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drawings/drawing8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6.xml" ContentType="application/vnd.openxmlformats-officedocument.drawingml.chart+xml"/>
  <Override PartName="/ppt/drawings/drawing9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17.xml" ContentType="application/vnd.openxmlformats-officedocument.drawingml.chart+xml"/>
  <Override PartName="/ppt/notesSlides/notesSlide29.xml" ContentType="application/vnd.openxmlformats-officedocument.presentationml.notesSlide+xml"/>
  <Override PartName="/ppt/charts/chart18.xml" ContentType="application/vnd.openxmlformats-officedocument.drawingml.chart+xml"/>
  <Override PartName="/ppt/notesSlides/notesSlide30.xml" ContentType="application/vnd.openxmlformats-officedocument.presentationml.notesSlide+xml"/>
  <Override PartName="/ppt/charts/chart19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0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1.xml" ContentType="application/vnd.openxmlformats-officedocument.drawingml.chart+xml"/>
  <Override PartName="/ppt/notesSlides/notesSlide35.xml" ContentType="application/vnd.openxmlformats-officedocument.presentationml.notesSlide+xml"/>
  <Override PartName="/ppt/charts/chart22.xml" ContentType="application/vnd.openxmlformats-officedocument.drawingml.chart+xml"/>
  <Override PartName="/ppt/drawings/drawing10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23.xml" ContentType="application/vnd.openxmlformats-officedocument.drawingml.chart+xml"/>
  <Override PartName="/ppt/notesSlides/notesSlide37.xml" ContentType="application/vnd.openxmlformats-officedocument.presentationml.notesSlide+xml"/>
  <Override PartName="/ppt/charts/chart24.xml" ContentType="application/vnd.openxmlformats-officedocument.drawingml.chart+xml"/>
  <Override PartName="/ppt/drawings/drawing11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73"/>
  </p:notesMasterIdLst>
  <p:sldIdLst>
    <p:sldId id="256" r:id="rId2"/>
    <p:sldId id="332" r:id="rId3"/>
    <p:sldId id="319" r:id="rId4"/>
    <p:sldId id="318" r:id="rId5"/>
    <p:sldId id="285" r:id="rId6"/>
    <p:sldId id="322" r:id="rId7"/>
    <p:sldId id="323" r:id="rId8"/>
    <p:sldId id="286" r:id="rId9"/>
    <p:sldId id="330" r:id="rId10"/>
    <p:sldId id="333" r:id="rId11"/>
    <p:sldId id="288" r:id="rId12"/>
    <p:sldId id="292" r:id="rId13"/>
    <p:sldId id="290" r:id="rId14"/>
    <p:sldId id="293" r:id="rId15"/>
    <p:sldId id="295" r:id="rId16"/>
    <p:sldId id="261" r:id="rId17"/>
    <p:sldId id="291" r:id="rId18"/>
    <p:sldId id="334" r:id="rId19"/>
    <p:sldId id="335" r:id="rId20"/>
    <p:sldId id="297" r:id="rId21"/>
    <p:sldId id="298" r:id="rId22"/>
    <p:sldId id="301" r:id="rId23"/>
    <p:sldId id="265" r:id="rId24"/>
    <p:sldId id="336" r:id="rId25"/>
    <p:sldId id="337" r:id="rId26"/>
    <p:sldId id="327" r:id="rId27"/>
    <p:sldId id="338" r:id="rId28"/>
    <p:sldId id="271" r:id="rId29"/>
    <p:sldId id="339" r:id="rId30"/>
    <p:sldId id="340" r:id="rId31"/>
    <p:sldId id="267" r:id="rId32"/>
    <p:sldId id="273" r:id="rId33"/>
    <p:sldId id="269" r:id="rId34"/>
    <p:sldId id="302" r:id="rId35"/>
    <p:sldId id="341" r:id="rId36"/>
    <p:sldId id="342" r:id="rId37"/>
    <p:sldId id="278" r:id="rId38"/>
    <p:sldId id="281" r:id="rId39"/>
    <p:sldId id="279" r:id="rId40"/>
    <p:sldId id="331" r:id="rId41"/>
    <p:sldId id="343" r:id="rId42"/>
    <p:sldId id="344" r:id="rId43"/>
    <p:sldId id="284" r:id="rId44"/>
    <p:sldId id="282" r:id="rId45"/>
    <p:sldId id="275" r:id="rId46"/>
    <p:sldId id="277" r:id="rId47"/>
    <p:sldId id="345" r:id="rId48"/>
    <p:sldId id="357" r:id="rId49"/>
    <p:sldId id="358" r:id="rId50"/>
    <p:sldId id="359" r:id="rId51"/>
    <p:sldId id="360" r:id="rId52"/>
    <p:sldId id="356" r:id="rId53"/>
    <p:sldId id="361" r:id="rId54"/>
    <p:sldId id="362" r:id="rId55"/>
    <p:sldId id="363" r:id="rId56"/>
    <p:sldId id="364" r:id="rId57"/>
    <p:sldId id="306" r:id="rId58"/>
    <p:sldId id="367" r:id="rId59"/>
    <p:sldId id="368" r:id="rId60"/>
    <p:sldId id="352" r:id="rId61"/>
    <p:sldId id="307" r:id="rId62"/>
    <p:sldId id="365" r:id="rId63"/>
    <p:sldId id="385" r:id="rId64"/>
    <p:sldId id="369" r:id="rId65"/>
    <p:sldId id="346" r:id="rId66"/>
    <p:sldId id="347" r:id="rId67"/>
    <p:sldId id="308" r:id="rId68"/>
    <p:sldId id="354" r:id="rId69"/>
    <p:sldId id="366" r:id="rId70"/>
    <p:sldId id="316" r:id="rId71"/>
    <p:sldId id="35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E8BDA-8BBF-49AD-ADA7-4BBDD4B59F48}" v="2" dt="2024-05-02T18:12:19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5" autoAdjust="0"/>
    <p:restoredTop sz="84596" autoAdjust="0"/>
  </p:normalViewPr>
  <p:slideViewPr>
    <p:cSldViewPr snapToGrid="0">
      <p:cViewPr varScale="1">
        <p:scale>
          <a:sx n="93" d="100"/>
          <a:sy n="93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0306532784319"/>
          <c:y val="3.7037037037037056E-2"/>
          <c:w val="0.87957439379710567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77773C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FEF-4688-B6A8-9C83586179C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FEF-4688-B6A8-9C83586179C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FEF-4688-B6A8-9C83586179C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FEF-4688-B6A8-9C83586179C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FEF-4688-B6A8-9C83586179C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C871CE-9136-40C8-876A-C5BFF67A73E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EF-4688-B6A8-9C83586179C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7611C2C-FCE9-47D0-89BA-189713C0403D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FEF-4688-B6A8-9C83586179C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9D7A922-EF7E-4006-B44C-CE5964DCD654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FEF-4688-B6A8-9C83586179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Femenino</c:v>
                </c:pt>
                <c:pt idx="1">
                  <c:v>Masculino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51.6</c:v>
                </c:pt>
                <c:pt idx="1">
                  <c:v>48.4</c:v>
                </c:pt>
                <c:pt idx="3">
                  <c:v>14.8</c:v>
                </c:pt>
                <c:pt idx="4">
                  <c:v>14.9</c:v>
                </c:pt>
                <c:pt idx="5">
                  <c:v>18.600000000000001</c:v>
                </c:pt>
                <c:pt idx="6">
                  <c:v>18.100000000000001</c:v>
                </c:pt>
                <c:pt idx="7">
                  <c:v>16.7</c:v>
                </c:pt>
                <c:pt idx="8">
                  <c:v>16.899999999999999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EF-4688-B6A8-9C8358617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640760"/>
        <c:axId val="372641544"/>
      </c:barChart>
      <c:catAx>
        <c:axId val="372640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                                                                                 Grado</a:t>
                </a:r>
              </a:p>
            </c:rich>
          </c:tx>
          <c:layout>
            <c:manualLayout>
              <c:xMode val="edge"/>
              <c:yMode val="edge"/>
              <c:x val="0.16431192660550459"/>
              <c:y val="0.938745823350191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72641544"/>
        <c:crosses val="autoZero"/>
        <c:auto val="1"/>
        <c:lblAlgn val="ctr"/>
        <c:lblOffset val="100"/>
        <c:tickMarkSkip val="1"/>
        <c:noMultiLvlLbl val="0"/>
      </c:catAx>
      <c:valAx>
        <c:axId val="37264154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4.3930747188711513E-3"/>
              <c:y val="0.32079003974988912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72640760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97228150219529E-2"/>
          <c:y val="3.7037037037037056E-2"/>
          <c:w val="0.89535077391027051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239-4901-A3B0-B765CEC5D7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239-4901-A3B0-B765CEC5D7E7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239-4901-A3B0-B765CEC5D7E7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239-4901-A3B0-B765CEC5D7E7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239-4901-A3B0-B765CEC5D7E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6239-4901-A3B0-B765CEC5D7E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239-4901-A3B0-B765CEC5D7E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6239-4901-A3B0-B765CEC5D7E7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6239-4901-A3B0-B765CEC5D7E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39-4901-A3B0-B765CEC5D7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39-4901-A3B0-B765CEC5D7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239-4901-A3B0-B765CEC5D7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239-4901-A3B0-B765CEC5D7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C86FE6-5F8E-4245-AE20-3C3296F7171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239-4901-A3B0-B765CEC5D7E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239-4901-A3B0-B765CEC5D7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5.2</c:v>
                </c:pt>
                <c:pt idx="1">
                  <c:v>5.8</c:v>
                </c:pt>
                <c:pt idx="2">
                  <c:v>4.5</c:v>
                </c:pt>
                <c:pt idx="4">
                  <c:v>1.1000000000000001</c:v>
                </c:pt>
                <c:pt idx="5">
                  <c:v>1.6</c:v>
                </c:pt>
                <c:pt idx="6">
                  <c:v>3</c:v>
                </c:pt>
                <c:pt idx="7">
                  <c:v>4.9000000000000004</c:v>
                </c:pt>
                <c:pt idx="8">
                  <c:v>7.7</c:v>
                </c:pt>
                <c:pt idx="9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239-4901-A3B0-B765CEC5D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3820712831456814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7.4433978462972511E-3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336108659453857E-2"/>
          <c:y val="5.3107173325487325E-2"/>
          <c:w val="0.88718401706637839"/>
          <c:h val="0.74489315444163573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879-4AAD-883B-3C57CC317DC7}"/>
              </c:ext>
            </c:extLst>
          </c:dPt>
          <c:dPt>
            <c:idx val="1"/>
            <c:invertIfNegative val="0"/>
            <c:bubble3D val="0"/>
            <c:spPr>
              <a:solidFill>
                <a:srgbClr val="FFD14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879-4AAD-883B-3C57CC317DC7}"/>
              </c:ext>
            </c:extLst>
          </c:dPt>
          <c:dPt>
            <c:idx val="2"/>
            <c:invertIfNegative val="0"/>
            <c:bubble3D val="0"/>
            <c:spPr>
              <a:solidFill>
                <a:srgbClr val="F35E03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879-4AAD-883B-3C57CC317DC7}"/>
              </c:ext>
            </c:extLst>
          </c:dPt>
          <c:dPt>
            <c:idx val="3"/>
            <c:invertIfNegative val="0"/>
            <c:bubble3D val="0"/>
            <c:spPr>
              <a:solidFill>
                <a:srgbClr val="99CC0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879-4AAD-883B-3C57CC317DC7}"/>
              </c:ext>
            </c:extLst>
          </c:dPt>
          <c:dPt>
            <c:idx val="4"/>
            <c:invertIfNegative val="0"/>
            <c:bubble3D val="0"/>
            <c:spPr>
              <a:solidFill>
                <a:srgbClr val="FFEAA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879-4AAD-883B-3C57CC317DC7}"/>
              </c:ext>
            </c:extLst>
          </c:dPt>
          <c:dPt>
            <c:idx val="5"/>
            <c:invertIfNegative val="0"/>
            <c:bubble3D val="0"/>
            <c:spPr>
              <a:solidFill>
                <a:srgbClr val="FDA56F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879-4AAD-883B-3C57CC317DC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879-4AAD-883B-3C57CC317DC7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&lt;0.1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879-4AAD-883B-3C57CC317DC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&lt;0.1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879-4AAD-883B-3C57CC317DC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Marihuana*</c:v>
                </c:pt>
                <c:pt idx="1">
                  <c:v>Marihuana sintética</c:v>
                </c:pt>
                <c:pt idx="2">
                  <c:v>Inhalantes</c:v>
                </c:pt>
                <c:pt idx="3">
                  <c:v>Drogas de diseño**</c:v>
                </c:pt>
                <c:pt idx="4">
                  <c:v>Crack</c:v>
                </c:pt>
                <c:pt idx="5">
                  <c:v>Cocaína***</c:v>
                </c:pt>
                <c:pt idx="6">
                  <c:v>Heroína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4.8</c:v>
                </c:pt>
                <c:pt idx="1">
                  <c:v>1.9</c:v>
                </c:pt>
                <c:pt idx="2">
                  <c:v>0.7</c:v>
                </c:pt>
                <c:pt idx="3">
                  <c:v>0.3</c:v>
                </c:pt>
                <c:pt idx="4">
                  <c:v>0.1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79-4AAD-883B-3C57CC317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099104"/>
        <c:axId val="372100280"/>
      </c:barChart>
      <c:catAx>
        <c:axId val="372099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R" sz="1600" noProof="0" dirty="0">
                    <a:solidFill>
                      <a:schemeClr val="tx1"/>
                    </a:solidFill>
                    <a:latin typeface="+mj-lt"/>
                  </a:rPr>
                  <a:t>Drogas ilícitas</a:t>
                </a:r>
                <a:r>
                  <a:rPr lang="es-PR" sz="1600" baseline="0" noProof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s-PR" sz="1600" noProof="0" dirty="0">
                    <a:solidFill>
                      <a:schemeClr val="tx1"/>
                    </a:solidFill>
                    <a:latin typeface="+mj-lt"/>
                  </a:rPr>
                  <a:t>utilizadas</a:t>
                </a:r>
                <a:endParaRPr lang="es-PR" sz="1833" noProof="0" dirty="0">
                  <a:solidFill>
                    <a:srgbClr val="FFFFFF"/>
                  </a:solidFill>
                  <a:latin typeface="Times"/>
                </a:endParaRPr>
              </a:p>
            </c:rich>
          </c:tx>
          <c:layout>
            <c:manualLayout>
              <c:xMode val="edge"/>
              <c:yMode val="edge"/>
              <c:x val="0.41462391351500644"/>
              <c:y val="0.9347658455939822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38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Calibri" pitchFamily="34" charset="0"/>
                <a:ea typeface="Times"/>
                <a:cs typeface="Times"/>
              </a:defRPr>
            </a:pPr>
            <a:endParaRPr lang="en-US"/>
          </a:p>
        </c:txPr>
        <c:crossAx val="372100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2100280"/>
        <c:scaling>
          <c:orientation val="minMax"/>
          <c:max val="4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err="1">
                    <a:solidFill>
                      <a:schemeClr val="tx1"/>
                    </a:solidFill>
                    <a:latin typeface="+mj-lt"/>
                  </a:rPr>
                  <a:t>Porciento</a:t>
                </a:r>
                <a:r>
                  <a:rPr lang="en-US" sz="1400" baseline="0" dirty="0">
                    <a:solidFill>
                      <a:schemeClr val="tx1"/>
                    </a:solidFill>
                    <a:latin typeface="+mj-lt"/>
                  </a:rPr>
                  <a:t> (%)</a:t>
                </a:r>
                <a:r>
                  <a:rPr lang="en-US" sz="1400" dirty="0">
                    <a:latin typeface="+mj-lt"/>
                  </a:rPr>
                  <a:t> 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3283748113092092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80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Times"/>
                <a:cs typeface="Times"/>
              </a:defRPr>
            </a:pPr>
            <a:endParaRPr lang="en-US"/>
          </a:p>
        </c:txPr>
        <c:crossAx val="372099104"/>
        <c:crosses val="autoZero"/>
        <c:crossBetween val="between"/>
      </c:valAx>
      <c:spPr>
        <a:noFill/>
        <a:ln w="3104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3" b="1" i="0" u="none" strike="noStrike" baseline="0">
          <a:solidFill>
            <a:srgbClr val="FFFFFF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5341212686938"/>
          <c:y val="3.1199074003563868E-2"/>
          <c:w val="0.87726576041202398"/>
          <c:h val="0.793000249968753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Todos</c:v>
                </c:pt>
              </c:strCache>
            </c:strRef>
          </c:tx>
          <c:spPr>
            <a:ln w="38100" cmpd="sng">
              <a:solidFill>
                <a:srgbClr val="77773C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77773C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1997</c:v>
                </c:pt>
                <c:pt idx="4">
                  <c:v>2001</c:v>
                </c:pt>
                <c:pt idx="5">
                  <c:v>2003</c:v>
                </c:pt>
                <c:pt idx="6">
                  <c:v>2006</c:v>
                </c:pt>
                <c:pt idx="7">
                  <c:v>2011</c:v>
                </c:pt>
                <c:pt idx="8">
                  <c:v>2013</c:v>
                </c:pt>
                <c:pt idx="9">
                  <c:v>2019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0.0</c:formatCode>
                <c:ptCount val="11"/>
                <c:pt idx="0" formatCode="General">
                  <c:v>4.7</c:v>
                </c:pt>
                <c:pt idx="1">
                  <c:v>8</c:v>
                </c:pt>
                <c:pt idx="2" formatCode="General">
                  <c:v>8.5</c:v>
                </c:pt>
                <c:pt idx="3" formatCode="General">
                  <c:v>9.4</c:v>
                </c:pt>
                <c:pt idx="4" formatCode="General">
                  <c:v>10.3</c:v>
                </c:pt>
                <c:pt idx="5" formatCode="General">
                  <c:v>9</c:v>
                </c:pt>
                <c:pt idx="6" formatCode="General">
                  <c:v>8</c:v>
                </c:pt>
                <c:pt idx="7" formatCode="General">
                  <c:v>12.7</c:v>
                </c:pt>
                <c:pt idx="8" formatCode="General">
                  <c:v>9.1999999999999993</c:v>
                </c:pt>
                <c:pt idx="9" formatCode="General">
                  <c:v>11.7</c:v>
                </c:pt>
                <c:pt idx="10" formatCode="General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79-4F00-B9BA-3E5EB3F89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565592"/>
        <c:axId val="631564024"/>
      </c:lineChart>
      <c:dateAx>
        <c:axId val="63156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/>
                  <a:t> </a:t>
                </a:r>
                <a:r>
                  <a:rPr lang="es-PR" sz="1600" b="1" noProof="0" dirty="0"/>
                  <a:t>Año medio</a:t>
                </a:r>
                <a:r>
                  <a:rPr lang="es-PR" sz="1600" b="1" baseline="0" noProof="0" dirty="0"/>
                  <a:t> del periodo de la encuesta</a:t>
                </a:r>
                <a:endParaRPr lang="es-PR" sz="1600" b="1" noProof="0" dirty="0"/>
              </a:p>
            </c:rich>
          </c:tx>
          <c:layout>
            <c:manualLayout>
              <c:xMode val="edge"/>
              <c:yMode val="edge"/>
              <c:x val="0.31066916753330398"/>
              <c:y val="0.91894501099093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n-lt"/>
                <a:cs typeface="Arial" pitchFamily="34" charset="0"/>
              </a:defRPr>
            </a:pPr>
            <a:endParaRPr lang="en-US"/>
          </a:p>
        </c:txPr>
        <c:crossAx val="631564024"/>
        <c:crossesAt val="0"/>
        <c:auto val="0"/>
        <c:lblOffset val="100"/>
        <c:baseTimeUnit val="days"/>
        <c:majorUnit val="2"/>
        <c:minorUnit val="1"/>
        <c:minorTimeUnit val="years"/>
      </c:dateAx>
      <c:valAx>
        <c:axId val="63156402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+mn-lt"/>
                  </a:defRPr>
                </a:pPr>
                <a:r>
                  <a:rPr lang="en-US" sz="1600" b="1" dirty="0" err="1">
                    <a:latin typeface="+mn-lt"/>
                    <a:cs typeface="Arial" pitchFamily="34" charset="0"/>
                  </a:rPr>
                  <a:t>Prevalencia</a:t>
                </a:r>
                <a:r>
                  <a:rPr lang="en-US" sz="1600" b="1" dirty="0">
                    <a:latin typeface="+mn-lt"/>
                    <a:cs typeface="Arial" pitchFamily="34" charset="0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7.9765539324877749E-4"/>
              <c:y val="0.2745603674540691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631565592"/>
        <c:crosses val="autoZero"/>
        <c:crossBetween val="between"/>
        <c:majorUnit val="10"/>
        <c:minorUnit val="2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69144845266436E-2"/>
          <c:y val="3.7037037037037056E-2"/>
          <c:w val="0.8998787767808093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C5F-419F-8547-38A90E7AEC4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C5F-419F-8547-38A90E7AEC4F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C5F-419F-8547-38A90E7AEC4F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4C5F-419F-8547-38A90E7AEC4F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4C5F-419F-8547-38A90E7AEC4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4C5F-419F-8547-38A90E7AEC4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4C5F-419F-8547-38A90E7AEC4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4C5F-419F-8547-38A90E7AEC4F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4C5F-419F-8547-38A90E7AEC4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5F-419F-8547-38A90E7AEC4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5F-419F-8547-38A90E7AEC4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0.7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C5F-419F-8547-38A90E7AEC4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C5F-419F-8547-38A90E7AEC4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C86FE6-5F8E-4245-AE20-3C3296F7171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5F-419F-8547-38A90E7AEC4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C5F-419F-8547-38A90E7AEC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4.8</c:v>
                </c:pt>
                <c:pt idx="1">
                  <c:v>5.4</c:v>
                </c:pt>
                <c:pt idx="2">
                  <c:v>4.0999999999999996</c:v>
                </c:pt>
                <c:pt idx="4">
                  <c:v>0.7</c:v>
                </c:pt>
                <c:pt idx="5">
                  <c:v>1.4</c:v>
                </c:pt>
                <c:pt idx="6">
                  <c:v>2.4</c:v>
                </c:pt>
                <c:pt idx="7">
                  <c:v>4.8</c:v>
                </c:pt>
                <c:pt idx="8">
                  <c:v>7.1</c:v>
                </c:pt>
                <c:pt idx="9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C5F-419F-8547-38A90E7AE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3950399804675579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2.8429469572117446E-3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1758953517907"/>
          <c:y val="6.8215383016935555E-2"/>
          <c:w val="0.87775098425196851"/>
          <c:h val="0.7504047154127642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B67-4D65-BC82-63B03785CF1B}"/>
              </c:ext>
            </c:extLst>
          </c:dPt>
          <c:dPt>
            <c:idx val="1"/>
            <c:invertIfNegative val="0"/>
            <c:bubble3D val="0"/>
            <c:spPr>
              <a:solidFill>
                <a:srgbClr val="FFD14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67-4D65-BC82-63B03785CF1B}"/>
              </c:ext>
            </c:extLst>
          </c:dPt>
          <c:dPt>
            <c:idx val="2"/>
            <c:invertIfNegative val="0"/>
            <c:bubble3D val="0"/>
            <c:spPr>
              <a:solidFill>
                <a:srgbClr val="F35E03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67-4D65-BC82-63B03785CF1B}"/>
              </c:ext>
            </c:extLst>
          </c:dPt>
          <c:dPt>
            <c:idx val="3"/>
            <c:invertIfNegative val="0"/>
            <c:bubble3D val="0"/>
            <c:spPr>
              <a:solidFill>
                <a:srgbClr val="99CC0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B67-4D65-BC82-63B03785CF1B}"/>
              </c:ext>
            </c:extLst>
          </c:dPt>
          <c:dPt>
            <c:idx val="4"/>
            <c:invertIfNegative val="0"/>
            <c:bubble3D val="0"/>
            <c:spPr>
              <a:solidFill>
                <a:srgbClr val="FFEAA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B67-4D65-BC82-63B03785CF1B}"/>
              </c:ext>
            </c:extLst>
          </c:dPt>
          <c:dPt>
            <c:idx val="5"/>
            <c:invertIfNegative val="0"/>
            <c:bubble3D val="0"/>
            <c:spPr>
              <a:solidFill>
                <a:srgbClr val="FDA56F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B67-4D65-BC82-63B03785CF1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B67-4D65-BC82-63B03785CF1B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6B67-4D65-BC82-63B03785CF1B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6B67-4D65-BC82-63B03785CF1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Cigarrillos, pipa o hookah </c:v>
                </c:pt>
                <c:pt idx="1">
                  <c:v>Comestibles (galletas o brownies)</c:v>
                </c:pt>
                <c:pt idx="2">
                  <c:v>Aceite o wax</c:v>
                </c:pt>
                <c:pt idx="3">
                  <c:v>Hashish</c:v>
                </c:pt>
                <c:pt idx="4">
                  <c:v>Otra forma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65.7</c:v>
                </c:pt>
                <c:pt idx="1">
                  <c:v>39.200000000000003</c:v>
                </c:pt>
                <c:pt idx="2">
                  <c:v>27.3</c:v>
                </c:pt>
                <c:pt idx="3">
                  <c:v>2.9</c:v>
                </c:pt>
                <c:pt idx="4">
                  <c:v>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B67-4D65-BC82-63B03785C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099104"/>
        <c:axId val="372100280"/>
      </c:barChart>
      <c:catAx>
        <c:axId val="372099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R" sz="1400" noProof="0" dirty="0">
                    <a:solidFill>
                      <a:schemeClr val="tx1"/>
                    </a:solidFill>
                    <a:latin typeface="+mj-lt"/>
                  </a:rPr>
                  <a:t>Modalidad utilizada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38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Calibri" pitchFamily="34" charset="0"/>
                <a:ea typeface="Times"/>
                <a:cs typeface="Times"/>
              </a:defRPr>
            </a:pPr>
            <a:endParaRPr lang="en-US"/>
          </a:p>
        </c:txPr>
        <c:crossAx val="372100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210028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err="1">
                    <a:solidFill>
                      <a:schemeClr val="tx1"/>
                    </a:solidFill>
                    <a:latin typeface="+mj-lt"/>
                  </a:rPr>
                  <a:t>Porciento</a:t>
                </a:r>
                <a:r>
                  <a:rPr lang="en-US" sz="1400" baseline="0" dirty="0">
                    <a:solidFill>
                      <a:schemeClr val="tx1"/>
                    </a:solidFill>
                    <a:latin typeface="+mj-lt"/>
                  </a:rPr>
                  <a:t> (%)</a:t>
                </a:r>
                <a:r>
                  <a:rPr lang="en-US" sz="1400" dirty="0">
                    <a:latin typeface="+mj-lt"/>
                  </a:rPr>
                  <a:t> 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3283748113092092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80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Times"/>
                <a:cs typeface="Times"/>
              </a:defRPr>
            </a:pPr>
            <a:endParaRPr lang="en-US"/>
          </a:p>
        </c:txPr>
        <c:crossAx val="372099104"/>
        <c:crosses val="autoZero"/>
        <c:crossBetween val="between"/>
      </c:valAx>
      <c:spPr>
        <a:noFill/>
        <a:ln w="3104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3" b="1" i="0" u="none" strike="noStrike" baseline="0">
          <a:solidFill>
            <a:srgbClr val="FFFFFF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03411619749959E-2"/>
          <c:y val="4.4447025117991777E-2"/>
          <c:w val="0.87726576041202398"/>
          <c:h val="0.793000249968753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Todos</c:v>
                </c:pt>
              </c:strCache>
            </c:strRef>
          </c:tx>
          <c:spPr>
            <a:ln w="38100" cmpd="sng">
              <a:solidFill>
                <a:srgbClr val="77773C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77773C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1997</c:v>
                </c:pt>
                <c:pt idx="4">
                  <c:v>2001</c:v>
                </c:pt>
                <c:pt idx="5">
                  <c:v>2003</c:v>
                </c:pt>
                <c:pt idx="6">
                  <c:v>2006</c:v>
                </c:pt>
                <c:pt idx="7">
                  <c:v>2011</c:v>
                </c:pt>
                <c:pt idx="8">
                  <c:v>2013</c:v>
                </c:pt>
                <c:pt idx="9">
                  <c:v>2019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0.0</c:formatCode>
                <c:ptCount val="11"/>
                <c:pt idx="0" formatCode="General">
                  <c:v>2.5</c:v>
                </c:pt>
                <c:pt idx="1">
                  <c:v>4.5</c:v>
                </c:pt>
                <c:pt idx="2" formatCode="General">
                  <c:v>7.7</c:v>
                </c:pt>
                <c:pt idx="3" formatCode="General">
                  <c:v>8.4</c:v>
                </c:pt>
                <c:pt idx="4" formatCode="General">
                  <c:v>8.6</c:v>
                </c:pt>
                <c:pt idx="5" formatCode="General">
                  <c:v>7.6</c:v>
                </c:pt>
                <c:pt idx="6" formatCode="General">
                  <c:v>6.1</c:v>
                </c:pt>
                <c:pt idx="7" formatCode="General">
                  <c:v>12.4</c:v>
                </c:pt>
                <c:pt idx="8" formatCode="General">
                  <c:v>7.4</c:v>
                </c:pt>
                <c:pt idx="9" formatCode="General">
                  <c:v>9.4</c:v>
                </c:pt>
                <c:pt idx="10" formatCode="General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1A-4B0E-8F6E-39B216058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565592"/>
        <c:axId val="631564024"/>
      </c:lineChart>
      <c:dateAx>
        <c:axId val="63156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/>
                  <a:t> </a:t>
                </a:r>
                <a:r>
                  <a:rPr lang="es-PR" sz="1600" b="1" noProof="0" dirty="0"/>
                  <a:t>Año medio</a:t>
                </a:r>
                <a:r>
                  <a:rPr lang="es-PR" sz="1600" b="1" baseline="0" noProof="0" dirty="0"/>
                  <a:t> del periodo de la encuesta</a:t>
                </a:r>
                <a:endParaRPr lang="es-PR" sz="1600" b="1" noProof="0" dirty="0"/>
              </a:p>
            </c:rich>
          </c:tx>
          <c:layout>
            <c:manualLayout>
              <c:xMode val="edge"/>
              <c:yMode val="edge"/>
              <c:x val="0.31066916753330398"/>
              <c:y val="0.91894501099093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n-lt"/>
                <a:cs typeface="Arial" pitchFamily="34" charset="0"/>
              </a:defRPr>
            </a:pPr>
            <a:endParaRPr lang="en-US"/>
          </a:p>
        </c:txPr>
        <c:crossAx val="631564024"/>
        <c:crossesAt val="0"/>
        <c:auto val="0"/>
        <c:lblOffset val="100"/>
        <c:baseTimeUnit val="days"/>
        <c:majorUnit val="2"/>
        <c:minorUnit val="1"/>
        <c:minorTimeUnit val="years"/>
      </c:dateAx>
      <c:valAx>
        <c:axId val="63156402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+mn-lt"/>
                  </a:defRPr>
                </a:pPr>
                <a:r>
                  <a:rPr lang="en-US" sz="1600" b="1" dirty="0" err="1">
                    <a:latin typeface="+mn-lt"/>
                    <a:cs typeface="Arial" pitchFamily="34" charset="0"/>
                  </a:rPr>
                  <a:t>Prevalencia</a:t>
                </a:r>
                <a:r>
                  <a:rPr lang="en-US" sz="1600" b="1" dirty="0">
                    <a:latin typeface="+mn-lt"/>
                    <a:cs typeface="Arial" pitchFamily="34" charset="0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7.9765539324877749E-4"/>
              <c:y val="0.2745603674540691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631565592"/>
        <c:crosses val="autoZero"/>
        <c:crossBetween val="between"/>
        <c:majorUnit val="10"/>
        <c:minorUnit val="2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5897481992834E-2"/>
          <c:y val="3.7037037037037056E-2"/>
          <c:w val="0.91148899195819699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0B8-4739-B8F3-75CCA6C1453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0B8-4739-B8F3-75CCA6C14539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0B8-4739-B8F3-75CCA6C14539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0B8-4739-B8F3-75CCA6C14539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0B8-4739-B8F3-75CCA6C1453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60B8-4739-B8F3-75CCA6C1453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0B8-4739-B8F3-75CCA6C1453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60B8-4739-B8F3-75CCA6C14539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60B8-4739-B8F3-75CCA6C1453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B8-4739-B8F3-75CCA6C145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B8-4739-B8F3-75CCA6C145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0B8-4739-B8F3-75CCA6C145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0B8-4739-B8F3-75CCA6C1453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C86FE6-5F8E-4245-AE20-3C3296F7171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0B8-4739-B8F3-75CCA6C1453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481129D-4E1C-44B5-97C1-DED26FBA337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0B8-4739-B8F3-75CCA6C1453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0B8-4739-B8F3-75CCA6C1453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8F07642-367A-46DA-BCD3-86C4316E7F95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0B8-4739-B8F3-75CCA6C1453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12.8</c:v>
                </c:pt>
                <c:pt idx="1">
                  <c:v>14.2</c:v>
                </c:pt>
                <c:pt idx="2">
                  <c:v>11.6</c:v>
                </c:pt>
                <c:pt idx="4">
                  <c:v>3.3</c:v>
                </c:pt>
                <c:pt idx="5">
                  <c:v>6.4</c:v>
                </c:pt>
                <c:pt idx="6">
                  <c:v>13</c:v>
                </c:pt>
                <c:pt idx="7">
                  <c:v>12</c:v>
                </c:pt>
                <c:pt idx="8">
                  <c:v>17.5</c:v>
                </c:pt>
                <c:pt idx="9">
                  <c:v>23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12-60B8-4739-B8F3-75CCA6C14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2783003152003262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0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1758953517907"/>
          <c:y val="6.8215383016935555E-2"/>
          <c:w val="0.87775098425196851"/>
          <c:h val="0.7525835992057020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192-4E58-9955-2BA04E9CD9F8}"/>
              </c:ext>
            </c:extLst>
          </c:dPt>
          <c:dPt>
            <c:idx val="1"/>
            <c:invertIfNegative val="0"/>
            <c:bubble3D val="0"/>
            <c:spPr>
              <a:solidFill>
                <a:srgbClr val="FFD14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192-4E58-9955-2BA04E9CD9F8}"/>
              </c:ext>
            </c:extLst>
          </c:dPt>
          <c:dPt>
            <c:idx val="2"/>
            <c:invertIfNegative val="0"/>
            <c:bubble3D val="0"/>
            <c:spPr>
              <a:solidFill>
                <a:srgbClr val="F35E03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192-4E58-9955-2BA04E9CD9F8}"/>
              </c:ext>
            </c:extLst>
          </c:dPt>
          <c:dPt>
            <c:idx val="3"/>
            <c:invertIfNegative val="0"/>
            <c:bubble3D val="0"/>
            <c:spPr>
              <a:solidFill>
                <a:srgbClr val="99CC0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192-4E58-9955-2BA04E9CD9F8}"/>
              </c:ext>
            </c:extLst>
          </c:dPt>
          <c:dPt>
            <c:idx val="4"/>
            <c:invertIfNegative val="0"/>
            <c:bubble3D val="0"/>
            <c:spPr>
              <a:solidFill>
                <a:srgbClr val="FFEAA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192-4E58-9955-2BA04E9CD9F8}"/>
              </c:ext>
            </c:extLst>
          </c:dPt>
          <c:dPt>
            <c:idx val="5"/>
            <c:invertIfNegative val="0"/>
            <c:bubble3D val="0"/>
            <c:spPr>
              <a:solidFill>
                <a:srgbClr val="FDA56F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192-4E58-9955-2BA04E9CD9F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7192-4E58-9955-2BA04E9CD9F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Sólo sabores</c:v>
                </c:pt>
                <c:pt idx="1">
                  <c:v>Tabaco o nicotina</c:v>
                </c:pt>
                <c:pt idx="2">
                  <c:v>Marihuana</c:v>
                </c:pt>
                <c:pt idx="3">
                  <c:v>Cannabis medicinal</c:v>
                </c:pt>
                <c:pt idx="5">
                  <c:v>Otra sustancia</c:v>
                </c:pt>
                <c:pt idx="6">
                  <c:v>No sabe qué substancia tenía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62.7</c:v>
                </c:pt>
                <c:pt idx="1">
                  <c:v>25.8</c:v>
                </c:pt>
                <c:pt idx="2">
                  <c:v>12.9</c:v>
                </c:pt>
                <c:pt idx="3">
                  <c:v>10</c:v>
                </c:pt>
                <c:pt idx="5">
                  <c:v>1.5</c:v>
                </c:pt>
                <c:pt idx="6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92-4E58-9955-2BA04E9CD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099104"/>
        <c:axId val="372100280"/>
      </c:barChart>
      <c:catAx>
        <c:axId val="372099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R" sz="1400" noProof="0" dirty="0">
                    <a:solidFill>
                      <a:schemeClr val="tx1"/>
                    </a:solidFill>
                    <a:latin typeface="+mj-lt"/>
                  </a:rPr>
                  <a:t>Substancia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s-PR" sz="1400" noProof="0" dirty="0">
                    <a:solidFill>
                      <a:schemeClr val="tx1"/>
                    </a:solidFill>
                    <a:latin typeface="+mj-lt"/>
                  </a:rPr>
                  <a:t>utilizada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38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Calibri" pitchFamily="34" charset="0"/>
                <a:ea typeface="Times"/>
                <a:cs typeface="Times"/>
              </a:defRPr>
            </a:pPr>
            <a:endParaRPr lang="en-US"/>
          </a:p>
        </c:txPr>
        <c:crossAx val="372100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210028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err="1">
                    <a:solidFill>
                      <a:schemeClr val="tx1"/>
                    </a:solidFill>
                    <a:latin typeface="+mj-lt"/>
                  </a:rPr>
                  <a:t>Porciento</a:t>
                </a:r>
                <a:r>
                  <a:rPr lang="en-US" sz="1400" baseline="0" dirty="0">
                    <a:solidFill>
                      <a:schemeClr val="tx1"/>
                    </a:solidFill>
                    <a:latin typeface="+mj-lt"/>
                  </a:rPr>
                  <a:t> (%)</a:t>
                </a:r>
                <a:r>
                  <a:rPr lang="en-US" sz="1400" dirty="0">
                    <a:latin typeface="+mj-lt"/>
                  </a:rPr>
                  <a:t> 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3283748113092092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80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Times"/>
                <a:cs typeface="Times"/>
              </a:defRPr>
            </a:pPr>
            <a:endParaRPr lang="en-US"/>
          </a:p>
        </c:txPr>
        <c:crossAx val="372099104"/>
        <c:crosses val="autoZero"/>
        <c:crossBetween val="between"/>
      </c:valAx>
      <c:spPr>
        <a:noFill/>
        <a:ln w="3104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3" b="1" i="0" u="none" strike="noStrike" baseline="0">
          <a:solidFill>
            <a:srgbClr val="FFFFFF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854924112746778"/>
          <c:y val="1.8552875695732839E-2"/>
          <c:w val="0.55208844003195257"/>
          <c:h val="0.84601113172541742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7773C"/>
              </a:solidFill>
              <a:ln w="95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BB6-4E4F-B7D2-FFEBB6DF261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BB6-4E4F-B7D2-FFEBB6DF2617}"/>
              </c:ext>
            </c:extLst>
          </c:dPt>
          <c:dPt>
            <c:idx val="2"/>
            <c:invertIfNegative val="0"/>
            <c:bubble3D val="0"/>
            <c:spPr>
              <a:solidFill>
                <a:srgbClr val="77773C"/>
              </a:solidFill>
              <a:ln w="95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9BB6-4E4F-B7D2-FFEBB6DF261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BB6-4E4F-B7D2-FFEBB6DF2617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95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BB6-4E4F-B7D2-FFEBB6DF261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BB6-4E4F-B7D2-FFEBB6DF261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BB6-4E4F-B7D2-FFEBB6DF261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BB6-4E4F-B7D2-FFEBB6DF2617}"/>
              </c:ext>
            </c:extLst>
          </c:dPt>
          <c:dLbls>
            <c:numFmt formatCode="0.0" sourceLinked="0"/>
            <c:spPr>
              <a:noFill/>
              <a:ln w="2585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2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6"/>
                <c:pt idx="0">
                  <c:v>Se pueden usar en áreas donde otros productos de tabaco, como cigarrillos, no están permitidos  </c:v>
                </c:pt>
                <c:pt idx="1">
                  <c:v>Porque me veo "cool"</c:v>
                </c:pt>
                <c:pt idx="2">
                  <c:v>Para sentirme bien o coger una nota</c:v>
                </c:pt>
                <c:pt idx="3">
                  <c:v>Son menos nocivos que otras formas de tabaco, como los cigarrillos </c:v>
                </c:pt>
                <c:pt idx="4">
                  <c:v>Están disponibles en sabores, como menta, dulces, frutas o chocolate  </c:v>
                </c:pt>
                <c:pt idx="5">
                  <c:v>Un amigo o miembro de la familia los usó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6"/>
                <c:pt idx="0">
                  <c:v>6</c:v>
                </c:pt>
                <c:pt idx="1">
                  <c:v>7.1</c:v>
                </c:pt>
                <c:pt idx="2">
                  <c:v>9.1</c:v>
                </c:pt>
                <c:pt idx="3">
                  <c:v>10</c:v>
                </c:pt>
                <c:pt idx="4">
                  <c:v>32.700000000000003</c:v>
                </c:pt>
                <c:pt idx="5">
                  <c:v>40.700000000000003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BB6-4E4F-B7D2-FFEBB6DF26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92605167"/>
        <c:axId val="1"/>
      </c:barChart>
      <c:catAx>
        <c:axId val="392605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23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96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 err="1"/>
                  <a:t>Porciento</a:t>
                </a:r>
                <a:r>
                  <a:rPr lang="en-US" sz="1600" dirty="0"/>
                  <a:t> (%)</a:t>
                </a:r>
              </a:p>
            </c:rich>
          </c:tx>
          <c:layout>
            <c:manualLayout>
              <c:xMode val="edge"/>
              <c:yMode val="edge"/>
              <c:x val="0.63297215565445619"/>
              <c:y val="0.92136941898656111"/>
            </c:manualLayout>
          </c:layout>
          <c:overlay val="0"/>
          <c:spPr>
            <a:noFill/>
            <a:ln w="2585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3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2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2605167"/>
        <c:crosses val="autoZero"/>
        <c:crossBetween val="between"/>
      </c:valAx>
      <c:spPr>
        <a:noFill/>
        <a:ln w="1293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6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466457623915849"/>
          <c:y val="1.552237664281034E-3"/>
          <c:w val="0.55208844003195257"/>
          <c:h val="0.84601113172541742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EC-452B-8336-2D77C7328B78}"/>
              </c:ext>
            </c:extLst>
          </c:dPt>
          <c:dPt>
            <c:idx val="1"/>
            <c:invertIfNegative val="0"/>
            <c:bubble3D val="0"/>
            <c:spPr>
              <a:solidFill>
                <a:srgbClr val="77773C"/>
              </a:solidFill>
              <a:ln w="95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88EC-452B-8336-2D77C7328B7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8EC-452B-8336-2D77C7328B78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95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8EC-452B-8336-2D77C7328B7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8EC-452B-8336-2D77C7328B7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8EC-452B-8336-2D77C7328B7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8EC-452B-8336-2D77C7328B7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8EC-452B-8336-2D77C7328B78}"/>
              </c:ext>
            </c:extLst>
          </c:dPt>
          <c:dLbls>
            <c:numFmt formatCode="0.0" sourceLinked="0"/>
            <c:spPr>
              <a:noFill/>
              <a:ln w="2585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Sheet1!$E$1:$I$1</c:f>
              <c:strCache>
                <c:ptCount val="5"/>
                <c:pt idx="0">
                  <c:v>Los usé por alguna otra razón</c:v>
                </c:pt>
                <c:pt idx="1">
                  <c:v>Las personas famosas en la televisión o en las películas los usan</c:v>
                </c:pt>
                <c:pt idx="2">
                  <c:v>Cuestan menos que otros productos de tabaco, como cigarrillos</c:v>
                </c:pt>
                <c:pt idx="3">
                  <c:v>Intentar dejar de usar otros productos de tabaco, como cigarrillos</c:v>
                </c:pt>
                <c:pt idx="4">
                  <c:v>Son más fáciles de obtener que otros productos de tabaco, como los cigarrillos</c:v>
                </c:pt>
              </c:strCache>
            </c:strRef>
          </c:cat>
          <c:val>
            <c:numRef>
              <c:f>Sheet1!$E$2:$I$2</c:f>
              <c:numCache>
                <c:formatCode>General</c:formatCode>
                <c:ptCount val="5"/>
                <c:pt idx="0">
                  <c:v>25.7</c:v>
                </c:pt>
                <c:pt idx="1">
                  <c:v>1.4</c:v>
                </c:pt>
                <c:pt idx="2">
                  <c:v>1.7</c:v>
                </c:pt>
                <c:pt idx="3">
                  <c:v>2</c:v>
                </c:pt>
                <c:pt idx="4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EC-452B-8336-2D77C7328B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92605167"/>
        <c:axId val="1"/>
      </c:barChart>
      <c:catAx>
        <c:axId val="392605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23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0"/>
        </c:scaling>
        <c:delete val="0"/>
        <c:axPos val="b"/>
        <c:title>
          <c:tx>
            <c:rich>
              <a:bodyPr/>
              <a:lstStyle/>
              <a:p>
                <a:pPr>
                  <a:defRPr sz="196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 err="1"/>
                  <a:t>Porciento</a:t>
                </a:r>
                <a:r>
                  <a:rPr lang="en-US" sz="1600" dirty="0"/>
                  <a:t> (%)</a:t>
                </a:r>
              </a:p>
            </c:rich>
          </c:tx>
          <c:layout>
            <c:manualLayout>
              <c:xMode val="edge"/>
              <c:yMode val="edge"/>
              <c:x val="0.65620760568537884"/>
              <c:y val="0.90679746998838262"/>
            </c:manualLayout>
          </c:layout>
          <c:overlay val="0"/>
          <c:spPr>
            <a:noFill/>
            <a:ln w="2585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3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2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2605167"/>
        <c:crosses val="autoZero"/>
        <c:crossBetween val="between"/>
      </c:valAx>
      <c:spPr>
        <a:noFill/>
        <a:ln w="1293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6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08953597781523E-2"/>
          <c:y val="3.11989978525412E-2"/>
          <c:w val="0.87726576041202398"/>
          <c:h val="0.793000249968753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Todos</c:v>
                </c:pt>
              </c:strCache>
            </c:strRef>
          </c:tx>
          <c:spPr>
            <a:ln w="38100" cmpd="sng">
              <a:solidFill>
                <a:srgbClr val="77773C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77773C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1994</c:v>
                </c:pt>
                <c:pt idx="1">
                  <c:v>1997</c:v>
                </c:pt>
                <c:pt idx="2">
                  <c:v>2001</c:v>
                </c:pt>
                <c:pt idx="3">
                  <c:v>2003</c:v>
                </c:pt>
                <c:pt idx="4">
                  <c:v>2006</c:v>
                </c:pt>
                <c:pt idx="5">
                  <c:v>2011</c:v>
                </c:pt>
                <c:pt idx="6">
                  <c:v>2013</c:v>
                </c:pt>
                <c:pt idx="7">
                  <c:v>2019</c:v>
                </c:pt>
                <c:pt idx="8">
                  <c:v>2021</c:v>
                </c:pt>
              </c:numCache>
            </c:numRef>
          </c:cat>
          <c:val>
            <c:numRef>
              <c:f>Sheet1!$B$2:$B$12</c:f>
              <c:numCache>
                <c:formatCode>0.0</c:formatCode>
                <c:ptCount val="11"/>
                <c:pt idx="0" formatCode="General">
                  <c:v>24.7</c:v>
                </c:pt>
                <c:pt idx="1">
                  <c:v>26.8</c:v>
                </c:pt>
                <c:pt idx="2" formatCode="General">
                  <c:v>17.2</c:v>
                </c:pt>
                <c:pt idx="3" formatCode="General">
                  <c:v>13.9</c:v>
                </c:pt>
                <c:pt idx="4" formatCode="General">
                  <c:v>9</c:v>
                </c:pt>
                <c:pt idx="5" formatCode="General">
                  <c:v>12.6</c:v>
                </c:pt>
                <c:pt idx="6" formatCode="General">
                  <c:v>7</c:v>
                </c:pt>
                <c:pt idx="7" formatCode="General">
                  <c:v>6.1</c:v>
                </c:pt>
                <c:pt idx="8" formatCode="General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1D-4EF9-9F2D-E59B99336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565592"/>
        <c:axId val="631564024"/>
      </c:lineChart>
      <c:dateAx>
        <c:axId val="63156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/>
                  <a:t> </a:t>
                </a:r>
                <a:r>
                  <a:rPr lang="es-PR" sz="1600" b="1" noProof="0" dirty="0"/>
                  <a:t>Año medio</a:t>
                </a:r>
                <a:r>
                  <a:rPr lang="es-PR" sz="1600" b="1" baseline="0" noProof="0" dirty="0"/>
                  <a:t> del periodo de la encuesta</a:t>
                </a:r>
                <a:endParaRPr lang="es-PR" sz="1600" b="1" noProof="0" dirty="0"/>
              </a:p>
            </c:rich>
          </c:tx>
          <c:layout>
            <c:manualLayout>
              <c:xMode val="edge"/>
              <c:yMode val="edge"/>
              <c:x val="0.31066916753330398"/>
              <c:y val="0.91894501099093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n-lt"/>
                <a:cs typeface="Arial" pitchFamily="34" charset="0"/>
              </a:defRPr>
            </a:pPr>
            <a:endParaRPr lang="en-US"/>
          </a:p>
        </c:txPr>
        <c:crossAx val="631564024"/>
        <c:crossesAt val="0"/>
        <c:auto val="0"/>
        <c:lblOffset val="100"/>
        <c:baseTimeUnit val="days"/>
        <c:majorUnit val="2"/>
        <c:minorUnit val="1"/>
        <c:minorTimeUnit val="years"/>
      </c:dateAx>
      <c:valAx>
        <c:axId val="63156402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+mn-lt"/>
                  </a:defRPr>
                </a:pPr>
                <a:r>
                  <a:rPr lang="en-US" sz="1600" b="1" dirty="0" err="1">
                    <a:latin typeface="+mn-lt"/>
                    <a:cs typeface="Arial" pitchFamily="34" charset="0"/>
                  </a:rPr>
                  <a:t>Prevalencia</a:t>
                </a:r>
                <a:r>
                  <a:rPr lang="en-US" sz="1600" b="1" dirty="0">
                    <a:latin typeface="+mn-lt"/>
                    <a:cs typeface="Arial" pitchFamily="34" charset="0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7.9765539324877749E-4"/>
              <c:y val="0.2745603674540691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631565592"/>
        <c:crosses val="autoZero"/>
        <c:crossBetween val="between"/>
        <c:majorUnit val="10"/>
        <c:minorUnit val="2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6821859175478"/>
          <c:y val="7.8903994422572177E-2"/>
          <c:w val="0.87062054681184731"/>
          <c:h val="0.718147965879265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Ningún riesgo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528-425C-B9D2-F2C8E29E6E3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528-425C-B9D2-F2C8E29E6E3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528-425C-B9D2-F2C8E29E6E3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528-425C-B9D2-F2C8E29E6E3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528-425C-B9D2-F2C8E29E6E32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51EBE075-1D4E-4C72-B5C3-85C24AC52115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528-425C-B9D2-F2C8E29E6E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Fumas una o más cajetillas de cigarrillos al día</c:v>
                </c:pt>
                <c:pt idx="1">
                  <c:v>Tomar cinco o más tragos de corrido una o dos veces a la semana</c:v>
                </c:pt>
                <c:pt idx="2">
                  <c:v>Fumar marihuana por lo menos 1 o 2 veces a la semana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11.6</c:v>
                </c:pt>
                <c:pt idx="2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28-425C-B9D2-F2C8E29E6E3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Algún riesgo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C17CE951-C61E-4BFC-B51F-2C9BF7260DE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528-425C-B9D2-F2C8E29E6E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Fumas una o más cajetillas de cigarrillos al día</c:v>
                </c:pt>
                <c:pt idx="1">
                  <c:v>Tomar cinco o más tragos de corrido una o dos veces a la semana</c:v>
                </c:pt>
                <c:pt idx="2">
                  <c:v>Fumar marihuana por lo menos 1 o 2 veces a la semana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7.4</c:v>
                </c:pt>
                <c:pt idx="1">
                  <c:v>20</c:v>
                </c:pt>
                <c:pt idx="2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28-425C-B9D2-F2C8E29E6E3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Mucho riesgo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Fumas una o más cajetillas de cigarrillos al día</c:v>
                </c:pt>
                <c:pt idx="1">
                  <c:v>Tomar cinco o más tragos de corrido una o dos veces a la semana</c:v>
                </c:pt>
                <c:pt idx="2">
                  <c:v>Fumar marihuana por lo menos 1 o 2 veces a la semana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83.3</c:v>
                </c:pt>
                <c:pt idx="1">
                  <c:v>68.3</c:v>
                </c:pt>
                <c:pt idx="2">
                  <c:v>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28-425C-B9D2-F2C8E29E6E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2605167"/>
        <c:axId val="1"/>
      </c:barChart>
      <c:catAx>
        <c:axId val="39260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 err="1">
                    <a:solidFill>
                      <a:schemeClr val="tx2"/>
                    </a:solidFill>
                  </a:rPr>
                  <a:t>Porciento</a:t>
                </a:r>
                <a:r>
                  <a:rPr lang="en-US" baseline="0" dirty="0">
                    <a:solidFill>
                      <a:schemeClr val="tx2"/>
                    </a:solidFill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1.8095343939769578E-2"/>
              <c:y val="0.348593750000000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605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35818902177805"/>
          <c:y val="1.4416830708661418E-2"/>
          <c:w val="0.59557713698412829"/>
          <c:h val="6.8916502624671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82079240421501E-2"/>
          <c:y val="7.8903994422572177E-2"/>
          <c:w val="0.92431792075957842"/>
          <c:h val="0.71525455151439399"/>
        </c:manualLayout>
      </c:layout>
      <c:barChart>
        <c:barDir val="col"/>
        <c:grouping val="clustered"/>
        <c:varyColors val="1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77773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1046C68-EDA0-4609-8D71-410F2DFC46A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351-41DB-8373-C6C85C4971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69612C-6B63-49BF-A065-81DF8AD4260C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351-41DB-8373-C6C85C4971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B6D72AC-74ED-42E8-9344-27F98C649E81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351-41DB-8373-C6C85C4971E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E099D5E-92C4-4DBF-8BC1-6DEC5654A5C9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351-41DB-8373-C6C85C4971E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F6B9531-9D64-4DE6-8ECC-9822CCBB7889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351-41DB-8373-C6C85C4971E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88970B1-E28D-42D8-A4EC-C7BFF99D23C1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351-41DB-8373-C6C85C4971E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Problemas de depresión </c:v>
                </c:pt>
                <c:pt idx="1">
                  <c:v>Problemas de ansiedad</c:v>
                </c:pt>
                <c:pt idx="2">
                  <c:v>Problemas de oposición desafiante</c:v>
                </c:pt>
                <c:pt idx="3">
                  <c:v>Comportamiento agresivo</c:v>
                </c:pt>
                <c:pt idx="4">
                  <c:v>Problemas de conducta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19.5</c:v>
                </c:pt>
                <c:pt idx="1">
                  <c:v>8.6999999999999993</c:v>
                </c:pt>
                <c:pt idx="2">
                  <c:v>2.6</c:v>
                </c:pt>
                <c:pt idx="3">
                  <c:v>2.5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51-41DB-8373-C6C85C4971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2605167"/>
        <c:axId val="1"/>
      </c:barChart>
      <c:catAx>
        <c:axId val="39260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 dirty="0" err="1">
                    <a:solidFill>
                      <a:schemeClr val="tx2"/>
                    </a:solidFill>
                  </a:rPr>
                  <a:t>Porciento</a:t>
                </a:r>
                <a:r>
                  <a:rPr lang="en-US" b="1" baseline="0" dirty="0">
                    <a:solidFill>
                      <a:schemeClr val="tx2"/>
                    </a:solidFill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3.0158935651401495E-3"/>
              <c:y val="0.319369245510977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60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23815002576741E-2"/>
          <c:y val="3.7037037037037056E-2"/>
          <c:w val="0.8932241517755487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507-4A83-B2AA-DD5E616A4EA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507-4A83-B2AA-DD5E616A4EAF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507-4A83-B2AA-DD5E616A4EAF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4507-4A83-B2AA-DD5E616A4EAF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4507-4A83-B2AA-DD5E616A4EA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4507-4A83-B2AA-DD5E616A4EA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4507-4A83-B2AA-DD5E616A4EA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4507-4A83-B2AA-DD5E616A4EAF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4507-4A83-B2AA-DD5E616A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07-4A83-B2AA-DD5E616A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07-4A83-B2AA-DD5E616A4E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507-4A83-B2AA-DD5E616A4E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07-4A83-B2AA-DD5E616A4E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C86FE6-5F8E-4245-AE20-3C3296F7171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507-4A83-B2AA-DD5E616A4E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481129D-4E1C-44B5-97C1-DED26FBA337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507-4A83-B2AA-DD5E616A4E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507-4A83-B2AA-DD5E616A4E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8F07642-367A-46DA-BCD3-86C4316E7F95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507-4A83-B2AA-DD5E616A4E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6.5</c:v>
                </c:pt>
                <c:pt idx="1">
                  <c:v>9.1999999999999993</c:v>
                </c:pt>
                <c:pt idx="2">
                  <c:v>3.6</c:v>
                </c:pt>
                <c:pt idx="4">
                  <c:v>4.4000000000000004</c:v>
                </c:pt>
                <c:pt idx="5">
                  <c:v>6.5</c:v>
                </c:pt>
                <c:pt idx="6">
                  <c:v>6.9</c:v>
                </c:pt>
                <c:pt idx="7">
                  <c:v>6.5</c:v>
                </c:pt>
                <c:pt idx="8">
                  <c:v>8.9</c:v>
                </c:pt>
                <c:pt idx="9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507-4A83-B2AA-DD5E616A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4609487170268099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9.2143961456872692E-3"/>
              <c:y val="0.33438395378668645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80337495462944E-2"/>
          <c:y val="4.2474666082092681E-2"/>
          <c:w val="0.8688709973841503"/>
          <c:h val="0.84090689175048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B1B-402D-89C9-8C3DE56A18C7}"/>
              </c:ext>
            </c:extLst>
          </c:dPt>
          <c:dPt>
            <c:idx val="2"/>
            <c:invertIfNegative val="0"/>
            <c:bubble3D val="0"/>
            <c:spPr>
              <a:solidFill>
                <a:srgbClr val="F35E03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B1B-402D-89C9-8C3DE56A18C7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7AB1A4C0-9165-4130-BBE8-9F83FD004151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1B-402D-89C9-8C3DE56A1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Alguna vez</c:v>
                </c:pt>
                <c:pt idx="1">
                  <c:v>Último año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10.1</c:v>
                </c:pt>
                <c:pt idx="1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1B-402D-89C9-8C3DE56A1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569584"/>
        <c:axId val="619259784"/>
      </c:barChart>
      <c:catAx>
        <c:axId val="22956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19259784"/>
        <c:crosses val="autoZero"/>
        <c:auto val="1"/>
        <c:lblAlgn val="ctr"/>
        <c:lblOffset val="100"/>
        <c:tickMarkSkip val="1"/>
        <c:noMultiLvlLbl val="0"/>
      </c:catAx>
      <c:valAx>
        <c:axId val="619259784"/>
        <c:scaling>
          <c:orientation val="minMax"/>
          <c:max val="40"/>
        </c:scaling>
        <c:delete val="1"/>
        <c:axPos val="l"/>
        <c:numFmt formatCode="General" sourceLinked="1"/>
        <c:majorTickMark val="out"/>
        <c:minorTickMark val="none"/>
        <c:tickLblPos val="nextTo"/>
        <c:crossAx val="229569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4769259692007"/>
          <c:y val="3.7037037037037056E-2"/>
          <c:w val="0.8688709973841503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221-42E1-ABD2-61176609286F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221-42E1-ABD2-61176609286F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221-42E1-ABD2-61176609286F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221-42E1-ABD2-61176609286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221-42E1-ABD2-61176609286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C221-42E1-ABD2-61176609286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C221-42E1-ABD2-61176609286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C221-42E1-ABD2-6117660928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21-42E1-ABD2-6117660928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21-42E1-ABD2-6117660928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21-42E1-ABD2-61176609286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C86FE6-5F8E-4245-AE20-3C3296F7171E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21-42E1-ABD2-61176609286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481129D-4E1C-44B5-97C1-DED26FBA337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221-42E1-ABD2-61176609286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221-42E1-ABD2-61176609286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8F07642-367A-46DA-BCD3-86C4316E7F95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221-42E1-ABD2-611766092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Sheet1!$B$1:$J$1</c:f>
              <c:strCache>
                <c:ptCount val="9"/>
                <c:pt idx="0">
                  <c:v>Femenino</c:v>
                </c:pt>
                <c:pt idx="1">
                  <c:v>Masculino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11.8</c:v>
                </c:pt>
                <c:pt idx="1">
                  <c:v>4.2</c:v>
                </c:pt>
                <c:pt idx="3">
                  <c:v>6.2</c:v>
                </c:pt>
                <c:pt idx="4">
                  <c:v>7.5</c:v>
                </c:pt>
                <c:pt idx="5">
                  <c:v>9.9</c:v>
                </c:pt>
                <c:pt idx="6">
                  <c:v>9</c:v>
                </c:pt>
                <c:pt idx="7">
                  <c:v>9.1999999999999993</c:v>
                </c:pt>
                <c:pt idx="8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221-42E1-ABD2-61176609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18368999435818187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1.8346797845314327E-2"/>
              <c:y val="0.36157186508402966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7989525502861E-2"/>
          <c:y val="2.1573434537704165E-2"/>
          <c:w val="0.89191250287262491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5DD-418A-BCA3-B56EA1E991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5DD-418A-BCA3-B56EA1E991BC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5DD-418A-BCA3-B56EA1E991BC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5DD-418A-BCA3-B56EA1E991BC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5DD-418A-BCA3-B56EA1E991B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65DD-418A-BCA3-B56EA1E991B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5DD-418A-BCA3-B56EA1E991B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65DD-418A-BCA3-B56EA1E991BC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65DD-418A-BCA3-B56EA1E991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DD-418A-BCA3-B56EA1E991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DD-418A-BCA3-B56EA1E991B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5DD-418A-BCA3-B56EA1E991B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C29A647-AA5F-4DEE-BB59-8EB3AD76C33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5DD-418A-BCA3-B56EA1E991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2.5</c:v>
                </c:pt>
                <c:pt idx="1">
                  <c:v>2.7</c:v>
                </c:pt>
                <c:pt idx="2">
                  <c:v>2.2000000000000002</c:v>
                </c:pt>
                <c:pt idx="4">
                  <c:v>1.2</c:v>
                </c:pt>
                <c:pt idx="5">
                  <c:v>0.9</c:v>
                </c:pt>
                <c:pt idx="6">
                  <c:v>2</c:v>
                </c:pt>
                <c:pt idx="7">
                  <c:v>1.8</c:v>
                </c:pt>
                <c:pt idx="8">
                  <c:v>2.8</c:v>
                </c:pt>
                <c:pt idx="9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5DD-418A-BCA3-B56EA1E99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3898956178864739"/>
              <c:y val="0.938745823350191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9.1302296890308082E-3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5642688329112E-2"/>
          <c:y val="3.7037037037037056E-2"/>
          <c:w val="0.88546228667117965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DA3-4147-A233-33E1BE613B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0DA3-4147-A233-33E1BE613B4E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0DA3-4147-A233-33E1BE613B4E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0DA3-4147-A233-33E1BE613B4E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0DA3-4147-A233-33E1BE613B4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0DA3-4147-A233-33E1BE613B4E}"/>
              </c:ext>
            </c:extLst>
          </c:dPt>
          <c:dPt>
            <c:idx val="7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0DA3-4147-A233-33E1BE613B4E}"/>
              </c:ext>
            </c:extLst>
          </c:dPt>
          <c:dPt>
            <c:idx val="8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0DA3-4147-A233-33E1BE613B4E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0DA3-4147-A233-33E1BE613B4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A3-4147-A233-33E1BE613B4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A3-4147-A233-33E1BE613B4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A3-4147-A233-33E1BE613B4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DA3-4147-A233-33E1BE613B4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25.2</c:v>
                </c:pt>
                <c:pt idx="1">
                  <c:v>28.6</c:v>
                </c:pt>
                <c:pt idx="2">
                  <c:v>21.9</c:v>
                </c:pt>
                <c:pt idx="4">
                  <c:v>7.2</c:v>
                </c:pt>
                <c:pt idx="5">
                  <c:v>12.2</c:v>
                </c:pt>
                <c:pt idx="6">
                  <c:v>19.3</c:v>
                </c:pt>
                <c:pt idx="7">
                  <c:v>26.1</c:v>
                </c:pt>
                <c:pt idx="8">
                  <c:v>36</c:v>
                </c:pt>
                <c:pt idx="9">
                  <c:v>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DA3-4147-A233-33E1BE613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4402180496668685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7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7.7887436016199317E-3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08953597781523E-2"/>
          <c:y val="3.11989978525412E-2"/>
          <c:w val="0.87726576041202398"/>
          <c:h val="0.793000249968753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Todos</c:v>
                </c:pt>
              </c:strCache>
            </c:strRef>
          </c:tx>
          <c:spPr>
            <a:ln w="38100" cmpd="sng">
              <a:solidFill>
                <a:srgbClr val="77773C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77773C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1994</c:v>
                </c:pt>
                <c:pt idx="1">
                  <c:v>1997</c:v>
                </c:pt>
                <c:pt idx="2">
                  <c:v>2001</c:v>
                </c:pt>
                <c:pt idx="3">
                  <c:v>2003</c:v>
                </c:pt>
                <c:pt idx="4">
                  <c:v>2006</c:v>
                </c:pt>
                <c:pt idx="5">
                  <c:v>2011</c:v>
                </c:pt>
                <c:pt idx="6">
                  <c:v>2013</c:v>
                </c:pt>
                <c:pt idx="7">
                  <c:v>2019</c:v>
                </c:pt>
                <c:pt idx="8">
                  <c:v>2021</c:v>
                </c:pt>
              </c:numCache>
            </c:numRef>
          </c:cat>
          <c:val>
            <c:numRef>
              <c:f>Sheet1!$B$2:$B$12</c:f>
              <c:numCache>
                <c:formatCode>0.0</c:formatCode>
                <c:ptCount val="11"/>
                <c:pt idx="0" formatCode="General">
                  <c:v>70.2</c:v>
                </c:pt>
                <c:pt idx="1">
                  <c:v>56.2</c:v>
                </c:pt>
                <c:pt idx="2" formatCode="General">
                  <c:v>43.7</c:v>
                </c:pt>
                <c:pt idx="3" formatCode="General">
                  <c:v>49.1</c:v>
                </c:pt>
                <c:pt idx="4" formatCode="General">
                  <c:v>47.4</c:v>
                </c:pt>
                <c:pt idx="5" formatCode="General">
                  <c:v>44.2</c:v>
                </c:pt>
                <c:pt idx="6" formatCode="General">
                  <c:v>42.6</c:v>
                </c:pt>
                <c:pt idx="7" formatCode="General">
                  <c:v>33</c:v>
                </c:pt>
                <c:pt idx="8" formatCode="General">
                  <c:v>25.2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05-471E-92AF-72B01E8FF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565592"/>
        <c:axId val="631564024"/>
      </c:lineChart>
      <c:dateAx>
        <c:axId val="631565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631564024"/>
        <c:crossesAt val="0"/>
        <c:auto val="0"/>
        <c:lblOffset val="100"/>
        <c:baseTimeUnit val="days"/>
        <c:majorUnit val="2"/>
        <c:minorUnit val="1"/>
        <c:minorTimeUnit val="years"/>
      </c:dateAx>
      <c:valAx>
        <c:axId val="63156402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Prevalencia (%)</a:t>
                </a:r>
              </a:p>
            </c:rich>
          </c:tx>
          <c:layout>
            <c:manualLayout>
              <c:xMode val="edge"/>
              <c:yMode val="edge"/>
              <c:x val="7.9765539324877749E-4"/>
              <c:y val="0.2745603674540691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631565592"/>
        <c:crosses val="autoZero"/>
        <c:crossBetween val="between"/>
        <c:majorUnit val="10"/>
        <c:minorUnit val="2"/>
      </c:valAx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12492947727331E-2"/>
          <c:y val="6.6943711348327883E-2"/>
          <c:w val="0.89535077391027051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C8B-4B5A-865B-FBA872901FB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C8B-4B5A-865B-FBA872901FBA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C8B-4B5A-865B-FBA872901FBA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4C8B-4B5A-865B-FBA872901FBA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4C8B-4B5A-865B-FBA872901FB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4C8B-4B5A-865B-FBA872901FB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4C8B-4B5A-865B-FBA872901FB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4C8B-4B5A-865B-FBA872901FBA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4C8B-4B5A-865B-FBA872901FB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8B-4B5A-865B-FBA872901F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8B-4B5A-865B-FBA872901F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43.8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C8B-4B5A-865B-FBA872901FB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50.4</c:v>
                </c:pt>
                <c:pt idx="1">
                  <c:v>52</c:v>
                </c:pt>
                <c:pt idx="2">
                  <c:v>48.4</c:v>
                </c:pt>
                <c:pt idx="4">
                  <c:v>33.200000000000003</c:v>
                </c:pt>
                <c:pt idx="5">
                  <c:v>43.4</c:v>
                </c:pt>
                <c:pt idx="6">
                  <c:v>42.4</c:v>
                </c:pt>
                <c:pt idx="7">
                  <c:v>45.3</c:v>
                </c:pt>
                <c:pt idx="8">
                  <c:v>54.2</c:v>
                </c:pt>
                <c:pt idx="9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C8B-4B5A-865B-FBA872901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4755292270709153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7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7.4433978462972511E-3"/>
              <c:y val="0.36157178186028111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5209187561233"/>
          <c:y val="3.7037037037037056E-2"/>
          <c:w val="0.88269591301087369"/>
          <c:h val="0.78381243389352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D147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F99-40D7-B1E6-E6643DB6E70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F99-40D7-B1E6-E6643DB6E708}"/>
              </c:ext>
            </c:extLst>
          </c:dPt>
          <c:dPt>
            <c:idx val="3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EF99-40D7-B1E6-E6643DB6E708}"/>
              </c:ext>
            </c:extLst>
          </c:dPt>
          <c:dPt>
            <c:idx val="4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F99-40D7-B1E6-E6643DB6E708}"/>
              </c:ext>
            </c:extLst>
          </c:dPt>
          <c:dPt>
            <c:idx val="5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EF99-40D7-B1E6-E6643DB6E70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EF99-40D7-B1E6-E6643DB6E70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EF99-40D7-B1E6-E6643DB6E70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EF99-40D7-B1E6-E6643DB6E708}"/>
              </c:ext>
            </c:extLst>
          </c:dPt>
          <c:dPt>
            <c:idx val="9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EF99-40D7-B1E6-E6643DB6E70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2E71DE5-0C88-4980-BFD6-2A63D752418A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99-40D7-B1E6-E6643DB6E70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EC4F9D-BC69-49B2-8A03-14FE3B1D753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99-40D7-B1E6-E6643DB6E70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0.1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F99-40D7-B1E6-E6643DB6E70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E1FB20-DBE3-48F9-8BB7-EB74066C9CE0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F99-40D7-B1E6-E6643DB6E70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A6BAA8-C941-4D78-BAF2-D16E1BC72B52}" type="VALUE">
                      <a:rPr lang="en-US" smtClean="0"/>
                      <a:pPr/>
                      <a:t>[VALUE]</a:t>
                    </a:fld>
                    <a:endParaRPr lang="es-P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F99-40D7-B1E6-E6643DB6E7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Sheet1!$B$1:$K$1</c:f>
              <c:strCache>
                <c:ptCount val="10"/>
                <c:pt idx="0">
                  <c:v>Todos</c:v>
                </c:pt>
                <c:pt idx="1">
                  <c:v>Femenino</c:v>
                </c:pt>
                <c:pt idx="2">
                  <c:v>Masculino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0.5</c:v>
                </c:pt>
                <c:pt idx="1">
                  <c:v>0.5</c:v>
                </c:pt>
                <c:pt idx="2">
                  <c:v>0.4</c:v>
                </c:pt>
                <c:pt idx="4">
                  <c:v>0.1</c:v>
                </c:pt>
                <c:pt idx="5">
                  <c:v>0</c:v>
                </c:pt>
                <c:pt idx="6">
                  <c:v>0.1</c:v>
                </c:pt>
                <c:pt idx="7">
                  <c:v>0.4</c:v>
                </c:pt>
                <c:pt idx="8">
                  <c:v>0.9</c:v>
                </c:pt>
                <c:pt idx="9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F99-40D7-B1E6-E6643DB6E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0316264"/>
        <c:axId val="228267072"/>
      </c:barChart>
      <c:catAx>
        <c:axId val="62031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R" noProof="0">
                    <a:solidFill>
                      <a:schemeClr val="tx1"/>
                    </a:solidFill>
                  </a:defRPr>
                </a:pPr>
                <a:r>
                  <a:rPr lang="es-PR" sz="1600" b="1" i="0" u="none" strike="noStrike" baseline="0" noProof="0" dirty="0">
                    <a:solidFill>
                      <a:schemeClr val="tx1"/>
                    </a:solidFill>
                    <a:latin typeface="+mn-lt"/>
                  </a:rPr>
                  <a:t>Sexo</a:t>
                </a:r>
              </a:p>
            </c:rich>
          </c:tx>
          <c:layout>
            <c:manualLayout>
              <c:xMode val="edge"/>
              <c:yMode val="edge"/>
              <c:x val="0.24359785671952297"/>
              <c:y val="0.927870692120753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28267072"/>
        <c:crosses val="autoZero"/>
        <c:auto val="1"/>
        <c:lblAlgn val="ctr"/>
        <c:lblOffset val="100"/>
        <c:tickMarkSkip val="1"/>
        <c:noMultiLvlLbl val="0"/>
      </c:catAx>
      <c:valAx>
        <c:axId val="22826707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lang="es-PR" sz="1341" b="0" i="0" u="none" strike="noStrike" baseline="0" noProof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PR" sz="1400" b="1" noProof="0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layout>
            <c:manualLayout>
              <c:xMode val="edge"/>
              <c:yMode val="edge"/>
              <c:x val="2.9858364478633718E-3"/>
              <c:y val="0.36700934747499997"/>
            </c:manualLayout>
          </c:layout>
          <c:overlay val="0"/>
          <c:spPr>
            <a:noFill/>
            <a:ln w="3407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3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20316264"/>
        <c:crosses val="autoZero"/>
        <c:crossBetween val="between"/>
      </c:valAx>
      <c:spPr>
        <a:noFill/>
        <a:ln w="340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1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98650852583862"/>
          <c:y val="9.6979662734631475E-2"/>
          <c:w val="0.65555035652890381"/>
          <c:h val="0.71950318321297757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7773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F74-43EB-A744-BFB71DF37AB6}"/>
              </c:ext>
            </c:extLst>
          </c:dPt>
          <c:dPt>
            <c:idx val="1"/>
            <c:invertIfNegative val="0"/>
            <c:bubble3D val="0"/>
            <c:spPr>
              <a:solidFill>
                <a:srgbClr val="FFD14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F74-43EB-A744-BFB71DF37AB6}"/>
              </c:ext>
            </c:extLst>
          </c:dPt>
          <c:dPt>
            <c:idx val="2"/>
            <c:invertIfNegative val="0"/>
            <c:bubble3D val="0"/>
            <c:spPr>
              <a:solidFill>
                <a:srgbClr val="F35E03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F74-43EB-A744-BFB71DF37AB6}"/>
              </c:ext>
            </c:extLst>
          </c:dPt>
          <c:dPt>
            <c:idx val="3"/>
            <c:invertIfNegative val="0"/>
            <c:bubble3D val="0"/>
            <c:spPr>
              <a:solidFill>
                <a:srgbClr val="99CC0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F74-43EB-A744-BFB71DF37AB6}"/>
              </c:ext>
            </c:extLst>
          </c:dPt>
          <c:dPt>
            <c:idx val="4"/>
            <c:invertIfNegative val="0"/>
            <c:bubble3D val="0"/>
            <c:spPr>
              <a:solidFill>
                <a:srgbClr val="FFEAA7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F74-43EB-A744-BFB71DF37AB6}"/>
              </c:ext>
            </c:extLst>
          </c:dPt>
          <c:dPt>
            <c:idx val="5"/>
            <c:invertIfNegative val="0"/>
            <c:bubble3D val="0"/>
            <c:spPr>
              <a:solidFill>
                <a:srgbClr val="FDA56F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F74-43EB-A744-BFB71DF37AB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F74-43EB-A744-BFB71DF37AB6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3F74-43EB-A744-BFB71DF37AB6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3F74-43EB-A744-BFB71DF37AB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Sheet1!$B$1:$Q$1</c:f>
              <c:strCache>
                <c:ptCount val="16"/>
                <c:pt idx="0">
                  <c:v>Codeína</c:v>
                </c:pt>
                <c:pt idx="1">
                  <c:v>Percocet</c:v>
                </c:pt>
                <c:pt idx="2">
                  <c:v>Xanax</c:v>
                </c:pt>
                <c:pt idx="3">
                  <c:v>Adderall</c:v>
                </c:pt>
                <c:pt idx="4">
                  <c:v>Klonopin</c:v>
                </c:pt>
                <c:pt idx="5">
                  <c:v>Demerol</c:v>
                </c:pt>
                <c:pt idx="6">
                  <c:v>Ritalin</c:v>
                </c:pt>
                <c:pt idx="7">
                  <c:v>Morfina</c:v>
                </c:pt>
                <c:pt idx="8">
                  <c:v>Ambien</c:v>
                </c:pt>
                <c:pt idx="9">
                  <c:v>Lomotil</c:v>
                </c:pt>
                <c:pt idx="10">
                  <c:v>Vicodin</c:v>
                </c:pt>
                <c:pt idx="11">
                  <c:v>Fentanilo</c:v>
                </c:pt>
                <c:pt idx="12">
                  <c:v>Benadryl</c:v>
                </c:pt>
                <c:pt idx="13">
                  <c:v>Darvon</c:v>
                </c:pt>
                <c:pt idx="14">
                  <c:v>Otras mencionadasϯ</c:v>
                </c:pt>
                <c:pt idx="15">
                  <c:v>Otras no especificadas</c:v>
                </c:pt>
              </c:strCache>
            </c:strRef>
          </c:cat>
          <c:val>
            <c:numRef>
              <c:f>Sheet1!$B$2:$Q$2</c:f>
              <c:numCache>
                <c:formatCode>General</c:formatCode>
                <c:ptCount val="16"/>
                <c:pt idx="0">
                  <c:v>14.3</c:v>
                </c:pt>
                <c:pt idx="1">
                  <c:v>12.5</c:v>
                </c:pt>
                <c:pt idx="2">
                  <c:v>12</c:v>
                </c:pt>
                <c:pt idx="3">
                  <c:v>9.6</c:v>
                </c:pt>
                <c:pt idx="4">
                  <c:v>8.8000000000000007</c:v>
                </c:pt>
                <c:pt idx="5">
                  <c:v>5.3</c:v>
                </c:pt>
                <c:pt idx="6">
                  <c:v>4.8</c:v>
                </c:pt>
                <c:pt idx="7">
                  <c:v>4.2</c:v>
                </c:pt>
                <c:pt idx="8">
                  <c:v>3.9</c:v>
                </c:pt>
                <c:pt idx="9">
                  <c:v>3.8</c:v>
                </c:pt>
                <c:pt idx="10">
                  <c:v>1.7</c:v>
                </c:pt>
                <c:pt idx="11">
                  <c:v>1.4</c:v>
                </c:pt>
                <c:pt idx="12">
                  <c:v>1.4</c:v>
                </c:pt>
                <c:pt idx="13">
                  <c:v>0.7</c:v>
                </c:pt>
                <c:pt idx="14">
                  <c:v>3.6</c:v>
                </c:pt>
                <c:pt idx="1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F74-43EB-A744-BFB71DF37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099104"/>
        <c:axId val="372100280"/>
      </c:barChart>
      <c:catAx>
        <c:axId val="372099104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Pastillas</a:t>
                </a:r>
                <a:r>
                  <a:rPr lang="en-US" sz="1600" baseline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s-PR" sz="1600" baseline="0" noProof="0" dirty="0">
                    <a:solidFill>
                      <a:schemeClr val="tx1"/>
                    </a:solidFill>
                    <a:latin typeface="+mj-lt"/>
                  </a:rPr>
                  <a:t>no recetada</a:t>
                </a:r>
                <a:r>
                  <a:rPr lang="es-PR" sz="1600" noProof="0" dirty="0">
                    <a:solidFill>
                      <a:schemeClr val="tx1"/>
                    </a:solidFill>
                    <a:latin typeface="+mj-lt"/>
                  </a:rPr>
                  <a:t> utilizada</a:t>
                </a:r>
              </a:p>
            </c:rich>
          </c:tx>
          <c:layout>
            <c:manualLayout>
              <c:xMode val="edge"/>
              <c:yMode val="edge"/>
              <c:x val="0.12113076569230126"/>
              <c:y val="0.2061018258676736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38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Calibri" pitchFamily="34" charset="0"/>
                <a:ea typeface="Times"/>
                <a:cs typeface="Times"/>
              </a:defRPr>
            </a:pPr>
            <a:endParaRPr lang="en-US"/>
          </a:p>
        </c:txPr>
        <c:crossAx val="372100280"/>
        <c:crosses val="autoZero"/>
        <c:auto val="1"/>
        <c:lblAlgn val="ctr"/>
        <c:lblOffset val="100"/>
        <c:noMultiLvlLbl val="0"/>
      </c:catAx>
      <c:valAx>
        <c:axId val="372100280"/>
        <c:scaling>
          <c:orientation val="minMax"/>
          <c:max val="40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s-PR" sz="1400" b="1" dirty="0">
                    <a:solidFill>
                      <a:schemeClr val="tx1"/>
                    </a:solidFill>
                    <a:latin typeface="+mn-lt"/>
                  </a:rPr>
                  <a:t>Porciento (%)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 w="3880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 sz="1300" b="1" i="0" u="none" strike="noStrike" baseline="0">
                <a:solidFill>
                  <a:schemeClr val="tx1"/>
                </a:solidFill>
                <a:latin typeface="+mn-lt"/>
                <a:ea typeface="Times"/>
                <a:cs typeface="Times"/>
              </a:defRPr>
            </a:pPr>
            <a:endParaRPr lang="en-US"/>
          </a:p>
        </c:txPr>
        <c:crossAx val="372099104"/>
        <c:crosses val="autoZero"/>
        <c:crossBetween val="between"/>
      </c:valAx>
      <c:spPr>
        <a:noFill/>
        <a:ln w="6350">
          <a:solidFill>
            <a:schemeClr val="accent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3" b="1" i="0" u="none" strike="noStrike" baseline="0">
          <a:solidFill>
            <a:srgbClr val="FFFFFF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370078624496231E-2"/>
          <c:y val="5.537702371342848E-2"/>
          <c:w val="0.87726576041202398"/>
          <c:h val="0.793000249968753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Todos</c:v>
                </c:pt>
              </c:strCache>
            </c:strRef>
          </c:tx>
          <c:spPr>
            <a:ln w="38100" cmpd="sng">
              <a:solidFill>
                <a:srgbClr val="77773C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77773C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1992</c:v>
                </c:pt>
                <c:pt idx="1">
                  <c:v>1994</c:v>
                </c:pt>
                <c:pt idx="2">
                  <c:v>1997</c:v>
                </c:pt>
                <c:pt idx="3">
                  <c:v>2001</c:v>
                </c:pt>
                <c:pt idx="4">
                  <c:v>2003</c:v>
                </c:pt>
                <c:pt idx="5">
                  <c:v>2006</c:v>
                </c:pt>
                <c:pt idx="6">
                  <c:v>2011</c:v>
                </c:pt>
                <c:pt idx="7">
                  <c:v>2013</c:v>
                </c:pt>
                <c:pt idx="8">
                  <c:v>2019</c:v>
                </c:pt>
                <c:pt idx="9">
                  <c:v>2021</c:v>
                </c:pt>
              </c:numCache>
            </c:numRef>
          </c:cat>
          <c:val>
            <c:numRef>
              <c:f>Sheet1!$B$2:$B$12</c:f>
              <c:numCache>
                <c:formatCode>0.0</c:formatCode>
                <c:ptCount val="11"/>
                <c:pt idx="0" formatCode="General">
                  <c:v>6.7</c:v>
                </c:pt>
                <c:pt idx="1">
                  <c:v>2.2999999999999998</c:v>
                </c:pt>
                <c:pt idx="2" formatCode="General">
                  <c:v>4.7</c:v>
                </c:pt>
                <c:pt idx="3" formatCode="General">
                  <c:v>3.6</c:v>
                </c:pt>
                <c:pt idx="4" formatCode="General">
                  <c:v>3.4</c:v>
                </c:pt>
                <c:pt idx="5" formatCode="General">
                  <c:v>2.7</c:v>
                </c:pt>
                <c:pt idx="6" formatCode="General">
                  <c:v>4.4000000000000004</c:v>
                </c:pt>
                <c:pt idx="7" formatCode="General">
                  <c:v>2.7</c:v>
                </c:pt>
                <c:pt idx="8" formatCode="General">
                  <c:v>3.3</c:v>
                </c:pt>
                <c:pt idx="9" formatCode="General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17-417C-9B16-EA2B9C059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565592"/>
        <c:axId val="631564024"/>
      </c:lineChart>
      <c:dateAx>
        <c:axId val="63156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/>
                  <a:t> </a:t>
                </a:r>
                <a:r>
                  <a:rPr lang="es-PR" sz="1600" b="1" noProof="0" dirty="0"/>
                  <a:t>Año medio</a:t>
                </a:r>
                <a:r>
                  <a:rPr lang="es-PR" sz="1600" b="1" baseline="0" noProof="0" dirty="0"/>
                  <a:t> del periodo de la encuesta</a:t>
                </a:r>
                <a:endParaRPr lang="es-PR" sz="1600" b="1" noProof="0" dirty="0"/>
              </a:p>
            </c:rich>
          </c:tx>
          <c:layout>
            <c:manualLayout>
              <c:xMode val="edge"/>
              <c:yMode val="edge"/>
              <c:x val="0.31066916753330398"/>
              <c:y val="0.91894501099093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n-lt"/>
                <a:cs typeface="Arial" pitchFamily="34" charset="0"/>
              </a:defRPr>
            </a:pPr>
            <a:endParaRPr lang="en-US"/>
          </a:p>
        </c:txPr>
        <c:crossAx val="631564024"/>
        <c:crossesAt val="0"/>
        <c:auto val="0"/>
        <c:lblOffset val="100"/>
        <c:baseTimeUnit val="days"/>
        <c:majorUnit val="2"/>
        <c:minorUnit val="1"/>
        <c:minorTimeUnit val="years"/>
      </c:dateAx>
      <c:valAx>
        <c:axId val="63156402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+mn-lt"/>
                  </a:defRPr>
                </a:pPr>
                <a:r>
                  <a:rPr lang="en-US" sz="1600" b="1" dirty="0" err="1">
                    <a:latin typeface="+mn-lt"/>
                    <a:cs typeface="Arial" pitchFamily="34" charset="0"/>
                  </a:rPr>
                  <a:t>Prevalencia</a:t>
                </a:r>
                <a:r>
                  <a:rPr lang="en-US" sz="1600" b="1" dirty="0">
                    <a:latin typeface="+mn-lt"/>
                    <a:cs typeface="Arial" pitchFamily="34" charset="0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7.9765539324877749E-4"/>
              <c:y val="0.2745603674540691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631565592"/>
        <c:crosses val="autoZero"/>
        <c:crossBetween val="between"/>
        <c:majorUnit val="10"/>
        <c:minorUnit val="2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42828-3B32-4021-B9A3-67A74CC4267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F8630EA-A839-45C0-B7D8-FA49F3D52A4C}">
      <dgm:prSet custT="1"/>
      <dgm:spPr/>
      <dgm:t>
        <a:bodyPr/>
        <a:lstStyle/>
        <a:p>
          <a:pPr algn="just"/>
          <a:r>
            <a:rPr lang="es-PR" sz="1800" b="1" dirty="0">
              <a:solidFill>
                <a:schemeClr val="bg1"/>
              </a:solidFill>
            </a:rPr>
            <a:t>La Administración de Servicios de Salud Mental y Contra la Adicción (ASSMCA) fue creada mediante la Ley 67 de 1993. </a:t>
          </a:r>
          <a:endParaRPr lang="en-US" sz="1800" b="1" dirty="0">
            <a:solidFill>
              <a:schemeClr val="bg1"/>
            </a:solidFill>
          </a:endParaRPr>
        </a:p>
      </dgm:t>
    </dgm:pt>
    <dgm:pt modelId="{97AB3A94-F574-42EB-9119-547EB19B71F5}" type="parTrans" cxnId="{056E9E98-4305-4D90-9DC6-4167CB22BD37}">
      <dgm:prSet/>
      <dgm:spPr/>
      <dgm:t>
        <a:bodyPr/>
        <a:lstStyle/>
        <a:p>
          <a:endParaRPr lang="en-US"/>
        </a:p>
      </dgm:t>
    </dgm:pt>
    <dgm:pt modelId="{8344673F-554B-48DD-8866-3B71893E59D4}" type="sibTrans" cxnId="{056E9E98-4305-4D90-9DC6-4167CB22BD37}">
      <dgm:prSet/>
      <dgm:spPr/>
      <dgm:t>
        <a:bodyPr/>
        <a:lstStyle/>
        <a:p>
          <a:endParaRPr lang="en-US"/>
        </a:p>
      </dgm:t>
    </dgm:pt>
    <dgm:pt modelId="{27715D0A-C8A9-4D5E-9392-997472737C8A}">
      <dgm:prSet custT="1"/>
      <dgm:spPr/>
      <dgm:t>
        <a:bodyPr/>
        <a:lstStyle/>
        <a:p>
          <a:pPr algn="just"/>
          <a:r>
            <a:rPr lang="es-PR" sz="1600" b="1" dirty="0">
              <a:solidFill>
                <a:schemeClr val="bg1"/>
              </a:solidFill>
            </a:rPr>
            <a:t>Esta Ley establece entre los deberes y funciones del Administrador: “establecer e implantar un intenso y abarcador programa de educación y orientación en las escuelas públicas y privadas y en la comunidad en general, sobre los problemas biopsicosociales bajo su jurisdicción y mecanismos para la prevención, tratamiento y rehabilitación”.</a:t>
          </a:r>
          <a:endParaRPr lang="en-US" sz="1600" b="1" dirty="0">
            <a:solidFill>
              <a:schemeClr val="bg1"/>
            </a:solidFill>
          </a:endParaRPr>
        </a:p>
      </dgm:t>
    </dgm:pt>
    <dgm:pt modelId="{CCC579DA-FB84-4E09-B07B-1DF119C501F2}" type="parTrans" cxnId="{C9445262-E6B1-446F-8323-89DF4C60AAB2}">
      <dgm:prSet/>
      <dgm:spPr/>
      <dgm:t>
        <a:bodyPr/>
        <a:lstStyle/>
        <a:p>
          <a:endParaRPr lang="en-US"/>
        </a:p>
      </dgm:t>
    </dgm:pt>
    <dgm:pt modelId="{C92BF186-3D9A-48E7-B554-D63DD82D8679}" type="sibTrans" cxnId="{C9445262-E6B1-446F-8323-89DF4C60AAB2}">
      <dgm:prSet/>
      <dgm:spPr/>
      <dgm:t>
        <a:bodyPr/>
        <a:lstStyle/>
        <a:p>
          <a:endParaRPr lang="en-US"/>
        </a:p>
      </dgm:t>
    </dgm:pt>
    <dgm:pt modelId="{64A2F93D-92F5-439A-84FF-2EC07114C6B5}">
      <dgm:prSet custT="1"/>
      <dgm:spPr/>
      <dgm:t>
        <a:bodyPr/>
        <a:lstStyle/>
        <a:p>
          <a:pPr algn="just"/>
          <a:r>
            <a:rPr lang="es-PR" sz="1400" b="1" dirty="0">
              <a:solidFill>
                <a:schemeClr val="bg1"/>
              </a:solidFill>
            </a:rPr>
            <a:t>La Administración Auxiliar de Prevención y Promoción de la Salud Mental: diseña, desarrolla, implanta y evalúa el plan de prevención y promoción de la salud mental basado en la política pública vigente y en las prioridades establecidas utilizando estrategias y modelos que la investigación ha demostrado son efectivos y orientados hacia la obtención de resultados. </a:t>
          </a:r>
          <a:endParaRPr lang="en-US" sz="1400" b="1" dirty="0">
            <a:solidFill>
              <a:schemeClr val="bg1"/>
            </a:solidFill>
          </a:endParaRPr>
        </a:p>
      </dgm:t>
    </dgm:pt>
    <dgm:pt modelId="{4174F1C6-D56A-4893-AAD4-AFB3A03576A8}" type="parTrans" cxnId="{BE25B818-25FA-46F2-8F4C-8E15EE7DEA90}">
      <dgm:prSet/>
      <dgm:spPr/>
      <dgm:t>
        <a:bodyPr/>
        <a:lstStyle/>
        <a:p>
          <a:endParaRPr lang="en-US"/>
        </a:p>
      </dgm:t>
    </dgm:pt>
    <dgm:pt modelId="{6D92179D-ACCF-4ED6-9A0C-4AA12A070D02}" type="sibTrans" cxnId="{BE25B818-25FA-46F2-8F4C-8E15EE7DEA90}">
      <dgm:prSet/>
      <dgm:spPr/>
      <dgm:t>
        <a:bodyPr/>
        <a:lstStyle/>
        <a:p>
          <a:endParaRPr lang="en-US"/>
        </a:p>
      </dgm:t>
    </dgm:pt>
    <dgm:pt modelId="{C24786B6-BE16-43E1-B84A-62DC4127816B}">
      <dgm:prSet custT="1"/>
      <dgm:spPr/>
      <dgm:t>
        <a:bodyPr/>
        <a:lstStyle/>
        <a:p>
          <a:pPr algn="just"/>
          <a:r>
            <a:rPr lang="es-ES" sz="1400" b="1" dirty="0">
              <a:solidFill>
                <a:schemeClr val="bg1"/>
              </a:solidFill>
            </a:rPr>
            <a:t>Desde el 1990, la ASSMCA ha comisionado la encuesta escolar bianual conocida como </a:t>
          </a:r>
          <a:r>
            <a:rPr lang="es-ES" sz="1400" b="1" i="1" dirty="0">
              <a:solidFill>
                <a:schemeClr val="bg1"/>
              </a:solidFill>
            </a:rPr>
            <a:t>Consulta Juvenil </a:t>
          </a:r>
          <a:r>
            <a:rPr lang="es-ES" sz="1400" b="1" dirty="0">
              <a:solidFill>
                <a:schemeClr val="bg1"/>
              </a:solidFill>
            </a:rPr>
            <a:t>con investigadores expertos en esta materia</a:t>
          </a:r>
          <a:r>
            <a:rPr lang="es-ES" sz="1400" b="1" i="1" dirty="0">
              <a:solidFill>
                <a:schemeClr val="bg1"/>
              </a:solidFill>
            </a:rPr>
            <a:t>. </a:t>
          </a:r>
          <a:r>
            <a:rPr lang="es-ES" sz="1400" b="1" dirty="0">
              <a:solidFill>
                <a:schemeClr val="bg1"/>
              </a:solidFill>
            </a:rPr>
            <a:t>El objetivo de esta encuesta es monitorear el uso de sustancias entre los adolescentes del país. La encuesta además recopila información sobre factores de riesgo y de protección. </a:t>
          </a:r>
          <a:r>
            <a:rPr lang="es-ES" sz="1400" b="1" i="1" dirty="0">
              <a:solidFill>
                <a:schemeClr val="bg1"/>
              </a:solidFill>
            </a:rPr>
            <a:t>Consulta Juvenil</a:t>
          </a:r>
          <a:r>
            <a:rPr lang="es-ES" sz="1400" b="1" dirty="0">
              <a:solidFill>
                <a:schemeClr val="bg1"/>
              </a:solidFill>
            </a:rPr>
            <a:t> es administrada a una muestra representativa de todos los estudiantes del nivel intermedio y superior de todas las escuelas públicas y privadas en Puerto Rico. </a:t>
          </a:r>
          <a:endParaRPr lang="en-US" sz="1400" b="1" dirty="0">
            <a:solidFill>
              <a:schemeClr val="bg1"/>
            </a:solidFill>
          </a:endParaRPr>
        </a:p>
      </dgm:t>
    </dgm:pt>
    <dgm:pt modelId="{E976980E-1B2E-42C9-BC50-0DADE2EB43AB}" type="parTrans" cxnId="{17A1055A-E6D3-4497-BAFA-0846204B2B86}">
      <dgm:prSet/>
      <dgm:spPr/>
      <dgm:t>
        <a:bodyPr/>
        <a:lstStyle/>
        <a:p>
          <a:endParaRPr lang="en-US"/>
        </a:p>
      </dgm:t>
    </dgm:pt>
    <dgm:pt modelId="{01CD1324-35B9-4D44-89C8-87286BBFE2E9}" type="sibTrans" cxnId="{17A1055A-E6D3-4497-BAFA-0846204B2B86}">
      <dgm:prSet/>
      <dgm:spPr/>
      <dgm:t>
        <a:bodyPr/>
        <a:lstStyle/>
        <a:p>
          <a:endParaRPr lang="en-US"/>
        </a:p>
      </dgm:t>
    </dgm:pt>
    <dgm:pt modelId="{625B3EF7-12B3-4E35-95EA-C4DDDA09CB14}" type="pres">
      <dgm:prSet presAssocID="{44842828-3B32-4021-B9A3-67A74CC42674}" presName="linear" presStyleCnt="0">
        <dgm:presLayoutVars>
          <dgm:animLvl val="lvl"/>
          <dgm:resizeHandles val="exact"/>
        </dgm:presLayoutVars>
      </dgm:prSet>
      <dgm:spPr/>
    </dgm:pt>
    <dgm:pt modelId="{BEB487CE-8040-4990-B800-1C6FE54FD061}" type="pres">
      <dgm:prSet presAssocID="{FF8630EA-A839-45C0-B7D8-FA49F3D52A4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334D31-33BA-48F6-82D7-CFFD985E793D}" type="pres">
      <dgm:prSet presAssocID="{8344673F-554B-48DD-8866-3B71893E59D4}" presName="spacer" presStyleCnt="0"/>
      <dgm:spPr/>
    </dgm:pt>
    <dgm:pt modelId="{2CC8866C-68CE-4EC4-B160-8D85EEDA8FBD}" type="pres">
      <dgm:prSet presAssocID="{27715D0A-C8A9-4D5E-9392-997472737C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FD418E-D928-48D3-AD7D-13CAF92E57C7}" type="pres">
      <dgm:prSet presAssocID="{C92BF186-3D9A-48E7-B554-D63DD82D8679}" presName="spacer" presStyleCnt="0"/>
      <dgm:spPr/>
    </dgm:pt>
    <dgm:pt modelId="{804E84C5-0161-48EC-8223-FFD7D5228745}" type="pres">
      <dgm:prSet presAssocID="{64A2F93D-92F5-439A-84FF-2EC07114C6B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E19AC0F-A54A-4CB2-B39B-19A6CDBC07FE}" type="pres">
      <dgm:prSet presAssocID="{6D92179D-ACCF-4ED6-9A0C-4AA12A070D02}" presName="spacer" presStyleCnt="0"/>
      <dgm:spPr/>
    </dgm:pt>
    <dgm:pt modelId="{3EDA634A-87EF-4233-9758-8B0B86CADC8F}" type="pres">
      <dgm:prSet presAssocID="{C24786B6-BE16-43E1-B84A-62DC4127816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E25B818-25FA-46F2-8F4C-8E15EE7DEA90}" srcId="{44842828-3B32-4021-B9A3-67A74CC42674}" destId="{64A2F93D-92F5-439A-84FF-2EC07114C6B5}" srcOrd="2" destOrd="0" parTransId="{4174F1C6-D56A-4893-AAD4-AFB3A03576A8}" sibTransId="{6D92179D-ACCF-4ED6-9A0C-4AA12A070D02}"/>
    <dgm:cxn modelId="{2F93B026-B13C-4414-83BD-C8643EB164CD}" type="presOf" srcId="{44842828-3B32-4021-B9A3-67A74CC42674}" destId="{625B3EF7-12B3-4E35-95EA-C4DDDA09CB14}" srcOrd="0" destOrd="0" presId="urn:microsoft.com/office/officeart/2005/8/layout/vList2"/>
    <dgm:cxn modelId="{EE129529-9BB7-48E3-9F82-A7E4DC79EBC7}" type="presOf" srcId="{64A2F93D-92F5-439A-84FF-2EC07114C6B5}" destId="{804E84C5-0161-48EC-8223-FFD7D5228745}" srcOrd="0" destOrd="0" presId="urn:microsoft.com/office/officeart/2005/8/layout/vList2"/>
    <dgm:cxn modelId="{BB60F740-387E-4165-83FF-E94040686F91}" type="presOf" srcId="{C24786B6-BE16-43E1-B84A-62DC4127816B}" destId="{3EDA634A-87EF-4233-9758-8B0B86CADC8F}" srcOrd="0" destOrd="0" presId="urn:microsoft.com/office/officeart/2005/8/layout/vList2"/>
    <dgm:cxn modelId="{C9445262-E6B1-446F-8323-89DF4C60AAB2}" srcId="{44842828-3B32-4021-B9A3-67A74CC42674}" destId="{27715D0A-C8A9-4D5E-9392-997472737C8A}" srcOrd="1" destOrd="0" parTransId="{CCC579DA-FB84-4E09-B07B-1DF119C501F2}" sibTransId="{C92BF186-3D9A-48E7-B554-D63DD82D8679}"/>
    <dgm:cxn modelId="{C2E78B73-7445-4B9D-A413-0CD6E6F9C325}" type="presOf" srcId="{FF8630EA-A839-45C0-B7D8-FA49F3D52A4C}" destId="{BEB487CE-8040-4990-B800-1C6FE54FD061}" srcOrd="0" destOrd="0" presId="urn:microsoft.com/office/officeart/2005/8/layout/vList2"/>
    <dgm:cxn modelId="{17A1055A-E6D3-4497-BAFA-0846204B2B86}" srcId="{44842828-3B32-4021-B9A3-67A74CC42674}" destId="{C24786B6-BE16-43E1-B84A-62DC4127816B}" srcOrd="3" destOrd="0" parTransId="{E976980E-1B2E-42C9-BC50-0DADE2EB43AB}" sibTransId="{01CD1324-35B9-4D44-89C8-87286BBFE2E9}"/>
    <dgm:cxn modelId="{056E9E98-4305-4D90-9DC6-4167CB22BD37}" srcId="{44842828-3B32-4021-B9A3-67A74CC42674}" destId="{FF8630EA-A839-45C0-B7D8-FA49F3D52A4C}" srcOrd="0" destOrd="0" parTransId="{97AB3A94-F574-42EB-9119-547EB19B71F5}" sibTransId="{8344673F-554B-48DD-8866-3B71893E59D4}"/>
    <dgm:cxn modelId="{167AFAFF-2094-495F-8454-0318BE6F658D}" type="presOf" srcId="{27715D0A-C8A9-4D5E-9392-997472737C8A}" destId="{2CC8866C-68CE-4EC4-B160-8D85EEDA8FBD}" srcOrd="0" destOrd="0" presId="urn:microsoft.com/office/officeart/2005/8/layout/vList2"/>
    <dgm:cxn modelId="{0DE16AA1-D431-4505-9CF4-4007D069083B}" type="presParOf" srcId="{625B3EF7-12B3-4E35-95EA-C4DDDA09CB14}" destId="{BEB487CE-8040-4990-B800-1C6FE54FD061}" srcOrd="0" destOrd="0" presId="urn:microsoft.com/office/officeart/2005/8/layout/vList2"/>
    <dgm:cxn modelId="{5D288E00-B9DA-47A8-AFF5-E2F2DC88ECFC}" type="presParOf" srcId="{625B3EF7-12B3-4E35-95EA-C4DDDA09CB14}" destId="{B5334D31-33BA-48F6-82D7-CFFD985E793D}" srcOrd="1" destOrd="0" presId="urn:microsoft.com/office/officeart/2005/8/layout/vList2"/>
    <dgm:cxn modelId="{55CA8088-9614-4879-953D-9B29EE898E2A}" type="presParOf" srcId="{625B3EF7-12B3-4E35-95EA-C4DDDA09CB14}" destId="{2CC8866C-68CE-4EC4-B160-8D85EEDA8FBD}" srcOrd="2" destOrd="0" presId="urn:microsoft.com/office/officeart/2005/8/layout/vList2"/>
    <dgm:cxn modelId="{09D8891B-476F-466C-AFF2-1B37FCF737AE}" type="presParOf" srcId="{625B3EF7-12B3-4E35-95EA-C4DDDA09CB14}" destId="{DDFD418E-D928-48D3-AD7D-13CAF92E57C7}" srcOrd="3" destOrd="0" presId="urn:microsoft.com/office/officeart/2005/8/layout/vList2"/>
    <dgm:cxn modelId="{85420F9F-ECDB-41D6-8467-660306ACB06E}" type="presParOf" srcId="{625B3EF7-12B3-4E35-95EA-C4DDDA09CB14}" destId="{804E84C5-0161-48EC-8223-FFD7D5228745}" srcOrd="4" destOrd="0" presId="urn:microsoft.com/office/officeart/2005/8/layout/vList2"/>
    <dgm:cxn modelId="{11004AA4-A637-4E6B-89BD-59297402C513}" type="presParOf" srcId="{625B3EF7-12B3-4E35-95EA-C4DDDA09CB14}" destId="{4E19AC0F-A54A-4CB2-B39B-19A6CDBC07FE}" srcOrd="5" destOrd="0" presId="urn:microsoft.com/office/officeart/2005/8/layout/vList2"/>
    <dgm:cxn modelId="{0BD36890-AC5C-4FB0-B27D-F743FEB9C03D}" type="presParOf" srcId="{625B3EF7-12B3-4E35-95EA-C4DDDA09CB14}" destId="{3EDA634A-87EF-4233-9758-8B0B86CADC8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9963A-B882-4D39-8C0E-010C98D7D5CC}" type="doc">
      <dgm:prSet loTypeId="urn:microsoft.com/office/officeart/2005/8/layout/process4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11A64F0-6951-48D4-BB72-7BE43F9EBF1C}">
      <dgm:prSet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1“Es la variedad de estrategias dirigidas a individuos que NO estén en necesidad de tratamiento.</a:t>
          </a:r>
          <a:endParaRPr lang="en-US" sz="2400" b="1" dirty="0">
            <a:solidFill>
              <a:schemeClr val="bg1"/>
            </a:solidFill>
          </a:endParaRPr>
        </a:p>
      </dgm:t>
    </dgm:pt>
    <dgm:pt modelId="{4B2B6EC8-15B3-4D36-9CEA-D8EF7D9C27BA}" type="parTrans" cxnId="{A40564DE-A7FE-4C83-A64A-5D9DEEEEB0FC}">
      <dgm:prSet/>
      <dgm:spPr/>
      <dgm:t>
        <a:bodyPr/>
        <a:lstStyle/>
        <a:p>
          <a:endParaRPr lang="en-US"/>
        </a:p>
      </dgm:t>
    </dgm:pt>
    <dgm:pt modelId="{55920258-D4E5-4E5B-9508-298A7C608631}" type="sibTrans" cxnId="{A40564DE-A7FE-4C83-A64A-5D9DEEEEB0FC}">
      <dgm:prSet/>
      <dgm:spPr/>
      <dgm:t>
        <a:bodyPr/>
        <a:lstStyle/>
        <a:p>
          <a:endParaRPr lang="en-US"/>
        </a:p>
      </dgm:t>
    </dgm:pt>
    <dgm:pt modelId="{98B93B69-9162-4DAA-B412-BAC047E51CE5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prevención busca reducir la demanda disminuyendo los **factores de riesgo y aumentando o fortaleciendo los de protección asociados con el uso de substancias.</a:t>
          </a:r>
          <a:endParaRPr lang="en-US" dirty="0">
            <a:solidFill>
              <a:schemeClr val="bg1"/>
            </a:solidFill>
          </a:endParaRPr>
        </a:p>
      </dgm:t>
    </dgm:pt>
    <dgm:pt modelId="{5A833728-DB3B-45C4-B776-1B5A2EB1D42B}" type="parTrans" cxnId="{CA28C4EB-D920-48F7-B935-46F460CA48A9}">
      <dgm:prSet/>
      <dgm:spPr/>
      <dgm:t>
        <a:bodyPr/>
        <a:lstStyle/>
        <a:p>
          <a:endParaRPr lang="en-US"/>
        </a:p>
      </dgm:t>
    </dgm:pt>
    <dgm:pt modelId="{086D3AA1-A18E-4D84-87AB-7C5371CFBC0B}" type="sibTrans" cxnId="{CA28C4EB-D920-48F7-B935-46F460CA48A9}">
      <dgm:prSet/>
      <dgm:spPr/>
      <dgm:t>
        <a:bodyPr/>
        <a:lstStyle/>
        <a:p>
          <a:endParaRPr lang="en-US"/>
        </a:p>
      </dgm:t>
    </dgm:pt>
    <dgm:pt modelId="{F83683DD-0BBF-4E81-A927-0B1C401743FA}">
      <dgm:prSet/>
      <dgm:spPr/>
      <dgm:t>
        <a:bodyPr/>
        <a:lstStyle/>
        <a:p>
          <a:r>
            <a:rPr lang="es-ES" b="1"/>
            <a:t>1 </a:t>
          </a:r>
          <a:r>
            <a:rPr lang="es-ES"/>
            <a:t>Fuente: 45 CFR. Code of Federal Regulations, 96.125</a:t>
          </a:r>
          <a:endParaRPr lang="en-US"/>
        </a:p>
      </dgm:t>
    </dgm:pt>
    <dgm:pt modelId="{0C4C3EBC-F590-4567-8A49-FAC93506DDD8}" type="parTrans" cxnId="{3179B8F3-4810-4012-8F07-2C59A5178B55}">
      <dgm:prSet/>
      <dgm:spPr/>
      <dgm:t>
        <a:bodyPr/>
        <a:lstStyle/>
        <a:p>
          <a:endParaRPr lang="en-US"/>
        </a:p>
      </dgm:t>
    </dgm:pt>
    <dgm:pt modelId="{657E937A-310D-4581-ADA0-758194473966}" type="sibTrans" cxnId="{3179B8F3-4810-4012-8F07-2C59A5178B55}">
      <dgm:prSet/>
      <dgm:spPr/>
      <dgm:t>
        <a:bodyPr/>
        <a:lstStyle/>
        <a:p>
          <a:endParaRPr lang="en-US"/>
        </a:p>
      </dgm:t>
    </dgm:pt>
    <dgm:pt modelId="{784AE10C-027D-43F0-AD6B-A32D95221BE6}">
      <dgm:prSet/>
      <dgm:spPr/>
      <dgm:t>
        <a:bodyPr/>
        <a:lstStyle/>
        <a:p>
          <a:r>
            <a:rPr lang="es-ES" b="1"/>
            <a:t>**</a:t>
          </a:r>
          <a:r>
            <a:rPr lang="en-US" b="1"/>
            <a:t>Hawkins &amp; Catalano</a:t>
          </a:r>
          <a:endParaRPr lang="en-US"/>
        </a:p>
      </dgm:t>
    </dgm:pt>
    <dgm:pt modelId="{9374279A-E6A2-4ABE-887B-CDBE318ACBBB}" type="parTrans" cxnId="{BBEE69C7-B5A3-44D2-BDC2-A95CE5E5A0A7}">
      <dgm:prSet/>
      <dgm:spPr/>
      <dgm:t>
        <a:bodyPr/>
        <a:lstStyle/>
        <a:p>
          <a:endParaRPr lang="en-US"/>
        </a:p>
      </dgm:t>
    </dgm:pt>
    <dgm:pt modelId="{31FEEA1F-4F25-4E6C-A1E6-A6BF792D718E}" type="sibTrans" cxnId="{BBEE69C7-B5A3-44D2-BDC2-A95CE5E5A0A7}">
      <dgm:prSet/>
      <dgm:spPr/>
      <dgm:t>
        <a:bodyPr/>
        <a:lstStyle/>
        <a:p>
          <a:endParaRPr lang="en-US"/>
        </a:p>
      </dgm:t>
    </dgm:pt>
    <dgm:pt modelId="{088AC85F-906B-4014-9862-15B588336E2A}" type="pres">
      <dgm:prSet presAssocID="{8FB9963A-B882-4D39-8C0E-010C98D7D5CC}" presName="Name0" presStyleCnt="0">
        <dgm:presLayoutVars>
          <dgm:dir/>
          <dgm:animLvl val="lvl"/>
          <dgm:resizeHandles val="exact"/>
        </dgm:presLayoutVars>
      </dgm:prSet>
      <dgm:spPr/>
    </dgm:pt>
    <dgm:pt modelId="{0CD64CCD-7BB0-487B-9E05-2E6E430351BB}" type="pres">
      <dgm:prSet presAssocID="{98B93B69-9162-4DAA-B412-BAC047E51CE5}" presName="boxAndChildren" presStyleCnt="0"/>
      <dgm:spPr/>
    </dgm:pt>
    <dgm:pt modelId="{12E931F1-314F-4C5C-87C8-88A8D85DE4FF}" type="pres">
      <dgm:prSet presAssocID="{98B93B69-9162-4DAA-B412-BAC047E51CE5}" presName="parentTextBox" presStyleLbl="node1" presStyleIdx="0" presStyleCnt="2"/>
      <dgm:spPr/>
    </dgm:pt>
    <dgm:pt modelId="{E6EA38B1-3D0A-4BEE-BBAC-8A7651B46475}" type="pres">
      <dgm:prSet presAssocID="{98B93B69-9162-4DAA-B412-BAC047E51CE5}" presName="entireBox" presStyleLbl="node1" presStyleIdx="0" presStyleCnt="2"/>
      <dgm:spPr/>
    </dgm:pt>
    <dgm:pt modelId="{8BAD42B7-3FA1-4560-81CE-21A7652D8777}" type="pres">
      <dgm:prSet presAssocID="{98B93B69-9162-4DAA-B412-BAC047E51CE5}" presName="descendantBox" presStyleCnt="0"/>
      <dgm:spPr/>
    </dgm:pt>
    <dgm:pt modelId="{8B67948A-CAEB-47F2-9E74-F6A63C91E2FA}" type="pres">
      <dgm:prSet presAssocID="{F83683DD-0BBF-4E81-A927-0B1C401743FA}" presName="childTextBox" presStyleLbl="fgAccFollowNode1" presStyleIdx="0" presStyleCnt="2">
        <dgm:presLayoutVars>
          <dgm:bulletEnabled val="1"/>
        </dgm:presLayoutVars>
      </dgm:prSet>
      <dgm:spPr/>
    </dgm:pt>
    <dgm:pt modelId="{54E5D960-BB62-43A1-A4DF-17EB66E0B308}" type="pres">
      <dgm:prSet presAssocID="{784AE10C-027D-43F0-AD6B-A32D95221BE6}" presName="childTextBox" presStyleLbl="fgAccFollowNode1" presStyleIdx="1" presStyleCnt="2">
        <dgm:presLayoutVars>
          <dgm:bulletEnabled val="1"/>
        </dgm:presLayoutVars>
      </dgm:prSet>
      <dgm:spPr/>
    </dgm:pt>
    <dgm:pt modelId="{B34B4555-41F2-4982-8475-1E06F50CD7F3}" type="pres">
      <dgm:prSet presAssocID="{55920258-D4E5-4E5B-9508-298A7C608631}" presName="sp" presStyleCnt="0"/>
      <dgm:spPr/>
    </dgm:pt>
    <dgm:pt modelId="{D26259B9-52CA-43A0-8B87-9666ADAE70FE}" type="pres">
      <dgm:prSet presAssocID="{C11A64F0-6951-48D4-BB72-7BE43F9EBF1C}" presName="arrowAndChildren" presStyleCnt="0"/>
      <dgm:spPr/>
    </dgm:pt>
    <dgm:pt modelId="{1A9D571F-7C6B-4734-9BCE-FD34A92F4D5F}" type="pres">
      <dgm:prSet presAssocID="{C11A64F0-6951-48D4-BB72-7BE43F9EBF1C}" presName="parentTextArrow" presStyleLbl="node1" presStyleIdx="1" presStyleCnt="2"/>
      <dgm:spPr/>
    </dgm:pt>
  </dgm:ptLst>
  <dgm:cxnLst>
    <dgm:cxn modelId="{D38F4732-6EEF-4E0D-981F-D992AE64DE3F}" type="presOf" srcId="{98B93B69-9162-4DAA-B412-BAC047E51CE5}" destId="{12E931F1-314F-4C5C-87C8-88A8D85DE4FF}" srcOrd="0" destOrd="0" presId="urn:microsoft.com/office/officeart/2005/8/layout/process4"/>
    <dgm:cxn modelId="{3DFB349C-4EBB-4847-AADB-0C2FC779CD71}" type="presOf" srcId="{98B93B69-9162-4DAA-B412-BAC047E51CE5}" destId="{E6EA38B1-3D0A-4BEE-BBAC-8A7651B46475}" srcOrd="1" destOrd="0" presId="urn:microsoft.com/office/officeart/2005/8/layout/process4"/>
    <dgm:cxn modelId="{395BFBA1-3124-4CF8-913E-B69E1FF4CFB3}" type="presOf" srcId="{C11A64F0-6951-48D4-BB72-7BE43F9EBF1C}" destId="{1A9D571F-7C6B-4734-9BCE-FD34A92F4D5F}" srcOrd="0" destOrd="0" presId="urn:microsoft.com/office/officeart/2005/8/layout/process4"/>
    <dgm:cxn modelId="{C2DCC6A6-4EAE-4FA4-B3A1-119E6124B765}" type="presOf" srcId="{F83683DD-0BBF-4E81-A927-0B1C401743FA}" destId="{8B67948A-CAEB-47F2-9E74-F6A63C91E2FA}" srcOrd="0" destOrd="0" presId="urn:microsoft.com/office/officeart/2005/8/layout/process4"/>
    <dgm:cxn modelId="{BBEE69C7-B5A3-44D2-BDC2-A95CE5E5A0A7}" srcId="{98B93B69-9162-4DAA-B412-BAC047E51CE5}" destId="{784AE10C-027D-43F0-AD6B-A32D95221BE6}" srcOrd="1" destOrd="0" parTransId="{9374279A-E6A2-4ABE-887B-CDBE318ACBBB}" sibTransId="{31FEEA1F-4F25-4E6C-A1E6-A6BF792D718E}"/>
    <dgm:cxn modelId="{BC220DDD-0F14-40A7-B1A4-344F7B079D76}" type="presOf" srcId="{8FB9963A-B882-4D39-8C0E-010C98D7D5CC}" destId="{088AC85F-906B-4014-9862-15B588336E2A}" srcOrd="0" destOrd="0" presId="urn:microsoft.com/office/officeart/2005/8/layout/process4"/>
    <dgm:cxn modelId="{A40564DE-A7FE-4C83-A64A-5D9DEEEEB0FC}" srcId="{8FB9963A-B882-4D39-8C0E-010C98D7D5CC}" destId="{C11A64F0-6951-48D4-BB72-7BE43F9EBF1C}" srcOrd="0" destOrd="0" parTransId="{4B2B6EC8-15B3-4D36-9CEA-D8EF7D9C27BA}" sibTransId="{55920258-D4E5-4E5B-9508-298A7C608631}"/>
    <dgm:cxn modelId="{CA28C4EB-D920-48F7-B935-46F460CA48A9}" srcId="{8FB9963A-B882-4D39-8C0E-010C98D7D5CC}" destId="{98B93B69-9162-4DAA-B412-BAC047E51CE5}" srcOrd="1" destOrd="0" parTransId="{5A833728-DB3B-45C4-B776-1B5A2EB1D42B}" sibTransId="{086D3AA1-A18E-4D84-87AB-7C5371CFBC0B}"/>
    <dgm:cxn modelId="{3179B8F3-4810-4012-8F07-2C59A5178B55}" srcId="{98B93B69-9162-4DAA-B412-BAC047E51CE5}" destId="{F83683DD-0BBF-4E81-A927-0B1C401743FA}" srcOrd="0" destOrd="0" parTransId="{0C4C3EBC-F590-4567-8A49-FAC93506DDD8}" sibTransId="{657E937A-310D-4581-ADA0-758194473966}"/>
    <dgm:cxn modelId="{4AA864FF-6E6A-4B64-827B-54BD7515B925}" type="presOf" srcId="{784AE10C-027D-43F0-AD6B-A32D95221BE6}" destId="{54E5D960-BB62-43A1-A4DF-17EB66E0B308}" srcOrd="0" destOrd="0" presId="urn:microsoft.com/office/officeart/2005/8/layout/process4"/>
    <dgm:cxn modelId="{8985EC0D-6740-43FD-A28A-211722CCC64E}" type="presParOf" srcId="{088AC85F-906B-4014-9862-15B588336E2A}" destId="{0CD64CCD-7BB0-487B-9E05-2E6E430351BB}" srcOrd="0" destOrd="0" presId="urn:microsoft.com/office/officeart/2005/8/layout/process4"/>
    <dgm:cxn modelId="{F141919A-0881-4F41-969A-7E34D7F49B30}" type="presParOf" srcId="{0CD64CCD-7BB0-487B-9E05-2E6E430351BB}" destId="{12E931F1-314F-4C5C-87C8-88A8D85DE4FF}" srcOrd="0" destOrd="0" presId="urn:microsoft.com/office/officeart/2005/8/layout/process4"/>
    <dgm:cxn modelId="{D3E0A979-54D3-43C4-ADEA-924B4AD86057}" type="presParOf" srcId="{0CD64CCD-7BB0-487B-9E05-2E6E430351BB}" destId="{E6EA38B1-3D0A-4BEE-BBAC-8A7651B46475}" srcOrd="1" destOrd="0" presId="urn:microsoft.com/office/officeart/2005/8/layout/process4"/>
    <dgm:cxn modelId="{FB4FF4D5-36F5-47BC-957D-99059CAC0203}" type="presParOf" srcId="{0CD64CCD-7BB0-487B-9E05-2E6E430351BB}" destId="{8BAD42B7-3FA1-4560-81CE-21A7652D8777}" srcOrd="2" destOrd="0" presId="urn:microsoft.com/office/officeart/2005/8/layout/process4"/>
    <dgm:cxn modelId="{EC613226-6E17-4DE7-9198-F953DAC3980B}" type="presParOf" srcId="{8BAD42B7-3FA1-4560-81CE-21A7652D8777}" destId="{8B67948A-CAEB-47F2-9E74-F6A63C91E2FA}" srcOrd="0" destOrd="0" presId="urn:microsoft.com/office/officeart/2005/8/layout/process4"/>
    <dgm:cxn modelId="{A7653728-8630-4D94-8DA3-891B798C6DAE}" type="presParOf" srcId="{8BAD42B7-3FA1-4560-81CE-21A7652D8777}" destId="{54E5D960-BB62-43A1-A4DF-17EB66E0B308}" srcOrd="1" destOrd="0" presId="urn:microsoft.com/office/officeart/2005/8/layout/process4"/>
    <dgm:cxn modelId="{12278661-2374-4151-9E1A-BFB4B23C30F6}" type="presParOf" srcId="{088AC85F-906B-4014-9862-15B588336E2A}" destId="{B34B4555-41F2-4982-8475-1E06F50CD7F3}" srcOrd="1" destOrd="0" presId="urn:microsoft.com/office/officeart/2005/8/layout/process4"/>
    <dgm:cxn modelId="{46A449BC-6719-4123-BEF3-3B1E4F168DC2}" type="presParOf" srcId="{088AC85F-906B-4014-9862-15B588336E2A}" destId="{D26259B9-52CA-43A0-8B87-9666ADAE70FE}" srcOrd="2" destOrd="0" presId="urn:microsoft.com/office/officeart/2005/8/layout/process4"/>
    <dgm:cxn modelId="{90A48AF4-2B4D-4B83-BC53-DF4EAF9FB575}" type="presParOf" srcId="{D26259B9-52CA-43A0-8B87-9666ADAE70FE}" destId="{1A9D571F-7C6B-4734-9BCE-FD34A92F4D5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94259D-C3BC-4D73-AC51-E1BABB42732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39F10F-3F54-43ED-94FE-8C60CCAFB2C5}">
      <dgm:prSet/>
      <dgm:spPr/>
      <dgm:t>
        <a:bodyPr/>
        <a:lstStyle/>
        <a:p>
          <a:pPr algn="just"/>
          <a:r>
            <a:rPr lang="es-ES" dirty="0"/>
            <a:t>Capacitan al personal escolar de las escuelas públicas en el modelo de factores de riesgo y de protección para que desarrollen planes de servicios preventivos dirigidos a reducir los factores de riesgo en el escenario escolar y fortalecer los de protección asociados con ATOD (alcohol, tabaco y otras drogas).</a:t>
          </a:r>
          <a:endParaRPr lang="en-US" dirty="0"/>
        </a:p>
      </dgm:t>
    </dgm:pt>
    <dgm:pt modelId="{80181C5D-9293-4268-B14B-170D07BB5624}" type="parTrans" cxnId="{0C59394E-3368-4D60-B419-D05B6599C24A}">
      <dgm:prSet/>
      <dgm:spPr/>
      <dgm:t>
        <a:bodyPr/>
        <a:lstStyle/>
        <a:p>
          <a:endParaRPr lang="en-US"/>
        </a:p>
      </dgm:t>
    </dgm:pt>
    <dgm:pt modelId="{E6001183-B997-47CC-BC16-9F5EA77DF07C}" type="sibTrans" cxnId="{0C59394E-3368-4D60-B419-D05B6599C24A}">
      <dgm:prSet/>
      <dgm:spPr/>
      <dgm:t>
        <a:bodyPr/>
        <a:lstStyle/>
        <a:p>
          <a:endParaRPr lang="en-US"/>
        </a:p>
      </dgm:t>
    </dgm:pt>
    <dgm:pt modelId="{AA0883B7-40A3-40C0-992A-0F175FC5E6EC}">
      <dgm:prSet/>
      <dgm:spPr/>
      <dgm:t>
        <a:bodyPr/>
        <a:lstStyle/>
        <a:p>
          <a:pPr algn="just"/>
          <a:r>
            <a:rPr lang="es-ES" dirty="0"/>
            <a:t>Desarrollan un plan de servicios dirigidos a reducir el uso de sustancias, así como su venta y distribución a menores de 18 años.</a:t>
          </a:r>
          <a:endParaRPr lang="en-US" dirty="0"/>
        </a:p>
      </dgm:t>
    </dgm:pt>
    <dgm:pt modelId="{0D1EEF6E-4AD6-4567-9958-A4266638FB52}" type="parTrans" cxnId="{4600AC81-8A2E-4BA2-9C55-05234388E390}">
      <dgm:prSet/>
      <dgm:spPr/>
      <dgm:t>
        <a:bodyPr/>
        <a:lstStyle/>
        <a:p>
          <a:endParaRPr lang="en-US"/>
        </a:p>
      </dgm:t>
    </dgm:pt>
    <dgm:pt modelId="{CAB0C125-BB8E-4990-8BD5-315BD4F687A3}" type="sibTrans" cxnId="{4600AC81-8A2E-4BA2-9C55-05234388E390}">
      <dgm:prSet/>
      <dgm:spPr/>
      <dgm:t>
        <a:bodyPr/>
        <a:lstStyle/>
        <a:p>
          <a:endParaRPr lang="en-US"/>
        </a:p>
      </dgm:t>
    </dgm:pt>
    <dgm:pt modelId="{6F08FF75-E3B4-48C6-8DE2-368BF3AA1E75}">
      <dgm:prSet/>
      <dgm:spPr/>
      <dgm:t>
        <a:bodyPr/>
        <a:lstStyle/>
        <a:p>
          <a:pPr algn="just"/>
          <a:r>
            <a:rPr lang="es-ES" dirty="0"/>
            <a:t>Ofrecen servicios de educación, orientación y consejería a las familias referidas para que reduzcan los factores de riesgo y fortalezcan los de protección en el ambiente familiar mediante talleres de destrezas de crianza y manejo de los hijos.</a:t>
          </a:r>
          <a:endParaRPr lang="en-US" dirty="0"/>
        </a:p>
      </dgm:t>
    </dgm:pt>
    <dgm:pt modelId="{22959B98-62CB-44FE-A083-91DE5DB9FB3A}" type="parTrans" cxnId="{4C16A491-9BD1-4DEE-97AF-BA9AEAB5FFD4}">
      <dgm:prSet/>
      <dgm:spPr/>
      <dgm:t>
        <a:bodyPr/>
        <a:lstStyle/>
        <a:p>
          <a:endParaRPr lang="en-US"/>
        </a:p>
      </dgm:t>
    </dgm:pt>
    <dgm:pt modelId="{D0CCB607-AE3E-4B23-92F4-F7288E70D510}" type="sibTrans" cxnId="{4C16A491-9BD1-4DEE-97AF-BA9AEAB5FFD4}">
      <dgm:prSet/>
      <dgm:spPr/>
      <dgm:t>
        <a:bodyPr/>
        <a:lstStyle/>
        <a:p>
          <a:endParaRPr lang="en-US"/>
        </a:p>
      </dgm:t>
    </dgm:pt>
    <dgm:pt modelId="{D315A163-90A8-42D3-BE59-C82B0A7C5F5A}">
      <dgm:prSet/>
      <dgm:spPr/>
      <dgm:t>
        <a:bodyPr/>
        <a:lstStyle/>
        <a:p>
          <a:pPr algn="just"/>
          <a:r>
            <a:rPr lang="es-ES" dirty="0"/>
            <a:t>Reclutan, capacitan y adiestran a Jóvenes Líderes, para influenciar a otros jóvenes a fomentar estilos de vida saludables de vida saludables mediante el desarrollo de diversas actividades preventivas.</a:t>
          </a:r>
          <a:endParaRPr lang="en-US" dirty="0"/>
        </a:p>
      </dgm:t>
    </dgm:pt>
    <dgm:pt modelId="{C71CC5A4-B548-4DF7-BABB-62AFEA7CF96E}" type="parTrans" cxnId="{88D3EEC4-BBE7-4FB6-B81E-9CC99A31CB52}">
      <dgm:prSet/>
      <dgm:spPr/>
      <dgm:t>
        <a:bodyPr/>
        <a:lstStyle/>
        <a:p>
          <a:endParaRPr lang="en-US"/>
        </a:p>
      </dgm:t>
    </dgm:pt>
    <dgm:pt modelId="{1F124398-157F-43AC-9D3F-B40BA6B98CB0}" type="sibTrans" cxnId="{88D3EEC4-BBE7-4FB6-B81E-9CC99A31CB52}">
      <dgm:prSet/>
      <dgm:spPr/>
      <dgm:t>
        <a:bodyPr/>
        <a:lstStyle/>
        <a:p>
          <a:endParaRPr lang="en-US"/>
        </a:p>
      </dgm:t>
    </dgm:pt>
    <dgm:pt modelId="{FA581F35-2CE2-4E8E-BBC4-DF099DB9C0D5}">
      <dgm:prSet/>
      <dgm:spPr/>
      <dgm:t>
        <a:bodyPr/>
        <a:lstStyle/>
        <a:p>
          <a:pPr algn="just"/>
          <a:r>
            <a:rPr lang="es-ES" dirty="0"/>
            <a:t>Ofrecen servicios de orientación sobre la naturaleza, alcance y efectos del uso, abuso y adicción del alcohol, tabaco y otras drogas dirigidas a concienciar sobre el daño.</a:t>
          </a:r>
          <a:endParaRPr lang="en-US" dirty="0"/>
        </a:p>
      </dgm:t>
    </dgm:pt>
    <dgm:pt modelId="{43C16B6F-C5A2-4A20-A8E6-3FC414643106}" type="parTrans" cxnId="{AD35FE1C-7A31-4BF1-BCAB-CE4E45B8A788}">
      <dgm:prSet/>
      <dgm:spPr/>
      <dgm:t>
        <a:bodyPr/>
        <a:lstStyle/>
        <a:p>
          <a:endParaRPr lang="en-US"/>
        </a:p>
      </dgm:t>
    </dgm:pt>
    <dgm:pt modelId="{8D499BBF-9AFE-4B20-9755-0529F9FC784D}" type="sibTrans" cxnId="{AD35FE1C-7A31-4BF1-BCAB-CE4E45B8A788}">
      <dgm:prSet/>
      <dgm:spPr/>
      <dgm:t>
        <a:bodyPr/>
        <a:lstStyle/>
        <a:p>
          <a:endParaRPr lang="en-US"/>
        </a:p>
      </dgm:t>
    </dgm:pt>
    <dgm:pt modelId="{4756F511-C02E-475D-824A-D0A1F03E256F}">
      <dgm:prSet/>
      <dgm:spPr/>
      <dgm:t>
        <a:bodyPr/>
        <a:lstStyle/>
        <a:p>
          <a:pPr algn="just"/>
          <a:r>
            <a:rPr lang="es-ES" dirty="0"/>
            <a:t>Capacitan y ofrecen asistencia técnica sobre promoción de salud mental y el modelo de factores de riesgo y de protección al uso de ATOD (alcohol, tabaco y otras drogas) a líderes comunitarios, a miembros de comunidades de fe y a voluntarios para que desarrollen un plan de servicios de prevención en sus comunidades.</a:t>
          </a:r>
          <a:endParaRPr lang="en-US" dirty="0"/>
        </a:p>
      </dgm:t>
    </dgm:pt>
    <dgm:pt modelId="{56546AF3-2C7A-48CF-B2E6-992A6463601C}" type="parTrans" cxnId="{A654E91B-566F-4903-A818-A1F3A9C4C472}">
      <dgm:prSet/>
      <dgm:spPr/>
      <dgm:t>
        <a:bodyPr/>
        <a:lstStyle/>
        <a:p>
          <a:endParaRPr lang="en-US"/>
        </a:p>
      </dgm:t>
    </dgm:pt>
    <dgm:pt modelId="{1115FA10-E156-4E16-9832-4718D74146BD}" type="sibTrans" cxnId="{A654E91B-566F-4903-A818-A1F3A9C4C472}">
      <dgm:prSet/>
      <dgm:spPr/>
      <dgm:t>
        <a:bodyPr/>
        <a:lstStyle/>
        <a:p>
          <a:endParaRPr lang="en-US"/>
        </a:p>
      </dgm:t>
    </dgm:pt>
    <dgm:pt modelId="{0AE4C4B0-DA57-493E-9F8C-E48F072E79C4}" type="pres">
      <dgm:prSet presAssocID="{C894259D-C3BC-4D73-AC51-E1BABB427328}" presName="vert0" presStyleCnt="0">
        <dgm:presLayoutVars>
          <dgm:dir/>
          <dgm:animOne val="branch"/>
          <dgm:animLvl val="lvl"/>
        </dgm:presLayoutVars>
      </dgm:prSet>
      <dgm:spPr/>
    </dgm:pt>
    <dgm:pt modelId="{688B4DE1-1516-4D5D-A698-DFCD190958DC}" type="pres">
      <dgm:prSet presAssocID="{5839F10F-3F54-43ED-94FE-8C60CCAFB2C5}" presName="thickLine" presStyleLbl="alignNode1" presStyleIdx="0" presStyleCnt="6"/>
      <dgm:spPr/>
    </dgm:pt>
    <dgm:pt modelId="{F096EAAB-C30C-4B44-BE64-7C21805C2CA6}" type="pres">
      <dgm:prSet presAssocID="{5839F10F-3F54-43ED-94FE-8C60CCAFB2C5}" presName="horz1" presStyleCnt="0"/>
      <dgm:spPr/>
    </dgm:pt>
    <dgm:pt modelId="{C0DD594B-7E15-4FAB-B50A-60D6B00B8FEF}" type="pres">
      <dgm:prSet presAssocID="{5839F10F-3F54-43ED-94FE-8C60CCAFB2C5}" presName="tx1" presStyleLbl="revTx" presStyleIdx="0" presStyleCnt="6"/>
      <dgm:spPr/>
    </dgm:pt>
    <dgm:pt modelId="{19EA4307-7258-4372-9074-FB0A7D34D32D}" type="pres">
      <dgm:prSet presAssocID="{5839F10F-3F54-43ED-94FE-8C60CCAFB2C5}" presName="vert1" presStyleCnt="0"/>
      <dgm:spPr/>
    </dgm:pt>
    <dgm:pt modelId="{C98FD80C-FA11-4950-BE82-49DC56C88F9A}" type="pres">
      <dgm:prSet presAssocID="{AA0883B7-40A3-40C0-992A-0F175FC5E6EC}" presName="thickLine" presStyleLbl="alignNode1" presStyleIdx="1" presStyleCnt="6"/>
      <dgm:spPr/>
    </dgm:pt>
    <dgm:pt modelId="{4EF8454D-D4AC-4A6B-A290-BA4ADA3E3171}" type="pres">
      <dgm:prSet presAssocID="{AA0883B7-40A3-40C0-992A-0F175FC5E6EC}" presName="horz1" presStyleCnt="0"/>
      <dgm:spPr/>
    </dgm:pt>
    <dgm:pt modelId="{D03EB652-B3BA-415E-A574-117350DA0D99}" type="pres">
      <dgm:prSet presAssocID="{AA0883B7-40A3-40C0-992A-0F175FC5E6EC}" presName="tx1" presStyleLbl="revTx" presStyleIdx="1" presStyleCnt="6"/>
      <dgm:spPr/>
    </dgm:pt>
    <dgm:pt modelId="{2FADA74F-CF74-49AF-96E8-751DA2E14C28}" type="pres">
      <dgm:prSet presAssocID="{AA0883B7-40A3-40C0-992A-0F175FC5E6EC}" presName="vert1" presStyleCnt="0"/>
      <dgm:spPr/>
    </dgm:pt>
    <dgm:pt modelId="{B2B8D893-010B-4D76-8C31-7745E96BA621}" type="pres">
      <dgm:prSet presAssocID="{6F08FF75-E3B4-48C6-8DE2-368BF3AA1E75}" presName="thickLine" presStyleLbl="alignNode1" presStyleIdx="2" presStyleCnt="6"/>
      <dgm:spPr/>
    </dgm:pt>
    <dgm:pt modelId="{2B521F7A-16A8-4E6D-B93C-753FA01AA28E}" type="pres">
      <dgm:prSet presAssocID="{6F08FF75-E3B4-48C6-8DE2-368BF3AA1E75}" presName="horz1" presStyleCnt="0"/>
      <dgm:spPr/>
    </dgm:pt>
    <dgm:pt modelId="{1809DCA7-FD91-4C4F-B7B0-8E3D762B4F84}" type="pres">
      <dgm:prSet presAssocID="{6F08FF75-E3B4-48C6-8DE2-368BF3AA1E75}" presName="tx1" presStyleLbl="revTx" presStyleIdx="2" presStyleCnt="6"/>
      <dgm:spPr/>
    </dgm:pt>
    <dgm:pt modelId="{8584688D-F230-40A4-9831-CCC5231D9DBE}" type="pres">
      <dgm:prSet presAssocID="{6F08FF75-E3B4-48C6-8DE2-368BF3AA1E75}" presName="vert1" presStyleCnt="0"/>
      <dgm:spPr/>
    </dgm:pt>
    <dgm:pt modelId="{1612B5B1-E9D9-4DD1-A80C-7B8FF571A77D}" type="pres">
      <dgm:prSet presAssocID="{D315A163-90A8-42D3-BE59-C82B0A7C5F5A}" presName="thickLine" presStyleLbl="alignNode1" presStyleIdx="3" presStyleCnt="6"/>
      <dgm:spPr/>
    </dgm:pt>
    <dgm:pt modelId="{8010D9BD-06E5-4761-B778-CFA8980E4715}" type="pres">
      <dgm:prSet presAssocID="{D315A163-90A8-42D3-BE59-C82B0A7C5F5A}" presName="horz1" presStyleCnt="0"/>
      <dgm:spPr/>
    </dgm:pt>
    <dgm:pt modelId="{DBEB76CA-19F0-4B0D-BA1F-3C4D2CB30E40}" type="pres">
      <dgm:prSet presAssocID="{D315A163-90A8-42D3-BE59-C82B0A7C5F5A}" presName="tx1" presStyleLbl="revTx" presStyleIdx="3" presStyleCnt="6"/>
      <dgm:spPr/>
    </dgm:pt>
    <dgm:pt modelId="{48964A10-1C62-42A0-8BE1-52ADB6621B04}" type="pres">
      <dgm:prSet presAssocID="{D315A163-90A8-42D3-BE59-C82B0A7C5F5A}" presName="vert1" presStyleCnt="0"/>
      <dgm:spPr/>
    </dgm:pt>
    <dgm:pt modelId="{A724F1C3-DE72-4A19-900F-AF566727FC31}" type="pres">
      <dgm:prSet presAssocID="{FA581F35-2CE2-4E8E-BBC4-DF099DB9C0D5}" presName="thickLine" presStyleLbl="alignNode1" presStyleIdx="4" presStyleCnt="6"/>
      <dgm:spPr/>
    </dgm:pt>
    <dgm:pt modelId="{4D97E3CF-EFCE-4E71-81D9-2FC1AEF3FDFE}" type="pres">
      <dgm:prSet presAssocID="{FA581F35-2CE2-4E8E-BBC4-DF099DB9C0D5}" presName="horz1" presStyleCnt="0"/>
      <dgm:spPr/>
    </dgm:pt>
    <dgm:pt modelId="{6C2C52E1-24AC-4232-B2FF-4DD7959EE1E1}" type="pres">
      <dgm:prSet presAssocID="{FA581F35-2CE2-4E8E-BBC4-DF099DB9C0D5}" presName="tx1" presStyleLbl="revTx" presStyleIdx="4" presStyleCnt="6"/>
      <dgm:spPr/>
    </dgm:pt>
    <dgm:pt modelId="{B79525B7-CF9A-4A64-B81A-13AA65647937}" type="pres">
      <dgm:prSet presAssocID="{FA581F35-2CE2-4E8E-BBC4-DF099DB9C0D5}" presName="vert1" presStyleCnt="0"/>
      <dgm:spPr/>
    </dgm:pt>
    <dgm:pt modelId="{946C5E81-A7B2-485E-81E4-83364A7793EF}" type="pres">
      <dgm:prSet presAssocID="{4756F511-C02E-475D-824A-D0A1F03E256F}" presName="thickLine" presStyleLbl="alignNode1" presStyleIdx="5" presStyleCnt="6"/>
      <dgm:spPr/>
    </dgm:pt>
    <dgm:pt modelId="{67AA522C-1EEE-41A7-910A-64BEAEA4FFD5}" type="pres">
      <dgm:prSet presAssocID="{4756F511-C02E-475D-824A-D0A1F03E256F}" presName="horz1" presStyleCnt="0"/>
      <dgm:spPr/>
    </dgm:pt>
    <dgm:pt modelId="{6220BACF-9225-413A-83CA-DC58C175FE1C}" type="pres">
      <dgm:prSet presAssocID="{4756F511-C02E-475D-824A-D0A1F03E256F}" presName="tx1" presStyleLbl="revTx" presStyleIdx="5" presStyleCnt="6"/>
      <dgm:spPr/>
    </dgm:pt>
    <dgm:pt modelId="{9B56D94A-1CB7-4E3D-8A0B-54A4D6F1C08B}" type="pres">
      <dgm:prSet presAssocID="{4756F511-C02E-475D-824A-D0A1F03E256F}" presName="vert1" presStyleCnt="0"/>
      <dgm:spPr/>
    </dgm:pt>
  </dgm:ptLst>
  <dgm:cxnLst>
    <dgm:cxn modelId="{040BBE0B-B956-4340-B05C-9E6037CB9806}" type="presOf" srcId="{C894259D-C3BC-4D73-AC51-E1BABB427328}" destId="{0AE4C4B0-DA57-493E-9F8C-E48F072E79C4}" srcOrd="0" destOrd="0" presId="urn:microsoft.com/office/officeart/2008/layout/LinedList"/>
    <dgm:cxn modelId="{49FB9714-F7A5-400A-BF58-4ACDC1D495A1}" type="presOf" srcId="{5839F10F-3F54-43ED-94FE-8C60CCAFB2C5}" destId="{C0DD594B-7E15-4FAB-B50A-60D6B00B8FEF}" srcOrd="0" destOrd="0" presId="urn:microsoft.com/office/officeart/2008/layout/LinedList"/>
    <dgm:cxn modelId="{A654E91B-566F-4903-A818-A1F3A9C4C472}" srcId="{C894259D-C3BC-4D73-AC51-E1BABB427328}" destId="{4756F511-C02E-475D-824A-D0A1F03E256F}" srcOrd="5" destOrd="0" parTransId="{56546AF3-2C7A-48CF-B2E6-992A6463601C}" sibTransId="{1115FA10-E156-4E16-9832-4718D74146BD}"/>
    <dgm:cxn modelId="{AD35FE1C-7A31-4BF1-BCAB-CE4E45B8A788}" srcId="{C894259D-C3BC-4D73-AC51-E1BABB427328}" destId="{FA581F35-2CE2-4E8E-BBC4-DF099DB9C0D5}" srcOrd="4" destOrd="0" parTransId="{43C16B6F-C5A2-4A20-A8E6-3FC414643106}" sibTransId="{8D499BBF-9AFE-4B20-9755-0529F9FC784D}"/>
    <dgm:cxn modelId="{4B349A1F-D84B-4DA7-8432-CB99F3B97320}" type="presOf" srcId="{6F08FF75-E3B4-48C6-8DE2-368BF3AA1E75}" destId="{1809DCA7-FD91-4C4F-B7B0-8E3D762B4F84}" srcOrd="0" destOrd="0" presId="urn:microsoft.com/office/officeart/2008/layout/LinedList"/>
    <dgm:cxn modelId="{83B6BD20-51F4-47D8-8EDE-1F8C82213233}" type="presOf" srcId="{AA0883B7-40A3-40C0-992A-0F175FC5E6EC}" destId="{D03EB652-B3BA-415E-A574-117350DA0D99}" srcOrd="0" destOrd="0" presId="urn:microsoft.com/office/officeart/2008/layout/LinedList"/>
    <dgm:cxn modelId="{B4E59E2D-92E4-4B3D-AFD9-235447B44724}" type="presOf" srcId="{FA581F35-2CE2-4E8E-BBC4-DF099DB9C0D5}" destId="{6C2C52E1-24AC-4232-B2FF-4DD7959EE1E1}" srcOrd="0" destOrd="0" presId="urn:microsoft.com/office/officeart/2008/layout/LinedList"/>
    <dgm:cxn modelId="{AA8E9043-09BE-4FBB-847A-703486F5CB8D}" type="presOf" srcId="{D315A163-90A8-42D3-BE59-C82B0A7C5F5A}" destId="{DBEB76CA-19F0-4B0D-BA1F-3C4D2CB30E40}" srcOrd="0" destOrd="0" presId="urn:microsoft.com/office/officeart/2008/layout/LinedList"/>
    <dgm:cxn modelId="{0C59394E-3368-4D60-B419-D05B6599C24A}" srcId="{C894259D-C3BC-4D73-AC51-E1BABB427328}" destId="{5839F10F-3F54-43ED-94FE-8C60CCAFB2C5}" srcOrd="0" destOrd="0" parTransId="{80181C5D-9293-4268-B14B-170D07BB5624}" sibTransId="{E6001183-B997-47CC-BC16-9F5EA77DF07C}"/>
    <dgm:cxn modelId="{4600AC81-8A2E-4BA2-9C55-05234388E390}" srcId="{C894259D-C3BC-4D73-AC51-E1BABB427328}" destId="{AA0883B7-40A3-40C0-992A-0F175FC5E6EC}" srcOrd="1" destOrd="0" parTransId="{0D1EEF6E-4AD6-4567-9958-A4266638FB52}" sibTransId="{CAB0C125-BB8E-4990-8BD5-315BD4F687A3}"/>
    <dgm:cxn modelId="{4C16A491-9BD1-4DEE-97AF-BA9AEAB5FFD4}" srcId="{C894259D-C3BC-4D73-AC51-E1BABB427328}" destId="{6F08FF75-E3B4-48C6-8DE2-368BF3AA1E75}" srcOrd="2" destOrd="0" parTransId="{22959B98-62CB-44FE-A083-91DE5DB9FB3A}" sibTransId="{D0CCB607-AE3E-4B23-92F4-F7288E70D510}"/>
    <dgm:cxn modelId="{88D3EEC4-BBE7-4FB6-B81E-9CC99A31CB52}" srcId="{C894259D-C3BC-4D73-AC51-E1BABB427328}" destId="{D315A163-90A8-42D3-BE59-C82B0A7C5F5A}" srcOrd="3" destOrd="0" parTransId="{C71CC5A4-B548-4DF7-BABB-62AFEA7CF96E}" sibTransId="{1F124398-157F-43AC-9D3F-B40BA6B98CB0}"/>
    <dgm:cxn modelId="{B80083EC-D0CA-4FAA-8707-1A68155AAF15}" type="presOf" srcId="{4756F511-C02E-475D-824A-D0A1F03E256F}" destId="{6220BACF-9225-413A-83CA-DC58C175FE1C}" srcOrd="0" destOrd="0" presId="urn:microsoft.com/office/officeart/2008/layout/LinedList"/>
    <dgm:cxn modelId="{3F7EC8DA-7AF4-4407-AA18-2EB3969510D3}" type="presParOf" srcId="{0AE4C4B0-DA57-493E-9F8C-E48F072E79C4}" destId="{688B4DE1-1516-4D5D-A698-DFCD190958DC}" srcOrd="0" destOrd="0" presId="urn:microsoft.com/office/officeart/2008/layout/LinedList"/>
    <dgm:cxn modelId="{8C166985-42B3-44B1-9F32-C0477E92B296}" type="presParOf" srcId="{0AE4C4B0-DA57-493E-9F8C-E48F072E79C4}" destId="{F096EAAB-C30C-4B44-BE64-7C21805C2CA6}" srcOrd="1" destOrd="0" presId="urn:microsoft.com/office/officeart/2008/layout/LinedList"/>
    <dgm:cxn modelId="{0D9F2895-3FED-418D-A025-8CCA230AB419}" type="presParOf" srcId="{F096EAAB-C30C-4B44-BE64-7C21805C2CA6}" destId="{C0DD594B-7E15-4FAB-B50A-60D6B00B8FEF}" srcOrd="0" destOrd="0" presId="urn:microsoft.com/office/officeart/2008/layout/LinedList"/>
    <dgm:cxn modelId="{C16E1029-8A57-4EB0-8D06-D638599EF72D}" type="presParOf" srcId="{F096EAAB-C30C-4B44-BE64-7C21805C2CA6}" destId="{19EA4307-7258-4372-9074-FB0A7D34D32D}" srcOrd="1" destOrd="0" presId="urn:microsoft.com/office/officeart/2008/layout/LinedList"/>
    <dgm:cxn modelId="{9A95FAEE-12E3-413C-A8F6-A00BDDA8C0FB}" type="presParOf" srcId="{0AE4C4B0-DA57-493E-9F8C-E48F072E79C4}" destId="{C98FD80C-FA11-4950-BE82-49DC56C88F9A}" srcOrd="2" destOrd="0" presId="urn:microsoft.com/office/officeart/2008/layout/LinedList"/>
    <dgm:cxn modelId="{C733E3DE-18E0-4774-87F6-955A2461A6EA}" type="presParOf" srcId="{0AE4C4B0-DA57-493E-9F8C-E48F072E79C4}" destId="{4EF8454D-D4AC-4A6B-A290-BA4ADA3E3171}" srcOrd="3" destOrd="0" presId="urn:microsoft.com/office/officeart/2008/layout/LinedList"/>
    <dgm:cxn modelId="{F27AB1A0-9E97-447B-91F0-2AFEE0808DAE}" type="presParOf" srcId="{4EF8454D-D4AC-4A6B-A290-BA4ADA3E3171}" destId="{D03EB652-B3BA-415E-A574-117350DA0D99}" srcOrd="0" destOrd="0" presId="urn:microsoft.com/office/officeart/2008/layout/LinedList"/>
    <dgm:cxn modelId="{791F2A85-95D3-46BF-A9DA-AA2B53DA2DF2}" type="presParOf" srcId="{4EF8454D-D4AC-4A6B-A290-BA4ADA3E3171}" destId="{2FADA74F-CF74-49AF-96E8-751DA2E14C28}" srcOrd="1" destOrd="0" presId="urn:microsoft.com/office/officeart/2008/layout/LinedList"/>
    <dgm:cxn modelId="{15960152-5553-4F4C-849A-27BCE8AE1034}" type="presParOf" srcId="{0AE4C4B0-DA57-493E-9F8C-E48F072E79C4}" destId="{B2B8D893-010B-4D76-8C31-7745E96BA621}" srcOrd="4" destOrd="0" presId="urn:microsoft.com/office/officeart/2008/layout/LinedList"/>
    <dgm:cxn modelId="{B22CFA33-66AD-455B-97A7-0E754B06E3F6}" type="presParOf" srcId="{0AE4C4B0-DA57-493E-9F8C-E48F072E79C4}" destId="{2B521F7A-16A8-4E6D-B93C-753FA01AA28E}" srcOrd="5" destOrd="0" presId="urn:microsoft.com/office/officeart/2008/layout/LinedList"/>
    <dgm:cxn modelId="{93ED9B31-E585-42DA-930B-87B5EFAEB273}" type="presParOf" srcId="{2B521F7A-16A8-4E6D-B93C-753FA01AA28E}" destId="{1809DCA7-FD91-4C4F-B7B0-8E3D762B4F84}" srcOrd="0" destOrd="0" presId="urn:microsoft.com/office/officeart/2008/layout/LinedList"/>
    <dgm:cxn modelId="{59EB870F-5E29-4437-9CCE-8894CBEE4DC1}" type="presParOf" srcId="{2B521F7A-16A8-4E6D-B93C-753FA01AA28E}" destId="{8584688D-F230-40A4-9831-CCC5231D9DBE}" srcOrd="1" destOrd="0" presId="urn:microsoft.com/office/officeart/2008/layout/LinedList"/>
    <dgm:cxn modelId="{E6BAD59D-DDD6-4170-8CD3-ECEE4BCC031C}" type="presParOf" srcId="{0AE4C4B0-DA57-493E-9F8C-E48F072E79C4}" destId="{1612B5B1-E9D9-4DD1-A80C-7B8FF571A77D}" srcOrd="6" destOrd="0" presId="urn:microsoft.com/office/officeart/2008/layout/LinedList"/>
    <dgm:cxn modelId="{4676F8A8-8862-4F6D-B48F-040027F196AF}" type="presParOf" srcId="{0AE4C4B0-DA57-493E-9F8C-E48F072E79C4}" destId="{8010D9BD-06E5-4761-B778-CFA8980E4715}" srcOrd="7" destOrd="0" presId="urn:microsoft.com/office/officeart/2008/layout/LinedList"/>
    <dgm:cxn modelId="{B7DC893A-AB9D-47D4-BEBA-9DAC32C1EF7F}" type="presParOf" srcId="{8010D9BD-06E5-4761-B778-CFA8980E4715}" destId="{DBEB76CA-19F0-4B0D-BA1F-3C4D2CB30E40}" srcOrd="0" destOrd="0" presId="urn:microsoft.com/office/officeart/2008/layout/LinedList"/>
    <dgm:cxn modelId="{5D3E88E0-3FF9-4567-BC72-0A97B3A22B12}" type="presParOf" srcId="{8010D9BD-06E5-4761-B778-CFA8980E4715}" destId="{48964A10-1C62-42A0-8BE1-52ADB6621B04}" srcOrd="1" destOrd="0" presId="urn:microsoft.com/office/officeart/2008/layout/LinedList"/>
    <dgm:cxn modelId="{3C004BBA-310E-4C21-B83E-79C63B39279A}" type="presParOf" srcId="{0AE4C4B0-DA57-493E-9F8C-E48F072E79C4}" destId="{A724F1C3-DE72-4A19-900F-AF566727FC31}" srcOrd="8" destOrd="0" presId="urn:microsoft.com/office/officeart/2008/layout/LinedList"/>
    <dgm:cxn modelId="{52EE58F7-4B08-4A91-891B-656FFE1530EF}" type="presParOf" srcId="{0AE4C4B0-DA57-493E-9F8C-E48F072E79C4}" destId="{4D97E3CF-EFCE-4E71-81D9-2FC1AEF3FDFE}" srcOrd="9" destOrd="0" presId="urn:microsoft.com/office/officeart/2008/layout/LinedList"/>
    <dgm:cxn modelId="{87DB2A61-D3AA-4B6C-AAA9-9EB023DA8C36}" type="presParOf" srcId="{4D97E3CF-EFCE-4E71-81D9-2FC1AEF3FDFE}" destId="{6C2C52E1-24AC-4232-B2FF-4DD7959EE1E1}" srcOrd="0" destOrd="0" presId="urn:microsoft.com/office/officeart/2008/layout/LinedList"/>
    <dgm:cxn modelId="{25754427-8DA9-4655-B0AE-C8198B85FB52}" type="presParOf" srcId="{4D97E3CF-EFCE-4E71-81D9-2FC1AEF3FDFE}" destId="{B79525B7-CF9A-4A64-B81A-13AA65647937}" srcOrd="1" destOrd="0" presId="urn:microsoft.com/office/officeart/2008/layout/LinedList"/>
    <dgm:cxn modelId="{A303CC8A-E772-4F33-8651-9FAD3638E889}" type="presParOf" srcId="{0AE4C4B0-DA57-493E-9F8C-E48F072E79C4}" destId="{946C5E81-A7B2-485E-81E4-83364A7793EF}" srcOrd="10" destOrd="0" presId="urn:microsoft.com/office/officeart/2008/layout/LinedList"/>
    <dgm:cxn modelId="{B337E803-32D4-4268-A910-C25C2D874635}" type="presParOf" srcId="{0AE4C4B0-DA57-493E-9F8C-E48F072E79C4}" destId="{67AA522C-1EEE-41A7-910A-64BEAEA4FFD5}" srcOrd="11" destOrd="0" presId="urn:microsoft.com/office/officeart/2008/layout/LinedList"/>
    <dgm:cxn modelId="{FFEAD60E-BF89-4557-80BE-6BC41DDE0760}" type="presParOf" srcId="{67AA522C-1EEE-41A7-910A-64BEAEA4FFD5}" destId="{6220BACF-9225-413A-83CA-DC58C175FE1C}" srcOrd="0" destOrd="0" presId="urn:microsoft.com/office/officeart/2008/layout/LinedList"/>
    <dgm:cxn modelId="{9FC10D92-7892-4277-9797-D4EDC47B5A88}" type="presParOf" srcId="{67AA522C-1EEE-41A7-910A-64BEAEA4FFD5}" destId="{9B56D94A-1CB7-4E3D-8A0B-54A4D6F1C08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53D4C4-3B84-4C41-8F2D-FE05DE8494D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D2EB64-6864-4741-833C-9D3C486380A6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Mediante un plan inter-agencial se orienta a los comerciantes tenedores de licencias para vender productos derivados del tabaco sobre las leyes que prohíben su venta a menores de 21 años y su publicidad.</a:t>
          </a:r>
          <a:endParaRPr lang="en-US" dirty="0">
            <a:solidFill>
              <a:schemeClr val="bg1"/>
            </a:solidFill>
          </a:endParaRPr>
        </a:p>
      </dgm:t>
    </dgm:pt>
    <dgm:pt modelId="{F7CC4C0D-2C9F-4483-8D96-35C3BE26EE8A}" type="parTrans" cxnId="{0AAC07B4-8DD5-4A01-A63C-0D72E4C8D681}">
      <dgm:prSet/>
      <dgm:spPr/>
      <dgm:t>
        <a:bodyPr/>
        <a:lstStyle/>
        <a:p>
          <a:endParaRPr lang="en-US"/>
        </a:p>
      </dgm:t>
    </dgm:pt>
    <dgm:pt modelId="{7D73E910-89CD-447D-A98F-921B2F24A5FE}" type="sibTrans" cxnId="{0AAC07B4-8DD5-4A01-A63C-0D72E4C8D681}">
      <dgm:prSet/>
      <dgm:spPr/>
      <dgm:t>
        <a:bodyPr/>
        <a:lstStyle/>
        <a:p>
          <a:endParaRPr lang="en-US"/>
        </a:p>
      </dgm:t>
    </dgm:pt>
    <dgm:pt modelId="{954BDE93-209D-4CFF-AB08-68D2A581AF98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Vigilan el cumplimiento de estas leyes a través de un estudio anual (SYNAR) diseñado para estos fines.</a:t>
          </a:r>
          <a:endParaRPr lang="en-US" dirty="0">
            <a:solidFill>
              <a:schemeClr val="bg1"/>
            </a:solidFill>
          </a:endParaRPr>
        </a:p>
      </dgm:t>
    </dgm:pt>
    <dgm:pt modelId="{8074ED2E-D576-442D-B9A5-45D3549419AA}" type="parTrans" cxnId="{522F41D6-CC1A-4795-8D73-D0B7B87B25E5}">
      <dgm:prSet/>
      <dgm:spPr/>
      <dgm:t>
        <a:bodyPr/>
        <a:lstStyle/>
        <a:p>
          <a:endParaRPr lang="en-US"/>
        </a:p>
      </dgm:t>
    </dgm:pt>
    <dgm:pt modelId="{CD520657-A664-4E64-BE81-F9F7B6D7D050}" type="sibTrans" cxnId="{522F41D6-CC1A-4795-8D73-D0B7B87B25E5}">
      <dgm:prSet/>
      <dgm:spPr/>
      <dgm:t>
        <a:bodyPr/>
        <a:lstStyle/>
        <a:p>
          <a:endParaRPr lang="en-US"/>
        </a:p>
      </dgm:t>
    </dgm:pt>
    <dgm:pt modelId="{804C0E52-7259-4DB8-BB93-C69F4876243B}" type="pres">
      <dgm:prSet presAssocID="{5D53D4C4-3B84-4C41-8F2D-FE05DE8494DF}" presName="linear" presStyleCnt="0">
        <dgm:presLayoutVars>
          <dgm:animLvl val="lvl"/>
          <dgm:resizeHandles val="exact"/>
        </dgm:presLayoutVars>
      </dgm:prSet>
      <dgm:spPr/>
    </dgm:pt>
    <dgm:pt modelId="{9244BBD5-049C-46CB-9388-B0908FE6CAE0}" type="pres">
      <dgm:prSet presAssocID="{6CD2EB64-6864-4741-833C-9D3C486380A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7634F4-0A2A-488F-A2B8-199E81F308C4}" type="pres">
      <dgm:prSet presAssocID="{7D73E910-89CD-447D-A98F-921B2F24A5FE}" presName="spacer" presStyleCnt="0"/>
      <dgm:spPr/>
    </dgm:pt>
    <dgm:pt modelId="{2C9E114A-70B6-44CD-A372-53787739B5CE}" type="pres">
      <dgm:prSet presAssocID="{954BDE93-209D-4CFF-AB08-68D2A581AF9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492CD31-C12D-4523-BD3C-8BEAFA939162}" type="presOf" srcId="{5D53D4C4-3B84-4C41-8F2D-FE05DE8494DF}" destId="{804C0E52-7259-4DB8-BB93-C69F4876243B}" srcOrd="0" destOrd="0" presId="urn:microsoft.com/office/officeart/2005/8/layout/vList2"/>
    <dgm:cxn modelId="{0BC47178-0F5B-4DE8-A63A-ACB4646472AE}" type="presOf" srcId="{6CD2EB64-6864-4741-833C-9D3C486380A6}" destId="{9244BBD5-049C-46CB-9388-B0908FE6CAE0}" srcOrd="0" destOrd="0" presId="urn:microsoft.com/office/officeart/2005/8/layout/vList2"/>
    <dgm:cxn modelId="{0AAC07B4-8DD5-4A01-A63C-0D72E4C8D681}" srcId="{5D53D4C4-3B84-4C41-8F2D-FE05DE8494DF}" destId="{6CD2EB64-6864-4741-833C-9D3C486380A6}" srcOrd="0" destOrd="0" parTransId="{F7CC4C0D-2C9F-4483-8D96-35C3BE26EE8A}" sibTransId="{7D73E910-89CD-447D-A98F-921B2F24A5FE}"/>
    <dgm:cxn modelId="{05084DC5-A165-4DBB-9DEF-1B125B3BCAB6}" type="presOf" srcId="{954BDE93-209D-4CFF-AB08-68D2A581AF98}" destId="{2C9E114A-70B6-44CD-A372-53787739B5CE}" srcOrd="0" destOrd="0" presId="urn:microsoft.com/office/officeart/2005/8/layout/vList2"/>
    <dgm:cxn modelId="{522F41D6-CC1A-4795-8D73-D0B7B87B25E5}" srcId="{5D53D4C4-3B84-4C41-8F2D-FE05DE8494DF}" destId="{954BDE93-209D-4CFF-AB08-68D2A581AF98}" srcOrd="1" destOrd="0" parTransId="{8074ED2E-D576-442D-B9A5-45D3549419AA}" sibTransId="{CD520657-A664-4E64-BE81-F9F7B6D7D050}"/>
    <dgm:cxn modelId="{2B14EA6A-6FEA-4DC5-8AD2-6E2A0CCE91FA}" type="presParOf" srcId="{804C0E52-7259-4DB8-BB93-C69F4876243B}" destId="{9244BBD5-049C-46CB-9388-B0908FE6CAE0}" srcOrd="0" destOrd="0" presId="urn:microsoft.com/office/officeart/2005/8/layout/vList2"/>
    <dgm:cxn modelId="{87143929-5C3F-4FB8-A105-5B225F7CB03E}" type="presParOf" srcId="{804C0E52-7259-4DB8-BB93-C69F4876243B}" destId="{777634F4-0A2A-488F-A2B8-199E81F308C4}" srcOrd="1" destOrd="0" presId="urn:microsoft.com/office/officeart/2005/8/layout/vList2"/>
    <dgm:cxn modelId="{1D98E3A7-00CB-4D3D-ABB7-A6357215BCCC}" type="presParOf" srcId="{804C0E52-7259-4DB8-BB93-C69F4876243B}" destId="{2C9E114A-70B6-44CD-A372-53787739B5C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41975B-8B65-4165-90B1-7A9DC5226CAD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7D15E8-6B6E-4557-AE0D-41C308AD945D}">
      <dgm:prSet custT="1"/>
      <dgm:spPr/>
      <dgm:t>
        <a:bodyPr/>
        <a:lstStyle/>
        <a:p>
          <a:pPr algn="just"/>
          <a:r>
            <a:rPr lang="es-ES" sz="1100" b="1" dirty="0">
              <a:solidFill>
                <a:schemeClr val="bg1"/>
              </a:solidFill>
            </a:rPr>
            <a:t>Promueven servicios especializados dirigidos a fomentar y desarrollar programas comprensivos de escenarios de trabajo saludables y libres de drogas mediante la implantación de componentes o estrategias exitosas de prevención en el área de trabajo, en agencias gubernamentales, municipios y empresas privadas.</a:t>
          </a:r>
          <a:endParaRPr lang="en-US" sz="1100" b="1" dirty="0">
            <a:solidFill>
              <a:schemeClr val="bg1"/>
            </a:solidFill>
          </a:endParaRPr>
        </a:p>
      </dgm:t>
    </dgm:pt>
    <dgm:pt modelId="{BF234AA4-EBC0-4C2F-8BE1-07DB30016F00}" type="parTrans" cxnId="{FF1A964B-8937-4DE3-B1A8-DD4A6ACE46F3}">
      <dgm:prSet/>
      <dgm:spPr/>
      <dgm:t>
        <a:bodyPr/>
        <a:lstStyle/>
        <a:p>
          <a:endParaRPr lang="en-US"/>
        </a:p>
      </dgm:t>
    </dgm:pt>
    <dgm:pt modelId="{DCBAE60F-1246-4827-9AA3-FCC8C96312E0}" type="sibTrans" cxnId="{FF1A964B-8937-4DE3-B1A8-DD4A6ACE46F3}">
      <dgm:prSet/>
      <dgm:spPr/>
      <dgm:t>
        <a:bodyPr/>
        <a:lstStyle/>
        <a:p>
          <a:endParaRPr lang="en-US"/>
        </a:p>
      </dgm:t>
    </dgm:pt>
    <dgm:pt modelId="{2BDCCA93-CC8E-4EC5-B00C-6A8FBE96BF7B}">
      <dgm:prSet custT="1"/>
      <dgm:spPr/>
      <dgm:t>
        <a:bodyPr/>
        <a:lstStyle/>
        <a:p>
          <a:pPr algn="just"/>
          <a:r>
            <a:rPr lang="es-ES" sz="1200" b="1" dirty="0">
              <a:solidFill>
                <a:schemeClr val="bg1"/>
              </a:solidFill>
            </a:rPr>
            <a:t>Ofrecen asesoramiento, capacitación y consultoría a la alta gerencia, supervisores y empleados de instituciones públicas y privadas sobre prevención y manejo de problemas relacionados con el uso de alcohol y otras drogas en el área de trabajo</a:t>
          </a:r>
          <a:r>
            <a:rPr lang="es-ES" sz="1000" dirty="0"/>
            <a:t>.</a:t>
          </a:r>
          <a:endParaRPr lang="en-US" sz="1000" dirty="0"/>
        </a:p>
      </dgm:t>
    </dgm:pt>
    <dgm:pt modelId="{02FDDF7C-197C-4E21-967F-0237C9124997}" type="parTrans" cxnId="{B06AEB36-F97D-4CE0-A82A-89915FD4FF9C}">
      <dgm:prSet/>
      <dgm:spPr/>
      <dgm:t>
        <a:bodyPr/>
        <a:lstStyle/>
        <a:p>
          <a:endParaRPr lang="en-US"/>
        </a:p>
      </dgm:t>
    </dgm:pt>
    <dgm:pt modelId="{629A38AF-D038-4792-A553-277F54C4ADB8}" type="sibTrans" cxnId="{B06AEB36-F97D-4CE0-A82A-89915FD4FF9C}">
      <dgm:prSet/>
      <dgm:spPr/>
      <dgm:t>
        <a:bodyPr/>
        <a:lstStyle/>
        <a:p>
          <a:endParaRPr lang="en-US"/>
        </a:p>
      </dgm:t>
    </dgm:pt>
    <dgm:pt modelId="{7BF8E949-40A3-4904-B8D6-655391DF88DD}">
      <dgm:prSet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Ofrecen orientaciones a empleados de instituciones públicas, privadas y gobiernos municipales sobre prevención y alternativas de tratamiento relacionadas con el uso de drogas en el empleo.</a:t>
          </a:r>
          <a:endParaRPr lang="en-US" sz="1400" b="1" dirty="0">
            <a:solidFill>
              <a:schemeClr val="bg1"/>
            </a:solidFill>
          </a:endParaRPr>
        </a:p>
      </dgm:t>
    </dgm:pt>
    <dgm:pt modelId="{F8C06BBD-926C-41AB-93AF-A537E377B0D4}" type="parTrans" cxnId="{F2DA80C5-69E3-494F-9DC2-AF80BB7BA834}">
      <dgm:prSet/>
      <dgm:spPr/>
      <dgm:t>
        <a:bodyPr/>
        <a:lstStyle/>
        <a:p>
          <a:endParaRPr lang="en-US"/>
        </a:p>
      </dgm:t>
    </dgm:pt>
    <dgm:pt modelId="{A230ED19-7151-4118-93E7-281C88B21E36}" type="sibTrans" cxnId="{F2DA80C5-69E3-494F-9DC2-AF80BB7BA834}">
      <dgm:prSet/>
      <dgm:spPr/>
      <dgm:t>
        <a:bodyPr/>
        <a:lstStyle/>
        <a:p>
          <a:endParaRPr lang="en-US"/>
        </a:p>
      </dgm:t>
    </dgm:pt>
    <dgm:pt modelId="{229C2A13-B319-43D8-8020-3B65B42DF4CD}">
      <dgm:prSet custT="1"/>
      <dgm:spPr/>
      <dgm:t>
        <a:bodyPr/>
        <a:lstStyle/>
        <a:p>
          <a:r>
            <a:rPr lang="es-ES" sz="1000" b="1" dirty="0">
              <a:solidFill>
                <a:schemeClr val="bg1"/>
              </a:solidFill>
            </a:rPr>
            <a:t>Ofrecen asesoramiento, consultoría y capacitación para la implantación y desarrollo de los </a:t>
          </a:r>
          <a:r>
            <a:rPr lang="es-ES" sz="1000" b="1" u="sng" dirty="0">
              <a:solidFill>
                <a:schemeClr val="bg1"/>
              </a:solidFill>
            </a:rPr>
            <a:t>Programas de Ayuda al Empleado (Ley 167 de 11 de agosto de 2002) en las instituciones públicas, privadas y gobiernos municipales que lo soliciten con el propósito de crear un ambiente laboral que estimule la productividad de los empleados.  </a:t>
          </a:r>
          <a:r>
            <a:rPr lang="es-ES" sz="1000" b="1" dirty="0">
              <a:solidFill>
                <a:schemeClr val="bg1"/>
              </a:solidFill>
            </a:rPr>
            <a:t>Además, monitorean los programas establecidos en las agencias gubernamentales para garantizar cumplimiento con la reglamentación vigente.</a:t>
          </a:r>
          <a:endParaRPr lang="en-US" sz="1000" b="1" dirty="0">
            <a:solidFill>
              <a:schemeClr val="bg1"/>
            </a:solidFill>
          </a:endParaRPr>
        </a:p>
      </dgm:t>
    </dgm:pt>
    <dgm:pt modelId="{7C7834F0-1D6C-4CC6-9BCD-7ED7C9BE3AD5}" type="parTrans" cxnId="{A8477CAA-A939-49BF-A838-E5A3A14EC4BD}">
      <dgm:prSet/>
      <dgm:spPr/>
      <dgm:t>
        <a:bodyPr/>
        <a:lstStyle/>
        <a:p>
          <a:endParaRPr lang="en-US"/>
        </a:p>
      </dgm:t>
    </dgm:pt>
    <dgm:pt modelId="{2D469614-749A-4173-89AC-0B1F3A12A667}" type="sibTrans" cxnId="{A8477CAA-A939-49BF-A838-E5A3A14EC4BD}">
      <dgm:prSet/>
      <dgm:spPr/>
      <dgm:t>
        <a:bodyPr/>
        <a:lstStyle/>
        <a:p>
          <a:endParaRPr lang="en-US"/>
        </a:p>
      </dgm:t>
    </dgm:pt>
    <dgm:pt modelId="{DE662E30-DE4B-4578-9810-6EF4A5BAE32B}">
      <dgm:prSet/>
      <dgm:spPr/>
      <dgm:t>
        <a:bodyPr/>
        <a:lstStyle/>
        <a:p>
          <a:pPr algn="just"/>
          <a:r>
            <a:rPr lang="es-ES" b="1" u="sng" dirty="0">
              <a:solidFill>
                <a:schemeClr val="bg1"/>
              </a:solidFill>
            </a:rPr>
            <a:t>Capacitan y ofrecen asesoramiento a la alta gerencia y supervisores sobre el establecimiento y desarrollo del  “Programa de pruebas” para la detección de sustancias controladas en el sector laboral público y privado</a:t>
          </a:r>
          <a:r>
            <a:rPr lang="es-ES" b="1" dirty="0">
              <a:solidFill>
                <a:schemeClr val="bg1"/>
              </a:solidFill>
            </a:rPr>
            <a:t>, según dispuesto por la legislación vigente.  (Ley 78 de 11 de agosto de 1997, Ley 30 de enero de 1999 y Ley 59 de 8 de agosto de 1997.)</a:t>
          </a:r>
          <a:endParaRPr lang="en-US" b="1" dirty="0">
            <a:solidFill>
              <a:schemeClr val="bg1"/>
            </a:solidFill>
          </a:endParaRPr>
        </a:p>
      </dgm:t>
    </dgm:pt>
    <dgm:pt modelId="{25E9530B-D398-4C95-9AA5-ACD026AA72DF}" type="parTrans" cxnId="{92690622-5C7C-4D20-B189-28EF1A1B7CC7}">
      <dgm:prSet/>
      <dgm:spPr/>
      <dgm:t>
        <a:bodyPr/>
        <a:lstStyle/>
        <a:p>
          <a:endParaRPr lang="en-US"/>
        </a:p>
      </dgm:t>
    </dgm:pt>
    <dgm:pt modelId="{F0F2FE70-7CD0-4C51-89AD-79C4B5F89076}" type="sibTrans" cxnId="{92690622-5C7C-4D20-B189-28EF1A1B7CC7}">
      <dgm:prSet/>
      <dgm:spPr/>
      <dgm:t>
        <a:bodyPr/>
        <a:lstStyle/>
        <a:p>
          <a:endParaRPr lang="en-US"/>
        </a:p>
      </dgm:t>
    </dgm:pt>
    <dgm:pt modelId="{876FD8FA-7435-46F4-AB5C-7D54A02010DA}" type="pres">
      <dgm:prSet presAssocID="{AD41975B-8B65-4165-90B1-7A9DC5226CAD}" presName="outerComposite" presStyleCnt="0">
        <dgm:presLayoutVars>
          <dgm:chMax val="5"/>
          <dgm:dir/>
          <dgm:resizeHandles val="exact"/>
        </dgm:presLayoutVars>
      </dgm:prSet>
      <dgm:spPr/>
    </dgm:pt>
    <dgm:pt modelId="{D807AA82-B143-4FBE-B711-D9B691678088}" type="pres">
      <dgm:prSet presAssocID="{AD41975B-8B65-4165-90B1-7A9DC5226CAD}" presName="dummyMaxCanvas" presStyleCnt="0">
        <dgm:presLayoutVars/>
      </dgm:prSet>
      <dgm:spPr/>
    </dgm:pt>
    <dgm:pt modelId="{81C980EC-F5AF-4210-861F-F7C9EFC14B1A}" type="pres">
      <dgm:prSet presAssocID="{AD41975B-8B65-4165-90B1-7A9DC5226CAD}" presName="FiveNodes_1" presStyleLbl="node1" presStyleIdx="0" presStyleCnt="5">
        <dgm:presLayoutVars>
          <dgm:bulletEnabled val="1"/>
        </dgm:presLayoutVars>
      </dgm:prSet>
      <dgm:spPr/>
    </dgm:pt>
    <dgm:pt modelId="{BC1CEC91-50D9-4208-8B32-DE5495257264}" type="pres">
      <dgm:prSet presAssocID="{AD41975B-8B65-4165-90B1-7A9DC5226CAD}" presName="FiveNodes_2" presStyleLbl="node1" presStyleIdx="1" presStyleCnt="5">
        <dgm:presLayoutVars>
          <dgm:bulletEnabled val="1"/>
        </dgm:presLayoutVars>
      </dgm:prSet>
      <dgm:spPr/>
    </dgm:pt>
    <dgm:pt modelId="{F24E5DB0-7D35-40E8-AD7E-A86EB484ECE4}" type="pres">
      <dgm:prSet presAssocID="{AD41975B-8B65-4165-90B1-7A9DC5226CAD}" presName="FiveNodes_3" presStyleLbl="node1" presStyleIdx="2" presStyleCnt="5">
        <dgm:presLayoutVars>
          <dgm:bulletEnabled val="1"/>
        </dgm:presLayoutVars>
      </dgm:prSet>
      <dgm:spPr/>
    </dgm:pt>
    <dgm:pt modelId="{06EC3177-7408-44FC-ABD4-7B44942B7D09}" type="pres">
      <dgm:prSet presAssocID="{AD41975B-8B65-4165-90B1-7A9DC5226CAD}" presName="FiveNodes_4" presStyleLbl="node1" presStyleIdx="3" presStyleCnt="5">
        <dgm:presLayoutVars>
          <dgm:bulletEnabled val="1"/>
        </dgm:presLayoutVars>
      </dgm:prSet>
      <dgm:spPr/>
    </dgm:pt>
    <dgm:pt modelId="{8254E7B9-7196-464C-A777-B9ADFA74D7CC}" type="pres">
      <dgm:prSet presAssocID="{AD41975B-8B65-4165-90B1-7A9DC5226CAD}" presName="FiveNodes_5" presStyleLbl="node1" presStyleIdx="4" presStyleCnt="5">
        <dgm:presLayoutVars>
          <dgm:bulletEnabled val="1"/>
        </dgm:presLayoutVars>
      </dgm:prSet>
      <dgm:spPr/>
    </dgm:pt>
    <dgm:pt modelId="{45393F9B-154B-4EAB-B61D-288A5D1AB011}" type="pres">
      <dgm:prSet presAssocID="{AD41975B-8B65-4165-90B1-7A9DC5226CAD}" presName="FiveConn_1-2" presStyleLbl="fgAccFollowNode1" presStyleIdx="0" presStyleCnt="4">
        <dgm:presLayoutVars>
          <dgm:bulletEnabled val="1"/>
        </dgm:presLayoutVars>
      </dgm:prSet>
      <dgm:spPr/>
    </dgm:pt>
    <dgm:pt modelId="{E5132350-C36E-442A-9650-9B59E558034E}" type="pres">
      <dgm:prSet presAssocID="{AD41975B-8B65-4165-90B1-7A9DC5226CAD}" presName="FiveConn_2-3" presStyleLbl="fgAccFollowNode1" presStyleIdx="1" presStyleCnt="4">
        <dgm:presLayoutVars>
          <dgm:bulletEnabled val="1"/>
        </dgm:presLayoutVars>
      </dgm:prSet>
      <dgm:spPr/>
    </dgm:pt>
    <dgm:pt modelId="{3A337D64-C04C-436F-ACFE-ED4E5BA6F16A}" type="pres">
      <dgm:prSet presAssocID="{AD41975B-8B65-4165-90B1-7A9DC5226CAD}" presName="FiveConn_3-4" presStyleLbl="fgAccFollowNode1" presStyleIdx="2" presStyleCnt="4">
        <dgm:presLayoutVars>
          <dgm:bulletEnabled val="1"/>
        </dgm:presLayoutVars>
      </dgm:prSet>
      <dgm:spPr/>
    </dgm:pt>
    <dgm:pt modelId="{E81DC7F8-1F4D-4849-BFE4-47797FB1A277}" type="pres">
      <dgm:prSet presAssocID="{AD41975B-8B65-4165-90B1-7A9DC5226CAD}" presName="FiveConn_4-5" presStyleLbl="fgAccFollowNode1" presStyleIdx="3" presStyleCnt="4">
        <dgm:presLayoutVars>
          <dgm:bulletEnabled val="1"/>
        </dgm:presLayoutVars>
      </dgm:prSet>
      <dgm:spPr/>
    </dgm:pt>
    <dgm:pt modelId="{C651EA8D-EA67-4A97-8E6A-6DF5CE8D0DB6}" type="pres">
      <dgm:prSet presAssocID="{AD41975B-8B65-4165-90B1-7A9DC5226CAD}" presName="FiveNodes_1_text" presStyleLbl="node1" presStyleIdx="4" presStyleCnt="5">
        <dgm:presLayoutVars>
          <dgm:bulletEnabled val="1"/>
        </dgm:presLayoutVars>
      </dgm:prSet>
      <dgm:spPr/>
    </dgm:pt>
    <dgm:pt modelId="{7D2E23A7-8B4C-4AAC-A74F-648474CFA500}" type="pres">
      <dgm:prSet presAssocID="{AD41975B-8B65-4165-90B1-7A9DC5226CAD}" presName="FiveNodes_2_text" presStyleLbl="node1" presStyleIdx="4" presStyleCnt="5">
        <dgm:presLayoutVars>
          <dgm:bulletEnabled val="1"/>
        </dgm:presLayoutVars>
      </dgm:prSet>
      <dgm:spPr/>
    </dgm:pt>
    <dgm:pt modelId="{B84EC715-17A3-4093-98C4-B07529889EE9}" type="pres">
      <dgm:prSet presAssocID="{AD41975B-8B65-4165-90B1-7A9DC5226CAD}" presName="FiveNodes_3_text" presStyleLbl="node1" presStyleIdx="4" presStyleCnt="5">
        <dgm:presLayoutVars>
          <dgm:bulletEnabled val="1"/>
        </dgm:presLayoutVars>
      </dgm:prSet>
      <dgm:spPr/>
    </dgm:pt>
    <dgm:pt modelId="{9534C311-024A-4954-BB52-3286A5AC8B70}" type="pres">
      <dgm:prSet presAssocID="{AD41975B-8B65-4165-90B1-7A9DC5226CAD}" presName="FiveNodes_4_text" presStyleLbl="node1" presStyleIdx="4" presStyleCnt="5">
        <dgm:presLayoutVars>
          <dgm:bulletEnabled val="1"/>
        </dgm:presLayoutVars>
      </dgm:prSet>
      <dgm:spPr/>
    </dgm:pt>
    <dgm:pt modelId="{9A3CB1B8-D064-463F-AE11-0A13D96672C5}" type="pres">
      <dgm:prSet presAssocID="{AD41975B-8B65-4165-90B1-7A9DC5226CA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365D106-E6C9-42BB-AF7A-C3BB0B5B36F9}" type="presOf" srcId="{A230ED19-7151-4118-93E7-281C88B21E36}" destId="{3A337D64-C04C-436F-ACFE-ED4E5BA6F16A}" srcOrd="0" destOrd="0" presId="urn:microsoft.com/office/officeart/2005/8/layout/vProcess5"/>
    <dgm:cxn modelId="{92690622-5C7C-4D20-B189-28EF1A1B7CC7}" srcId="{AD41975B-8B65-4165-90B1-7A9DC5226CAD}" destId="{DE662E30-DE4B-4578-9810-6EF4A5BAE32B}" srcOrd="4" destOrd="0" parTransId="{25E9530B-D398-4C95-9AA5-ACD026AA72DF}" sibTransId="{F0F2FE70-7CD0-4C51-89AD-79C4B5F89076}"/>
    <dgm:cxn modelId="{5A52DA2F-8152-43E8-982A-7DE2DA214F21}" type="presOf" srcId="{229C2A13-B319-43D8-8020-3B65B42DF4CD}" destId="{9534C311-024A-4954-BB52-3286A5AC8B70}" srcOrd="1" destOrd="0" presId="urn:microsoft.com/office/officeart/2005/8/layout/vProcess5"/>
    <dgm:cxn modelId="{19D25836-55B6-4EA9-ABF1-AC1FC64708A7}" type="presOf" srcId="{FF7D15E8-6B6E-4557-AE0D-41C308AD945D}" destId="{C651EA8D-EA67-4A97-8E6A-6DF5CE8D0DB6}" srcOrd="1" destOrd="0" presId="urn:microsoft.com/office/officeart/2005/8/layout/vProcess5"/>
    <dgm:cxn modelId="{B06AEB36-F97D-4CE0-A82A-89915FD4FF9C}" srcId="{AD41975B-8B65-4165-90B1-7A9DC5226CAD}" destId="{2BDCCA93-CC8E-4EC5-B00C-6A8FBE96BF7B}" srcOrd="1" destOrd="0" parTransId="{02FDDF7C-197C-4E21-967F-0237C9124997}" sibTransId="{629A38AF-D038-4792-A553-277F54C4ADB8}"/>
    <dgm:cxn modelId="{2ACE765E-AF68-47EE-9521-25C51A9FF07E}" type="presOf" srcId="{7BF8E949-40A3-4904-B8D6-655391DF88DD}" destId="{B84EC715-17A3-4093-98C4-B07529889EE9}" srcOrd="1" destOrd="0" presId="urn:microsoft.com/office/officeart/2005/8/layout/vProcess5"/>
    <dgm:cxn modelId="{5681B05F-75CB-4C83-A7A3-A0A5D6E8DC3B}" type="presOf" srcId="{2BDCCA93-CC8E-4EC5-B00C-6A8FBE96BF7B}" destId="{BC1CEC91-50D9-4208-8B32-DE5495257264}" srcOrd="0" destOrd="0" presId="urn:microsoft.com/office/officeart/2005/8/layout/vProcess5"/>
    <dgm:cxn modelId="{6BAEB26A-FBC8-4868-AC9C-1DE865B8865C}" type="presOf" srcId="{629A38AF-D038-4792-A553-277F54C4ADB8}" destId="{E5132350-C36E-442A-9650-9B59E558034E}" srcOrd="0" destOrd="0" presId="urn:microsoft.com/office/officeart/2005/8/layout/vProcess5"/>
    <dgm:cxn modelId="{FF1A964B-8937-4DE3-B1A8-DD4A6ACE46F3}" srcId="{AD41975B-8B65-4165-90B1-7A9DC5226CAD}" destId="{FF7D15E8-6B6E-4557-AE0D-41C308AD945D}" srcOrd="0" destOrd="0" parTransId="{BF234AA4-EBC0-4C2F-8BE1-07DB30016F00}" sibTransId="{DCBAE60F-1246-4827-9AA3-FCC8C96312E0}"/>
    <dgm:cxn modelId="{E69FE95A-FECB-4D54-8639-2F6470DC2564}" type="presOf" srcId="{7BF8E949-40A3-4904-B8D6-655391DF88DD}" destId="{F24E5DB0-7D35-40E8-AD7E-A86EB484ECE4}" srcOrd="0" destOrd="0" presId="urn:microsoft.com/office/officeart/2005/8/layout/vProcess5"/>
    <dgm:cxn modelId="{26BA4996-12FB-48D3-96DA-5035293C26EE}" type="presOf" srcId="{2D469614-749A-4173-89AC-0B1F3A12A667}" destId="{E81DC7F8-1F4D-4849-BFE4-47797FB1A277}" srcOrd="0" destOrd="0" presId="urn:microsoft.com/office/officeart/2005/8/layout/vProcess5"/>
    <dgm:cxn modelId="{FA92C899-6EE6-4885-8B06-16A977DD8355}" type="presOf" srcId="{229C2A13-B319-43D8-8020-3B65B42DF4CD}" destId="{06EC3177-7408-44FC-ABD4-7B44942B7D09}" srcOrd="0" destOrd="0" presId="urn:microsoft.com/office/officeart/2005/8/layout/vProcess5"/>
    <dgm:cxn modelId="{548C58A1-0B1B-4E21-8378-F545843136D9}" type="presOf" srcId="{FF7D15E8-6B6E-4557-AE0D-41C308AD945D}" destId="{81C980EC-F5AF-4210-861F-F7C9EFC14B1A}" srcOrd="0" destOrd="0" presId="urn:microsoft.com/office/officeart/2005/8/layout/vProcess5"/>
    <dgm:cxn modelId="{A8477CAA-A939-49BF-A838-E5A3A14EC4BD}" srcId="{AD41975B-8B65-4165-90B1-7A9DC5226CAD}" destId="{229C2A13-B319-43D8-8020-3B65B42DF4CD}" srcOrd="3" destOrd="0" parTransId="{7C7834F0-1D6C-4CC6-9BCD-7ED7C9BE3AD5}" sibTransId="{2D469614-749A-4173-89AC-0B1F3A12A667}"/>
    <dgm:cxn modelId="{3FE02DC1-A43D-400D-B00D-3289F3F9F88A}" type="presOf" srcId="{DE662E30-DE4B-4578-9810-6EF4A5BAE32B}" destId="{8254E7B9-7196-464C-A777-B9ADFA74D7CC}" srcOrd="0" destOrd="0" presId="urn:microsoft.com/office/officeart/2005/8/layout/vProcess5"/>
    <dgm:cxn modelId="{F2DA80C5-69E3-494F-9DC2-AF80BB7BA834}" srcId="{AD41975B-8B65-4165-90B1-7A9DC5226CAD}" destId="{7BF8E949-40A3-4904-B8D6-655391DF88DD}" srcOrd="2" destOrd="0" parTransId="{F8C06BBD-926C-41AB-93AF-A537E377B0D4}" sibTransId="{A230ED19-7151-4118-93E7-281C88B21E36}"/>
    <dgm:cxn modelId="{B8E9A7CF-0A8F-40D5-BD4E-7D6E03D69524}" type="presOf" srcId="{DCBAE60F-1246-4827-9AA3-FCC8C96312E0}" destId="{45393F9B-154B-4EAB-B61D-288A5D1AB011}" srcOrd="0" destOrd="0" presId="urn:microsoft.com/office/officeart/2005/8/layout/vProcess5"/>
    <dgm:cxn modelId="{12A8D9DD-FD02-4364-994E-0143AC7BC24B}" type="presOf" srcId="{AD41975B-8B65-4165-90B1-7A9DC5226CAD}" destId="{876FD8FA-7435-46F4-AB5C-7D54A02010DA}" srcOrd="0" destOrd="0" presId="urn:microsoft.com/office/officeart/2005/8/layout/vProcess5"/>
    <dgm:cxn modelId="{23803ADF-0545-414A-A5F8-96F448A137F8}" type="presOf" srcId="{DE662E30-DE4B-4578-9810-6EF4A5BAE32B}" destId="{9A3CB1B8-D064-463F-AE11-0A13D96672C5}" srcOrd="1" destOrd="0" presId="urn:microsoft.com/office/officeart/2005/8/layout/vProcess5"/>
    <dgm:cxn modelId="{4C3855F9-9385-4CC2-A1FA-37BE09FF9B4D}" type="presOf" srcId="{2BDCCA93-CC8E-4EC5-B00C-6A8FBE96BF7B}" destId="{7D2E23A7-8B4C-4AAC-A74F-648474CFA500}" srcOrd="1" destOrd="0" presId="urn:microsoft.com/office/officeart/2005/8/layout/vProcess5"/>
    <dgm:cxn modelId="{28FEBB4D-ABB4-4180-A24C-06275982187C}" type="presParOf" srcId="{876FD8FA-7435-46F4-AB5C-7D54A02010DA}" destId="{D807AA82-B143-4FBE-B711-D9B691678088}" srcOrd="0" destOrd="0" presId="urn:microsoft.com/office/officeart/2005/8/layout/vProcess5"/>
    <dgm:cxn modelId="{48EAB3DE-A188-45DF-80E3-A6E52C0CE714}" type="presParOf" srcId="{876FD8FA-7435-46F4-AB5C-7D54A02010DA}" destId="{81C980EC-F5AF-4210-861F-F7C9EFC14B1A}" srcOrd="1" destOrd="0" presId="urn:microsoft.com/office/officeart/2005/8/layout/vProcess5"/>
    <dgm:cxn modelId="{A6F8D563-80CF-498B-A81F-AC30802E6868}" type="presParOf" srcId="{876FD8FA-7435-46F4-AB5C-7D54A02010DA}" destId="{BC1CEC91-50D9-4208-8B32-DE5495257264}" srcOrd="2" destOrd="0" presId="urn:microsoft.com/office/officeart/2005/8/layout/vProcess5"/>
    <dgm:cxn modelId="{E7F912AE-BA40-4804-8C5E-A3A9770CF9F5}" type="presParOf" srcId="{876FD8FA-7435-46F4-AB5C-7D54A02010DA}" destId="{F24E5DB0-7D35-40E8-AD7E-A86EB484ECE4}" srcOrd="3" destOrd="0" presId="urn:microsoft.com/office/officeart/2005/8/layout/vProcess5"/>
    <dgm:cxn modelId="{359F246C-D0D4-4D75-B0B3-6A6253F155BD}" type="presParOf" srcId="{876FD8FA-7435-46F4-AB5C-7D54A02010DA}" destId="{06EC3177-7408-44FC-ABD4-7B44942B7D09}" srcOrd="4" destOrd="0" presId="urn:microsoft.com/office/officeart/2005/8/layout/vProcess5"/>
    <dgm:cxn modelId="{F9EBAE39-C0A8-43B6-9AED-151CA848A5A9}" type="presParOf" srcId="{876FD8FA-7435-46F4-AB5C-7D54A02010DA}" destId="{8254E7B9-7196-464C-A777-B9ADFA74D7CC}" srcOrd="5" destOrd="0" presId="urn:microsoft.com/office/officeart/2005/8/layout/vProcess5"/>
    <dgm:cxn modelId="{E02EF0F1-4B47-4136-82A0-64A000FE831D}" type="presParOf" srcId="{876FD8FA-7435-46F4-AB5C-7D54A02010DA}" destId="{45393F9B-154B-4EAB-B61D-288A5D1AB011}" srcOrd="6" destOrd="0" presId="urn:microsoft.com/office/officeart/2005/8/layout/vProcess5"/>
    <dgm:cxn modelId="{73194A3C-1582-4962-BDD2-DE250E30C97B}" type="presParOf" srcId="{876FD8FA-7435-46F4-AB5C-7D54A02010DA}" destId="{E5132350-C36E-442A-9650-9B59E558034E}" srcOrd="7" destOrd="0" presId="urn:microsoft.com/office/officeart/2005/8/layout/vProcess5"/>
    <dgm:cxn modelId="{CF3E59FE-55B2-4390-A734-3C8C6BEDFD9B}" type="presParOf" srcId="{876FD8FA-7435-46F4-AB5C-7D54A02010DA}" destId="{3A337D64-C04C-436F-ACFE-ED4E5BA6F16A}" srcOrd="8" destOrd="0" presId="urn:microsoft.com/office/officeart/2005/8/layout/vProcess5"/>
    <dgm:cxn modelId="{2348F309-05B4-459E-B308-7BCEC58BDDB8}" type="presParOf" srcId="{876FD8FA-7435-46F4-AB5C-7D54A02010DA}" destId="{E81DC7F8-1F4D-4849-BFE4-47797FB1A277}" srcOrd="9" destOrd="0" presId="urn:microsoft.com/office/officeart/2005/8/layout/vProcess5"/>
    <dgm:cxn modelId="{FDF4C2FF-3799-44E2-87C4-A5E79F2503D7}" type="presParOf" srcId="{876FD8FA-7435-46F4-AB5C-7D54A02010DA}" destId="{C651EA8D-EA67-4A97-8E6A-6DF5CE8D0DB6}" srcOrd="10" destOrd="0" presId="urn:microsoft.com/office/officeart/2005/8/layout/vProcess5"/>
    <dgm:cxn modelId="{11C5BEEB-3DD8-4EA6-8672-4319F3F6111D}" type="presParOf" srcId="{876FD8FA-7435-46F4-AB5C-7D54A02010DA}" destId="{7D2E23A7-8B4C-4AAC-A74F-648474CFA500}" srcOrd="11" destOrd="0" presId="urn:microsoft.com/office/officeart/2005/8/layout/vProcess5"/>
    <dgm:cxn modelId="{13888705-8A07-4706-B147-4480AAEFC7FE}" type="presParOf" srcId="{876FD8FA-7435-46F4-AB5C-7D54A02010DA}" destId="{B84EC715-17A3-4093-98C4-B07529889EE9}" srcOrd="12" destOrd="0" presId="urn:microsoft.com/office/officeart/2005/8/layout/vProcess5"/>
    <dgm:cxn modelId="{606AFDDD-7402-4650-9E1C-1465C8DF6037}" type="presParOf" srcId="{876FD8FA-7435-46F4-AB5C-7D54A02010DA}" destId="{9534C311-024A-4954-BB52-3286A5AC8B70}" srcOrd="13" destOrd="0" presId="urn:microsoft.com/office/officeart/2005/8/layout/vProcess5"/>
    <dgm:cxn modelId="{B8F30D1A-8927-40AC-A3B2-E296A0A228A8}" type="presParOf" srcId="{876FD8FA-7435-46F4-AB5C-7D54A02010DA}" destId="{9A3CB1B8-D064-463F-AE11-0A13D96672C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ABBC87-37D7-4390-A45D-90E94630A79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0D14ABE-D936-4D4C-8B53-B8693E4B5DBC}">
      <dgm:prSet/>
      <dgm:spPr/>
      <dgm:t>
        <a:bodyPr/>
        <a:lstStyle/>
        <a:p>
          <a:pPr algn="just"/>
          <a:r>
            <a:rPr lang="es-US" b="1" dirty="0"/>
            <a:t>Diseña, organiza y mantiene un sistema de revisión operacional de actividades y servicios mediante el cual se recopila información que permite la toma de decisiones para el mejoramiento en la prestación de los servicios y de conformidad con los estudios epidemiológicos de la Administración Auxiliar.</a:t>
          </a:r>
          <a:endParaRPr lang="en-US" b="1" dirty="0"/>
        </a:p>
      </dgm:t>
    </dgm:pt>
    <dgm:pt modelId="{4AD2D64F-AA62-4CDF-BFFB-EBFE11C17C08}" type="parTrans" cxnId="{249EC5E6-6A30-4556-AE74-BCE29DBB00A4}">
      <dgm:prSet/>
      <dgm:spPr/>
      <dgm:t>
        <a:bodyPr/>
        <a:lstStyle/>
        <a:p>
          <a:endParaRPr lang="en-US"/>
        </a:p>
      </dgm:t>
    </dgm:pt>
    <dgm:pt modelId="{97C80759-A147-44A0-9ED3-46FC9556E631}" type="sibTrans" cxnId="{249EC5E6-6A30-4556-AE74-BCE29DBB00A4}">
      <dgm:prSet/>
      <dgm:spPr/>
      <dgm:t>
        <a:bodyPr/>
        <a:lstStyle/>
        <a:p>
          <a:endParaRPr lang="en-US"/>
        </a:p>
      </dgm:t>
    </dgm:pt>
    <dgm:pt modelId="{2D24EC87-9568-407A-8EC8-18A27800961F}">
      <dgm:prSet/>
      <dgm:spPr/>
      <dgm:t>
        <a:bodyPr/>
        <a:lstStyle/>
        <a:p>
          <a:pPr algn="just"/>
          <a:r>
            <a:rPr lang="es-US" b="1" dirty="0"/>
            <a:t>Se monitorea el cumplimiento con las actividades y servicios de acuerdo con los planes de trabajo para las distintas fuentes de fondos.</a:t>
          </a:r>
          <a:endParaRPr lang="en-US" b="1" dirty="0"/>
        </a:p>
      </dgm:t>
    </dgm:pt>
    <dgm:pt modelId="{E94288D8-E98D-4875-A2CB-44FA5FC416FD}" type="parTrans" cxnId="{DF93A0E5-8AA2-4C09-8336-2F9D445EB1F1}">
      <dgm:prSet/>
      <dgm:spPr/>
      <dgm:t>
        <a:bodyPr/>
        <a:lstStyle/>
        <a:p>
          <a:endParaRPr lang="en-US"/>
        </a:p>
      </dgm:t>
    </dgm:pt>
    <dgm:pt modelId="{8F5B8C64-5806-449D-B747-BF1DAABAF561}" type="sibTrans" cxnId="{DF93A0E5-8AA2-4C09-8336-2F9D445EB1F1}">
      <dgm:prSet/>
      <dgm:spPr/>
      <dgm:t>
        <a:bodyPr/>
        <a:lstStyle/>
        <a:p>
          <a:endParaRPr lang="en-US"/>
        </a:p>
      </dgm:t>
    </dgm:pt>
    <dgm:pt modelId="{A385BB9A-BC4D-43A3-9D4F-4C252AFB461C}">
      <dgm:prSet/>
      <dgm:spPr/>
      <dgm:t>
        <a:bodyPr/>
        <a:lstStyle/>
        <a:p>
          <a:r>
            <a:rPr lang="es-US" b="1" dirty="0"/>
            <a:t>Se ofrece asistencia técnica, adiestramientos y capacitación a los 10 Centros de Prevención de la ASSMCA.</a:t>
          </a:r>
          <a:endParaRPr lang="en-US" b="1" dirty="0"/>
        </a:p>
      </dgm:t>
    </dgm:pt>
    <dgm:pt modelId="{24C41923-B699-4DC5-BB5D-B087AE192BAC}" type="parTrans" cxnId="{A5CDAB6B-0820-4B64-BE25-D50E130C4434}">
      <dgm:prSet/>
      <dgm:spPr/>
      <dgm:t>
        <a:bodyPr/>
        <a:lstStyle/>
        <a:p>
          <a:endParaRPr lang="en-US"/>
        </a:p>
      </dgm:t>
    </dgm:pt>
    <dgm:pt modelId="{92243557-F80D-43D4-BB1F-A9830E84E092}" type="sibTrans" cxnId="{A5CDAB6B-0820-4B64-BE25-D50E130C4434}">
      <dgm:prSet/>
      <dgm:spPr/>
      <dgm:t>
        <a:bodyPr/>
        <a:lstStyle/>
        <a:p>
          <a:endParaRPr lang="en-US"/>
        </a:p>
      </dgm:t>
    </dgm:pt>
    <dgm:pt modelId="{BA99DC12-2874-413A-ACA4-AD524F463C5A}">
      <dgm:prSet/>
      <dgm:spPr/>
      <dgm:t>
        <a:bodyPr/>
        <a:lstStyle/>
        <a:p>
          <a:pPr algn="just"/>
          <a:r>
            <a:rPr lang="es-US" b="1" dirty="0"/>
            <a:t>Establece alianzas con entidades estatales y federales con el propósito de establecer oportunidades de asistencia técnica y asesoramiento. </a:t>
          </a:r>
          <a:endParaRPr lang="en-US" b="1" dirty="0"/>
        </a:p>
      </dgm:t>
    </dgm:pt>
    <dgm:pt modelId="{DABC93AC-9B2B-465F-9283-B745E1ADBA3C}" type="parTrans" cxnId="{07EA4A44-3C74-4E1B-921D-A9905D8F3811}">
      <dgm:prSet/>
      <dgm:spPr/>
      <dgm:t>
        <a:bodyPr/>
        <a:lstStyle/>
        <a:p>
          <a:endParaRPr lang="en-US"/>
        </a:p>
      </dgm:t>
    </dgm:pt>
    <dgm:pt modelId="{0DF7D6BB-BCA6-461D-8209-5680FEE58521}" type="sibTrans" cxnId="{07EA4A44-3C74-4E1B-921D-A9905D8F3811}">
      <dgm:prSet/>
      <dgm:spPr/>
      <dgm:t>
        <a:bodyPr/>
        <a:lstStyle/>
        <a:p>
          <a:endParaRPr lang="en-US"/>
        </a:p>
      </dgm:t>
    </dgm:pt>
    <dgm:pt modelId="{FE413A96-044A-4D95-8352-5124B03A8E22}" type="pres">
      <dgm:prSet presAssocID="{5CABBC87-37D7-4390-A45D-90E94630A798}" presName="vert0" presStyleCnt="0">
        <dgm:presLayoutVars>
          <dgm:dir/>
          <dgm:animOne val="branch"/>
          <dgm:animLvl val="lvl"/>
        </dgm:presLayoutVars>
      </dgm:prSet>
      <dgm:spPr/>
    </dgm:pt>
    <dgm:pt modelId="{B202A1C2-4BBE-42D9-90E3-041DC51FEC3D}" type="pres">
      <dgm:prSet presAssocID="{B0D14ABE-D936-4D4C-8B53-B8693E4B5DBC}" presName="thickLine" presStyleLbl="alignNode1" presStyleIdx="0" presStyleCnt="4"/>
      <dgm:spPr/>
    </dgm:pt>
    <dgm:pt modelId="{5F33C2C6-1F32-42F5-B132-80E179C8EEF5}" type="pres">
      <dgm:prSet presAssocID="{B0D14ABE-D936-4D4C-8B53-B8693E4B5DBC}" presName="horz1" presStyleCnt="0"/>
      <dgm:spPr/>
    </dgm:pt>
    <dgm:pt modelId="{1A839EB8-66CD-48F7-AC24-3F915D88E3A4}" type="pres">
      <dgm:prSet presAssocID="{B0D14ABE-D936-4D4C-8B53-B8693E4B5DBC}" presName="tx1" presStyleLbl="revTx" presStyleIdx="0" presStyleCnt="4"/>
      <dgm:spPr/>
    </dgm:pt>
    <dgm:pt modelId="{CA9E136A-F83A-4541-83F6-26797B520DDB}" type="pres">
      <dgm:prSet presAssocID="{B0D14ABE-D936-4D4C-8B53-B8693E4B5DBC}" presName="vert1" presStyleCnt="0"/>
      <dgm:spPr/>
    </dgm:pt>
    <dgm:pt modelId="{B2DADF8E-1E69-4FCF-A682-61D7EF2F9BBB}" type="pres">
      <dgm:prSet presAssocID="{2D24EC87-9568-407A-8EC8-18A27800961F}" presName="thickLine" presStyleLbl="alignNode1" presStyleIdx="1" presStyleCnt="4"/>
      <dgm:spPr/>
    </dgm:pt>
    <dgm:pt modelId="{6DBB4F65-8B7E-449F-9DCC-CE36BEC57D13}" type="pres">
      <dgm:prSet presAssocID="{2D24EC87-9568-407A-8EC8-18A27800961F}" presName="horz1" presStyleCnt="0"/>
      <dgm:spPr/>
    </dgm:pt>
    <dgm:pt modelId="{A2FB6A2F-A15F-4BC6-AE57-3B8CE1CFB334}" type="pres">
      <dgm:prSet presAssocID="{2D24EC87-9568-407A-8EC8-18A27800961F}" presName="tx1" presStyleLbl="revTx" presStyleIdx="1" presStyleCnt="4"/>
      <dgm:spPr/>
    </dgm:pt>
    <dgm:pt modelId="{1E26D998-312E-4591-9F31-B1CA8CC63408}" type="pres">
      <dgm:prSet presAssocID="{2D24EC87-9568-407A-8EC8-18A27800961F}" presName="vert1" presStyleCnt="0"/>
      <dgm:spPr/>
    </dgm:pt>
    <dgm:pt modelId="{01AE2F68-3463-445B-9D2C-4809DC4D778D}" type="pres">
      <dgm:prSet presAssocID="{A385BB9A-BC4D-43A3-9D4F-4C252AFB461C}" presName="thickLine" presStyleLbl="alignNode1" presStyleIdx="2" presStyleCnt="4"/>
      <dgm:spPr/>
    </dgm:pt>
    <dgm:pt modelId="{378D05AB-4399-4147-BBDE-D2638959B8C9}" type="pres">
      <dgm:prSet presAssocID="{A385BB9A-BC4D-43A3-9D4F-4C252AFB461C}" presName="horz1" presStyleCnt="0"/>
      <dgm:spPr/>
    </dgm:pt>
    <dgm:pt modelId="{5CAD1BA6-7FFA-412C-8618-2E0B6F7E4212}" type="pres">
      <dgm:prSet presAssocID="{A385BB9A-BC4D-43A3-9D4F-4C252AFB461C}" presName="tx1" presStyleLbl="revTx" presStyleIdx="2" presStyleCnt="4"/>
      <dgm:spPr/>
    </dgm:pt>
    <dgm:pt modelId="{319A59F9-EB56-46FD-BC56-58BFF0275EC6}" type="pres">
      <dgm:prSet presAssocID="{A385BB9A-BC4D-43A3-9D4F-4C252AFB461C}" presName="vert1" presStyleCnt="0"/>
      <dgm:spPr/>
    </dgm:pt>
    <dgm:pt modelId="{00EF721F-EA8E-4EDD-BB9C-487EB09115E4}" type="pres">
      <dgm:prSet presAssocID="{BA99DC12-2874-413A-ACA4-AD524F463C5A}" presName="thickLine" presStyleLbl="alignNode1" presStyleIdx="3" presStyleCnt="4"/>
      <dgm:spPr/>
    </dgm:pt>
    <dgm:pt modelId="{5F35DE05-BAB9-4F7C-9D5F-9AA936421090}" type="pres">
      <dgm:prSet presAssocID="{BA99DC12-2874-413A-ACA4-AD524F463C5A}" presName="horz1" presStyleCnt="0"/>
      <dgm:spPr/>
    </dgm:pt>
    <dgm:pt modelId="{C4CCABD2-0E7D-40C0-A8D3-639809F729FF}" type="pres">
      <dgm:prSet presAssocID="{BA99DC12-2874-413A-ACA4-AD524F463C5A}" presName="tx1" presStyleLbl="revTx" presStyleIdx="3" presStyleCnt="4"/>
      <dgm:spPr/>
    </dgm:pt>
    <dgm:pt modelId="{CBCD2625-B1B4-4AA8-91B8-9E4810640A22}" type="pres">
      <dgm:prSet presAssocID="{BA99DC12-2874-413A-ACA4-AD524F463C5A}" presName="vert1" presStyleCnt="0"/>
      <dgm:spPr/>
    </dgm:pt>
  </dgm:ptLst>
  <dgm:cxnLst>
    <dgm:cxn modelId="{67862A32-8D8C-4DA2-9DA6-7D67CFC0E420}" type="presOf" srcId="{BA99DC12-2874-413A-ACA4-AD524F463C5A}" destId="{C4CCABD2-0E7D-40C0-A8D3-639809F729FF}" srcOrd="0" destOrd="0" presId="urn:microsoft.com/office/officeart/2008/layout/LinedList"/>
    <dgm:cxn modelId="{07EA4A44-3C74-4E1B-921D-A9905D8F3811}" srcId="{5CABBC87-37D7-4390-A45D-90E94630A798}" destId="{BA99DC12-2874-413A-ACA4-AD524F463C5A}" srcOrd="3" destOrd="0" parTransId="{DABC93AC-9B2B-465F-9283-B745E1ADBA3C}" sibTransId="{0DF7D6BB-BCA6-461D-8209-5680FEE58521}"/>
    <dgm:cxn modelId="{A5CDAB6B-0820-4B64-BE25-D50E130C4434}" srcId="{5CABBC87-37D7-4390-A45D-90E94630A798}" destId="{A385BB9A-BC4D-43A3-9D4F-4C252AFB461C}" srcOrd="2" destOrd="0" parTransId="{24C41923-B699-4DC5-BB5D-B087AE192BAC}" sibTransId="{92243557-F80D-43D4-BB1F-A9830E84E092}"/>
    <dgm:cxn modelId="{2A290B96-8164-4676-929C-1FF850FD6564}" type="presOf" srcId="{B0D14ABE-D936-4D4C-8B53-B8693E4B5DBC}" destId="{1A839EB8-66CD-48F7-AC24-3F915D88E3A4}" srcOrd="0" destOrd="0" presId="urn:microsoft.com/office/officeart/2008/layout/LinedList"/>
    <dgm:cxn modelId="{4918A4B1-1AD2-452C-AE6F-A00255C861EF}" type="presOf" srcId="{2D24EC87-9568-407A-8EC8-18A27800961F}" destId="{A2FB6A2F-A15F-4BC6-AE57-3B8CE1CFB334}" srcOrd="0" destOrd="0" presId="urn:microsoft.com/office/officeart/2008/layout/LinedList"/>
    <dgm:cxn modelId="{4EF548B2-8D39-4DDD-9579-B4C2D49DE901}" type="presOf" srcId="{5CABBC87-37D7-4390-A45D-90E94630A798}" destId="{FE413A96-044A-4D95-8352-5124B03A8E22}" srcOrd="0" destOrd="0" presId="urn:microsoft.com/office/officeart/2008/layout/LinedList"/>
    <dgm:cxn modelId="{111D12C2-FB10-450F-99DC-A85F37430976}" type="presOf" srcId="{A385BB9A-BC4D-43A3-9D4F-4C252AFB461C}" destId="{5CAD1BA6-7FFA-412C-8618-2E0B6F7E4212}" srcOrd="0" destOrd="0" presId="urn:microsoft.com/office/officeart/2008/layout/LinedList"/>
    <dgm:cxn modelId="{DF93A0E5-8AA2-4C09-8336-2F9D445EB1F1}" srcId="{5CABBC87-37D7-4390-A45D-90E94630A798}" destId="{2D24EC87-9568-407A-8EC8-18A27800961F}" srcOrd="1" destOrd="0" parTransId="{E94288D8-E98D-4875-A2CB-44FA5FC416FD}" sibTransId="{8F5B8C64-5806-449D-B747-BF1DAABAF561}"/>
    <dgm:cxn modelId="{249EC5E6-6A30-4556-AE74-BCE29DBB00A4}" srcId="{5CABBC87-37D7-4390-A45D-90E94630A798}" destId="{B0D14ABE-D936-4D4C-8B53-B8693E4B5DBC}" srcOrd="0" destOrd="0" parTransId="{4AD2D64F-AA62-4CDF-BFFB-EBFE11C17C08}" sibTransId="{97C80759-A147-44A0-9ED3-46FC9556E631}"/>
    <dgm:cxn modelId="{F15D14BA-F2F9-44C1-8EAB-C951F25E5827}" type="presParOf" srcId="{FE413A96-044A-4D95-8352-5124B03A8E22}" destId="{B202A1C2-4BBE-42D9-90E3-041DC51FEC3D}" srcOrd="0" destOrd="0" presId="urn:microsoft.com/office/officeart/2008/layout/LinedList"/>
    <dgm:cxn modelId="{0C20B35B-FA00-4231-B01A-669379A30919}" type="presParOf" srcId="{FE413A96-044A-4D95-8352-5124B03A8E22}" destId="{5F33C2C6-1F32-42F5-B132-80E179C8EEF5}" srcOrd="1" destOrd="0" presId="urn:microsoft.com/office/officeart/2008/layout/LinedList"/>
    <dgm:cxn modelId="{89F0A49B-2A20-4D0E-B877-03D6CCB4ED95}" type="presParOf" srcId="{5F33C2C6-1F32-42F5-B132-80E179C8EEF5}" destId="{1A839EB8-66CD-48F7-AC24-3F915D88E3A4}" srcOrd="0" destOrd="0" presId="urn:microsoft.com/office/officeart/2008/layout/LinedList"/>
    <dgm:cxn modelId="{F5DDA2C6-FACE-4F80-890C-31D24DBFAC76}" type="presParOf" srcId="{5F33C2C6-1F32-42F5-B132-80E179C8EEF5}" destId="{CA9E136A-F83A-4541-83F6-26797B520DDB}" srcOrd="1" destOrd="0" presId="urn:microsoft.com/office/officeart/2008/layout/LinedList"/>
    <dgm:cxn modelId="{08C8540D-DB97-4FA3-BBF6-BAF5B81CA495}" type="presParOf" srcId="{FE413A96-044A-4D95-8352-5124B03A8E22}" destId="{B2DADF8E-1E69-4FCF-A682-61D7EF2F9BBB}" srcOrd="2" destOrd="0" presId="urn:microsoft.com/office/officeart/2008/layout/LinedList"/>
    <dgm:cxn modelId="{4548281B-315B-4B92-B115-9CBCA7559063}" type="presParOf" srcId="{FE413A96-044A-4D95-8352-5124B03A8E22}" destId="{6DBB4F65-8B7E-449F-9DCC-CE36BEC57D13}" srcOrd="3" destOrd="0" presId="urn:microsoft.com/office/officeart/2008/layout/LinedList"/>
    <dgm:cxn modelId="{3D2A11A0-A982-4539-A21B-17D88FFD7AEB}" type="presParOf" srcId="{6DBB4F65-8B7E-449F-9DCC-CE36BEC57D13}" destId="{A2FB6A2F-A15F-4BC6-AE57-3B8CE1CFB334}" srcOrd="0" destOrd="0" presId="urn:microsoft.com/office/officeart/2008/layout/LinedList"/>
    <dgm:cxn modelId="{DDF41105-5764-4013-A80F-50A9F4E06325}" type="presParOf" srcId="{6DBB4F65-8B7E-449F-9DCC-CE36BEC57D13}" destId="{1E26D998-312E-4591-9F31-B1CA8CC63408}" srcOrd="1" destOrd="0" presId="urn:microsoft.com/office/officeart/2008/layout/LinedList"/>
    <dgm:cxn modelId="{119CA3FE-BFD8-4FDD-9507-59E18AB3D021}" type="presParOf" srcId="{FE413A96-044A-4D95-8352-5124B03A8E22}" destId="{01AE2F68-3463-445B-9D2C-4809DC4D778D}" srcOrd="4" destOrd="0" presId="urn:microsoft.com/office/officeart/2008/layout/LinedList"/>
    <dgm:cxn modelId="{2A80D1CE-A33F-47D3-93AB-7736E165AD38}" type="presParOf" srcId="{FE413A96-044A-4D95-8352-5124B03A8E22}" destId="{378D05AB-4399-4147-BBDE-D2638959B8C9}" srcOrd="5" destOrd="0" presId="urn:microsoft.com/office/officeart/2008/layout/LinedList"/>
    <dgm:cxn modelId="{81AF3598-5A81-49C5-BEC1-4CFF2E52817F}" type="presParOf" srcId="{378D05AB-4399-4147-BBDE-D2638959B8C9}" destId="{5CAD1BA6-7FFA-412C-8618-2E0B6F7E4212}" srcOrd="0" destOrd="0" presId="urn:microsoft.com/office/officeart/2008/layout/LinedList"/>
    <dgm:cxn modelId="{8C8ABC2B-D3A9-404F-9597-444A90F9CFFB}" type="presParOf" srcId="{378D05AB-4399-4147-BBDE-D2638959B8C9}" destId="{319A59F9-EB56-46FD-BC56-58BFF0275EC6}" srcOrd="1" destOrd="0" presId="urn:microsoft.com/office/officeart/2008/layout/LinedList"/>
    <dgm:cxn modelId="{9671501E-1582-4D7C-91AB-B93378EF8700}" type="presParOf" srcId="{FE413A96-044A-4D95-8352-5124B03A8E22}" destId="{00EF721F-EA8E-4EDD-BB9C-487EB09115E4}" srcOrd="6" destOrd="0" presId="urn:microsoft.com/office/officeart/2008/layout/LinedList"/>
    <dgm:cxn modelId="{18C7F505-E380-43F2-B594-C83D38CD7EB3}" type="presParOf" srcId="{FE413A96-044A-4D95-8352-5124B03A8E22}" destId="{5F35DE05-BAB9-4F7C-9D5F-9AA936421090}" srcOrd="7" destOrd="0" presId="urn:microsoft.com/office/officeart/2008/layout/LinedList"/>
    <dgm:cxn modelId="{C7C76C38-1D19-4EAA-A851-46DA3843D0D7}" type="presParOf" srcId="{5F35DE05-BAB9-4F7C-9D5F-9AA936421090}" destId="{C4CCABD2-0E7D-40C0-A8D3-639809F729FF}" srcOrd="0" destOrd="0" presId="urn:microsoft.com/office/officeart/2008/layout/LinedList"/>
    <dgm:cxn modelId="{A1811B76-868F-486D-9502-34280B704858}" type="presParOf" srcId="{5F35DE05-BAB9-4F7C-9D5F-9AA936421090}" destId="{CBCD2625-B1B4-4AA8-91B8-9E4810640A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10A48C-5ACD-4F01-8AD5-5B2B9CEE387E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DA23075-7A3D-436A-B05E-F1D4C3E76311}">
      <dgm:prSet/>
      <dgm:spPr/>
      <dgm:t>
        <a:bodyPr/>
        <a:lstStyle/>
        <a:p>
          <a:pPr algn="just"/>
          <a:r>
            <a:rPr lang="es-PR"/>
            <a:t>Describir el patrón de uso de substancias de los estudiantes en los grados 7</a:t>
          </a:r>
          <a:r>
            <a:rPr lang="es-PR" baseline="50000"/>
            <a:t>mo</a:t>
          </a:r>
          <a:r>
            <a:rPr lang="es-PR"/>
            <a:t> al 12</a:t>
          </a:r>
          <a:r>
            <a:rPr lang="es-PR" baseline="50000"/>
            <a:t>mo </a:t>
          </a:r>
          <a:r>
            <a:rPr lang="es-PR"/>
            <a:t>de escuelas públicas y privadas.</a:t>
          </a:r>
          <a:endParaRPr lang="en-US"/>
        </a:p>
      </dgm:t>
    </dgm:pt>
    <dgm:pt modelId="{50148229-C559-4813-8C8C-CA620B8D2B63}" type="parTrans" cxnId="{C51174A7-7D59-48DC-959F-A21EC0B59372}">
      <dgm:prSet/>
      <dgm:spPr/>
      <dgm:t>
        <a:bodyPr/>
        <a:lstStyle/>
        <a:p>
          <a:pPr algn="just"/>
          <a:endParaRPr lang="en-US"/>
        </a:p>
      </dgm:t>
    </dgm:pt>
    <dgm:pt modelId="{36C60892-A3CF-4F0E-80F4-B9E716777B64}" type="sibTrans" cxnId="{C51174A7-7D59-48DC-959F-A21EC0B59372}">
      <dgm:prSet/>
      <dgm:spPr/>
      <dgm:t>
        <a:bodyPr/>
        <a:lstStyle/>
        <a:p>
          <a:pPr algn="just"/>
          <a:endParaRPr lang="en-US"/>
        </a:p>
      </dgm:t>
    </dgm:pt>
    <dgm:pt modelId="{9BF8431B-3A81-4027-A900-057EFE4F0F16}">
      <dgm:prSet/>
      <dgm:spPr/>
      <dgm:t>
        <a:bodyPr/>
        <a:lstStyle/>
        <a:p>
          <a:pPr algn="just"/>
          <a:r>
            <a:rPr lang="es-PR"/>
            <a:t>Analizar las tendencias temporales en el uso de substancias desde el 1994 hasta el 2020-22.</a:t>
          </a:r>
          <a:endParaRPr lang="en-US"/>
        </a:p>
      </dgm:t>
    </dgm:pt>
    <dgm:pt modelId="{EAD009D5-86A7-45C0-9041-1BC83CC7BF57}" type="parTrans" cxnId="{2A5F9E4E-235D-4767-9DF0-580E9DE7871A}">
      <dgm:prSet/>
      <dgm:spPr/>
      <dgm:t>
        <a:bodyPr/>
        <a:lstStyle/>
        <a:p>
          <a:pPr algn="just"/>
          <a:endParaRPr lang="en-US"/>
        </a:p>
      </dgm:t>
    </dgm:pt>
    <dgm:pt modelId="{E4A43E49-0E49-40EF-9757-F07697AEB80D}" type="sibTrans" cxnId="{2A5F9E4E-235D-4767-9DF0-580E9DE7871A}">
      <dgm:prSet/>
      <dgm:spPr/>
      <dgm:t>
        <a:bodyPr/>
        <a:lstStyle/>
        <a:p>
          <a:pPr algn="just"/>
          <a:endParaRPr lang="en-US"/>
        </a:p>
      </dgm:t>
    </dgm:pt>
    <dgm:pt modelId="{D21069DE-DFEB-4EA2-B5E5-BC72672D45E6}">
      <dgm:prSet/>
      <dgm:spPr/>
      <dgm:t>
        <a:bodyPr/>
        <a:lstStyle/>
        <a:p>
          <a:pPr algn="just"/>
          <a:r>
            <a:rPr lang="es-PR"/>
            <a:t>Identificar los factores de riesgo y protección asociados al uso de substancias. </a:t>
          </a:r>
          <a:endParaRPr lang="en-US"/>
        </a:p>
      </dgm:t>
    </dgm:pt>
    <dgm:pt modelId="{095FCEDF-DAEA-49D5-AB11-08238169A3AE}" type="parTrans" cxnId="{602C02A5-BFF4-4373-AED7-4F9D7891075E}">
      <dgm:prSet/>
      <dgm:spPr/>
      <dgm:t>
        <a:bodyPr/>
        <a:lstStyle/>
        <a:p>
          <a:pPr algn="just"/>
          <a:endParaRPr lang="en-US"/>
        </a:p>
      </dgm:t>
    </dgm:pt>
    <dgm:pt modelId="{F7154F5E-18D4-476C-B68D-222C517A59D0}" type="sibTrans" cxnId="{602C02A5-BFF4-4373-AED7-4F9D7891075E}">
      <dgm:prSet/>
      <dgm:spPr/>
      <dgm:t>
        <a:bodyPr/>
        <a:lstStyle/>
        <a:p>
          <a:pPr algn="just"/>
          <a:endParaRPr lang="en-US"/>
        </a:p>
      </dgm:t>
    </dgm:pt>
    <dgm:pt modelId="{3EC19EBB-37DB-4318-BD40-A326FA0DDC4E}">
      <dgm:prSet/>
      <dgm:spPr/>
      <dgm:t>
        <a:bodyPr/>
        <a:lstStyle/>
        <a:p>
          <a:pPr algn="just"/>
          <a:r>
            <a:rPr lang="es-PR"/>
            <a:t>Describir la sintomatología de salud mental y comportamiento suicida en los estudiantes.</a:t>
          </a:r>
          <a:endParaRPr lang="en-US"/>
        </a:p>
      </dgm:t>
    </dgm:pt>
    <dgm:pt modelId="{2D2805EC-3C14-4A6A-A80F-4354661D1863}" type="parTrans" cxnId="{A73E1EA4-5A3F-4EB0-89C6-0FE29206BFC7}">
      <dgm:prSet/>
      <dgm:spPr/>
      <dgm:t>
        <a:bodyPr/>
        <a:lstStyle/>
        <a:p>
          <a:pPr algn="just"/>
          <a:endParaRPr lang="en-US"/>
        </a:p>
      </dgm:t>
    </dgm:pt>
    <dgm:pt modelId="{5B38EB2F-CD6D-4BAB-A044-0F82B40069B9}" type="sibTrans" cxnId="{A73E1EA4-5A3F-4EB0-89C6-0FE29206BFC7}">
      <dgm:prSet/>
      <dgm:spPr/>
      <dgm:t>
        <a:bodyPr/>
        <a:lstStyle/>
        <a:p>
          <a:pPr algn="just"/>
          <a:endParaRPr lang="en-US"/>
        </a:p>
      </dgm:t>
    </dgm:pt>
    <dgm:pt modelId="{E645C79A-F577-4EC1-8D6A-34E1A07DA318}">
      <dgm:prSet/>
      <dgm:spPr/>
      <dgm:t>
        <a:bodyPr/>
        <a:lstStyle/>
        <a:p>
          <a:pPr algn="just"/>
          <a:r>
            <a:rPr lang="es-PR"/>
            <a:t>Describir otros comportamientos de riesgo en los estudiantes. </a:t>
          </a:r>
          <a:endParaRPr lang="en-US"/>
        </a:p>
      </dgm:t>
    </dgm:pt>
    <dgm:pt modelId="{1B4853D5-1BC5-46B9-B675-34B6344CA689}" type="parTrans" cxnId="{38C3BBAC-FB33-4924-9F4A-4CFF01556A8C}">
      <dgm:prSet/>
      <dgm:spPr/>
      <dgm:t>
        <a:bodyPr/>
        <a:lstStyle/>
        <a:p>
          <a:pPr algn="just"/>
          <a:endParaRPr lang="en-US"/>
        </a:p>
      </dgm:t>
    </dgm:pt>
    <dgm:pt modelId="{F7DD130E-90B1-4781-AA97-257BD5C7354F}" type="sibTrans" cxnId="{38C3BBAC-FB33-4924-9F4A-4CFF01556A8C}">
      <dgm:prSet/>
      <dgm:spPr/>
      <dgm:t>
        <a:bodyPr/>
        <a:lstStyle/>
        <a:p>
          <a:pPr algn="just"/>
          <a:endParaRPr lang="en-US"/>
        </a:p>
      </dgm:t>
    </dgm:pt>
    <dgm:pt modelId="{50A58E63-A9B7-456A-B9F7-3C152756B349}" type="pres">
      <dgm:prSet presAssocID="{D210A48C-5ACD-4F01-8AD5-5B2B9CEE387E}" presName="vert0" presStyleCnt="0">
        <dgm:presLayoutVars>
          <dgm:dir/>
          <dgm:animOne val="branch"/>
          <dgm:animLvl val="lvl"/>
        </dgm:presLayoutVars>
      </dgm:prSet>
      <dgm:spPr/>
    </dgm:pt>
    <dgm:pt modelId="{E1F43F7E-6E7E-41BF-ACA5-071ABFA415C3}" type="pres">
      <dgm:prSet presAssocID="{DDA23075-7A3D-436A-B05E-F1D4C3E76311}" presName="thickLine" presStyleLbl="alignNode1" presStyleIdx="0" presStyleCnt="5"/>
      <dgm:spPr/>
    </dgm:pt>
    <dgm:pt modelId="{F5839132-BB3F-40AB-85BB-15E31462DF83}" type="pres">
      <dgm:prSet presAssocID="{DDA23075-7A3D-436A-B05E-F1D4C3E76311}" presName="horz1" presStyleCnt="0"/>
      <dgm:spPr/>
    </dgm:pt>
    <dgm:pt modelId="{AF1A6ACD-4C62-4009-8F97-673BCDECF1BD}" type="pres">
      <dgm:prSet presAssocID="{DDA23075-7A3D-436A-B05E-F1D4C3E76311}" presName="tx1" presStyleLbl="revTx" presStyleIdx="0" presStyleCnt="5"/>
      <dgm:spPr/>
    </dgm:pt>
    <dgm:pt modelId="{6CFDB7AE-166E-412E-A7E3-8F010F58C5AD}" type="pres">
      <dgm:prSet presAssocID="{DDA23075-7A3D-436A-B05E-F1D4C3E76311}" presName="vert1" presStyleCnt="0"/>
      <dgm:spPr/>
    </dgm:pt>
    <dgm:pt modelId="{DA8CC287-2B4C-45F7-9E28-4C3C991D51DE}" type="pres">
      <dgm:prSet presAssocID="{9BF8431B-3A81-4027-A900-057EFE4F0F16}" presName="thickLine" presStyleLbl="alignNode1" presStyleIdx="1" presStyleCnt="5"/>
      <dgm:spPr/>
    </dgm:pt>
    <dgm:pt modelId="{237AE33A-6B1B-476D-AA15-DCC9C24A1DEB}" type="pres">
      <dgm:prSet presAssocID="{9BF8431B-3A81-4027-A900-057EFE4F0F16}" presName="horz1" presStyleCnt="0"/>
      <dgm:spPr/>
    </dgm:pt>
    <dgm:pt modelId="{73BB55BF-0631-4C4A-88DA-03C52B2068E7}" type="pres">
      <dgm:prSet presAssocID="{9BF8431B-3A81-4027-A900-057EFE4F0F16}" presName="tx1" presStyleLbl="revTx" presStyleIdx="1" presStyleCnt="5"/>
      <dgm:spPr/>
    </dgm:pt>
    <dgm:pt modelId="{0D31A01F-13F7-443B-8712-F802F999F439}" type="pres">
      <dgm:prSet presAssocID="{9BF8431B-3A81-4027-A900-057EFE4F0F16}" presName="vert1" presStyleCnt="0"/>
      <dgm:spPr/>
    </dgm:pt>
    <dgm:pt modelId="{A703125E-6EA1-4FD2-9477-C30EFB4A0B37}" type="pres">
      <dgm:prSet presAssocID="{D21069DE-DFEB-4EA2-B5E5-BC72672D45E6}" presName="thickLine" presStyleLbl="alignNode1" presStyleIdx="2" presStyleCnt="5"/>
      <dgm:spPr/>
    </dgm:pt>
    <dgm:pt modelId="{4BC063E3-8A35-465A-BF6E-44980C1CA50E}" type="pres">
      <dgm:prSet presAssocID="{D21069DE-DFEB-4EA2-B5E5-BC72672D45E6}" presName="horz1" presStyleCnt="0"/>
      <dgm:spPr/>
    </dgm:pt>
    <dgm:pt modelId="{11E1F059-A5F4-466A-8B25-DB90CEB999C1}" type="pres">
      <dgm:prSet presAssocID="{D21069DE-DFEB-4EA2-B5E5-BC72672D45E6}" presName="tx1" presStyleLbl="revTx" presStyleIdx="2" presStyleCnt="5"/>
      <dgm:spPr/>
    </dgm:pt>
    <dgm:pt modelId="{55606761-7A60-4B0F-BF8A-B60D19072A75}" type="pres">
      <dgm:prSet presAssocID="{D21069DE-DFEB-4EA2-B5E5-BC72672D45E6}" presName="vert1" presStyleCnt="0"/>
      <dgm:spPr/>
    </dgm:pt>
    <dgm:pt modelId="{4AAC3428-F3D2-48A0-9467-4E1911CF693A}" type="pres">
      <dgm:prSet presAssocID="{3EC19EBB-37DB-4318-BD40-A326FA0DDC4E}" presName="thickLine" presStyleLbl="alignNode1" presStyleIdx="3" presStyleCnt="5"/>
      <dgm:spPr/>
    </dgm:pt>
    <dgm:pt modelId="{78C73828-5382-4C41-9A19-901FD7476715}" type="pres">
      <dgm:prSet presAssocID="{3EC19EBB-37DB-4318-BD40-A326FA0DDC4E}" presName="horz1" presStyleCnt="0"/>
      <dgm:spPr/>
    </dgm:pt>
    <dgm:pt modelId="{DE66DECF-F69A-47D5-A19B-93299E441603}" type="pres">
      <dgm:prSet presAssocID="{3EC19EBB-37DB-4318-BD40-A326FA0DDC4E}" presName="tx1" presStyleLbl="revTx" presStyleIdx="3" presStyleCnt="5"/>
      <dgm:spPr/>
    </dgm:pt>
    <dgm:pt modelId="{B5990B65-7F00-4DC4-8E0F-5C32AFA514F8}" type="pres">
      <dgm:prSet presAssocID="{3EC19EBB-37DB-4318-BD40-A326FA0DDC4E}" presName="vert1" presStyleCnt="0"/>
      <dgm:spPr/>
    </dgm:pt>
    <dgm:pt modelId="{7C1CE5E2-B57C-44A8-AC88-E56A938A8C72}" type="pres">
      <dgm:prSet presAssocID="{E645C79A-F577-4EC1-8D6A-34E1A07DA318}" presName="thickLine" presStyleLbl="alignNode1" presStyleIdx="4" presStyleCnt="5"/>
      <dgm:spPr/>
    </dgm:pt>
    <dgm:pt modelId="{BE5FB042-0B6A-4EF7-AA1D-4D7D9A75A5B9}" type="pres">
      <dgm:prSet presAssocID="{E645C79A-F577-4EC1-8D6A-34E1A07DA318}" presName="horz1" presStyleCnt="0"/>
      <dgm:spPr/>
    </dgm:pt>
    <dgm:pt modelId="{18FE1110-D0BE-46FA-9834-92787A46E357}" type="pres">
      <dgm:prSet presAssocID="{E645C79A-F577-4EC1-8D6A-34E1A07DA318}" presName="tx1" presStyleLbl="revTx" presStyleIdx="4" presStyleCnt="5"/>
      <dgm:spPr/>
    </dgm:pt>
    <dgm:pt modelId="{29C8F2E8-9DA5-48E9-AAA6-997363873D43}" type="pres">
      <dgm:prSet presAssocID="{E645C79A-F577-4EC1-8D6A-34E1A07DA318}" presName="vert1" presStyleCnt="0"/>
      <dgm:spPr/>
    </dgm:pt>
  </dgm:ptLst>
  <dgm:cxnLst>
    <dgm:cxn modelId="{12C5472C-378B-4A84-96A3-C6801D3F433C}" type="presOf" srcId="{DDA23075-7A3D-436A-B05E-F1D4C3E76311}" destId="{AF1A6ACD-4C62-4009-8F97-673BCDECF1BD}" srcOrd="0" destOrd="0" presId="urn:microsoft.com/office/officeart/2008/layout/LinedList"/>
    <dgm:cxn modelId="{2A5F9E4E-235D-4767-9DF0-580E9DE7871A}" srcId="{D210A48C-5ACD-4F01-8AD5-5B2B9CEE387E}" destId="{9BF8431B-3A81-4027-A900-057EFE4F0F16}" srcOrd="1" destOrd="0" parTransId="{EAD009D5-86A7-45C0-9041-1BC83CC7BF57}" sibTransId="{E4A43E49-0E49-40EF-9757-F07697AEB80D}"/>
    <dgm:cxn modelId="{A73E1EA4-5A3F-4EB0-89C6-0FE29206BFC7}" srcId="{D210A48C-5ACD-4F01-8AD5-5B2B9CEE387E}" destId="{3EC19EBB-37DB-4318-BD40-A326FA0DDC4E}" srcOrd="3" destOrd="0" parTransId="{2D2805EC-3C14-4A6A-A80F-4354661D1863}" sibTransId="{5B38EB2F-CD6D-4BAB-A044-0F82B40069B9}"/>
    <dgm:cxn modelId="{602C02A5-BFF4-4373-AED7-4F9D7891075E}" srcId="{D210A48C-5ACD-4F01-8AD5-5B2B9CEE387E}" destId="{D21069DE-DFEB-4EA2-B5E5-BC72672D45E6}" srcOrd="2" destOrd="0" parTransId="{095FCEDF-DAEA-49D5-AB11-08238169A3AE}" sibTransId="{F7154F5E-18D4-476C-B68D-222C517A59D0}"/>
    <dgm:cxn modelId="{C51174A7-7D59-48DC-959F-A21EC0B59372}" srcId="{D210A48C-5ACD-4F01-8AD5-5B2B9CEE387E}" destId="{DDA23075-7A3D-436A-B05E-F1D4C3E76311}" srcOrd="0" destOrd="0" parTransId="{50148229-C559-4813-8C8C-CA620B8D2B63}" sibTransId="{36C60892-A3CF-4F0E-80F4-B9E716777B64}"/>
    <dgm:cxn modelId="{38C3BBAC-FB33-4924-9F4A-4CFF01556A8C}" srcId="{D210A48C-5ACD-4F01-8AD5-5B2B9CEE387E}" destId="{E645C79A-F577-4EC1-8D6A-34E1A07DA318}" srcOrd="4" destOrd="0" parTransId="{1B4853D5-1BC5-46B9-B675-34B6344CA689}" sibTransId="{F7DD130E-90B1-4781-AA97-257BD5C7354F}"/>
    <dgm:cxn modelId="{CB942CB6-506D-406E-96C4-A8B22E4424BA}" type="presOf" srcId="{9BF8431B-3A81-4027-A900-057EFE4F0F16}" destId="{73BB55BF-0631-4C4A-88DA-03C52B2068E7}" srcOrd="0" destOrd="0" presId="urn:microsoft.com/office/officeart/2008/layout/LinedList"/>
    <dgm:cxn modelId="{A85A61BA-CAF8-4CCE-8008-6AEF98F11FC4}" type="presOf" srcId="{E645C79A-F577-4EC1-8D6A-34E1A07DA318}" destId="{18FE1110-D0BE-46FA-9834-92787A46E357}" srcOrd="0" destOrd="0" presId="urn:microsoft.com/office/officeart/2008/layout/LinedList"/>
    <dgm:cxn modelId="{96F7E9CB-4D34-4490-9BFA-E46F535C08E6}" type="presOf" srcId="{D210A48C-5ACD-4F01-8AD5-5B2B9CEE387E}" destId="{50A58E63-A9B7-456A-B9F7-3C152756B349}" srcOrd="0" destOrd="0" presId="urn:microsoft.com/office/officeart/2008/layout/LinedList"/>
    <dgm:cxn modelId="{C7CDAEE1-69BD-472B-ABB9-3FB441F510CE}" type="presOf" srcId="{D21069DE-DFEB-4EA2-B5E5-BC72672D45E6}" destId="{11E1F059-A5F4-466A-8B25-DB90CEB999C1}" srcOrd="0" destOrd="0" presId="urn:microsoft.com/office/officeart/2008/layout/LinedList"/>
    <dgm:cxn modelId="{89AC75F3-C866-4457-936F-259535FB0639}" type="presOf" srcId="{3EC19EBB-37DB-4318-BD40-A326FA0DDC4E}" destId="{DE66DECF-F69A-47D5-A19B-93299E441603}" srcOrd="0" destOrd="0" presId="urn:microsoft.com/office/officeart/2008/layout/LinedList"/>
    <dgm:cxn modelId="{5854F773-0ABE-49C1-BAC4-2EA0A00779E4}" type="presParOf" srcId="{50A58E63-A9B7-456A-B9F7-3C152756B349}" destId="{E1F43F7E-6E7E-41BF-ACA5-071ABFA415C3}" srcOrd="0" destOrd="0" presId="urn:microsoft.com/office/officeart/2008/layout/LinedList"/>
    <dgm:cxn modelId="{18AC1C52-64BA-45C2-B96E-272FC8752F15}" type="presParOf" srcId="{50A58E63-A9B7-456A-B9F7-3C152756B349}" destId="{F5839132-BB3F-40AB-85BB-15E31462DF83}" srcOrd="1" destOrd="0" presId="urn:microsoft.com/office/officeart/2008/layout/LinedList"/>
    <dgm:cxn modelId="{A35177E6-43CA-4C67-994A-B39BA8E495BE}" type="presParOf" srcId="{F5839132-BB3F-40AB-85BB-15E31462DF83}" destId="{AF1A6ACD-4C62-4009-8F97-673BCDECF1BD}" srcOrd="0" destOrd="0" presId="urn:microsoft.com/office/officeart/2008/layout/LinedList"/>
    <dgm:cxn modelId="{86B26E68-DEDE-4A5B-80ED-949ACDF59F86}" type="presParOf" srcId="{F5839132-BB3F-40AB-85BB-15E31462DF83}" destId="{6CFDB7AE-166E-412E-A7E3-8F010F58C5AD}" srcOrd="1" destOrd="0" presId="urn:microsoft.com/office/officeart/2008/layout/LinedList"/>
    <dgm:cxn modelId="{DFA9E47D-F696-4D80-BD3B-EC1C5CC6DAD7}" type="presParOf" srcId="{50A58E63-A9B7-456A-B9F7-3C152756B349}" destId="{DA8CC287-2B4C-45F7-9E28-4C3C991D51DE}" srcOrd="2" destOrd="0" presId="urn:microsoft.com/office/officeart/2008/layout/LinedList"/>
    <dgm:cxn modelId="{A41238B0-4097-4ED5-86AD-5F0EC2AC2C92}" type="presParOf" srcId="{50A58E63-A9B7-456A-B9F7-3C152756B349}" destId="{237AE33A-6B1B-476D-AA15-DCC9C24A1DEB}" srcOrd="3" destOrd="0" presId="urn:microsoft.com/office/officeart/2008/layout/LinedList"/>
    <dgm:cxn modelId="{33B4B426-5F8A-4EB4-BE45-38671C65CB5B}" type="presParOf" srcId="{237AE33A-6B1B-476D-AA15-DCC9C24A1DEB}" destId="{73BB55BF-0631-4C4A-88DA-03C52B2068E7}" srcOrd="0" destOrd="0" presId="urn:microsoft.com/office/officeart/2008/layout/LinedList"/>
    <dgm:cxn modelId="{ED84C846-173A-49DB-A819-9E4E859594E8}" type="presParOf" srcId="{237AE33A-6B1B-476D-AA15-DCC9C24A1DEB}" destId="{0D31A01F-13F7-443B-8712-F802F999F439}" srcOrd="1" destOrd="0" presId="urn:microsoft.com/office/officeart/2008/layout/LinedList"/>
    <dgm:cxn modelId="{5511DACC-675D-430F-B625-2D5F7F6CDCBE}" type="presParOf" srcId="{50A58E63-A9B7-456A-B9F7-3C152756B349}" destId="{A703125E-6EA1-4FD2-9477-C30EFB4A0B37}" srcOrd="4" destOrd="0" presId="urn:microsoft.com/office/officeart/2008/layout/LinedList"/>
    <dgm:cxn modelId="{3D02C468-E969-4E7B-8031-5CBEBB2E203C}" type="presParOf" srcId="{50A58E63-A9B7-456A-B9F7-3C152756B349}" destId="{4BC063E3-8A35-465A-BF6E-44980C1CA50E}" srcOrd="5" destOrd="0" presId="urn:microsoft.com/office/officeart/2008/layout/LinedList"/>
    <dgm:cxn modelId="{819D8F11-342C-4D68-8175-FF0049E4B69B}" type="presParOf" srcId="{4BC063E3-8A35-465A-BF6E-44980C1CA50E}" destId="{11E1F059-A5F4-466A-8B25-DB90CEB999C1}" srcOrd="0" destOrd="0" presId="urn:microsoft.com/office/officeart/2008/layout/LinedList"/>
    <dgm:cxn modelId="{26793459-7B5A-4C4D-BBD9-CFEFFF755ABE}" type="presParOf" srcId="{4BC063E3-8A35-465A-BF6E-44980C1CA50E}" destId="{55606761-7A60-4B0F-BF8A-B60D19072A75}" srcOrd="1" destOrd="0" presId="urn:microsoft.com/office/officeart/2008/layout/LinedList"/>
    <dgm:cxn modelId="{A035B506-271D-4B8C-A9BA-3B5556FD8817}" type="presParOf" srcId="{50A58E63-A9B7-456A-B9F7-3C152756B349}" destId="{4AAC3428-F3D2-48A0-9467-4E1911CF693A}" srcOrd="6" destOrd="0" presId="urn:microsoft.com/office/officeart/2008/layout/LinedList"/>
    <dgm:cxn modelId="{8DBF609D-F1BF-4158-A162-DE4770BE6F16}" type="presParOf" srcId="{50A58E63-A9B7-456A-B9F7-3C152756B349}" destId="{78C73828-5382-4C41-9A19-901FD7476715}" srcOrd="7" destOrd="0" presId="urn:microsoft.com/office/officeart/2008/layout/LinedList"/>
    <dgm:cxn modelId="{BEE69081-7B88-48B1-BCCB-FEDAF1CBB08D}" type="presParOf" srcId="{78C73828-5382-4C41-9A19-901FD7476715}" destId="{DE66DECF-F69A-47D5-A19B-93299E441603}" srcOrd="0" destOrd="0" presId="urn:microsoft.com/office/officeart/2008/layout/LinedList"/>
    <dgm:cxn modelId="{AEC2D280-FFEE-4BD8-9F0D-E7B081A2767E}" type="presParOf" srcId="{78C73828-5382-4C41-9A19-901FD7476715}" destId="{B5990B65-7F00-4DC4-8E0F-5C32AFA514F8}" srcOrd="1" destOrd="0" presId="urn:microsoft.com/office/officeart/2008/layout/LinedList"/>
    <dgm:cxn modelId="{FB1DB180-8A95-4D05-A238-4C3B2E05A947}" type="presParOf" srcId="{50A58E63-A9B7-456A-B9F7-3C152756B349}" destId="{7C1CE5E2-B57C-44A8-AC88-E56A938A8C72}" srcOrd="8" destOrd="0" presId="urn:microsoft.com/office/officeart/2008/layout/LinedList"/>
    <dgm:cxn modelId="{3FD793BA-751B-483A-9340-18489AB29C69}" type="presParOf" srcId="{50A58E63-A9B7-456A-B9F7-3C152756B349}" destId="{BE5FB042-0B6A-4EF7-AA1D-4D7D9A75A5B9}" srcOrd="9" destOrd="0" presId="urn:microsoft.com/office/officeart/2008/layout/LinedList"/>
    <dgm:cxn modelId="{51C999C4-4527-4C35-8330-845834A76EA5}" type="presParOf" srcId="{BE5FB042-0B6A-4EF7-AA1D-4D7D9A75A5B9}" destId="{18FE1110-D0BE-46FA-9834-92787A46E357}" srcOrd="0" destOrd="0" presId="urn:microsoft.com/office/officeart/2008/layout/LinedList"/>
    <dgm:cxn modelId="{B6427DE4-E5EC-4811-BE47-E8CAC34A3273}" type="presParOf" srcId="{BE5FB042-0B6A-4EF7-AA1D-4D7D9A75A5B9}" destId="{29C8F2E8-9DA5-48E9-AAA6-997363873D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8D781F-A1E1-4246-A2C1-BCD96579E2D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67B747B-5374-4D38-9D47-F0224C0B9953}">
      <dgm:prSet/>
      <dgm:spPr/>
      <dgm:t>
        <a:bodyPr/>
        <a:lstStyle/>
        <a:p>
          <a:r>
            <a:rPr lang="es-PR" b="1"/>
            <a:t>Participantes: 6,505</a:t>
          </a:r>
          <a:endParaRPr lang="en-US"/>
        </a:p>
      </dgm:t>
    </dgm:pt>
    <dgm:pt modelId="{2BC63EFD-76D0-4F33-8823-41CFBABE48AD}" type="parTrans" cxnId="{718F45ED-39FA-4EE4-B51A-9B964CE3A174}">
      <dgm:prSet/>
      <dgm:spPr/>
      <dgm:t>
        <a:bodyPr/>
        <a:lstStyle/>
        <a:p>
          <a:endParaRPr lang="en-US"/>
        </a:p>
      </dgm:t>
    </dgm:pt>
    <dgm:pt modelId="{6A543379-9534-4F7A-A248-BC41C589F566}" type="sibTrans" cxnId="{718F45ED-39FA-4EE4-B51A-9B964CE3A174}">
      <dgm:prSet/>
      <dgm:spPr/>
      <dgm:t>
        <a:bodyPr/>
        <a:lstStyle/>
        <a:p>
          <a:endParaRPr lang="en-US"/>
        </a:p>
      </dgm:t>
    </dgm:pt>
    <dgm:pt modelId="{0E47B4DD-2CF3-41AD-8845-5C30C43BEB1F}">
      <dgm:prSet/>
      <dgm:spPr/>
      <dgm:t>
        <a:bodyPr/>
        <a:lstStyle/>
        <a:p>
          <a:r>
            <a:rPr lang="es-PR" b="1"/>
            <a:t>Réplica 1</a:t>
          </a:r>
          <a:endParaRPr lang="en-US"/>
        </a:p>
      </dgm:t>
    </dgm:pt>
    <dgm:pt modelId="{EB81B670-00A0-45AC-A52F-00FD5982ECEF}" type="parTrans" cxnId="{F8BFDBC6-ECCA-46EB-B28A-5F4F6C1055A8}">
      <dgm:prSet/>
      <dgm:spPr/>
      <dgm:t>
        <a:bodyPr/>
        <a:lstStyle/>
        <a:p>
          <a:endParaRPr lang="en-US"/>
        </a:p>
      </dgm:t>
    </dgm:pt>
    <dgm:pt modelId="{B06BFF68-4D9F-42AA-B7EE-B4C914A2A237}" type="sibTrans" cxnId="{F8BFDBC6-ECCA-46EB-B28A-5F4F6C1055A8}">
      <dgm:prSet/>
      <dgm:spPr/>
      <dgm:t>
        <a:bodyPr/>
        <a:lstStyle/>
        <a:p>
          <a:endParaRPr lang="en-US"/>
        </a:p>
      </dgm:t>
    </dgm:pt>
    <dgm:pt modelId="{19C0A84C-0562-4C93-AE9A-36F6F94D0822}">
      <dgm:prSet/>
      <dgm:spPr/>
      <dgm:t>
        <a:bodyPr/>
        <a:lstStyle/>
        <a:p>
          <a:r>
            <a:rPr lang="es-PR" b="1"/>
            <a:t>Estudiantes virtuales desde hogar: 2,774</a:t>
          </a:r>
          <a:endParaRPr lang="en-US"/>
        </a:p>
      </dgm:t>
    </dgm:pt>
    <dgm:pt modelId="{1D166847-3A22-43A1-927D-E92F79B6461D}" type="parTrans" cxnId="{168C1CFA-9F15-4355-8514-1E7E72C9F031}">
      <dgm:prSet/>
      <dgm:spPr/>
      <dgm:t>
        <a:bodyPr/>
        <a:lstStyle/>
        <a:p>
          <a:endParaRPr lang="en-US"/>
        </a:p>
      </dgm:t>
    </dgm:pt>
    <dgm:pt modelId="{DD1B6546-6700-46F6-B9AF-5AFEC1AE6BB5}" type="sibTrans" cxnId="{168C1CFA-9F15-4355-8514-1E7E72C9F031}">
      <dgm:prSet/>
      <dgm:spPr/>
      <dgm:t>
        <a:bodyPr/>
        <a:lstStyle/>
        <a:p>
          <a:endParaRPr lang="en-US"/>
        </a:p>
      </dgm:t>
    </dgm:pt>
    <dgm:pt modelId="{0FA691B1-AD33-451F-9FB0-7B64BE5186D6}">
      <dgm:prSet/>
      <dgm:spPr/>
      <dgm:t>
        <a:bodyPr/>
        <a:lstStyle/>
        <a:p>
          <a:r>
            <a:rPr lang="es-PR" b="1"/>
            <a:t>Réplica 2</a:t>
          </a:r>
          <a:endParaRPr lang="en-US"/>
        </a:p>
      </dgm:t>
    </dgm:pt>
    <dgm:pt modelId="{48FADDDF-E413-48EA-91EC-49E97997EF1A}" type="parTrans" cxnId="{D19E0564-87D0-4CD4-A30E-5FB3F4960177}">
      <dgm:prSet/>
      <dgm:spPr/>
      <dgm:t>
        <a:bodyPr/>
        <a:lstStyle/>
        <a:p>
          <a:endParaRPr lang="en-US"/>
        </a:p>
      </dgm:t>
    </dgm:pt>
    <dgm:pt modelId="{80FD3061-7403-4830-83E1-160A7B432935}" type="sibTrans" cxnId="{D19E0564-87D0-4CD4-A30E-5FB3F4960177}">
      <dgm:prSet/>
      <dgm:spPr/>
      <dgm:t>
        <a:bodyPr/>
        <a:lstStyle/>
        <a:p>
          <a:endParaRPr lang="en-US"/>
        </a:p>
      </dgm:t>
    </dgm:pt>
    <dgm:pt modelId="{38399E0E-9C60-474C-B484-67661E8B3E53}">
      <dgm:prSet/>
      <dgm:spPr/>
      <dgm:t>
        <a:bodyPr/>
        <a:lstStyle/>
        <a:p>
          <a:r>
            <a:rPr lang="es-PR" b="1"/>
            <a:t>Estudiantes virtuales desde salón: 188 </a:t>
          </a:r>
          <a:endParaRPr lang="en-US"/>
        </a:p>
      </dgm:t>
    </dgm:pt>
    <dgm:pt modelId="{564C916C-3822-425D-939A-06127D6B6E95}" type="parTrans" cxnId="{FA7EF304-AA12-45E5-A415-29F381E56CD1}">
      <dgm:prSet/>
      <dgm:spPr/>
      <dgm:t>
        <a:bodyPr/>
        <a:lstStyle/>
        <a:p>
          <a:endParaRPr lang="en-US"/>
        </a:p>
      </dgm:t>
    </dgm:pt>
    <dgm:pt modelId="{A7309DC2-91CA-4742-B7DE-7090470BCD04}" type="sibTrans" cxnId="{FA7EF304-AA12-45E5-A415-29F381E56CD1}">
      <dgm:prSet/>
      <dgm:spPr/>
      <dgm:t>
        <a:bodyPr/>
        <a:lstStyle/>
        <a:p>
          <a:endParaRPr lang="en-US"/>
        </a:p>
      </dgm:t>
    </dgm:pt>
    <dgm:pt modelId="{44FBB560-0BA6-49CE-932F-C7E5433183C0}">
      <dgm:prSet/>
      <dgm:spPr/>
      <dgm:t>
        <a:bodyPr/>
        <a:lstStyle/>
        <a:p>
          <a:r>
            <a:rPr lang="es-PR" b="1"/>
            <a:t>Estudiantes presenciales: 3,543 </a:t>
          </a:r>
          <a:endParaRPr lang="en-US"/>
        </a:p>
      </dgm:t>
    </dgm:pt>
    <dgm:pt modelId="{09ECD6D5-E4EC-4D3F-80A3-DAC7118FBC08}" type="parTrans" cxnId="{3B2FEB89-8FCE-4569-BD3F-8E623A9D1F5D}">
      <dgm:prSet/>
      <dgm:spPr/>
      <dgm:t>
        <a:bodyPr/>
        <a:lstStyle/>
        <a:p>
          <a:endParaRPr lang="en-US"/>
        </a:p>
      </dgm:t>
    </dgm:pt>
    <dgm:pt modelId="{360A4B73-FC67-44B2-97A3-FC69326986CD}" type="sibTrans" cxnId="{3B2FEB89-8FCE-4569-BD3F-8E623A9D1F5D}">
      <dgm:prSet/>
      <dgm:spPr/>
      <dgm:t>
        <a:bodyPr/>
        <a:lstStyle/>
        <a:p>
          <a:endParaRPr lang="en-US"/>
        </a:p>
      </dgm:t>
    </dgm:pt>
    <dgm:pt modelId="{D9F59DAC-0BC2-40B6-93EA-6ED5B16A9EF0}">
      <dgm:prSet/>
      <dgm:spPr/>
      <dgm:t>
        <a:bodyPr/>
        <a:lstStyle/>
        <a:p>
          <a:r>
            <a:rPr lang="es-PR" b="1"/>
            <a:t>Porciento de ausentismo: 16.9%</a:t>
          </a:r>
          <a:endParaRPr lang="en-US"/>
        </a:p>
      </dgm:t>
    </dgm:pt>
    <dgm:pt modelId="{ACE2A653-E6F2-4015-9227-D7A2BA550C58}" type="parTrans" cxnId="{ECBE6384-58CC-47B5-881B-E9498ACE7848}">
      <dgm:prSet/>
      <dgm:spPr/>
      <dgm:t>
        <a:bodyPr/>
        <a:lstStyle/>
        <a:p>
          <a:endParaRPr lang="en-US"/>
        </a:p>
      </dgm:t>
    </dgm:pt>
    <dgm:pt modelId="{A2B1C4A1-EFD1-480D-AA83-B76EE41DB5D1}" type="sibTrans" cxnId="{ECBE6384-58CC-47B5-881B-E9498ACE7848}">
      <dgm:prSet/>
      <dgm:spPr/>
      <dgm:t>
        <a:bodyPr/>
        <a:lstStyle/>
        <a:p>
          <a:endParaRPr lang="en-US"/>
        </a:p>
      </dgm:t>
    </dgm:pt>
    <dgm:pt modelId="{4120FB6B-9356-46CE-816F-AA432E5967CD}">
      <dgm:prSet/>
      <dgm:spPr/>
      <dgm:t>
        <a:bodyPr/>
        <a:lstStyle/>
        <a:p>
          <a:r>
            <a:rPr lang="es-PR" b="1"/>
            <a:t>Porciento de rehusados: 4.7%</a:t>
          </a:r>
          <a:endParaRPr lang="en-US"/>
        </a:p>
      </dgm:t>
    </dgm:pt>
    <dgm:pt modelId="{B794D722-BA69-43F0-8A7C-20E01F53A17E}" type="parTrans" cxnId="{56770FB9-97F4-4136-A9D5-7AC962BC0E94}">
      <dgm:prSet/>
      <dgm:spPr/>
      <dgm:t>
        <a:bodyPr/>
        <a:lstStyle/>
        <a:p>
          <a:endParaRPr lang="en-US"/>
        </a:p>
      </dgm:t>
    </dgm:pt>
    <dgm:pt modelId="{F4C8BC8A-CEFC-4E07-90BD-18A3DEE506E7}" type="sibTrans" cxnId="{56770FB9-97F4-4136-A9D5-7AC962BC0E94}">
      <dgm:prSet/>
      <dgm:spPr/>
      <dgm:t>
        <a:bodyPr/>
        <a:lstStyle/>
        <a:p>
          <a:endParaRPr lang="en-US"/>
        </a:p>
      </dgm:t>
    </dgm:pt>
    <dgm:pt modelId="{D73A7657-1C96-434F-9ED6-A78FC07751F3}">
      <dgm:prSet/>
      <dgm:spPr/>
      <dgm:t>
        <a:bodyPr/>
        <a:lstStyle/>
        <a:p>
          <a:r>
            <a:rPr lang="es-PR" b="1"/>
            <a:t>Tasa de participación: 78.4%</a:t>
          </a:r>
          <a:endParaRPr lang="en-US"/>
        </a:p>
      </dgm:t>
    </dgm:pt>
    <dgm:pt modelId="{D92DD056-79E4-49C9-A380-1ADDCE4EF674}" type="parTrans" cxnId="{4BEC1902-CA17-4CD8-B200-B05AB1D377CB}">
      <dgm:prSet/>
      <dgm:spPr/>
      <dgm:t>
        <a:bodyPr/>
        <a:lstStyle/>
        <a:p>
          <a:endParaRPr lang="en-US"/>
        </a:p>
      </dgm:t>
    </dgm:pt>
    <dgm:pt modelId="{92E94A57-ECDA-4441-8292-BF5A17E0B5E9}" type="sibTrans" cxnId="{4BEC1902-CA17-4CD8-B200-B05AB1D377CB}">
      <dgm:prSet/>
      <dgm:spPr/>
      <dgm:t>
        <a:bodyPr/>
        <a:lstStyle/>
        <a:p>
          <a:endParaRPr lang="en-US"/>
        </a:p>
      </dgm:t>
    </dgm:pt>
    <dgm:pt modelId="{C81F4BD8-1C66-4853-97F5-70F9C376B906}" type="pres">
      <dgm:prSet presAssocID="{A78D781F-A1E1-4246-A2C1-BCD96579E2D0}" presName="linear" presStyleCnt="0">
        <dgm:presLayoutVars>
          <dgm:animLvl val="lvl"/>
          <dgm:resizeHandles val="exact"/>
        </dgm:presLayoutVars>
      </dgm:prSet>
      <dgm:spPr/>
    </dgm:pt>
    <dgm:pt modelId="{0C52DCC6-556D-4D74-8063-4E50B1709256}" type="pres">
      <dgm:prSet presAssocID="{367B747B-5374-4D38-9D47-F0224C0B995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3988F7D-6276-40E3-858D-2FF2B4195FBE}" type="pres">
      <dgm:prSet presAssocID="{367B747B-5374-4D38-9D47-F0224C0B9953}" presName="childText" presStyleLbl="revTx" presStyleIdx="0" presStyleCnt="1">
        <dgm:presLayoutVars>
          <dgm:bulletEnabled val="1"/>
        </dgm:presLayoutVars>
      </dgm:prSet>
      <dgm:spPr/>
    </dgm:pt>
    <dgm:pt modelId="{AD810BE4-9BA1-4DCB-AA26-15585ADA0288}" type="pres">
      <dgm:prSet presAssocID="{D9F59DAC-0BC2-40B6-93EA-6ED5B16A9EF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383D72-5B79-4671-8717-0412FEAA5215}" type="pres">
      <dgm:prSet presAssocID="{A2B1C4A1-EFD1-480D-AA83-B76EE41DB5D1}" presName="spacer" presStyleCnt="0"/>
      <dgm:spPr/>
    </dgm:pt>
    <dgm:pt modelId="{1CEA8238-B049-489F-B342-44C04F5A3095}" type="pres">
      <dgm:prSet presAssocID="{4120FB6B-9356-46CE-816F-AA432E5967C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2CE4EAE-CF32-4CF8-809D-8E35EE39838F}" type="pres">
      <dgm:prSet presAssocID="{F4C8BC8A-CEFC-4E07-90BD-18A3DEE506E7}" presName="spacer" presStyleCnt="0"/>
      <dgm:spPr/>
    </dgm:pt>
    <dgm:pt modelId="{215FB694-BB89-4391-B6EC-6AD7C0BC853C}" type="pres">
      <dgm:prSet presAssocID="{D73A7657-1C96-434F-9ED6-A78FC07751F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EC1902-CA17-4CD8-B200-B05AB1D377CB}" srcId="{A78D781F-A1E1-4246-A2C1-BCD96579E2D0}" destId="{D73A7657-1C96-434F-9ED6-A78FC07751F3}" srcOrd="3" destOrd="0" parTransId="{D92DD056-79E4-49C9-A380-1ADDCE4EF674}" sibTransId="{92E94A57-ECDA-4441-8292-BF5A17E0B5E9}"/>
    <dgm:cxn modelId="{FA7EF304-AA12-45E5-A415-29F381E56CD1}" srcId="{0FA691B1-AD33-451F-9FB0-7B64BE5186D6}" destId="{38399E0E-9C60-474C-B484-67661E8B3E53}" srcOrd="0" destOrd="0" parTransId="{564C916C-3822-425D-939A-06127D6B6E95}" sibTransId="{A7309DC2-91CA-4742-B7DE-7090470BCD04}"/>
    <dgm:cxn modelId="{51B2C73F-71FA-4985-ADE8-A2BA5A1CD539}" type="presOf" srcId="{0FA691B1-AD33-451F-9FB0-7B64BE5186D6}" destId="{F3988F7D-6276-40E3-858D-2FF2B4195FBE}" srcOrd="0" destOrd="2" presId="urn:microsoft.com/office/officeart/2005/8/layout/vList2"/>
    <dgm:cxn modelId="{41BCCE42-0CBB-4862-9250-E633D840723D}" type="presOf" srcId="{38399E0E-9C60-474C-B484-67661E8B3E53}" destId="{F3988F7D-6276-40E3-858D-2FF2B4195FBE}" srcOrd="0" destOrd="3" presId="urn:microsoft.com/office/officeart/2005/8/layout/vList2"/>
    <dgm:cxn modelId="{D19E0564-87D0-4CD4-A30E-5FB3F4960177}" srcId="{367B747B-5374-4D38-9D47-F0224C0B9953}" destId="{0FA691B1-AD33-451F-9FB0-7B64BE5186D6}" srcOrd="1" destOrd="0" parTransId="{48FADDDF-E413-48EA-91EC-49E97997EF1A}" sibTransId="{80FD3061-7403-4830-83E1-160A7B432935}"/>
    <dgm:cxn modelId="{76F92B69-9DE3-45D4-A1CC-005F89341D8A}" type="presOf" srcId="{19C0A84C-0562-4C93-AE9A-36F6F94D0822}" destId="{F3988F7D-6276-40E3-858D-2FF2B4195FBE}" srcOrd="0" destOrd="1" presId="urn:microsoft.com/office/officeart/2005/8/layout/vList2"/>
    <dgm:cxn modelId="{1C4D0451-B6E2-4B26-8570-BAF1DEE22433}" type="presOf" srcId="{4120FB6B-9356-46CE-816F-AA432E5967CD}" destId="{1CEA8238-B049-489F-B342-44C04F5A3095}" srcOrd="0" destOrd="0" presId="urn:microsoft.com/office/officeart/2005/8/layout/vList2"/>
    <dgm:cxn modelId="{C613DF77-081F-4CF7-B8B2-C1B52CCD4538}" type="presOf" srcId="{D73A7657-1C96-434F-9ED6-A78FC07751F3}" destId="{215FB694-BB89-4391-B6EC-6AD7C0BC853C}" srcOrd="0" destOrd="0" presId="urn:microsoft.com/office/officeart/2005/8/layout/vList2"/>
    <dgm:cxn modelId="{ECBE6384-58CC-47B5-881B-E9498ACE7848}" srcId="{A78D781F-A1E1-4246-A2C1-BCD96579E2D0}" destId="{D9F59DAC-0BC2-40B6-93EA-6ED5B16A9EF0}" srcOrd="1" destOrd="0" parTransId="{ACE2A653-E6F2-4015-9227-D7A2BA550C58}" sibTransId="{A2B1C4A1-EFD1-480D-AA83-B76EE41DB5D1}"/>
    <dgm:cxn modelId="{3B2FEB89-8FCE-4569-BD3F-8E623A9D1F5D}" srcId="{0FA691B1-AD33-451F-9FB0-7B64BE5186D6}" destId="{44FBB560-0BA6-49CE-932F-C7E5433183C0}" srcOrd="1" destOrd="0" parTransId="{09ECD6D5-E4EC-4D3F-80A3-DAC7118FBC08}" sibTransId="{360A4B73-FC67-44B2-97A3-FC69326986CD}"/>
    <dgm:cxn modelId="{26DB0FB8-01C6-4B9D-8141-A85CDAF53005}" type="presOf" srcId="{44FBB560-0BA6-49CE-932F-C7E5433183C0}" destId="{F3988F7D-6276-40E3-858D-2FF2B4195FBE}" srcOrd="0" destOrd="4" presId="urn:microsoft.com/office/officeart/2005/8/layout/vList2"/>
    <dgm:cxn modelId="{56770FB9-97F4-4136-A9D5-7AC962BC0E94}" srcId="{A78D781F-A1E1-4246-A2C1-BCD96579E2D0}" destId="{4120FB6B-9356-46CE-816F-AA432E5967CD}" srcOrd="2" destOrd="0" parTransId="{B794D722-BA69-43F0-8A7C-20E01F53A17E}" sibTransId="{F4C8BC8A-CEFC-4E07-90BD-18A3DEE506E7}"/>
    <dgm:cxn modelId="{F8BFDBC6-ECCA-46EB-B28A-5F4F6C1055A8}" srcId="{367B747B-5374-4D38-9D47-F0224C0B9953}" destId="{0E47B4DD-2CF3-41AD-8845-5C30C43BEB1F}" srcOrd="0" destOrd="0" parTransId="{EB81B670-00A0-45AC-A52F-00FD5982ECEF}" sibTransId="{B06BFF68-4D9F-42AA-B7EE-B4C914A2A237}"/>
    <dgm:cxn modelId="{8F8D64E3-C843-457B-9FB8-CE7117278066}" type="presOf" srcId="{0E47B4DD-2CF3-41AD-8845-5C30C43BEB1F}" destId="{F3988F7D-6276-40E3-858D-2FF2B4195FBE}" srcOrd="0" destOrd="0" presId="urn:microsoft.com/office/officeart/2005/8/layout/vList2"/>
    <dgm:cxn modelId="{94499FE8-EE2E-42B1-93E2-6163AF93FABA}" type="presOf" srcId="{D9F59DAC-0BC2-40B6-93EA-6ED5B16A9EF0}" destId="{AD810BE4-9BA1-4DCB-AA26-15585ADA0288}" srcOrd="0" destOrd="0" presId="urn:microsoft.com/office/officeart/2005/8/layout/vList2"/>
    <dgm:cxn modelId="{1EE290EA-684E-4BF0-B394-A2EE05B962BF}" type="presOf" srcId="{A78D781F-A1E1-4246-A2C1-BCD96579E2D0}" destId="{C81F4BD8-1C66-4853-97F5-70F9C376B906}" srcOrd="0" destOrd="0" presId="urn:microsoft.com/office/officeart/2005/8/layout/vList2"/>
    <dgm:cxn modelId="{718F45ED-39FA-4EE4-B51A-9B964CE3A174}" srcId="{A78D781F-A1E1-4246-A2C1-BCD96579E2D0}" destId="{367B747B-5374-4D38-9D47-F0224C0B9953}" srcOrd="0" destOrd="0" parTransId="{2BC63EFD-76D0-4F33-8823-41CFBABE48AD}" sibTransId="{6A543379-9534-4F7A-A248-BC41C589F566}"/>
    <dgm:cxn modelId="{F90A3CF8-3BC6-4E41-BD94-B2459A77238F}" type="presOf" srcId="{367B747B-5374-4D38-9D47-F0224C0B9953}" destId="{0C52DCC6-556D-4D74-8063-4E50B1709256}" srcOrd="0" destOrd="0" presId="urn:microsoft.com/office/officeart/2005/8/layout/vList2"/>
    <dgm:cxn modelId="{168C1CFA-9F15-4355-8514-1E7E72C9F031}" srcId="{0E47B4DD-2CF3-41AD-8845-5C30C43BEB1F}" destId="{19C0A84C-0562-4C93-AE9A-36F6F94D0822}" srcOrd="0" destOrd="0" parTransId="{1D166847-3A22-43A1-927D-E92F79B6461D}" sibTransId="{DD1B6546-6700-46F6-B9AF-5AFEC1AE6BB5}"/>
    <dgm:cxn modelId="{ADE9E7C6-C731-4045-96EA-9D228492CE4D}" type="presParOf" srcId="{C81F4BD8-1C66-4853-97F5-70F9C376B906}" destId="{0C52DCC6-556D-4D74-8063-4E50B1709256}" srcOrd="0" destOrd="0" presId="urn:microsoft.com/office/officeart/2005/8/layout/vList2"/>
    <dgm:cxn modelId="{02646DF7-3170-4A24-BB95-74876BA8BA59}" type="presParOf" srcId="{C81F4BD8-1C66-4853-97F5-70F9C376B906}" destId="{F3988F7D-6276-40E3-858D-2FF2B4195FBE}" srcOrd="1" destOrd="0" presId="urn:microsoft.com/office/officeart/2005/8/layout/vList2"/>
    <dgm:cxn modelId="{BD389268-E267-47BF-88F8-A4D8479F7E28}" type="presParOf" srcId="{C81F4BD8-1C66-4853-97F5-70F9C376B906}" destId="{AD810BE4-9BA1-4DCB-AA26-15585ADA0288}" srcOrd="2" destOrd="0" presId="urn:microsoft.com/office/officeart/2005/8/layout/vList2"/>
    <dgm:cxn modelId="{D7169591-20D4-42AA-9258-E669F44BF27F}" type="presParOf" srcId="{C81F4BD8-1C66-4853-97F5-70F9C376B906}" destId="{53383D72-5B79-4671-8717-0412FEAA5215}" srcOrd="3" destOrd="0" presId="urn:microsoft.com/office/officeart/2005/8/layout/vList2"/>
    <dgm:cxn modelId="{6EC7802A-66B3-4F5E-AB5D-8DBB95201A1C}" type="presParOf" srcId="{C81F4BD8-1C66-4853-97F5-70F9C376B906}" destId="{1CEA8238-B049-489F-B342-44C04F5A3095}" srcOrd="4" destOrd="0" presId="urn:microsoft.com/office/officeart/2005/8/layout/vList2"/>
    <dgm:cxn modelId="{CA01E0EA-67FA-41A1-8320-FF1D191C68DD}" type="presParOf" srcId="{C81F4BD8-1C66-4853-97F5-70F9C376B906}" destId="{D2CE4EAE-CF32-4CF8-809D-8E35EE39838F}" srcOrd="5" destOrd="0" presId="urn:microsoft.com/office/officeart/2005/8/layout/vList2"/>
    <dgm:cxn modelId="{C4992ABD-0D89-4CD5-B665-8F70C220C7CC}" type="presParOf" srcId="{C81F4BD8-1C66-4853-97F5-70F9C376B906}" destId="{215FB694-BB89-4391-B6EC-6AD7C0BC853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3E1EB0-002B-4BFF-9B0D-2AA9DC29A733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PR"/>
        </a:p>
      </dgm:t>
    </dgm:pt>
    <dgm:pt modelId="{8B54B674-FA02-47DE-B211-4F493CA1FD02}">
      <dgm:prSet phldrT="[Text]"/>
      <dgm:spPr/>
      <dgm:t>
        <a:bodyPr/>
        <a:lstStyle/>
        <a:p>
          <a:r>
            <a:rPr lang="es-PR" dirty="0"/>
            <a:t>Diseminación de información</a:t>
          </a:r>
        </a:p>
      </dgm:t>
    </dgm:pt>
    <dgm:pt modelId="{E3C7ED2B-AAEB-4474-9D48-0F7DDAC9EF94}" type="parTrans" cxnId="{3C60E22B-BD32-4B38-AA80-9A4CF497BF90}">
      <dgm:prSet/>
      <dgm:spPr/>
      <dgm:t>
        <a:bodyPr/>
        <a:lstStyle/>
        <a:p>
          <a:endParaRPr lang="es-PR"/>
        </a:p>
      </dgm:t>
    </dgm:pt>
    <dgm:pt modelId="{1E2EEF2B-8972-429A-A0B4-DEAB9DF54444}" type="sibTrans" cxnId="{3C60E22B-BD32-4B38-AA80-9A4CF497BF90}">
      <dgm:prSet/>
      <dgm:spPr/>
      <dgm:t>
        <a:bodyPr/>
        <a:lstStyle/>
        <a:p>
          <a:endParaRPr lang="es-PR"/>
        </a:p>
      </dgm:t>
    </dgm:pt>
    <dgm:pt modelId="{26B0F9EF-3B40-4CB3-B790-65F2A66E4A7C}">
      <dgm:prSet phldrT="[Text]"/>
      <dgm:spPr/>
      <dgm:t>
        <a:bodyPr/>
        <a:lstStyle/>
        <a:p>
          <a:r>
            <a:rPr lang="en-US" dirty="0" err="1"/>
            <a:t>Ambiente</a:t>
          </a:r>
          <a:endParaRPr lang="es-PR" dirty="0"/>
        </a:p>
      </dgm:t>
    </dgm:pt>
    <dgm:pt modelId="{0F97A396-6C7C-4344-8CF5-DC4C71B8A490}" type="parTrans" cxnId="{8E09305F-64E3-471E-A40A-23A823FB7B19}">
      <dgm:prSet/>
      <dgm:spPr/>
      <dgm:t>
        <a:bodyPr/>
        <a:lstStyle/>
        <a:p>
          <a:endParaRPr lang="es-PR"/>
        </a:p>
      </dgm:t>
    </dgm:pt>
    <dgm:pt modelId="{62781206-8D75-41E1-A8C3-36E1B720EF56}" type="sibTrans" cxnId="{8E09305F-64E3-471E-A40A-23A823FB7B19}">
      <dgm:prSet/>
      <dgm:spPr/>
      <dgm:t>
        <a:bodyPr/>
        <a:lstStyle/>
        <a:p>
          <a:endParaRPr lang="es-PR"/>
        </a:p>
      </dgm:t>
    </dgm:pt>
    <dgm:pt modelId="{63DB44CE-E435-4A2F-92A2-A6F621745884}">
      <dgm:prSet phldrT="[Text]"/>
      <dgm:spPr/>
      <dgm:t>
        <a:bodyPr/>
        <a:lstStyle/>
        <a:p>
          <a:r>
            <a:rPr lang="en-US" dirty="0" err="1"/>
            <a:t>Educación</a:t>
          </a:r>
          <a:r>
            <a:rPr lang="en-US" dirty="0"/>
            <a:t> </a:t>
          </a:r>
          <a:endParaRPr lang="es-PR" dirty="0"/>
        </a:p>
      </dgm:t>
    </dgm:pt>
    <dgm:pt modelId="{2E2B39D3-4EFC-45FE-9F7A-3FE4B435AB55}" type="parTrans" cxnId="{4BA5E7F4-7E6D-41E5-967C-8BA0B10C2FAD}">
      <dgm:prSet/>
      <dgm:spPr/>
      <dgm:t>
        <a:bodyPr/>
        <a:lstStyle/>
        <a:p>
          <a:endParaRPr lang="es-PR"/>
        </a:p>
      </dgm:t>
    </dgm:pt>
    <dgm:pt modelId="{BC44E6A5-1A4E-437B-85C2-A6196215CB03}" type="sibTrans" cxnId="{4BA5E7F4-7E6D-41E5-967C-8BA0B10C2FAD}">
      <dgm:prSet/>
      <dgm:spPr/>
      <dgm:t>
        <a:bodyPr/>
        <a:lstStyle/>
        <a:p>
          <a:endParaRPr lang="es-PR"/>
        </a:p>
      </dgm:t>
    </dgm:pt>
    <dgm:pt modelId="{6EEBCBA3-21B4-44D7-ACB2-F9B1E2121956}">
      <dgm:prSet/>
      <dgm:spPr/>
      <dgm:t>
        <a:bodyPr/>
        <a:lstStyle/>
        <a:p>
          <a:r>
            <a:rPr lang="es-PR" dirty="0"/>
            <a:t>Identificación de problema y referido</a:t>
          </a:r>
        </a:p>
      </dgm:t>
    </dgm:pt>
    <dgm:pt modelId="{9062FFCB-E650-45D8-BBE8-CB310B638704}" type="parTrans" cxnId="{71A11F41-2EB6-4654-908E-6E542506C1CE}">
      <dgm:prSet/>
      <dgm:spPr/>
      <dgm:t>
        <a:bodyPr/>
        <a:lstStyle/>
        <a:p>
          <a:endParaRPr lang="es-PR"/>
        </a:p>
      </dgm:t>
    </dgm:pt>
    <dgm:pt modelId="{BFED6A96-E8D1-401F-A77F-57B57F76D96E}" type="sibTrans" cxnId="{71A11F41-2EB6-4654-908E-6E542506C1CE}">
      <dgm:prSet/>
      <dgm:spPr/>
      <dgm:t>
        <a:bodyPr/>
        <a:lstStyle/>
        <a:p>
          <a:endParaRPr lang="es-PR"/>
        </a:p>
      </dgm:t>
    </dgm:pt>
    <dgm:pt modelId="{14652D64-B066-4D92-8583-8CC940ED1791}">
      <dgm:prSet/>
      <dgm:spPr/>
      <dgm:t>
        <a:bodyPr/>
        <a:lstStyle/>
        <a:p>
          <a:r>
            <a:rPr lang="es-PR" dirty="0"/>
            <a:t>Alternativas (Liderazgo Juvenil) </a:t>
          </a:r>
        </a:p>
      </dgm:t>
    </dgm:pt>
    <dgm:pt modelId="{1FC98DEE-563E-4E95-A445-E531A3AB0656}" type="parTrans" cxnId="{E4A557A6-0C1F-4F7D-9805-6628AC3CD580}">
      <dgm:prSet/>
      <dgm:spPr/>
      <dgm:t>
        <a:bodyPr/>
        <a:lstStyle/>
        <a:p>
          <a:endParaRPr lang="es-PR"/>
        </a:p>
      </dgm:t>
    </dgm:pt>
    <dgm:pt modelId="{FB0A5D06-638C-4517-9453-65D5987B83D2}" type="sibTrans" cxnId="{E4A557A6-0C1F-4F7D-9805-6628AC3CD580}">
      <dgm:prSet/>
      <dgm:spPr/>
      <dgm:t>
        <a:bodyPr/>
        <a:lstStyle/>
        <a:p>
          <a:endParaRPr lang="es-PR"/>
        </a:p>
      </dgm:t>
    </dgm:pt>
    <dgm:pt modelId="{EC444BC0-EAA1-4CB9-9506-AE10F2234542}">
      <dgm:prSet/>
      <dgm:spPr/>
      <dgm:t>
        <a:bodyPr/>
        <a:lstStyle/>
        <a:p>
          <a:r>
            <a:rPr lang="es-PR" dirty="0"/>
            <a:t>Movilización comunitaria</a:t>
          </a:r>
        </a:p>
      </dgm:t>
    </dgm:pt>
    <dgm:pt modelId="{1D3D41F5-3800-4A4B-AF7F-8453CBE5A1DB}" type="parTrans" cxnId="{6497A5E1-9D06-4DC3-9C66-D31DB4CECB69}">
      <dgm:prSet/>
      <dgm:spPr/>
      <dgm:t>
        <a:bodyPr/>
        <a:lstStyle/>
        <a:p>
          <a:endParaRPr lang="es-PR"/>
        </a:p>
      </dgm:t>
    </dgm:pt>
    <dgm:pt modelId="{658CB4E8-CAC6-42F7-BFDA-40AD22DF262A}" type="sibTrans" cxnId="{6497A5E1-9D06-4DC3-9C66-D31DB4CECB69}">
      <dgm:prSet/>
      <dgm:spPr/>
      <dgm:t>
        <a:bodyPr/>
        <a:lstStyle/>
        <a:p>
          <a:endParaRPr lang="es-PR"/>
        </a:p>
      </dgm:t>
    </dgm:pt>
    <dgm:pt modelId="{BE33D73F-D3FF-4E54-9EA8-3FC9FDE85B7F}" type="pres">
      <dgm:prSet presAssocID="{5A3E1EB0-002B-4BFF-9B0D-2AA9DC29A733}" presName="linear" presStyleCnt="0">
        <dgm:presLayoutVars>
          <dgm:dir/>
          <dgm:animLvl val="lvl"/>
          <dgm:resizeHandles val="exact"/>
        </dgm:presLayoutVars>
      </dgm:prSet>
      <dgm:spPr/>
    </dgm:pt>
    <dgm:pt modelId="{15103895-9341-4C8E-A4D1-687501EF9A3E}" type="pres">
      <dgm:prSet presAssocID="{8B54B674-FA02-47DE-B211-4F493CA1FD02}" presName="parentLin" presStyleCnt="0"/>
      <dgm:spPr/>
    </dgm:pt>
    <dgm:pt modelId="{0B7CA71F-E334-455D-9F8D-35F52879217A}" type="pres">
      <dgm:prSet presAssocID="{8B54B674-FA02-47DE-B211-4F493CA1FD02}" presName="parentLeftMargin" presStyleLbl="node1" presStyleIdx="0" presStyleCnt="6"/>
      <dgm:spPr/>
    </dgm:pt>
    <dgm:pt modelId="{331F3641-612E-456E-8F8D-48BBC98321EB}" type="pres">
      <dgm:prSet presAssocID="{8B54B674-FA02-47DE-B211-4F493CA1FD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0C7F372-3E5A-457F-BE75-5F9AADB76497}" type="pres">
      <dgm:prSet presAssocID="{8B54B674-FA02-47DE-B211-4F493CA1FD02}" presName="negativeSpace" presStyleCnt="0"/>
      <dgm:spPr/>
    </dgm:pt>
    <dgm:pt modelId="{72D62D3D-6DBC-49F1-8521-A3E75AB3E457}" type="pres">
      <dgm:prSet presAssocID="{8B54B674-FA02-47DE-B211-4F493CA1FD02}" presName="childText" presStyleLbl="conFgAcc1" presStyleIdx="0" presStyleCnt="6">
        <dgm:presLayoutVars>
          <dgm:bulletEnabled val="1"/>
        </dgm:presLayoutVars>
      </dgm:prSet>
      <dgm:spPr/>
    </dgm:pt>
    <dgm:pt modelId="{BB05AC8B-5008-4EDA-8FD3-99BB91242A0B}" type="pres">
      <dgm:prSet presAssocID="{1E2EEF2B-8972-429A-A0B4-DEAB9DF54444}" presName="spaceBetweenRectangles" presStyleCnt="0"/>
      <dgm:spPr/>
    </dgm:pt>
    <dgm:pt modelId="{B81175EF-EE23-45D5-8F17-06D3C68A1915}" type="pres">
      <dgm:prSet presAssocID="{6EEBCBA3-21B4-44D7-ACB2-F9B1E2121956}" presName="parentLin" presStyleCnt="0"/>
      <dgm:spPr/>
    </dgm:pt>
    <dgm:pt modelId="{5491F4C7-E35F-4E4B-9384-B762FDC4AA47}" type="pres">
      <dgm:prSet presAssocID="{6EEBCBA3-21B4-44D7-ACB2-F9B1E2121956}" presName="parentLeftMargin" presStyleLbl="node1" presStyleIdx="0" presStyleCnt="6"/>
      <dgm:spPr/>
    </dgm:pt>
    <dgm:pt modelId="{D1B374C5-0D32-449E-A7D2-1E43A0337C45}" type="pres">
      <dgm:prSet presAssocID="{6EEBCBA3-21B4-44D7-ACB2-F9B1E212195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566A9D4-AE7C-4D4E-A8FA-55159BC0DBC0}" type="pres">
      <dgm:prSet presAssocID="{6EEBCBA3-21B4-44D7-ACB2-F9B1E2121956}" presName="negativeSpace" presStyleCnt="0"/>
      <dgm:spPr/>
    </dgm:pt>
    <dgm:pt modelId="{CBBC7BD0-103A-41FA-AAE5-4FEA802AC1D3}" type="pres">
      <dgm:prSet presAssocID="{6EEBCBA3-21B4-44D7-ACB2-F9B1E2121956}" presName="childText" presStyleLbl="conFgAcc1" presStyleIdx="1" presStyleCnt="6">
        <dgm:presLayoutVars>
          <dgm:bulletEnabled val="1"/>
        </dgm:presLayoutVars>
      </dgm:prSet>
      <dgm:spPr/>
    </dgm:pt>
    <dgm:pt modelId="{E445594D-BB79-4BA3-85B8-688EB8ECE9CA}" type="pres">
      <dgm:prSet presAssocID="{BFED6A96-E8D1-401F-A77F-57B57F76D96E}" presName="spaceBetweenRectangles" presStyleCnt="0"/>
      <dgm:spPr/>
    </dgm:pt>
    <dgm:pt modelId="{5EB03D49-399B-4A15-9A53-72593AE369C2}" type="pres">
      <dgm:prSet presAssocID="{14652D64-B066-4D92-8583-8CC940ED1791}" presName="parentLin" presStyleCnt="0"/>
      <dgm:spPr/>
    </dgm:pt>
    <dgm:pt modelId="{AD77F48E-4E5E-4414-A51A-F5F0E6482491}" type="pres">
      <dgm:prSet presAssocID="{14652D64-B066-4D92-8583-8CC940ED1791}" presName="parentLeftMargin" presStyleLbl="node1" presStyleIdx="1" presStyleCnt="6"/>
      <dgm:spPr/>
    </dgm:pt>
    <dgm:pt modelId="{89AA035C-1237-4CB7-B0F9-9F88AC8A1637}" type="pres">
      <dgm:prSet presAssocID="{14652D64-B066-4D92-8583-8CC940ED179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DB0B6DB-1EC3-4E2E-952C-BAFC969DF425}" type="pres">
      <dgm:prSet presAssocID="{14652D64-B066-4D92-8583-8CC940ED1791}" presName="negativeSpace" presStyleCnt="0"/>
      <dgm:spPr/>
    </dgm:pt>
    <dgm:pt modelId="{67732850-0D95-4E50-8595-5FCFDF2F7EBA}" type="pres">
      <dgm:prSet presAssocID="{14652D64-B066-4D92-8583-8CC940ED1791}" presName="childText" presStyleLbl="conFgAcc1" presStyleIdx="2" presStyleCnt="6">
        <dgm:presLayoutVars>
          <dgm:bulletEnabled val="1"/>
        </dgm:presLayoutVars>
      </dgm:prSet>
      <dgm:spPr/>
    </dgm:pt>
    <dgm:pt modelId="{692F454A-C95E-45CE-B355-B4F5C886CEF3}" type="pres">
      <dgm:prSet presAssocID="{FB0A5D06-638C-4517-9453-65D5987B83D2}" presName="spaceBetweenRectangles" presStyleCnt="0"/>
      <dgm:spPr/>
    </dgm:pt>
    <dgm:pt modelId="{9552F5FA-5C77-403A-8176-C55797AFE963}" type="pres">
      <dgm:prSet presAssocID="{26B0F9EF-3B40-4CB3-B790-65F2A66E4A7C}" presName="parentLin" presStyleCnt="0"/>
      <dgm:spPr/>
    </dgm:pt>
    <dgm:pt modelId="{219710C1-8D37-4092-8F29-F050C8E0DB44}" type="pres">
      <dgm:prSet presAssocID="{26B0F9EF-3B40-4CB3-B790-65F2A66E4A7C}" presName="parentLeftMargin" presStyleLbl="node1" presStyleIdx="2" presStyleCnt="6"/>
      <dgm:spPr/>
    </dgm:pt>
    <dgm:pt modelId="{B12A6CCD-74AF-4298-8E3D-17C60224AC99}" type="pres">
      <dgm:prSet presAssocID="{26B0F9EF-3B40-4CB3-B790-65F2A66E4A7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372602A-FBFD-4AFF-B488-7CEB1DC19454}" type="pres">
      <dgm:prSet presAssocID="{26B0F9EF-3B40-4CB3-B790-65F2A66E4A7C}" presName="negativeSpace" presStyleCnt="0"/>
      <dgm:spPr/>
    </dgm:pt>
    <dgm:pt modelId="{92DC4C44-B1E7-4F57-A5F9-C0B11177B128}" type="pres">
      <dgm:prSet presAssocID="{26B0F9EF-3B40-4CB3-B790-65F2A66E4A7C}" presName="childText" presStyleLbl="conFgAcc1" presStyleIdx="3" presStyleCnt="6">
        <dgm:presLayoutVars>
          <dgm:bulletEnabled val="1"/>
        </dgm:presLayoutVars>
      </dgm:prSet>
      <dgm:spPr/>
    </dgm:pt>
    <dgm:pt modelId="{FBB7AA49-4DE3-42FB-9C15-F58646FC6CD6}" type="pres">
      <dgm:prSet presAssocID="{62781206-8D75-41E1-A8C3-36E1B720EF56}" presName="spaceBetweenRectangles" presStyleCnt="0"/>
      <dgm:spPr/>
    </dgm:pt>
    <dgm:pt modelId="{BA5FA4FE-7EB1-4753-88FB-B06C0384D54A}" type="pres">
      <dgm:prSet presAssocID="{EC444BC0-EAA1-4CB9-9506-AE10F2234542}" presName="parentLin" presStyleCnt="0"/>
      <dgm:spPr/>
    </dgm:pt>
    <dgm:pt modelId="{7B2FC909-0EFD-49BF-BDF3-A4CA3A629016}" type="pres">
      <dgm:prSet presAssocID="{EC444BC0-EAA1-4CB9-9506-AE10F2234542}" presName="parentLeftMargin" presStyleLbl="node1" presStyleIdx="3" presStyleCnt="6"/>
      <dgm:spPr/>
    </dgm:pt>
    <dgm:pt modelId="{EE0CA2C6-DF83-4E98-9BD1-310A81E8BC9F}" type="pres">
      <dgm:prSet presAssocID="{EC444BC0-EAA1-4CB9-9506-AE10F22345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D423A9F-3912-4E8A-AD89-AD6264BF5D24}" type="pres">
      <dgm:prSet presAssocID="{EC444BC0-EAA1-4CB9-9506-AE10F2234542}" presName="negativeSpace" presStyleCnt="0"/>
      <dgm:spPr/>
    </dgm:pt>
    <dgm:pt modelId="{C13007FF-A793-446D-B667-A20AA84BA262}" type="pres">
      <dgm:prSet presAssocID="{EC444BC0-EAA1-4CB9-9506-AE10F2234542}" presName="childText" presStyleLbl="conFgAcc1" presStyleIdx="4" presStyleCnt="6">
        <dgm:presLayoutVars>
          <dgm:bulletEnabled val="1"/>
        </dgm:presLayoutVars>
      </dgm:prSet>
      <dgm:spPr/>
    </dgm:pt>
    <dgm:pt modelId="{9EFDE552-EC08-41ED-84F0-AED5027E085B}" type="pres">
      <dgm:prSet presAssocID="{658CB4E8-CAC6-42F7-BFDA-40AD22DF262A}" presName="spaceBetweenRectangles" presStyleCnt="0"/>
      <dgm:spPr/>
    </dgm:pt>
    <dgm:pt modelId="{9675217F-7D32-49C9-80D5-F8D169A8EE56}" type="pres">
      <dgm:prSet presAssocID="{63DB44CE-E435-4A2F-92A2-A6F621745884}" presName="parentLin" presStyleCnt="0"/>
      <dgm:spPr/>
    </dgm:pt>
    <dgm:pt modelId="{2CC00181-CC15-4FCD-8010-5CEA4A6B9F26}" type="pres">
      <dgm:prSet presAssocID="{63DB44CE-E435-4A2F-92A2-A6F621745884}" presName="parentLeftMargin" presStyleLbl="node1" presStyleIdx="4" presStyleCnt="6"/>
      <dgm:spPr/>
    </dgm:pt>
    <dgm:pt modelId="{D47C65F6-8BDD-4177-A58C-ED1BC0D59BF1}" type="pres">
      <dgm:prSet presAssocID="{63DB44CE-E435-4A2F-92A2-A6F621745884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1EB7E056-751A-4DC6-9E2F-34DBAF8FC7DC}" type="pres">
      <dgm:prSet presAssocID="{63DB44CE-E435-4A2F-92A2-A6F621745884}" presName="negativeSpace" presStyleCnt="0"/>
      <dgm:spPr/>
    </dgm:pt>
    <dgm:pt modelId="{3FA2819E-E9D4-4FFA-AA9C-CEBE3CAB97C4}" type="pres">
      <dgm:prSet presAssocID="{63DB44CE-E435-4A2F-92A2-A6F62174588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53EB008-89EE-48EA-850D-3F9F0B0AD7F5}" type="presOf" srcId="{63DB44CE-E435-4A2F-92A2-A6F621745884}" destId="{2CC00181-CC15-4FCD-8010-5CEA4A6B9F26}" srcOrd="0" destOrd="0" presId="urn:microsoft.com/office/officeart/2005/8/layout/list1"/>
    <dgm:cxn modelId="{BE0B5414-D653-42FB-8F4A-AEFBE90914C0}" type="presOf" srcId="{63DB44CE-E435-4A2F-92A2-A6F621745884}" destId="{D47C65F6-8BDD-4177-A58C-ED1BC0D59BF1}" srcOrd="1" destOrd="0" presId="urn:microsoft.com/office/officeart/2005/8/layout/list1"/>
    <dgm:cxn modelId="{11DEA614-AD6F-47FC-B2FF-B1238E02CC8D}" type="presOf" srcId="{6EEBCBA3-21B4-44D7-ACB2-F9B1E2121956}" destId="{5491F4C7-E35F-4E4B-9384-B762FDC4AA47}" srcOrd="0" destOrd="0" presId="urn:microsoft.com/office/officeart/2005/8/layout/list1"/>
    <dgm:cxn modelId="{3C60E22B-BD32-4B38-AA80-9A4CF497BF90}" srcId="{5A3E1EB0-002B-4BFF-9B0D-2AA9DC29A733}" destId="{8B54B674-FA02-47DE-B211-4F493CA1FD02}" srcOrd="0" destOrd="0" parTransId="{E3C7ED2B-AAEB-4474-9D48-0F7DDAC9EF94}" sibTransId="{1E2EEF2B-8972-429A-A0B4-DEAB9DF54444}"/>
    <dgm:cxn modelId="{8E09305F-64E3-471E-A40A-23A823FB7B19}" srcId="{5A3E1EB0-002B-4BFF-9B0D-2AA9DC29A733}" destId="{26B0F9EF-3B40-4CB3-B790-65F2A66E4A7C}" srcOrd="3" destOrd="0" parTransId="{0F97A396-6C7C-4344-8CF5-DC4C71B8A490}" sibTransId="{62781206-8D75-41E1-A8C3-36E1B720EF56}"/>
    <dgm:cxn modelId="{DB113960-FA4F-41BA-9DF1-2E41E31860B8}" type="presOf" srcId="{8B54B674-FA02-47DE-B211-4F493CA1FD02}" destId="{0B7CA71F-E334-455D-9F8D-35F52879217A}" srcOrd="0" destOrd="0" presId="urn:microsoft.com/office/officeart/2005/8/layout/list1"/>
    <dgm:cxn modelId="{71A11F41-2EB6-4654-908E-6E542506C1CE}" srcId="{5A3E1EB0-002B-4BFF-9B0D-2AA9DC29A733}" destId="{6EEBCBA3-21B4-44D7-ACB2-F9B1E2121956}" srcOrd="1" destOrd="0" parTransId="{9062FFCB-E650-45D8-BBE8-CB310B638704}" sibTransId="{BFED6A96-E8D1-401F-A77F-57B57F76D96E}"/>
    <dgm:cxn modelId="{C95E6941-835E-4168-AB9A-DF82025F93EC}" type="presOf" srcId="{14652D64-B066-4D92-8583-8CC940ED1791}" destId="{AD77F48E-4E5E-4414-A51A-F5F0E6482491}" srcOrd="0" destOrd="0" presId="urn:microsoft.com/office/officeart/2005/8/layout/list1"/>
    <dgm:cxn modelId="{C1DFE845-2765-4CCF-83D0-4907894C8DC3}" type="presOf" srcId="{26B0F9EF-3B40-4CB3-B790-65F2A66E4A7C}" destId="{B12A6CCD-74AF-4298-8E3D-17C60224AC99}" srcOrd="1" destOrd="0" presId="urn:microsoft.com/office/officeart/2005/8/layout/list1"/>
    <dgm:cxn modelId="{65ED918D-14D7-4CAE-A2BF-D3110A752160}" type="presOf" srcId="{EC444BC0-EAA1-4CB9-9506-AE10F2234542}" destId="{7B2FC909-0EFD-49BF-BDF3-A4CA3A629016}" srcOrd="0" destOrd="0" presId="urn:microsoft.com/office/officeart/2005/8/layout/list1"/>
    <dgm:cxn modelId="{FE753998-2225-4D14-982D-3BEF074CDFAB}" type="presOf" srcId="{14652D64-B066-4D92-8583-8CC940ED1791}" destId="{89AA035C-1237-4CB7-B0F9-9F88AC8A1637}" srcOrd="1" destOrd="0" presId="urn:microsoft.com/office/officeart/2005/8/layout/list1"/>
    <dgm:cxn modelId="{7D21EE9A-63EC-4E37-8184-2462ECFDBA6D}" type="presOf" srcId="{26B0F9EF-3B40-4CB3-B790-65F2A66E4A7C}" destId="{219710C1-8D37-4092-8F29-F050C8E0DB44}" srcOrd="0" destOrd="0" presId="urn:microsoft.com/office/officeart/2005/8/layout/list1"/>
    <dgm:cxn modelId="{E4A557A6-0C1F-4F7D-9805-6628AC3CD580}" srcId="{5A3E1EB0-002B-4BFF-9B0D-2AA9DC29A733}" destId="{14652D64-B066-4D92-8583-8CC940ED1791}" srcOrd="2" destOrd="0" parTransId="{1FC98DEE-563E-4E95-A445-E531A3AB0656}" sibTransId="{FB0A5D06-638C-4517-9453-65D5987B83D2}"/>
    <dgm:cxn modelId="{3F4C24C0-4991-4362-8E1D-01C40AB4E911}" type="presOf" srcId="{6EEBCBA3-21B4-44D7-ACB2-F9B1E2121956}" destId="{D1B374C5-0D32-449E-A7D2-1E43A0337C45}" srcOrd="1" destOrd="0" presId="urn:microsoft.com/office/officeart/2005/8/layout/list1"/>
    <dgm:cxn modelId="{58A83DC5-61DF-4F8D-9132-98BB98F43585}" type="presOf" srcId="{5A3E1EB0-002B-4BFF-9B0D-2AA9DC29A733}" destId="{BE33D73F-D3FF-4E54-9EA8-3FC9FDE85B7F}" srcOrd="0" destOrd="0" presId="urn:microsoft.com/office/officeart/2005/8/layout/list1"/>
    <dgm:cxn modelId="{6B84B5CD-ABD6-46A2-BD12-F562F44DA5D8}" type="presOf" srcId="{EC444BC0-EAA1-4CB9-9506-AE10F2234542}" destId="{EE0CA2C6-DF83-4E98-9BD1-310A81E8BC9F}" srcOrd="1" destOrd="0" presId="urn:microsoft.com/office/officeart/2005/8/layout/list1"/>
    <dgm:cxn modelId="{6497A5E1-9D06-4DC3-9C66-D31DB4CECB69}" srcId="{5A3E1EB0-002B-4BFF-9B0D-2AA9DC29A733}" destId="{EC444BC0-EAA1-4CB9-9506-AE10F2234542}" srcOrd="4" destOrd="0" parTransId="{1D3D41F5-3800-4A4B-AF7F-8453CBE5A1DB}" sibTransId="{658CB4E8-CAC6-42F7-BFDA-40AD22DF262A}"/>
    <dgm:cxn modelId="{BCD831F1-ED20-476C-B4C4-E3A612E5B367}" type="presOf" srcId="{8B54B674-FA02-47DE-B211-4F493CA1FD02}" destId="{331F3641-612E-456E-8F8D-48BBC98321EB}" srcOrd="1" destOrd="0" presId="urn:microsoft.com/office/officeart/2005/8/layout/list1"/>
    <dgm:cxn modelId="{4BA5E7F4-7E6D-41E5-967C-8BA0B10C2FAD}" srcId="{5A3E1EB0-002B-4BFF-9B0D-2AA9DC29A733}" destId="{63DB44CE-E435-4A2F-92A2-A6F621745884}" srcOrd="5" destOrd="0" parTransId="{2E2B39D3-4EFC-45FE-9F7A-3FE4B435AB55}" sibTransId="{BC44E6A5-1A4E-437B-85C2-A6196215CB03}"/>
    <dgm:cxn modelId="{B113D02E-A9DB-4FAA-AFE6-0B6BDBEDDDDD}" type="presParOf" srcId="{BE33D73F-D3FF-4E54-9EA8-3FC9FDE85B7F}" destId="{15103895-9341-4C8E-A4D1-687501EF9A3E}" srcOrd="0" destOrd="0" presId="urn:microsoft.com/office/officeart/2005/8/layout/list1"/>
    <dgm:cxn modelId="{7CF1D0BE-F4E0-4F98-80A2-CECC16B33FDA}" type="presParOf" srcId="{15103895-9341-4C8E-A4D1-687501EF9A3E}" destId="{0B7CA71F-E334-455D-9F8D-35F52879217A}" srcOrd="0" destOrd="0" presId="urn:microsoft.com/office/officeart/2005/8/layout/list1"/>
    <dgm:cxn modelId="{E7F44F8B-2629-4C5D-9F19-13319CE6C423}" type="presParOf" srcId="{15103895-9341-4C8E-A4D1-687501EF9A3E}" destId="{331F3641-612E-456E-8F8D-48BBC98321EB}" srcOrd="1" destOrd="0" presId="urn:microsoft.com/office/officeart/2005/8/layout/list1"/>
    <dgm:cxn modelId="{1BB5D913-893B-44B2-B7F2-1BEB5DB09D52}" type="presParOf" srcId="{BE33D73F-D3FF-4E54-9EA8-3FC9FDE85B7F}" destId="{50C7F372-3E5A-457F-BE75-5F9AADB76497}" srcOrd="1" destOrd="0" presId="urn:microsoft.com/office/officeart/2005/8/layout/list1"/>
    <dgm:cxn modelId="{54A3DDC0-8F51-4AEC-A6ED-43AACEE0BCD0}" type="presParOf" srcId="{BE33D73F-D3FF-4E54-9EA8-3FC9FDE85B7F}" destId="{72D62D3D-6DBC-49F1-8521-A3E75AB3E457}" srcOrd="2" destOrd="0" presId="urn:microsoft.com/office/officeart/2005/8/layout/list1"/>
    <dgm:cxn modelId="{0DA06197-788F-498C-8C4D-83BDE60BFD98}" type="presParOf" srcId="{BE33D73F-D3FF-4E54-9EA8-3FC9FDE85B7F}" destId="{BB05AC8B-5008-4EDA-8FD3-99BB91242A0B}" srcOrd="3" destOrd="0" presId="urn:microsoft.com/office/officeart/2005/8/layout/list1"/>
    <dgm:cxn modelId="{711D4D90-2060-4839-9FCF-408CA6F02FC6}" type="presParOf" srcId="{BE33D73F-D3FF-4E54-9EA8-3FC9FDE85B7F}" destId="{B81175EF-EE23-45D5-8F17-06D3C68A1915}" srcOrd="4" destOrd="0" presId="urn:microsoft.com/office/officeart/2005/8/layout/list1"/>
    <dgm:cxn modelId="{219E3AAB-FF04-43C6-B187-C64ACB3AA6AC}" type="presParOf" srcId="{B81175EF-EE23-45D5-8F17-06D3C68A1915}" destId="{5491F4C7-E35F-4E4B-9384-B762FDC4AA47}" srcOrd="0" destOrd="0" presId="urn:microsoft.com/office/officeart/2005/8/layout/list1"/>
    <dgm:cxn modelId="{35FB82BB-B272-48B7-BA7F-B81421009E79}" type="presParOf" srcId="{B81175EF-EE23-45D5-8F17-06D3C68A1915}" destId="{D1B374C5-0D32-449E-A7D2-1E43A0337C45}" srcOrd="1" destOrd="0" presId="urn:microsoft.com/office/officeart/2005/8/layout/list1"/>
    <dgm:cxn modelId="{C48A77FF-08A5-4B6A-BBF4-9047B72B58B9}" type="presParOf" srcId="{BE33D73F-D3FF-4E54-9EA8-3FC9FDE85B7F}" destId="{B566A9D4-AE7C-4D4E-A8FA-55159BC0DBC0}" srcOrd="5" destOrd="0" presId="urn:microsoft.com/office/officeart/2005/8/layout/list1"/>
    <dgm:cxn modelId="{04B34575-5CB3-4D5F-A3BF-26DC006486BD}" type="presParOf" srcId="{BE33D73F-D3FF-4E54-9EA8-3FC9FDE85B7F}" destId="{CBBC7BD0-103A-41FA-AAE5-4FEA802AC1D3}" srcOrd="6" destOrd="0" presId="urn:microsoft.com/office/officeart/2005/8/layout/list1"/>
    <dgm:cxn modelId="{30C6A39A-1BC3-4B2A-BFFA-68C88AD0FC82}" type="presParOf" srcId="{BE33D73F-D3FF-4E54-9EA8-3FC9FDE85B7F}" destId="{E445594D-BB79-4BA3-85B8-688EB8ECE9CA}" srcOrd="7" destOrd="0" presId="urn:microsoft.com/office/officeart/2005/8/layout/list1"/>
    <dgm:cxn modelId="{6DB8AF68-1D4E-4D8A-9E98-6CA631215444}" type="presParOf" srcId="{BE33D73F-D3FF-4E54-9EA8-3FC9FDE85B7F}" destId="{5EB03D49-399B-4A15-9A53-72593AE369C2}" srcOrd="8" destOrd="0" presId="urn:microsoft.com/office/officeart/2005/8/layout/list1"/>
    <dgm:cxn modelId="{9AE82A0C-C793-4AEC-9886-764C6076FAF9}" type="presParOf" srcId="{5EB03D49-399B-4A15-9A53-72593AE369C2}" destId="{AD77F48E-4E5E-4414-A51A-F5F0E6482491}" srcOrd="0" destOrd="0" presId="urn:microsoft.com/office/officeart/2005/8/layout/list1"/>
    <dgm:cxn modelId="{30780AB9-F31F-4E0C-B0AB-4A545E985C34}" type="presParOf" srcId="{5EB03D49-399B-4A15-9A53-72593AE369C2}" destId="{89AA035C-1237-4CB7-B0F9-9F88AC8A1637}" srcOrd="1" destOrd="0" presId="urn:microsoft.com/office/officeart/2005/8/layout/list1"/>
    <dgm:cxn modelId="{E3130EEB-8A3C-4056-B691-84F254C9DE4D}" type="presParOf" srcId="{BE33D73F-D3FF-4E54-9EA8-3FC9FDE85B7F}" destId="{4DB0B6DB-1EC3-4E2E-952C-BAFC969DF425}" srcOrd="9" destOrd="0" presId="urn:microsoft.com/office/officeart/2005/8/layout/list1"/>
    <dgm:cxn modelId="{270005B3-08E3-4E74-A1E1-6E57E29812A0}" type="presParOf" srcId="{BE33D73F-D3FF-4E54-9EA8-3FC9FDE85B7F}" destId="{67732850-0D95-4E50-8595-5FCFDF2F7EBA}" srcOrd="10" destOrd="0" presId="urn:microsoft.com/office/officeart/2005/8/layout/list1"/>
    <dgm:cxn modelId="{A4C5F72A-9876-4DFF-9A7D-F1E719AF40FE}" type="presParOf" srcId="{BE33D73F-D3FF-4E54-9EA8-3FC9FDE85B7F}" destId="{692F454A-C95E-45CE-B355-B4F5C886CEF3}" srcOrd="11" destOrd="0" presId="urn:microsoft.com/office/officeart/2005/8/layout/list1"/>
    <dgm:cxn modelId="{B1ABF084-E0D1-4CCB-B84F-2B11FBA4E3EE}" type="presParOf" srcId="{BE33D73F-D3FF-4E54-9EA8-3FC9FDE85B7F}" destId="{9552F5FA-5C77-403A-8176-C55797AFE963}" srcOrd="12" destOrd="0" presId="urn:microsoft.com/office/officeart/2005/8/layout/list1"/>
    <dgm:cxn modelId="{9D8C0795-1FEE-4C7B-ACEC-A1CFBB1D7B48}" type="presParOf" srcId="{9552F5FA-5C77-403A-8176-C55797AFE963}" destId="{219710C1-8D37-4092-8F29-F050C8E0DB44}" srcOrd="0" destOrd="0" presId="urn:microsoft.com/office/officeart/2005/8/layout/list1"/>
    <dgm:cxn modelId="{17C62D3E-8617-4007-B028-C189B78A0D90}" type="presParOf" srcId="{9552F5FA-5C77-403A-8176-C55797AFE963}" destId="{B12A6CCD-74AF-4298-8E3D-17C60224AC99}" srcOrd="1" destOrd="0" presId="urn:microsoft.com/office/officeart/2005/8/layout/list1"/>
    <dgm:cxn modelId="{79AC8A0E-1ABF-4F09-B9AA-ED4E32711C8B}" type="presParOf" srcId="{BE33D73F-D3FF-4E54-9EA8-3FC9FDE85B7F}" destId="{F372602A-FBFD-4AFF-B488-7CEB1DC19454}" srcOrd="13" destOrd="0" presId="urn:microsoft.com/office/officeart/2005/8/layout/list1"/>
    <dgm:cxn modelId="{F8DBC0B1-4500-47FD-AE35-03C0EF7C2EA8}" type="presParOf" srcId="{BE33D73F-D3FF-4E54-9EA8-3FC9FDE85B7F}" destId="{92DC4C44-B1E7-4F57-A5F9-C0B11177B128}" srcOrd="14" destOrd="0" presId="urn:microsoft.com/office/officeart/2005/8/layout/list1"/>
    <dgm:cxn modelId="{B3985C8A-7F19-4AA5-93FC-4D8BE0BAA0B6}" type="presParOf" srcId="{BE33D73F-D3FF-4E54-9EA8-3FC9FDE85B7F}" destId="{FBB7AA49-4DE3-42FB-9C15-F58646FC6CD6}" srcOrd="15" destOrd="0" presId="urn:microsoft.com/office/officeart/2005/8/layout/list1"/>
    <dgm:cxn modelId="{614A51DB-851F-49F0-9184-3559B4A9C039}" type="presParOf" srcId="{BE33D73F-D3FF-4E54-9EA8-3FC9FDE85B7F}" destId="{BA5FA4FE-7EB1-4753-88FB-B06C0384D54A}" srcOrd="16" destOrd="0" presId="urn:microsoft.com/office/officeart/2005/8/layout/list1"/>
    <dgm:cxn modelId="{3BA46018-25B3-4A93-BE3A-572C902FD4E6}" type="presParOf" srcId="{BA5FA4FE-7EB1-4753-88FB-B06C0384D54A}" destId="{7B2FC909-0EFD-49BF-BDF3-A4CA3A629016}" srcOrd="0" destOrd="0" presId="urn:microsoft.com/office/officeart/2005/8/layout/list1"/>
    <dgm:cxn modelId="{F0357FA9-41E1-467C-829F-E313BF32857C}" type="presParOf" srcId="{BA5FA4FE-7EB1-4753-88FB-B06C0384D54A}" destId="{EE0CA2C6-DF83-4E98-9BD1-310A81E8BC9F}" srcOrd="1" destOrd="0" presId="urn:microsoft.com/office/officeart/2005/8/layout/list1"/>
    <dgm:cxn modelId="{8E1C45D4-CDE7-450C-91B9-1E6CBDE1D827}" type="presParOf" srcId="{BE33D73F-D3FF-4E54-9EA8-3FC9FDE85B7F}" destId="{6D423A9F-3912-4E8A-AD89-AD6264BF5D24}" srcOrd="17" destOrd="0" presId="urn:microsoft.com/office/officeart/2005/8/layout/list1"/>
    <dgm:cxn modelId="{8C54E3C9-F4BD-4585-A77E-0DF07B392259}" type="presParOf" srcId="{BE33D73F-D3FF-4E54-9EA8-3FC9FDE85B7F}" destId="{C13007FF-A793-446D-B667-A20AA84BA262}" srcOrd="18" destOrd="0" presId="urn:microsoft.com/office/officeart/2005/8/layout/list1"/>
    <dgm:cxn modelId="{5E99CD73-9020-49E9-BE36-C9D777DE1DD9}" type="presParOf" srcId="{BE33D73F-D3FF-4E54-9EA8-3FC9FDE85B7F}" destId="{9EFDE552-EC08-41ED-84F0-AED5027E085B}" srcOrd="19" destOrd="0" presId="urn:microsoft.com/office/officeart/2005/8/layout/list1"/>
    <dgm:cxn modelId="{8D06FA25-195D-404E-B6BF-9C9C8DBAB078}" type="presParOf" srcId="{BE33D73F-D3FF-4E54-9EA8-3FC9FDE85B7F}" destId="{9675217F-7D32-49C9-80D5-F8D169A8EE56}" srcOrd="20" destOrd="0" presId="urn:microsoft.com/office/officeart/2005/8/layout/list1"/>
    <dgm:cxn modelId="{F9810376-7ABE-4B25-A8BD-1CBB0D415CEB}" type="presParOf" srcId="{9675217F-7D32-49C9-80D5-F8D169A8EE56}" destId="{2CC00181-CC15-4FCD-8010-5CEA4A6B9F26}" srcOrd="0" destOrd="0" presId="urn:microsoft.com/office/officeart/2005/8/layout/list1"/>
    <dgm:cxn modelId="{8D0BE83F-D90B-4FEF-A21C-F18C3FC8933E}" type="presParOf" srcId="{9675217F-7D32-49C9-80D5-F8D169A8EE56}" destId="{D47C65F6-8BDD-4177-A58C-ED1BC0D59BF1}" srcOrd="1" destOrd="0" presId="urn:microsoft.com/office/officeart/2005/8/layout/list1"/>
    <dgm:cxn modelId="{56ABF4F9-9FCA-4346-B427-828735DA76E3}" type="presParOf" srcId="{BE33D73F-D3FF-4E54-9EA8-3FC9FDE85B7F}" destId="{1EB7E056-751A-4DC6-9E2F-34DBAF8FC7DC}" srcOrd="21" destOrd="0" presId="urn:microsoft.com/office/officeart/2005/8/layout/list1"/>
    <dgm:cxn modelId="{80F4C6C8-AEAB-4B94-8B13-067485F9E78F}" type="presParOf" srcId="{BE33D73F-D3FF-4E54-9EA8-3FC9FDE85B7F}" destId="{3FA2819E-E9D4-4FFA-AA9C-CEBE3CAB97C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87CE-8040-4990-B800-1C6FE54FD061}">
      <dsp:nvSpPr>
        <dsp:cNvPr id="0" name=""/>
        <dsp:cNvSpPr/>
      </dsp:nvSpPr>
      <dsp:spPr>
        <a:xfrm>
          <a:off x="0" y="1825"/>
          <a:ext cx="6912245" cy="137426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b="1" kern="1200" dirty="0">
              <a:solidFill>
                <a:schemeClr val="bg1"/>
              </a:solidFill>
            </a:rPr>
            <a:t>La Administración de Servicios de Salud Mental y Contra la Adicción (ASSMCA) fue creada mediante la Ley 67 de 1993. 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7086" y="68911"/>
        <a:ext cx="6778073" cy="1240097"/>
      </dsp:txXfrm>
    </dsp:sp>
    <dsp:sp modelId="{2CC8866C-68CE-4EC4-B160-8D85EEDA8FBD}">
      <dsp:nvSpPr>
        <dsp:cNvPr id="0" name=""/>
        <dsp:cNvSpPr/>
      </dsp:nvSpPr>
      <dsp:spPr>
        <a:xfrm>
          <a:off x="0" y="1388146"/>
          <a:ext cx="6912245" cy="1374269"/>
        </a:xfrm>
        <a:prstGeom prst="roundRect">
          <a:avLst/>
        </a:prstGeom>
        <a:gradFill rotWithShape="0">
          <a:gsLst>
            <a:gs pos="0">
              <a:schemeClr val="accent5">
                <a:hueOff val="-627571"/>
                <a:satOff val="-8336"/>
                <a:lumOff val="1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27571"/>
                <a:satOff val="-8336"/>
                <a:lumOff val="1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27571"/>
                <a:satOff val="-8336"/>
                <a:lumOff val="1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600" b="1" kern="1200" dirty="0">
              <a:solidFill>
                <a:schemeClr val="bg1"/>
              </a:solidFill>
            </a:rPr>
            <a:t>Esta Ley establece entre los deberes y funciones del Administrador: “establecer e implantar un intenso y abarcador programa de educación y orientación en las escuelas públicas y privadas y en la comunidad en general, sobre los problemas biopsicosociales bajo su jurisdicción y mecanismos para la prevención, tratamiento y rehabilitación”.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67086" y="1455232"/>
        <a:ext cx="6778073" cy="1240097"/>
      </dsp:txXfrm>
    </dsp:sp>
    <dsp:sp modelId="{804E84C5-0161-48EC-8223-FFD7D5228745}">
      <dsp:nvSpPr>
        <dsp:cNvPr id="0" name=""/>
        <dsp:cNvSpPr/>
      </dsp:nvSpPr>
      <dsp:spPr>
        <a:xfrm>
          <a:off x="0" y="2774467"/>
          <a:ext cx="6912245" cy="1374269"/>
        </a:xfrm>
        <a:prstGeom prst="roundRect">
          <a:avLst/>
        </a:prstGeom>
        <a:gradFill rotWithShape="0">
          <a:gsLst>
            <a:gs pos="0">
              <a:schemeClr val="accent5">
                <a:hueOff val="-1255141"/>
                <a:satOff val="-16671"/>
                <a:lumOff val="2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55141"/>
                <a:satOff val="-16671"/>
                <a:lumOff val="2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55141"/>
                <a:satOff val="-16671"/>
                <a:lumOff val="2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b="1" kern="1200" dirty="0">
              <a:solidFill>
                <a:schemeClr val="bg1"/>
              </a:solidFill>
            </a:rPr>
            <a:t>La Administración Auxiliar de Prevención y Promoción de la Salud Mental: diseña, desarrolla, implanta y evalúa el plan de prevención y promoción de la salud mental basado en la política pública vigente y en las prioridades establecidas utilizando estrategias y modelos que la investigación ha demostrado son efectivos y orientados hacia la obtención de resultados. 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67086" y="2841553"/>
        <a:ext cx="6778073" cy="1240097"/>
      </dsp:txXfrm>
    </dsp:sp>
    <dsp:sp modelId="{3EDA634A-87EF-4233-9758-8B0B86CADC8F}">
      <dsp:nvSpPr>
        <dsp:cNvPr id="0" name=""/>
        <dsp:cNvSpPr/>
      </dsp:nvSpPr>
      <dsp:spPr>
        <a:xfrm>
          <a:off x="0" y="4160788"/>
          <a:ext cx="6912245" cy="1374269"/>
        </a:xfrm>
        <a:prstGeom prst="roundRect">
          <a:avLst/>
        </a:prstGeom>
        <a:gradFill rotWithShape="0">
          <a:gsLst>
            <a:gs pos="0">
              <a:schemeClr val="accent5">
                <a:hueOff val="-1882712"/>
                <a:satOff val="-25007"/>
                <a:lumOff val="3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82712"/>
                <a:satOff val="-25007"/>
                <a:lumOff val="3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82712"/>
                <a:satOff val="-25007"/>
                <a:lumOff val="3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Desde el 1990, la ASSMCA ha comisionado la encuesta escolar bianual conocida como </a:t>
          </a:r>
          <a:r>
            <a:rPr lang="es-ES" sz="1400" b="1" i="1" kern="1200" dirty="0">
              <a:solidFill>
                <a:schemeClr val="bg1"/>
              </a:solidFill>
            </a:rPr>
            <a:t>Consulta Juvenil </a:t>
          </a:r>
          <a:r>
            <a:rPr lang="es-ES" sz="1400" b="1" kern="1200" dirty="0">
              <a:solidFill>
                <a:schemeClr val="bg1"/>
              </a:solidFill>
            </a:rPr>
            <a:t>con investigadores expertos en esta materia</a:t>
          </a:r>
          <a:r>
            <a:rPr lang="es-ES" sz="1400" b="1" i="1" kern="1200" dirty="0">
              <a:solidFill>
                <a:schemeClr val="bg1"/>
              </a:solidFill>
            </a:rPr>
            <a:t>. </a:t>
          </a:r>
          <a:r>
            <a:rPr lang="es-ES" sz="1400" b="1" kern="1200" dirty="0">
              <a:solidFill>
                <a:schemeClr val="bg1"/>
              </a:solidFill>
            </a:rPr>
            <a:t>El objetivo de esta encuesta es monitorear el uso de sustancias entre los adolescentes del país. La encuesta además recopila información sobre factores de riesgo y de protección. </a:t>
          </a:r>
          <a:r>
            <a:rPr lang="es-ES" sz="1400" b="1" i="1" kern="1200" dirty="0">
              <a:solidFill>
                <a:schemeClr val="bg1"/>
              </a:solidFill>
            </a:rPr>
            <a:t>Consulta Juvenil</a:t>
          </a:r>
          <a:r>
            <a:rPr lang="es-ES" sz="1400" b="1" kern="1200" dirty="0">
              <a:solidFill>
                <a:schemeClr val="bg1"/>
              </a:solidFill>
            </a:rPr>
            <a:t> es administrada a una muestra representativa de todos los estudiantes del nivel intermedio y superior de todas las escuelas públicas y privadas en Puerto Rico. 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67086" y="4227874"/>
        <a:ext cx="6778073" cy="1240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A38B1-3D0A-4BEE-BBAC-8A7651B46475}">
      <dsp:nvSpPr>
        <dsp:cNvPr id="0" name=""/>
        <dsp:cNvSpPr/>
      </dsp:nvSpPr>
      <dsp:spPr>
        <a:xfrm>
          <a:off x="0" y="2626263"/>
          <a:ext cx="10233025" cy="17231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bg1"/>
              </a:solidFill>
            </a:rPr>
            <a:t>La prevención busca reducir la demanda disminuyendo los **factores de riesgo y aumentando o fortaleciendo los de protección asociados con el uso de substancias.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2626263"/>
        <a:ext cx="10233025" cy="930480"/>
      </dsp:txXfrm>
    </dsp:sp>
    <dsp:sp modelId="{8B67948A-CAEB-47F2-9E74-F6A63C91E2FA}">
      <dsp:nvSpPr>
        <dsp:cNvPr id="0" name=""/>
        <dsp:cNvSpPr/>
      </dsp:nvSpPr>
      <dsp:spPr>
        <a:xfrm>
          <a:off x="0" y="3522281"/>
          <a:ext cx="5116512" cy="7926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/>
            <a:t>1 </a:t>
          </a:r>
          <a:r>
            <a:rPr lang="es-ES" sz="2600" kern="1200"/>
            <a:t>Fuente: 45 CFR. Code of Federal Regulations, 96.125</a:t>
          </a:r>
          <a:endParaRPr lang="en-US" sz="2600" kern="1200"/>
        </a:p>
      </dsp:txBody>
      <dsp:txXfrm>
        <a:off x="0" y="3522281"/>
        <a:ext cx="5116512" cy="792631"/>
      </dsp:txXfrm>
    </dsp:sp>
    <dsp:sp modelId="{54E5D960-BB62-43A1-A4DF-17EB66E0B308}">
      <dsp:nvSpPr>
        <dsp:cNvPr id="0" name=""/>
        <dsp:cNvSpPr/>
      </dsp:nvSpPr>
      <dsp:spPr>
        <a:xfrm>
          <a:off x="5116512" y="3522281"/>
          <a:ext cx="5116512" cy="79263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/>
            <a:t>**</a:t>
          </a:r>
          <a:r>
            <a:rPr lang="en-US" sz="2600" b="1" kern="1200"/>
            <a:t>Hawkins &amp; Catalano</a:t>
          </a:r>
          <a:endParaRPr lang="en-US" sz="2600" kern="1200"/>
        </a:p>
      </dsp:txBody>
      <dsp:txXfrm>
        <a:off x="5116512" y="3522281"/>
        <a:ext cx="5116512" cy="792631"/>
      </dsp:txXfrm>
    </dsp:sp>
    <dsp:sp modelId="{1A9D571F-7C6B-4734-9BCE-FD34A92F4D5F}">
      <dsp:nvSpPr>
        <dsp:cNvPr id="0" name=""/>
        <dsp:cNvSpPr/>
      </dsp:nvSpPr>
      <dsp:spPr>
        <a:xfrm rot="10800000">
          <a:off x="0" y="1962"/>
          <a:ext cx="10233025" cy="2650147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1“Es la variedad de estrategias dirigidas a individuos que NO estén en necesidad de tratamiento.</a:t>
          </a:r>
          <a:endParaRPr lang="en-US" sz="2400" b="1" kern="1200" dirty="0">
            <a:solidFill>
              <a:schemeClr val="bg1"/>
            </a:solidFill>
          </a:endParaRPr>
        </a:p>
      </dsp:txBody>
      <dsp:txXfrm rot="10800000">
        <a:off x="0" y="1962"/>
        <a:ext cx="10233025" cy="1721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B4DE1-1516-4D5D-A698-DFCD190958DC}">
      <dsp:nvSpPr>
        <dsp:cNvPr id="0" name=""/>
        <dsp:cNvSpPr/>
      </dsp:nvSpPr>
      <dsp:spPr>
        <a:xfrm>
          <a:off x="0" y="2703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DD594B-7E15-4FAB-B50A-60D6B00B8FEF}">
      <dsp:nvSpPr>
        <dsp:cNvPr id="0" name=""/>
        <dsp:cNvSpPr/>
      </dsp:nvSpPr>
      <dsp:spPr>
        <a:xfrm>
          <a:off x="0" y="2703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Capacitan al personal escolar de las escuelas públicas en el modelo de factores de riesgo y de protección para que desarrollen planes de servicios preventivos dirigidos a reducir los factores de riesgo en el escenario escolar y fortalecer los de protección asociados con ATOD (alcohol, tabaco y otras drogas).</a:t>
          </a:r>
          <a:endParaRPr lang="en-US" sz="1400" kern="1200" dirty="0"/>
        </a:p>
      </dsp:txBody>
      <dsp:txXfrm>
        <a:off x="0" y="2703"/>
        <a:ext cx="6912245" cy="921912"/>
      </dsp:txXfrm>
    </dsp:sp>
    <dsp:sp modelId="{C98FD80C-FA11-4950-BE82-49DC56C88F9A}">
      <dsp:nvSpPr>
        <dsp:cNvPr id="0" name=""/>
        <dsp:cNvSpPr/>
      </dsp:nvSpPr>
      <dsp:spPr>
        <a:xfrm>
          <a:off x="0" y="924616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377679"/>
                <a:satOff val="7027"/>
                <a:lumOff val="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77679"/>
                <a:satOff val="7027"/>
                <a:lumOff val="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77679"/>
                <a:satOff val="7027"/>
                <a:lumOff val="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77679"/>
              <a:satOff val="7027"/>
              <a:lumOff val="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3EB652-B3BA-415E-A574-117350DA0D99}">
      <dsp:nvSpPr>
        <dsp:cNvPr id="0" name=""/>
        <dsp:cNvSpPr/>
      </dsp:nvSpPr>
      <dsp:spPr>
        <a:xfrm>
          <a:off x="0" y="924616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Desarrollan un plan de servicios dirigidos a reducir el uso de sustancias, así como su venta y distribución a menores de 18 años.</a:t>
          </a:r>
          <a:endParaRPr lang="en-US" sz="1400" kern="1200" dirty="0"/>
        </a:p>
      </dsp:txBody>
      <dsp:txXfrm>
        <a:off x="0" y="924616"/>
        <a:ext cx="6912245" cy="921912"/>
      </dsp:txXfrm>
    </dsp:sp>
    <dsp:sp modelId="{B2B8D893-010B-4D76-8C31-7745E96BA621}">
      <dsp:nvSpPr>
        <dsp:cNvPr id="0" name=""/>
        <dsp:cNvSpPr/>
      </dsp:nvSpPr>
      <dsp:spPr>
        <a:xfrm>
          <a:off x="0" y="1846528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755358"/>
                <a:satOff val="14054"/>
                <a:lumOff val="1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55358"/>
                <a:satOff val="14054"/>
                <a:lumOff val="1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55358"/>
                <a:satOff val="14054"/>
                <a:lumOff val="1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55358"/>
              <a:satOff val="14054"/>
              <a:lumOff val="1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9DCA7-FD91-4C4F-B7B0-8E3D762B4F84}">
      <dsp:nvSpPr>
        <dsp:cNvPr id="0" name=""/>
        <dsp:cNvSpPr/>
      </dsp:nvSpPr>
      <dsp:spPr>
        <a:xfrm>
          <a:off x="0" y="1846528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Ofrecen servicios de educación, orientación y consejería a las familias referidas para que reduzcan los factores de riesgo y fortalezcan los de protección en el ambiente familiar mediante talleres de destrezas de crianza y manejo de los hijos.</a:t>
          </a:r>
          <a:endParaRPr lang="en-US" sz="1400" kern="1200" dirty="0"/>
        </a:p>
      </dsp:txBody>
      <dsp:txXfrm>
        <a:off x="0" y="1846528"/>
        <a:ext cx="6912245" cy="921912"/>
      </dsp:txXfrm>
    </dsp:sp>
    <dsp:sp modelId="{1612B5B1-E9D9-4DD1-A80C-7B8FF571A77D}">
      <dsp:nvSpPr>
        <dsp:cNvPr id="0" name=""/>
        <dsp:cNvSpPr/>
      </dsp:nvSpPr>
      <dsp:spPr>
        <a:xfrm>
          <a:off x="0" y="2768441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1133037"/>
                <a:satOff val="21082"/>
                <a:lumOff val="28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33037"/>
                <a:satOff val="21082"/>
                <a:lumOff val="28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33037"/>
                <a:satOff val="21082"/>
                <a:lumOff val="28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33037"/>
              <a:satOff val="21082"/>
              <a:lumOff val="28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B76CA-19F0-4B0D-BA1F-3C4D2CB30E40}">
      <dsp:nvSpPr>
        <dsp:cNvPr id="0" name=""/>
        <dsp:cNvSpPr/>
      </dsp:nvSpPr>
      <dsp:spPr>
        <a:xfrm>
          <a:off x="0" y="2768441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Reclutan, capacitan y adiestran a Jóvenes Líderes, para influenciar a otros jóvenes a fomentar estilos de vida saludables de vida saludables mediante el desarrollo de diversas actividades preventivas.</a:t>
          </a:r>
          <a:endParaRPr lang="en-US" sz="1400" kern="1200" dirty="0"/>
        </a:p>
      </dsp:txBody>
      <dsp:txXfrm>
        <a:off x="0" y="2768441"/>
        <a:ext cx="6912245" cy="921912"/>
      </dsp:txXfrm>
    </dsp:sp>
    <dsp:sp modelId="{A724F1C3-DE72-4A19-900F-AF566727FC31}">
      <dsp:nvSpPr>
        <dsp:cNvPr id="0" name=""/>
        <dsp:cNvSpPr/>
      </dsp:nvSpPr>
      <dsp:spPr>
        <a:xfrm>
          <a:off x="0" y="3690354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1510716"/>
                <a:satOff val="28109"/>
                <a:lumOff val="3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510716"/>
                <a:satOff val="28109"/>
                <a:lumOff val="3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510716"/>
                <a:satOff val="28109"/>
                <a:lumOff val="3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510716"/>
              <a:satOff val="28109"/>
              <a:lumOff val="37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C52E1-24AC-4232-B2FF-4DD7959EE1E1}">
      <dsp:nvSpPr>
        <dsp:cNvPr id="0" name=""/>
        <dsp:cNvSpPr/>
      </dsp:nvSpPr>
      <dsp:spPr>
        <a:xfrm>
          <a:off x="0" y="3690354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Ofrecen servicios de orientación sobre la naturaleza, alcance y efectos del uso, abuso y adicción del alcohol, tabaco y otras drogas dirigidas a concienciar sobre el daño.</a:t>
          </a:r>
          <a:endParaRPr lang="en-US" sz="1400" kern="1200" dirty="0"/>
        </a:p>
      </dsp:txBody>
      <dsp:txXfrm>
        <a:off x="0" y="3690354"/>
        <a:ext cx="6912245" cy="921912"/>
      </dsp:txXfrm>
    </dsp:sp>
    <dsp:sp modelId="{946C5E81-A7B2-485E-81E4-83364A7793EF}">
      <dsp:nvSpPr>
        <dsp:cNvPr id="0" name=""/>
        <dsp:cNvSpPr/>
      </dsp:nvSpPr>
      <dsp:spPr>
        <a:xfrm>
          <a:off x="0" y="4612266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1888395"/>
                <a:satOff val="35136"/>
                <a:lumOff val="47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888395"/>
                <a:satOff val="35136"/>
                <a:lumOff val="47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888395"/>
                <a:satOff val="35136"/>
                <a:lumOff val="47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0BACF-9225-413A-83CA-DC58C175FE1C}">
      <dsp:nvSpPr>
        <dsp:cNvPr id="0" name=""/>
        <dsp:cNvSpPr/>
      </dsp:nvSpPr>
      <dsp:spPr>
        <a:xfrm>
          <a:off x="0" y="4612266"/>
          <a:ext cx="6912245" cy="9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Capacitan y ofrecen asistencia técnica sobre promoción de salud mental y el modelo de factores de riesgo y de protección al uso de ATOD (alcohol, tabaco y otras drogas) a líderes comunitarios, a miembros de comunidades de fe y a voluntarios para que desarrollen un plan de servicios de prevención en sus comunidades.</a:t>
          </a:r>
          <a:endParaRPr lang="en-US" sz="1400" kern="1200" dirty="0"/>
        </a:p>
      </dsp:txBody>
      <dsp:txXfrm>
        <a:off x="0" y="4612266"/>
        <a:ext cx="6912245" cy="921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4BBD5-049C-46CB-9388-B0908FE6CAE0}">
      <dsp:nvSpPr>
        <dsp:cNvPr id="0" name=""/>
        <dsp:cNvSpPr/>
      </dsp:nvSpPr>
      <dsp:spPr>
        <a:xfrm>
          <a:off x="0" y="303881"/>
          <a:ext cx="6912245" cy="2424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bg1"/>
              </a:solidFill>
            </a:rPr>
            <a:t>Mediante un plan inter-agencial se orienta a los comerciantes tenedores de licencias para vender productos derivados del tabaco sobre las leyes que prohíben su venta a menores de 21 años y su publicidad.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18342" y="422223"/>
        <a:ext cx="6675561" cy="2187556"/>
      </dsp:txXfrm>
    </dsp:sp>
    <dsp:sp modelId="{2C9E114A-70B6-44CD-A372-53787739B5CE}">
      <dsp:nvSpPr>
        <dsp:cNvPr id="0" name=""/>
        <dsp:cNvSpPr/>
      </dsp:nvSpPr>
      <dsp:spPr>
        <a:xfrm>
          <a:off x="0" y="2808761"/>
          <a:ext cx="6912245" cy="2424240"/>
        </a:xfrm>
        <a:prstGeom prst="roundRect">
          <a:avLst/>
        </a:prstGeom>
        <a:gradFill rotWithShape="0">
          <a:gsLst>
            <a:gs pos="0">
              <a:schemeClr val="accent2">
                <a:hueOff val="-1888395"/>
                <a:satOff val="35136"/>
                <a:lumOff val="47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888395"/>
                <a:satOff val="35136"/>
                <a:lumOff val="47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888395"/>
                <a:satOff val="35136"/>
                <a:lumOff val="47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bg1"/>
              </a:solidFill>
            </a:rPr>
            <a:t>Vigilan el cumplimiento de estas leyes a través de un estudio anual (SYNAR) diseñado para estos fines.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18342" y="2927103"/>
        <a:ext cx="6675561" cy="21875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980EC-F5AF-4210-861F-F7C9EFC14B1A}">
      <dsp:nvSpPr>
        <dsp:cNvPr id="0" name=""/>
        <dsp:cNvSpPr/>
      </dsp:nvSpPr>
      <dsp:spPr>
        <a:xfrm>
          <a:off x="0" y="0"/>
          <a:ext cx="7879429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bg1"/>
              </a:solidFill>
            </a:rPr>
            <a:t>Promueven servicios especializados dirigidos a fomentar y desarrollar programas comprensivos de escenarios de trabajo saludables y libres de drogas mediante la implantación de componentes o estrategias exitosas de prevención en el área de trabajo, en agencias gubernamentales, municipios y empresas privadas.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22940" y="22940"/>
        <a:ext cx="6942612" cy="737360"/>
      </dsp:txXfrm>
    </dsp:sp>
    <dsp:sp modelId="{BC1CEC91-50D9-4208-8B32-DE5495257264}">
      <dsp:nvSpPr>
        <dsp:cNvPr id="0" name=""/>
        <dsp:cNvSpPr/>
      </dsp:nvSpPr>
      <dsp:spPr>
        <a:xfrm>
          <a:off x="588398" y="892024"/>
          <a:ext cx="7879429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72099"/>
                <a:satOff val="8784"/>
                <a:lumOff val="11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72099"/>
                <a:satOff val="8784"/>
                <a:lumOff val="11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72099"/>
                <a:satOff val="8784"/>
                <a:lumOff val="11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</a:rPr>
            <a:t>Ofrecen asesoramiento, capacitación y consultoría a la alta gerencia, supervisores y empleados de instituciones públicas y privadas sobre prevención y manejo de problemas relacionados con el uso de alcohol y otras drogas en el área de trabajo</a:t>
          </a:r>
          <a:r>
            <a:rPr lang="es-ES" sz="1000" kern="1200" dirty="0"/>
            <a:t>.</a:t>
          </a:r>
          <a:endParaRPr lang="en-US" sz="1000" kern="1200" dirty="0"/>
        </a:p>
      </dsp:txBody>
      <dsp:txXfrm>
        <a:off x="611338" y="914964"/>
        <a:ext cx="6736043" cy="737360"/>
      </dsp:txXfrm>
    </dsp:sp>
    <dsp:sp modelId="{F24E5DB0-7D35-40E8-AD7E-A86EB484ECE4}">
      <dsp:nvSpPr>
        <dsp:cNvPr id="0" name=""/>
        <dsp:cNvSpPr/>
      </dsp:nvSpPr>
      <dsp:spPr>
        <a:xfrm>
          <a:off x="1176797" y="1784048"/>
          <a:ext cx="7879429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44198"/>
                <a:satOff val="17568"/>
                <a:lumOff val="23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44198"/>
                <a:satOff val="17568"/>
                <a:lumOff val="23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44198"/>
                <a:satOff val="17568"/>
                <a:lumOff val="23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Ofrecen orientaciones a empleados de instituciones públicas, privadas y gobiernos municipales sobre prevención y alternativas de tratamiento relacionadas con el uso de drogas en el empleo.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1199737" y="1806988"/>
        <a:ext cx="6736043" cy="737360"/>
      </dsp:txXfrm>
    </dsp:sp>
    <dsp:sp modelId="{06EC3177-7408-44FC-ABD4-7B44942B7D09}">
      <dsp:nvSpPr>
        <dsp:cNvPr id="0" name=""/>
        <dsp:cNvSpPr/>
      </dsp:nvSpPr>
      <dsp:spPr>
        <a:xfrm>
          <a:off x="1765196" y="2676072"/>
          <a:ext cx="7879429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16296"/>
                <a:satOff val="26352"/>
                <a:lumOff val="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16296"/>
                <a:satOff val="26352"/>
                <a:lumOff val="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16296"/>
                <a:satOff val="26352"/>
                <a:lumOff val="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bg1"/>
              </a:solidFill>
            </a:rPr>
            <a:t>Ofrecen asesoramiento, consultoría y capacitación para la implantación y desarrollo de los </a:t>
          </a:r>
          <a:r>
            <a:rPr lang="es-ES" sz="1000" b="1" u="sng" kern="1200" dirty="0">
              <a:solidFill>
                <a:schemeClr val="bg1"/>
              </a:solidFill>
            </a:rPr>
            <a:t>Programas de Ayuda al Empleado (Ley 167 de 11 de agosto de 2002) en las instituciones públicas, privadas y gobiernos municipales que lo soliciten con el propósito de crear un ambiente laboral que estimule la productividad de los empleados.  </a:t>
          </a:r>
          <a:r>
            <a:rPr lang="es-ES" sz="1000" b="1" kern="1200" dirty="0">
              <a:solidFill>
                <a:schemeClr val="bg1"/>
              </a:solidFill>
            </a:rPr>
            <a:t>Además, monitorean los programas establecidos en las agencias gubernamentales para garantizar cumplimiento con la reglamentación vigente.</a:t>
          </a:r>
          <a:endParaRPr lang="en-US" sz="1000" b="1" kern="1200" dirty="0">
            <a:solidFill>
              <a:schemeClr val="bg1"/>
            </a:solidFill>
          </a:endParaRPr>
        </a:p>
      </dsp:txBody>
      <dsp:txXfrm>
        <a:off x="1788136" y="2699012"/>
        <a:ext cx="6736043" cy="737360"/>
      </dsp:txXfrm>
    </dsp:sp>
    <dsp:sp modelId="{8254E7B9-7196-464C-A777-B9ADFA74D7CC}">
      <dsp:nvSpPr>
        <dsp:cNvPr id="0" name=""/>
        <dsp:cNvSpPr/>
      </dsp:nvSpPr>
      <dsp:spPr>
        <a:xfrm>
          <a:off x="2353595" y="3568097"/>
          <a:ext cx="7879429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888395"/>
                <a:satOff val="35136"/>
                <a:lumOff val="47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888395"/>
                <a:satOff val="35136"/>
                <a:lumOff val="47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888395"/>
                <a:satOff val="35136"/>
                <a:lumOff val="47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u="sng" kern="1200" dirty="0">
              <a:solidFill>
                <a:schemeClr val="bg1"/>
              </a:solidFill>
            </a:rPr>
            <a:t>Capacitan y ofrecen asesoramiento a la alta gerencia y supervisores sobre el establecimiento y desarrollo del  “Programa de pruebas” para la detección de sustancias controladas en el sector laboral público y privado</a:t>
          </a:r>
          <a:r>
            <a:rPr lang="es-ES" sz="1100" b="1" kern="1200" dirty="0">
              <a:solidFill>
                <a:schemeClr val="bg1"/>
              </a:solidFill>
            </a:rPr>
            <a:t>, según dispuesto por la legislación vigente.  (Ley 78 de 11 de agosto de 1997, Ley 30 de enero de 1999 y Ley 59 de 8 de agosto de 1997.)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2376535" y="3591037"/>
        <a:ext cx="6736043" cy="737360"/>
      </dsp:txXfrm>
    </dsp:sp>
    <dsp:sp modelId="{45393F9B-154B-4EAB-B61D-288A5D1AB011}">
      <dsp:nvSpPr>
        <dsp:cNvPr id="0" name=""/>
        <dsp:cNvSpPr/>
      </dsp:nvSpPr>
      <dsp:spPr>
        <a:xfrm>
          <a:off x="7370322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484871" y="572200"/>
        <a:ext cx="280008" cy="383102"/>
      </dsp:txXfrm>
    </dsp:sp>
    <dsp:sp modelId="{E5132350-C36E-442A-9650-9B59E558034E}">
      <dsp:nvSpPr>
        <dsp:cNvPr id="0" name=""/>
        <dsp:cNvSpPr/>
      </dsp:nvSpPr>
      <dsp:spPr>
        <a:xfrm>
          <a:off x="7958721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18175"/>
            <a:satOff val="17968"/>
            <a:lumOff val="133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18175"/>
              <a:satOff val="17968"/>
              <a:lumOff val="13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073270" y="1464225"/>
        <a:ext cx="280008" cy="383102"/>
      </dsp:txXfrm>
    </dsp:sp>
    <dsp:sp modelId="{3A337D64-C04C-436F-ACFE-ED4E5BA6F16A}">
      <dsp:nvSpPr>
        <dsp:cNvPr id="0" name=""/>
        <dsp:cNvSpPr/>
      </dsp:nvSpPr>
      <dsp:spPr>
        <a:xfrm>
          <a:off x="8547120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36351"/>
            <a:satOff val="35937"/>
            <a:lumOff val="267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036351"/>
              <a:satOff val="35937"/>
              <a:lumOff val="26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661669" y="2343195"/>
        <a:ext cx="280008" cy="383102"/>
      </dsp:txXfrm>
    </dsp:sp>
    <dsp:sp modelId="{E81DC7F8-1F4D-4849-BFE4-47797FB1A277}">
      <dsp:nvSpPr>
        <dsp:cNvPr id="0" name=""/>
        <dsp:cNvSpPr/>
      </dsp:nvSpPr>
      <dsp:spPr>
        <a:xfrm>
          <a:off x="9135519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054526"/>
            <a:satOff val="53905"/>
            <a:lumOff val="401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054526"/>
              <a:satOff val="53905"/>
              <a:lumOff val="40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250068" y="3243922"/>
        <a:ext cx="280008" cy="383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2A1C2-4BBE-42D9-90E3-041DC51FEC3D}">
      <dsp:nvSpPr>
        <dsp:cNvPr id="0" name=""/>
        <dsp:cNvSpPr/>
      </dsp:nvSpPr>
      <dsp:spPr>
        <a:xfrm>
          <a:off x="0" y="0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839EB8-66CD-48F7-AC24-3F915D88E3A4}">
      <dsp:nvSpPr>
        <dsp:cNvPr id="0" name=""/>
        <dsp:cNvSpPr/>
      </dsp:nvSpPr>
      <dsp:spPr>
        <a:xfrm>
          <a:off x="0" y="0"/>
          <a:ext cx="6912245" cy="1384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700" b="1" kern="1200" dirty="0"/>
            <a:t>Diseña, organiza y mantiene un sistema de revisión operacional de actividades y servicios mediante el cual se recopila información que permite la toma de decisiones para el mejoramiento en la prestación de los servicios y de conformidad con los estudios epidemiológicos de la Administración Auxiliar.</a:t>
          </a:r>
          <a:endParaRPr lang="en-US" sz="1700" b="1" kern="1200" dirty="0"/>
        </a:p>
      </dsp:txBody>
      <dsp:txXfrm>
        <a:off x="0" y="0"/>
        <a:ext cx="6912245" cy="1384220"/>
      </dsp:txXfrm>
    </dsp:sp>
    <dsp:sp modelId="{B2DADF8E-1E69-4FCF-A682-61D7EF2F9BBB}">
      <dsp:nvSpPr>
        <dsp:cNvPr id="0" name=""/>
        <dsp:cNvSpPr/>
      </dsp:nvSpPr>
      <dsp:spPr>
        <a:xfrm>
          <a:off x="0" y="1384220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629465"/>
                <a:satOff val="11712"/>
                <a:lumOff val="1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9465"/>
                <a:satOff val="11712"/>
                <a:lumOff val="1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9465"/>
                <a:satOff val="11712"/>
                <a:lumOff val="1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9465"/>
              <a:satOff val="11712"/>
              <a:lumOff val="15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B6A2F-A15F-4BC6-AE57-3B8CE1CFB334}">
      <dsp:nvSpPr>
        <dsp:cNvPr id="0" name=""/>
        <dsp:cNvSpPr/>
      </dsp:nvSpPr>
      <dsp:spPr>
        <a:xfrm>
          <a:off x="0" y="1384220"/>
          <a:ext cx="6912245" cy="1384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700" b="1" kern="1200" dirty="0"/>
            <a:t>Se monitorea el cumplimiento con las actividades y servicios de acuerdo con los planes de trabajo para las distintas fuentes de fondos.</a:t>
          </a:r>
          <a:endParaRPr lang="en-US" sz="1700" b="1" kern="1200" dirty="0"/>
        </a:p>
      </dsp:txBody>
      <dsp:txXfrm>
        <a:off x="0" y="1384220"/>
        <a:ext cx="6912245" cy="1384220"/>
      </dsp:txXfrm>
    </dsp:sp>
    <dsp:sp modelId="{01AE2F68-3463-445B-9D2C-4809DC4D778D}">
      <dsp:nvSpPr>
        <dsp:cNvPr id="0" name=""/>
        <dsp:cNvSpPr/>
      </dsp:nvSpPr>
      <dsp:spPr>
        <a:xfrm>
          <a:off x="0" y="2768441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1258930"/>
                <a:satOff val="23424"/>
                <a:lumOff val="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58930"/>
                <a:satOff val="23424"/>
                <a:lumOff val="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58930"/>
                <a:satOff val="23424"/>
                <a:lumOff val="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58930"/>
              <a:satOff val="23424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AD1BA6-7FFA-412C-8618-2E0B6F7E4212}">
      <dsp:nvSpPr>
        <dsp:cNvPr id="0" name=""/>
        <dsp:cNvSpPr/>
      </dsp:nvSpPr>
      <dsp:spPr>
        <a:xfrm>
          <a:off x="0" y="2768441"/>
          <a:ext cx="6912245" cy="1384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700" b="1" kern="1200" dirty="0"/>
            <a:t>Se ofrece asistencia técnica, adiestramientos y capacitación a los 10 Centros de Prevención de la ASSMCA.</a:t>
          </a:r>
          <a:endParaRPr lang="en-US" sz="1700" b="1" kern="1200" dirty="0"/>
        </a:p>
      </dsp:txBody>
      <dsp:txXfrm>
        <a:off x="0" y="2768441"/>
        <a:ext cx="6912245" cy="1384220"/>
      </dsp:txXfrm>
    </dsp:sp>
    <dsp:sp modelId="{00EF721F-EA8E-4EDD-BB9C-487EB09115E4}">
      <dsp:nvSpPr>
        <dsp:cNvPr id="0" name=""/>
        <dsp:cNvSpPr/>
      </dsp:nvSpPr>
      <dsp:spPr>
        <a:xfrm>
          <a:off x="0" y="4152662"/>
          <a:ext cx="6912245" cy="0"/>
        </a:xfrm>
        <a:prstGeom prst="line">
          <a:avLst/>
        </a:prstGeom>
        <a:gradFill rotWithShape="0">
          <a:gsLst>
            <a:gs pos="0">
              <a:schemeClr val="accent2">
                <a:hueOff val="-1888395"/>
                <a:satOff val="35136"/>
                <a:lumOff val="47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888395"/>
                <a:satOff val="35136"/>
                <a:lumOff val="47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888395"/>
                <a:satOff val="35136"/>
                <a:lumOff val="47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CCABD2-0E7D-40C0-A8D3-639809F729FF}">
      <dsp:nvSpPr>
        <dsp:cNvPr id="0" name=""/>
        <dsp:cNvSpPr/>
      </dsp:nvSpPr>
      <dsp:spPr>
        <a:xfrm>
          <a:off x="0" y="4152662"/>
          <a:ext cx="6912245" cy="1384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700" b="1" kern="1200" dirty="0"/>
            <a:t>Establece alianzas con entidades estatales y federales con el propósito de establecer oportunidades de asistencia técnica y asesoramiento. </a:t>
          </a:r>
          <a:endParaRPr lang="en-US" sz="1700" b="1" kern="1200" dirty="0"/>
        </a:p>
      </dsp:txBody>
      <dsp:txXfrm>
        <a:off x="0" y="4152662"/>
        <a:ext cx="6912245" cy="13842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43F7E-6E7E-41BF-ACA5-071ABFA415C3}">
      <dsp:nvSpPr>
        <dsp:cNvPr id="0" name=""/>
        <dsp:cNvSpPr/>
      </dsp:nvSpPr>
      <dsp:spPr>
        <a:xfrm>
          <a:off x="0" y="675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A6ACD-4C62-4009-8F97-673BCDECF1BD}">
      <dsp:nvSpPr>
        <dsp:cNvPr id="0" name=""/>
        <dsp:cNvSpPr/>
      </dsp:nvSpPr>
      <dsp:spPr>
        <a:xfrm>
          <a:off x="0" y="675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Describir el patrón de uso de substancias de los estudiantes en los grados 7</a:t>
          </a:r>
          <a:r>
            <a:rPr lang="es-PR" sz="2200" kern="1200" baseline="50000"/>
            <a:t>mo</a:t>
          </a:r>
          <a:r>
            <a:rPr lang="es-PR" sz="2200" kern="1200"/>
            <a:t> al 12</a:t>
          </a:r>
          <a:r>
            <a:rPr lang="es-PR" sz="2200" kern="1200" baseline="50000"/>
            <a:t>mo </a:t>
          </a:r>
          <a:r>
            <a:rPr lang="es-PR" sz="2200" kern="1200"/>
            <a:t>de escuelas públicas y privadas.</a:t>
          </a:r>
          <a:endParaRPr lang="en-US" sz="2200" kern="1200"/>
        </a:p>
      </dsp:txBody>
      <dsp:txXfrm>
        <a:off x="0" y="675"/>
        <a:ext cx="6912245" cy="1107106"/>
      </dsp:txXfrm>
    </dsp:sp>
    <dsp:sp modelId="{DA8CC287-2B4C-45F7-9E28-4C3C991D51DE}">
      <dsp:nvSpPr>
        <dsp:cNvPr id="0" name=""/>
        <dsp:cNvSpPr/>
      </dsp:nvSpPr>
      <dsp:spPr>
        <a:xfrm>
          <a:off x="0" y="1107782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B55BF-0631-4C4A-88DA-03C52B2068E7}">
      <dsp:nvSpPr>
        <dsp:cNvPr id="0" name=""/>
        <dsp:cNvSpPr/>
      </dsp:nvSpPr>
      <dsp:spPr>
        <a:xfrm>
          <a:off x="0" y="1107782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Analizar las tendencias temporales en el uso de substancias desde el 1994 hasta el 2020-22.</a:t>
          </a:r>
          <a:endParaRPr lang="en-US" sz="2200" kern="1200"/>
        </a:p>
      </dsp:txBody>
      <dsp:txXfrm>
        <a:off x="0" y="1107782"/>
        <a:ext cx="6912245" cy="1107106"/>
      </dsp:txXfrm>
    </dsp:sp>
    <dsp:sp modelId="{A703125E-6EA1-4FD2-9477-C30EFB4A0B37}">
      <dsp:nvSpPr>
        <dsp:cNvPr id="0" name=""/>
        <dsp:cNvSpPr/>
      </dsp:nvSpPr>
      <dsp:spPr>
        <a:xfrm>
          <a:off x="0" y="2214888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E1F059-A5F4-466A-8B25-DB90CEB999C1}">
      <dsp:nvSpPr>
        <dsp:cNvPr id="0" name=""/>
        <dsp:cNvSpPr/>
      </dsp:nvSpPr>
      <dsp:spPr>
        <a:xfrm>
          <a:off x="0" y="2214888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Identificar los factores de riesgo y protección asociados al uso de substancias. </a:t>
          </a:r>
          <a:endParaRPr lang="en-US" sz="2200" kern="1200"/>
        </a:p>
      </dsp:txBody>
      <dsp:txXfrm>
        <a:off x="0" y="2214888"/>
        <a:ext cx="6912245" cy="1107106"/>
      </dsp:txXfrm>
    </dsp:sp>
    <dsp:sp modelId="{4AAC3428-F3D2-48A0-9467-4E1911CF693A}">
      <dsp:nvSpPr>
        <dsp:cNvPr id="0" name=""/>
        <dsp:cNvSpPr/>
      </dsp:nvSpPr>
      <dsp:spPr>
        <a:xfrm>
          <a:off x="0" y="3321994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66DECF-F69A-47D5-A19B-93299E441603}">
      <dsp:nvSpPr>
        <dsp:cNvPr id="0" name=""/>
        <dsp:cNvSpPr/>
      </dsp:nvSpPr>
      <dsp:spPr>
        <a:xfrm>
          <a:off x="0" y="3321994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Describir la sintomatología de salud mental y comportamiento suicida en los estudiantes.</a:t>
          </a:r>
          <a:endParaRPr lang="en-US" sz="2200" kern="1200"/>
        </a:p>
      </dsp:txBody>
      <dsp:txXfrm>
        <a:off x="0" y="3321994"/>
        <a:ext cx="6912245" cy="1107106"/>
      </dsp:txXfrm>
    </dsp:sp>
    <dsp:sp modelId="{7C1CE5E2-B57C-44A8-AC88-E56A938A8C72}">
      <dsp:nvSpPr>
        <dsp:cNvPr id="0" name=""/>
        <dsp:cNvSpPr/>
      </dsp:nvSpPr>
      <dsp:spPr>
        <a:xfrm>
          <a:off x="0" y="4429100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E1110-D0BE-46FA-9834-92787A46E357}">
      <dsp:nvSpPr>
        <dsp:cNvPr id="0" name=""/>
        <dsp:cNvSpPr/>
      </dsp:nvSpPr>
      <dsp:spPr>
        <a:xfrm>
          <a:off x="0" y="4429100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Describir otros comportamientos de riesgo en los estudiantes. </a:t>
          </a:r>
          <a:endParaRPr lang="en-US" sz="2200" kern="1200"/>
        </a:p>
      </dsp:txBody>
      <dsp:txXfrm>
        <a:off x="0" y="4429100"/>
        <a:ext cx="6912245" cy="11071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2DCC6-556D-4D74-8063-4E50B1709256}">
      <dsp:nvSpPr>
        <dsp:cNvPr id="0" name=""/>
        <dsp:cNvSpPr/>
      </dsp:nvSpPr>
      <dsp:spPr>
        <a:xfrm>
          <a:off x="0" y="48281"/>
          <a:ext cx="6912245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200" b="1" kern="1200"/>
            <a:t>Participantes: 6,505</a:t>
          </a:r>
          <a:endParaRPr lang="en-US" sz="3200" kern="1200"/>
        </a:p>
      </dsp:txBody>
      <dsp:txXfrm>
        <a:off x="37467" y="85748"/>
        <a:ext cx="6837311" cy="692586"/>
      </dsp:txXfrm>
    </dsp:sp>
    <dsp:sp modelId="{F3988F7D-6276-40E3-858D-2FF2B4195FBE}">
      <dsp:nvSpPr>
        <dsp:cNvPr id="0" name=""/>
        <dsp:cNvSpPr/>
      </dsp:nvSpPr>
      <dsp:spPr>
        <a:xfrm>
          <a:off x="0" y="815801"/>
          <a:ext cx="6912245" cy="218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46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500" b="1" kern="1200"/>
            <a:t>Réplica 1</a:t>
          </a:r>
          <a:endParaRPr lang="en-US" sz="2500" kern="120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500" b="1" kern="1200"/>
            <a:t>Estudiantes virtuales desde hogar: 2,774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500" b="1" kern="1200"/>
            <a:t>Réplica 2</a:t>
          </a:r>
          <a:endParaRPr lang="en-US" sz="2500" kern="120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500" b="1" kern="1200"/>
            <a:t>Estudiantes virtuales desde salón: 188 </a:t>
          </a:r>
          <a:endParaRPr lang="en-US" sz="2500" kern="120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500" b="1" kern="1200"/>
            <a:t>Estudiantes presenciales: 3,543 </a:t>
          </a:r>
          <a:endParaRPr lang="en-US" sz="2500" kern="1200"/>
        </a:p>
      </dsp:txBody>
      <dsp:txXfrm>
        <a:off x="0" y="815801"/>
        <a:ext cx="6912245" cy="2185920"/>
      </dsp:txXfrm>
    </dsp:sp>
    <dsp:sp modelId="{AD810BE4-9BA1-4DCB-AA26-15585ADA0288}">
      <dsp:nvSpPr>
        <dsp:cNvPr id="0" name=""/>
        <dsp:cNvSpPr/>
      </dsp:nvSpPr>
      <dsp:spPr>
        <a:xfrm>
          <a:off x="0" y="3001721"/>
          <a:ext cx="6912245" cy="767520"/>
        </a:xfrm>
        <a:prstGeom prst="roundRect">
          <a:avLst/>
        </a:prstGeom>
        <a:gradFill rotWithShape="0">
          <a:gsLst>
            <a:gs pos="0">
              <a:schemeClr val="accent5">
                <a:hueOff val="-627571"/>
                <a:satOff val="-8336"/>
                <a:lumOff val="1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27571"/>
                <a:satOff val="-8336"/>
                <a:lumOff val="1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27571"/>
                <a:satOff val="-8336"/>
                <a:lumOff val="1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200" b="1" kern="1200"/>
            <a:t>Porciento de ausentismo: 16.9%</a:t>
          </a:r>
          <a:endParaRPr lang="en-US" sz="3200" kern="1200"/>
        </a:p>
      </dsp:txBody>
      <dsp:txXfrm>
        <a:off x="37467" y="3039188"/>
        <a:ext cx="6837311" cy="692586"/>
      </dsp:txXfrm>
    </dsp:sp>
    <dsp:sp modelId="{1CEA8238-B049-489F-B342-44C04F5A3095}">
      <dsp:nvSpPr>
        <dsp:cNvPr id="0" name=""/>
        <dsp:cNvSpPr/>
      </dsp:nvSpPr>
      <dsp:spPr>
        <a:xfrm>
          <a:off x="0" y="3861401"/>
          <a:ext cx="6912245" cy="767520"/>
        </a:xfrm>
        <a:prstGeom prst="roundRect">
          <a:avLst/>
        </a:prstGeom>
        <a:gradFill rotWithShape="0">
          <a:gsLst>
            <a:gs pos="0">
              <a:schemeClr val="accent5">
                <a:hueOff val="-1255141"/>
                <a:satOff val="-16671"/>
                <a:lumOff val="2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55141"/>
                <a:satOff val="-16671"/>
                <a:lumOff val="2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55141"/>
                <a:satOff val="-16671"/>
                <a:lumOff val="2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200" b="1" kern="1200"/>
            <a:t>Porciento de rehusados: 4.7%</a:t>
          </a:r>
          <a:endParaRPr lang="en-US" sz="3200" kern="1200"/>
        </a:p>
      </dsp:txBody>
      <dsp:txXfrm>
        <a:off x="37467" y="3898868"/>
        <a:ext cx="6837311" cy="692586"/>
      </dsp:txXfrm>
    </dsp:sp>
    <dsp:sp modelId="{215FB694-BB89-4391-B6EC-6AD7C0BC853C}">
      <dsp:nvSpPr>
        <dsp:cNvPr id="0" name=""/>
        <dsp:cNvSpPr/>
      </dsp:nvSpPr>
      <dsp:spPr>
        <a:xfrm>
          <a:off x="0" y="4721081"/>
          <a:ext cx="6912245" cy="767520"/>
        </a:xfrm>
        <a:prstGeom prst="roundRect">
          <a:avLst/>
        </a:prstGeom>
        <a:gradFill rotWithShape="0">
          <a:gsLst>
            <a:gs pos="0">
              <a:schemeClr val="accent5">
                <a:hueOff val="-1882712"/>
                <a:satOff val="-25007"/>
                <a:lumOff val="3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82712"/>
                <a:satOff val="-25007"/>
                <a:lumOff val="3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82712"/>
                <a:satOff val="-25007"/>
                <a:lumOff val="3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200" b="1" kern="1200"/>
            <a:t>Tasa de participación: 78.4%</a:t>
          </a:r>
          <a:endParaRPr lang="en-US" sz="3200" kern="1200"/>
        </a:p>
      </dsp:txBody>
      <dsp:txXfrm>
        <a:off x="37467" y="4758548"/>
        <a:ext cx="6837311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62D3D-6DBC-49F1-8521-A3E75AB3E457}">
      <dsp:nvSpPr>
        <dsp:cNvPr id="0" name=""/>
        <dsp:cNvSpPr/>
      </dsp:nvSpPr>
      <dsp:spPr>
        <a:xfrm>
          <a:off x="0" y="420267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F3641-612E-456E-8F8D-48BBC98321EB}">
      <dsp:nvSpPr>
        <dsp:cNvPr id="0" name=""/>
        <dsp:cNvSpPr/>
      </dsp:nvSpPr>
      <dsp:spPr>
        <a:xfrm>
          <a:off x="217039" y="213627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dirty="0"/>
            <a:t>Diseminación de información</a:t>
          </a:r>
        </a:p>
      </dsp:txBody>
      <dsp:txXfrm>
        <a:off x="237214" y="233802"/>
        <a:ext cx="2998206" cy="372930"/>
      </dsp:txXfrm>
    </dsp:sp>
    <dsp:sp modelId="{CBBC7BD0-103A-41FA-AAE5-4FEA802AC1D3}">
      <dsp:nvSpPr>
        <dsp:cNvPr id="0" name=""/>
        <dsp:cNvSpPr/>
      </dsp:nvSpPr>
      <dsp:spPr>
        <a:xfrm>
          <a:off x="0" y="1055308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74C5-0D32-449E-A7D2-1E43A0337C45}">
      <dsp:nvSpPr>
        <dsp:cNvPr id="0" name=""/>
        <dsp:cNvSpPr/>
      </dsp:nvSpPr>
      <dsp:spPr>
        <a:xfrm>
          <a:off x="217039" y="848667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dirty="0"/>
            <a:t>Identificación de problema y referido</a:t>
          </a:r>
        </a:p>
      </dsp:txBody>
      <dsp:txXfrm>
        <a:off x="237214" y="868842"/>
        <a:ext cx="2998206" cy="372930"/>
      </dsp:txXfrm>
    </dsp:sp>
    <dsp:sp modelId="{67732850-0D95-4E50-8595-5FCFDF2F7EBA}">
      <dsp:nvSpPr>
        <dsp:cNvPr id="0" name=""/>
        <dsp:cNvSpPr/>
      </dsp:nvSpPr>
      <dsp:spPr>
        <a:xfrm>
          <a:off x="0" y="1690348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A035C-1237-4CB7-B0F9-9F88AC8A1637}">
      <dsp:nvSpPr>
        <dsp:cNvPr id="0" name=""/>
        <dsp:cNvSpPr/>
      </dsp:nvSpPr>
      <dsp:spPr>
        <a:xfrm>
          <a:off x="217039" y="1483708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dirty="0"/>
            <a:t>Alternativas (Liderazgo Juvenil) </a:t>
          </a:r>
        </a:p>
      </dsp:txBody>
      <dsp:txXfrm>
        <a:off x="237214" y="1503883"/>
        <a:ext cx="2998206" cy="372930"/>
      </dsp:txXfrm>
    </dsp:sp>
    <dsp:sp modelId="{92DC4C44-B1E7-4F57-A5F9-C0B11177B128}">
      <dsp:nvSpPr>
        <dsp:cNvPr id="0" name=""/>
        <dsp:cNvSpPr/>
      </dsp:nvSpPr>
      <dsp:spPr>
        <a:xfrm>
          <a:off x="0" y="2325388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A6CCD-74AF-4298-8E3D-17C60224AC99}">
      <dsp:nvSpPr>
        <dsp:cNvPr id="0" name=""/>
        <dsp:cNvSpPr/>
      </dsp:nvSpPr>
      <dsp:spPr>
        <a:xfrm>
          <a:off x="217039" y="2118748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Ambiente</a:t>
          </a:r>
          <a:endParaRPr lang="es-PR" sz="1400" kern="1200" dirty="0"/>
        </a:p>
      </dsp:txBody>
      <dsp:txXfrm>
        <a:off x="237214" y="2138923"/>
        <a:ext cx="2998206" cy="372930"/>
      </dsp:txXfrm>
    </dsp:sp>
    <dsp:sp modelId="{C13007FF-A793-446D-B667-A20AA84BA262}">
      <dsp:nvSpPr>
        <dsp:cNvPr id="0" name=""/>
        <dsp:cNvSpPr/>
      </dsp:nvSpPr>
      <dsp:spPr>
        <a:xfrm>
          <a:off x="0" y="2960428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CA2C6-DF83-4E98-9BD1-310A81E8BC9F}">
      <dsp:nvSpPr>
        <dsp:cNvPr id="0" name=""/>
        <dsp:cNvSpPr/>
      </dsp:nvSpPr>
      <dsp:spPr>
        <a:xfrm>
          <a:off x="217039" y="2753788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400" kern="1200" dirty="0"/>
            <a:t>Movilización comunitaria</a:t>
          </a:r>
        </a:p>
      </dsp:txBody>
      <dsp:txXfrm>
        <a:off x="237214" y="2773963"/>
        <a:ext cx="2998206" cy="372930"/>
      </dsp:txXfrm>
    </dsp:sp>
    <dsp:sp modelId="{3FA2819E-E9D4-4FFA-AA9C-CEBE3CAB97C4}">
      <dsp:nvSpPr>
        <dsp:cNvPr id="0" name=""/>
        <dsp:cNvSpPr/>
      </dsp:nvSpPr>
      <dsp:spPr>
        <a:xfrm>
          <a:off x="0" y="3595468"/>
          <a:ext cx="434079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C65F6-8BDD-4177-A58C-ED1BC0D59BF1}">
      <dsp:nvSpPr>
        <dsp:cNvPr id="0" name=""/>
        <dsp:cNvSpPr/>
      </dsp:nvSpPr>
      <dsp:spPr>
        <a:xfrm>
          <a:off x="217039" y="3388828"/>
          <a:ext cx="3038556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850" tIns="0" rIns="11485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Educación</a:t>
          </a:r>
          <a:r>
            <a:rPr lang="en-US" sz="1400" kern="1200" dirty="0"/>
            <a:t> </a:t>
          </a:r>
          <a:endParaRPr lang="es-PR" sz="1400" kern="1200" dirty="0"/>
        </a:p>
      </dsp:txBody>
      <dsp:txXfrm>
        <a:off x="237214" y="3409003"/>
        <a:ext cx="2998206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0.67849</cdr:x>
      <cdr:y>0.93909</cdr:y>
    </cdr:from>
    <cdr:to>
      <cdr:x>0.80242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09547" y="4386685"/>
          <a:ext cx="1024616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0.6758</cdr:x>
      <cdr:y>0.9253</cdr:y>
    </cdr:from>
    <cdr:to>
      <cdr:x>0.79973</cdr:x>
      <cdr:y>0.98621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8800" y="4322273"/>
          <a:ext cx="1034059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0.6215</cdr:x>
      <cdr:y>0.91151</cdr:y>
    </cdr:from>
    <cdr:to>
      <cdr:x>0.74543</cdr:x>
      <cdr:y>0.97242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67300" y="4257862"/>
          <a:ext cx="1010451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0.67757</cdr:x>
      <cdr:y>0.91151</cdr:y>
    </cdr:from>
    <cdr:to>
      <cdr:x>0.8015</cdr:x>
      <cdr:y>0.97242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24500" y="4257862"/>
          <a:ext cx="1010451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  <cdr:relSizeAnchor xmlns:cdr="http://schemas.openxmlformats.org/drawingml/2006/chartDrawing">
    <cdr:from>
      <cdr:x>0.8552</cdr:x>
      <cdr:y>0.92752</cdr:y>
    </cdr:from>
    <cdr:to>
      <cdr:x>1</cdr:x>
      <cdr:y>1</cdr:y>
    </cdr:to>
    <cdr:sp macro="" textlink="">
      <cdr:nvSpPr>
        <cdr:cNvPr id="3" name="TextBox 7">
          <a:extLst xmlns:a="http://schemas.openxmlformats.org/drawingml/2006/main">
            <a:ext uri="{FF2B5EF4-FFF2-40B4-BE49-F238E27FC236}">
              <a16:creationId xmlns:a16="http://schemas.microsoft.com/office/drawing/2014/main" id="{68FA42CE-D71B-18F0-68C9-47C4F63E68C4}"/>
            </a:ext>
          </a:extLst>
        </cdr:cNvPr>
        <cdr:cNvSpPr txBox="1"/>
      </cdr:nvSpPr>
      <cdr:spPr>
        <a:xfrm xmlns:a="http://schemas.openxmlformats.org/drawingml/2006/main">
          <a:off x="7200900" y="4332654"/>
          <a:ext cx="121920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x-non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latin typeface="+mn-lt"/>
            </a:rPr>
            <a:t>n = 6,294</a:t>
          </a:r>
          <a:endParaRPr lang="en-029" sz="1600" b="1" dirty="0">
            <a:latin typeface="+mn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0.67757</cdr:x>
      <cdr:y>0.91962</cdr:y>
    </cdr:from>
    <cdr:to>
      <cdr:x>0.8015</cdr:x>
      <cdr:y>0.98053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24500" y="4295755"/>
          <a:ext cx="1010451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0.67281</cdr:x>
      <cdr:y>0.91967</cdr:y>
    </cdr:from>
    <cdr:to>
      <cdr:x>0.79674</cdr:x>
      <cdr:y>0.98058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62600" y="4295962"/>
          <a:ext cx="1024616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0.8622</cdr:x>
      <cdr:y>0.84692</cdr:y>
    </cdr:from>
    <cdr:to>
      <cdr:x>1</cdr:x>
      <cdr:y>0.90653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D47216DC-FFCE-4628-A888-EF7F3322FF01}"/>
            </a:ext>
          </a:extLst>
        </cdr:cNvPr>
        <cdr:cNvSpPr txBox="1"/>
      </cdr:nvSpPr>
      <cdr:spPr>
        <a:xfrm xmlns:a="http://schemas.openxmlformats.org/drawingml/2006/main">
          <a:off x="7628610" y="4809971"/>
          <a:ext cx="121920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latin typeface="+mn-lt"/>
            </a:rPr>
            <a:t>n = 104</a:t>
          </a:r>
          <a:endParaRPr lang="en-029" sz="1600" b="1" dirty="0">
            <a:latin typeface="+mn-lt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0.66822</cdr:x>
      <cdr:y>0.92747</cdr:y>
    </cdr:from>
    <cdr:to>
      <cdr:x>0.79215</cdr:x>
      <cdr:y>0.98838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48300" y="4332412"/>
          <a:ext cx="1010451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0.84749</cdr:x>
      <cdr:y>0.92704</cdr:y>
    </cdr:from>
    <cdr:to>
      <cdr:x>1</cdr:x>
      <cdr:y>1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5126BC52-F8D7-47BA-8013-3B1EECC579FE}"/>
            </a:ext>
          </a:extLst>
        </cdr:cNvPr>
        <cdr:cNvSpPr txBox="1"/>
      </cdr:nvSpPr>
      <cdr:spPr>
        <a:xfrm xmlns:a="http://schemas.openxmlformats.org/drawingml/2006/main">
          <a:off x="6775158" y="4301649"/>
          <a:ext cx="121920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latin typeface="+mn-lt"/>
            </a:rPr>
            <a:t>n = 6,294</a:t>
          </a:r>
          <a:endParaRPr lang="en-029" sz="1600" b="1" dirty="0">
            <a:latin typeface="+mn-lt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0.66977</cdr:x>
      <cdr:y>0.91967</cdr:y>
    </cdr:from>
    <cdr:to>
      <cdr:x>0.7937</cdr:x>
      <cdr:y>0.98058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6400" y="4295962"/>
          <a:ext cx="1015173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0.66667</cdr:x>
      <cdr:y>0.91967</cdr:y>
    </cdr:from>
    <cdr:to>
      <cdr:x>0.7906</cdr:x>
      <cdr:y>0.98058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62600" y="4295962"/>
          <a:ext cx="1034059" cy="284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029" sz="1600" b="1" dirty="0">
              <a:solidFill>
                <a:schemeClr val="tx1"/>
              </a:solidFill>
            </a:rPr>
            <a:t>Grado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B27D3-28FB-49C6-9DC2-A8C8767C6813}" type="datetimeFigureOut">
              <a:rPr lang="es-PR" smtClean="0"/>
              <a:t>05/06/2024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583C0-848E-46C3-A948-F2F296D9D488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8635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54197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CONSULTA JUVENIL 10 – 50.0% FEMINAS    50.0% MASCULINO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19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4518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</a:t>
            </a:r>
          </a:p>
          <a:p>
            <a:r>
              <a:rPr lang="es-PR" dirty="0"/>
              <a:t>ALGUNA VEZ 8.7%</a:t>
            </a:r>
          </a:p>
          <a:p>
            <a:r>
              <a:rPr lang="es-PR" dirty="0"/>
              <a:t>ULTIMO AÑO 6.1%</a:t>
            </a:r>
          </a:p>
          <a:p>
            <a:r>
              <a:rPr lang="es-PR" dirty="0"/>
              <a:t>ULTIMO MES 5.1%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21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1964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CONSULTA JUVENIL 10</a:t>
            </a:r>
          </a:p>
          <a:p>
            <a:r>
              <a:rPr lang="en-US" dirty="0"/>
              <a:t>4.7% FEMINAS   7.9% MASCULINO</a:t>
            </a:r>
          </a:p>
          <a:p>
            <a:r>
              <a:rPr lang="en-US" dirty="0"/>
              <a:t>INTERMEDIA 3.8%   SUPERIOR 8.8%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22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32020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23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35467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CONSULTA JUVENIL 10</a:t>
            </a:r>
          </a:p>
          <a:p>
            <a:r>
              <a:rPr lang="en-US" dirty="0"/>
              <a:t>ALGUNA VEZ 42.9%</a:t>
            </a:r>
          </a:p>
          <a:p>
            <a:r>
              <a:rPr lang="en-US" dirty="0"/>
              <a:t>ULTIMO AÑO 33.0%</a:t>
            </a:r>
          </a:p>
          <a:p>
            <a:r>
              <a:rPr lang="en-US" dirty="0"/>
              <a:t>ULTIMO MES 24.3%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FEMINAS 33.6%   MASCULINO 32.6% </a:t>
            </a:r>
          </a:p>
          <a:p>
            <a:endParaRPr lang="en-US" dirty="0"/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25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07294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</a:t>
            </a:r>
          </a:p>
          <a:p>
            <a:r>
              <a:rPr lang="en-US" dirty="0"/>
              <a:t>MAYAGUEZ 44.3% </a:t>
            </a:r>
          </a:p>
          <a:p>
            <a:r>
              <a:rPr lang="en-US" dirty="0"/>
              <a:t>PONCE 39.6%</a:t>
            </a:r>
          </a:p>
          <a:p>
            <a:r>
              <a:rPr lang="en-US" dirty="0"/>
              <a:t>MOCA 36.6%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27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35514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</a:t>
            </a:r>
          </a:p>
          <a:p>
            <a:r>
              <a:rPr lang="es-PR" dirty="0"/>
              <a:t>FEMENINO 60.0%</a:t>
            </a:r>
          </a:p>
          <a:p>
            <a:r>
              <a:rPr lang="es-PR" dirty="0"/>
              <a:t>MASCULINO 61.5%</a:t>
            </a:r>
          </a:p>
          <a:p>
            <a:endParaRPr lang="es-PR" dirty="0"/>
          </a:p>
          <a:p>
            <a:r>
              <a:rPr lang="en-US" dirty="0"/>
              <a:t>SI 61.2%</a:t>
            </a:r>
          </a:p>
          <a:p>
            <a:r>
              <a:rPr lang="en-US" dirty="0"/>
              <a:t>NO 38.8%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29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13088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30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23501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ALGUNA VEZ 4.9%</a:t>
            </a:r>
          </a:p>
          <a:p>
            <a:r>
              <a:rPr lang="en-US" dirty="0"/>
              <a:t>ULTIMO AÑ 3.3%</a:t>
            </a:r>
          </a:p>
          <a:p>
            <a:r>
              <a:rPr lang="en-US" dirty="0"/>
              <a:t>ULTIMO MES 2.1%</a:t>
            </a:r>
          </a:p>
          <a:p>
            <a:endParaRPr lang="en-US" dirty="0"/>
          </a:p>
          <a:p>
            <a:r>
              <a:rPr lang="en-US" dirty="0"/>
              <a:t>FEMENINO 2.0%</a:t>
            </a:r>
          </a:p>
          <a:p>
            <a:r>
              <a:rPr lang="en-US" dirty="0"/>
              <a:t>MASCULINO 4.5%</a:t>
            </a:r>
          </a:p>
          <a:p>
            <a:endParaRPr lang="en-US" dirty="0"/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31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74088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PERCOCET 38.0%</a:t>
            </a:r>
          </a:p>
          <a:p>
            <a:r>
              <a:rPr lang="en-US" dirty="0"/>
              <a:t>ADDERALL 26.6%</a:t>
            </a:r>
          </a:p>
          <a:p>
            <a:r>
              <a:rPr lang="en-US" dirty="0"/>
              <a:t>XANAX 22.1%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32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3065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37567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CAGUAS 6.1%</a:t>
            </a:r>
          </a:p>
          <a:p>
            <a:r>
              <a:rPr lang="en-US" dirty="0"/>
              <a:t>FAJARDO 4.8%</a:t>
            </a:r>
          </a:p>
          <a:p>
            <a:r>
              <a:rPr lang="en-US" dirty="0"/>
              <a:t>UTUADO 3.7%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34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37339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ALGUNA VEZ 17.2%</a:t>
            </a:r>
          </a:p>
          <a:p>
            <a:r>
              <a:rPr lang="en-US" dirty="0"/>
              <a:t>ULTIMO AÑO 11.7%</a:t>
            </a:r>
          </a:p>
          <a:p>
            <a:r>
              <a:rPr lang="en-US" dirty="0"/>
              <a:t>ULTIMO MES 6.9%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FEMINAS 11.3%  MASCULINO 12.2%</a:t>
            </a:r>
          </a:p>
          <a:p>
            <a:endParaRPr lang="en-US" dirty="0"/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36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6430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CONSULTA JUVENIL 10</a:t>
            </a:r>
          </a:p>
          <a:p>
            <a:r>
              <a:rPr lang="en-US" dirty="0"/>
              <a:t>ALGUNA VEZ 13.0%</a:t>
            </a:r>
          </a:p>
          <a:p>
            <a:r>
              <a:rPr lang="en-US" dirty="0"/>
              <a:t>ULTIMO AÑO 9.4%</a:t>
            </a:r>
          </a:p>
          <a:p>
            <a:r>
              <a:rPr lang="en-US" dirty="0"/>
              <a:t>ULTIMO MES 5.6%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FEMINAS 8.6%  MASCULINO 10.2%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48813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CIGARRILLOS 64.3%</a:t>
            </a:r>
          </a:p>
          <a:p>
            <a:r>
              <a:rPr lang="en-US" dirty="0"/>
              <a:t>VAPING 60.4%</a:t>
            </a:r>
          </a:p>
          <a:p>
            <a:r>
              <a:rPr lang="en-US" dirty="0"/>
              <a:t>GALLETAS O BROWNIE 39.8%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40082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58596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CAGUAS 11.6%</a:t>
            </a:r>
          </a:p>
          <a:p>
            <a:r>
              <a:rPr lang="en-US" dirty="0"/>
              <a:t>BAYAMON 10.6%</a:t>
            </a:r>
          </a:p>
          <a:p>
            <a:r>
              <a:rPr lang="en-US" dirty="0"/>
              <a:t>MAYAGUEZ 10.6%</a:t>
            </a:r>
          </a:p>
          <a:p>
            <a:r>
              <a:rPr lang="en-US" dirty="0"/>
              <a:t>MOCA 9.2%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95056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8705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ALGUNA VEZ 22.7%</a:t>
            </a:r>
          </a:p>
          <a:p>
            <a:r>
              <a:rPr lang="en-US" dirty="0"/>
              <a:t>ULTIMO AÑO 15.8%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FEMINAS 14.4%   MASCULINO 17.3%</a:t>
            </a:r>
          </a:p>
          <a:p>
            <a:endParaRPr lang="en-US" dirty="0"/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33830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r>
              <a:rPr lang="en-US" dirty="0"/>
              <a:t>OTRA SUSTANCIA 33.2</a:t>
            </a:r>
          </a:p>
          <a:p>
            <a:r>
              <a:rPr lang="en-US" dirty="0"/>
              <a:t>NICOTINA 32.7</a:t>
            </a:r>
          </a:p>
          <a:p>
            <a:r>
              <a:rPr lang="en-US" dirty="0"/>
              <a:t>MARIHUANA 16.1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33753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0024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08289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71133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49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52618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50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69696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51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61269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52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72086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53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07129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54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8123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CONSULTA JUVENIL 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FEMINAS 10.1   MASCULINO 5.1%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55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7033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57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26289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(8) Grupos de Jóvenes Lideres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Pequeños Lideres (8 grupos) 91 participantes.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65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2014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10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3088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arenBoth"/>
            </a:pPr>
            <a:r>
              <a:rPr lang="es-PR" dirty="0"/>
              <a:t>Coalición Escolar en la Escuela Juan </a:t>
            </a:r>
            <a:r>
              <a:rPr lang="es-PR" dirty="0" err="1"/>
              <a:t>Cancio</a:t>
            </a:r>
            <a:r>
              <a:rPr lang="es-PR" dirty="0"/>
              <a:t> de Lajas </a:t>
            </a:r>
          </a:p>
          <a:p>
            <a:pPr marL="232943" indent="-232943">
              <a:buAutoNum type="arabicParenBoth"/>
            </a:pPr>
            <a:r>
              <a:rPr lang="es-PR" dirty="0"/>
              <a:t>(7) Grupos de Jóvenes Lideres en espera de Convertirse en Coaliciones Escolares. </a:t>
            </a:r>
          </a:p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66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525633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71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62742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12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80269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13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0414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15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39373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9F5AB-799D-4118-ABF4-42EA99001C0B}" type="slidenum">
              <a:rPr lang="es-PR" smtClean="0"/>
              <a:t>16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8170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583C0-848E-46C3-A948-F2F296D9D488}" type="slidenum">
              <a:rPr lang="es-PR" smtClean="0"/>
              <a:t>17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2456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66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0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64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467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1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0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3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4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2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5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7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78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3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7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CD32248-6D82-4732-827A-6BD69FCCEE1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6579ECA-7162-4334-A1E3-9CDFD463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60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juan.rivera@assmca.pr.gov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mailto:carmen.Bonet@assmca.pr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26757" y="454898"/>
            <a:ext cx="10845250" cy="15696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Administración</a:t>
            </a:r>
            <a:r>
              <a:rPr lang="en-US" sz="48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 de </a:t>
            </a:r>
            <a:r>
              <a:rPr lang="en-US" sz="4800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Servicios</a:t>
            </a:r>
            <a:r>
              <a:rPr lang="en-US" sz="48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 de </a:t>
            </a:r>
            <a:r>
              <a:rPr lang="en-US" sz="4800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Salud</a:t>
            </a:r>
            <a:r>
              <a:rPr lang="en-US" sz="48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 Mental y Contra la </a:t>
            </a:r>
            <a:r>
              <a:rPr lang="en-US" sz="4800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Adicción</a:t>
            </a:r>
            <a:r>
              <a:rPr lang="en-US" sz="48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anose="020F0702020204020204" pitchFamily="34" charset="0"/>
                <a:ea typeface="Yu Gothic" panose="020B0400000000000000" pitchFamily="34" charset="-128"/>
              </a:rPr>
              <a:t> </a:t>
            </a:r>
          </a:p>
        </p:txBody>
      </p:sp>
      <p:pic>
        <p:nvPicPr>
          <p:cNvPr id="4" name="Picture 3" descr="A logo with a logo and text&#10;&#10;Description automatically generated with medium confidence">
            <a:extLst>
              <a:ext uri="{FF2B5EF4-FFF2-40B4-BE49-F238E27FC236}">
                <a16:creationId xmlns:a16="http://schemas.microsoft.com/office/drawing/2014/main" id="{4C0C73FA-CA4F-027E-94EF-0999B3016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23" y="2106204"/>
            <a:ext cx="6608353" cy="45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46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539FA0-9A92-D892-6E88-98CB48C557CF}"/>
              </a:ext>
            </a:extLst>
          </p:cNvPr>
          <p:cNvGrpSpPr/>
          <p:nvPr/>
        </p:nvGrpSpPr>
        <p:grpSpPr>
          <a:xfrm>
            <a:off x="318500" y="1417834"/>
            <a:ext cx="11782172" cy="3872237"/>
            <a:chOff x="868363" y="1581150"/>
            <a:chExt cx="6142037" cy="2147888"/>
          </a:xfrm>
          <a:solidFill>
            <a:srgbClr val="E7E6E6">
              <a:lumMod val="60000"/>
              <a:lumOff val="40000"/>
            </a:srgbClr>
          </a:solidFill>
        </p:grpSpPr>
        <p:sp>
          <p:nvSpPr>
            <p:cNvPr id="5" name="Aguada">
              <a:extLst>
                <a:ext uri="{FF2B5EF4-FFF2-40B4-BE49-F238E27FC236}">
                  <a16:creationId xmlns:a16="http://schemas.microsoft.com/office/drawing/2014/main" id="{DE92A4F0-6BA5-AF40-55E5-E2A41370D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5" y="1949035"/>
              <a:ext cx="409575" cy="374650"/>
            </a:xfrm>
            <a:custGeom>
              <a:avLst/>
              <a:gdLst>
                <a:gd name="T0" fmla="*/ 2147483647 w 258"/>
                <a:gd name="T1" fmla="*/ 2147483647 h 236"/>
                <a:gd name="T2" fmla="*/ 2147483647 w 258"/>
                <a:gd name="T3" fmla="*/ 2147483647 h 236"/>
                <a:gd name="T4" fmla="*/ 2147483647 w 258"/>
                <a:gd name="T5" fmla="*/ 2147483647 h 236"/>
                <a:gd name="T6" fmla="*/ 2147483647 w 258"/>
                <a:gd name="T7" fmla="*/ 2147483647 h 236"/>
                <a:gd name="T8" fmla="*/ 2147483647 w 258"/>
                <a:gd name="T9" fmla="*/ 2147483647 h 236"/>
                <a:gd name="T10" fmla="*/ 2147483647 w 258"/>
                <a:gd name="T11" fmla="*/ 2147483647 h 236"/>
                <a:gd name="T12" fmla="*/ 2147483647 w 258"/>
                <a:gd name="T13" fmla="*/ 2147483647 h 236"/>
                <a:gd name="T14" fmla="*/ 2147483647 w 258"/>
                <a:gd name="T15" fmla="*/ 2147483647 h 236"/>
                <a:gd name="T16" fmla="*/ 2147483647 w 258"/>
                <a:gd name="T17" fmla="*/ 2147483647 h 236"/>
                <a:gd name="T18" fmla="*/ 2147483647 w 258"/>
                <a:gd name="T19" fmla="*/ 2147483647 h 236"/>
                <a:gd name="T20" fmla="*/ 2147483647 w 258"/>
                <a:gd name="T21" fmla="*/ 2147483647 h 236"/>
                <a:gd name="T22" fmla="*/ 2147483647 w 258"/>
                <a:gd name="T23" fmla="*/ 2147483647 h 236"/>
                <a:gd name="T24" fmla="*/ 2147483647 w 258"/>
                <a:gd name="T25" fmla="*/ 2147483647 h 236"/>
                <a:gd name="T26" fmla="*/ 2147483647 w 258"/>
                <a:gd name="T27" fmla="*/ 2147483647 h 236"/>
                <a:gd name="T28" fmla="*/ 2147483647 w 258"/>
                <a:gd name="T29" fmla="*/ 2147483647 h 236"/>
                <a:gd name="T30" fmla="*/ 2147483647 w 258"/>
                <a:gd name="T31" fmla="*/ 2147483647 h 236"/>
                <a:gd name="T32" fmla="*/ 2147483647 w 258"/>
                <a:gd name="T33" fmla="*/ 2147483647 h 236"/>
                <a:gd name="T34" fmla="*/ 2147483647 w 258"/>
                <a:gd name="T35" fmla="*/ 2147483647 h 236"/>
                <a:gd name="T36" fmla="*/ 2147483647 w 258"/>
                <a:gd name="T37" fmla="*/ 2147483647 h 236"/>
                <a:gd name="T38" fmla="*/ 2147483647 w 258"/>
                <a:gd name="T39" fmla="*/ 2147483647 h 236"/>
                <a:gd name="T40" fmla="*/ 2147483647 w 258"/>
                <a:gd name="T41" fmla="*/ 2147483647 h 236"/>
                <a:gd name="T42" fmla="*/ 2147483647 w 258"/>
                <a:gd name="T43" fmla="*/ 2147483647 h 236"/>
                <a:gd name="T44" fmla="*/ 2147483647 w 258"/>
                <a:gd name="T45" fmla="*/ 2147483647 h 236"/>
                <a:gd name="T46" fmla="*/ 2147483647 w 258"/>
                <a:gd name="T47" fmla="*/ 2147483647 h 236"/>
                <a:gd name="T48" fmla="*/ 2147483647 w 258"/>
                <a:gd name="T49" fmla="*/ 2147483647 h 236"/>
                <a:gd name="T50" fmla="*/ 2147483647 w 258"/>
                <a:gd name="T51" fmla="*/ 2147483647 h 236"/>
                <a:gd name="T52" fmla="*/ 2147483647 w 258"/>
                <a:gd name="T53" fmla="*/ 2147483647 h 236"/>
                <a:gd name="T54" fmla="*/ 2147483647 w 258"/>
                <a:gd name="T55" fmla="*/ 2147483647 h 236"/>
                <a:gd name="T56" fmla="*/ 2147483647 w 258"/>
                <a:gd name="T57" fmla="*/ 2147483647 h 236"/>
                <a:gd name="T58" fmla="*/ 2147483647 w 258"/>
                <a:gd name="T59" fmla="*/ 2147483647 h 236"/>
                <a:gd name="T60" fmla="*/ 2147483647 w 258"/>
                <a:gd name="T61" fmla="*/ 2147483647 h 236"/>
                <a:gd name="T62" fmla="*/ 2147483647 w 258"/>
                <a:gd name="T63" fmla="*/ 2147483647 h 236"/>
                <a:gd name="T64" fmla="*/ 2147483647 w 258"/>
                <a:gd name="T65" fmla="*/ 2147483647 h 236"/>
                <a:gd name="T66" fmla="*/ 0 w 258"/>
                <a:gd name="T67" fmla="*/ 2147483647 h 236"/>
                <a:gd name="T68" fmla="*/ 2147483647 w 258"/>
                <a:gd name="T69" fmla="*/ 2147483647 h 236"/>
                <a:gd name="T70" fmla="*/ 2147483647 w 258"/>
                <a:gd name="T71" fmla="*/ 2147483647 h 236"/>
                <a:gd name="T72" fmla="*/ 2147483647 w 258"/>
                <a:gd name="T73" fmla="*/ 2147483647 h 236"/>
                <a:gd name="T74" fmla="*/ 2147483647 w 258"/>
                <a:gd name="T75" fmla="*/ 2147483647 h 236"/>
                <a:gd name="T76" fmla="*/ 2147483647 w 258"/>
                <a:gd name="T77" fmla="*/ 2147483647 h 236"/>
                <a:gd name="T78" fmla="*/ 2147483647 w 258"/>
                <a:gd name="T79" fmla="*/ 2147483647 h 236"/>
                <a:gd name="T80" fmla="*/ 2147483647 w 258"/>
                <a:gd name="T81" fmla="*/ 2147483647 h 236"/>
                <a:gd name="T82" fmla="*/ 2147483647 w 258"/>
                <a:gd name="T83" fmla="*/ 2147483647 h 236"/>
                <a:gd name="T84" fmla="*/ 2147483647 w 258"/>
                <a:gd name="T85" fmla="*/ 2147483647 h 236"/>
                <a:gd name="T86" fmla="*/ 2147483647 w 258"/>
                <a:gd name="T87" fmla="*/ 2147483647 h 236"/>
                <a:gd name="T88" fmla="*/ 2147483647 w 258"/>
                <a:gd name="T89" fmla="*/ 2147483647 h 236"/>
                <a:gd name="T90" fmla="*/ 2147483647 w 258"/>
                <a:gd name="T91" fmla="*/ 2147483647 h 2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8"/>
                <a:gd name="T139" fmla="*/ 0 h 236"/>
                <a:gd name="T140" fmla="*/ 258 w 258"/>
                <a:gd name="T141" fmla="*/ 236 h 2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8" h="236">
                  <a:moveTo>
                    <a:pt x="114" y="214"/>
                  </a:moveTo>
                  <a:lnTo>
                    <a:pt x="116" y="223"/>
                  </a:lnTo>
                  <a:lnTo>
                    <a:pt x="117" y="225"/>
                  </a:lnTo>
                  <a:lnTo>
                    <a:pt x="119" y="229"/>
                  </a:lnTo>
                  <a:lnTo>
                    <a:pt x="121" y="233"/>
                  </a:lnTo>
                  <a:lnTo>
                    <a:pt x="125" y="236"/>
                  </a:lnTo>
                  <a:lnTo>
                    <a:pt x="129" y="235"/>
                  </a:lnTo>
                  <a:lnTo>
                    <a:pt x="134" y="232"/>
                  </a:lnTo>
                  <a:lnTo>
                    <a:pt x="137" y="231"/>
                  </a:lnTo>
                  <a:lnTo>
                    <a:pt x="141" y="230"/>
                  </a:lnTo>
                  <a:lnTo>
                    <a:pt x="145" y="228"/>
                  </a:lnTo>
                  <a:lnTo>
                    <a:pt x="150" y="223"/>
                  </a:lnTo>
                  <a:lnTo>
                    <a:pt x="158" y="229"/>
                  </a:lnTo>
                  <a:lnTo>
                    <a:pt x="161" y="228"/>
                  </a:lnTo>
                  <a:lnTo>
                    <a:pt x="165" y="229"/>
                  </a:lnTo>
                  <a:lnTo>
                    <a:pt x="170" y="230"/>
                  </a:lnTo>
                  <a:lnTo>
                    <a:pt x="174" y="229"/>
                  </a:lnTo>
                  <a:lnTo>
                    <a:pt x="181" y="228"/>
                  </a:lnTo>
                  <a:lnTo>
                    <a:pt x="181" y="224"/>
                  </a:lnTo>
                  <a:lnTo>
                    <a:pt x="184" y="223"/>
                  </a:lnTo>
                  <a:lnTo>
                    <a:pt x="187" y="221"/>
                  </a:lnTo>
                  <a:lnTo>
                    <a:pt x="197" y="220"/>
                  </a:lnTo>
                  <a:lnTo>
                    <a:pt x="199" y="218"/>
                  </a:lnTo>
                  <a:lnTo>
                    <a:pt x="201" y="214"/>
                  </a:lnTo>
                  <a:lnTo>
                    <a:pt x="204" y="217"/>
                  </a:lnTo>
                  <a:lnTo>
                    <a:pt x="207" y="215"/>
                  </a:lnTo>
                  <a:lnTo>
                    <a:pt x="213" y="214"/>
                  </a:lnTo>
                  <a:lnTo>
                    <a:pt x="217" y="213"/>
                  </a:lnTo>
                  <a:lnTo>
                    <a:pt x="222" y="215"/>
                  </a:lnTo>
                  <a:lnTo>
                    <a:pt x="230" y="221"/>
                  </a:lnTo>
                  <a:lnTo>
                    <a:pt x="231" y="224"/>
                  </a:lnTo>
                  <a:lnTo>
                    <a:pt x="240" y="225"/>
                  </a:lnTo>
                  <a:lnTo>
                    <a:pt x="244" y="224"/>
                  </a:lnTo>
                  <a:lnTo>
                    <a:pt x="249" y="225"/>
                  </a:lnTo>
                  <a:lnTo>
                    <a:pt x="250" y="218"/>
                  </a:lnTo>
                  <a:lnTo>
                    <a:pt x="250" y="212"/>
                  </a:lnTo>
                  <a:lnTo>
                    <a:pt x="249" y="207"/>
                  </a:lnTo>
                  <a:lnTo>
                    <a:pt x="247" y="205"/>
                  </a:lnTo>
                  <a:lnTo>
                    <a:pt x="246" y="202"/>
                  </a:lnTo>
                  <a:lnTo>
                    <a:pt x="241" y="196"/>
                  </a:lnTo>
                  <a:lnTo>
                    <a:pt x="243" y="193"/>
                  </a:lnTo>
                  <a:lnTo>
                    <a:pt x="245" y="190"/>
                  </a:lnTo>
                  <a:lnTo>
                    <a:pt x="247" y="187"/>
                  </a:lnTo>
                  <a:lnTo>
                    <a:pt x="247" y="173"/>
                  </a:lnTo>
                  <a:lnTo>
                    <a:pt x="243" y="170"/>
                  </a:lnTo>
                  <a:lnTo>
                    <a:pt x="242" y="164"/>
                  </a:lnTo>
                  <a:lnTo>
                    <a:pt x="241" y="159"/>
                  </a:lnTo>
                  <a:lnTo>
                    <a:pt x="246" y="154"/>
                  </a:lnTo>
                  <a:lnTo>
                    <a:pt x="248" y="150"/>
                  </a:lnTo>
                  <a:lnTo>
                    <a:pt x="248" y="147"/>
                  </a:lnTo>
                  <a:lnTo>
                    <a:pt x="255" y="141"/>
                  </a:lnTo>
                  <a:lnTo>
                    <a:pt x="256" y="137"/>
                  </a:lnTo>
                  <a:lnTo>
                    <a:pt x="257" y="131"/>
                  </a:lnTo>
                  <a:lnTo>
                    <a:pt x="257" y="127"/>
                  </a:lnTo>
                  <a:lnTo>
                    <a:pt x="256" y="124"/>
                  </a:lnTo>
                  <a:lnTo>
                    <a:pt x="255" y="119"/>
                  </a:lnTo>
                  <a:lnTo>
                    <a:pt x="255" y="113"/>
                  </a:lnTo>
                  <a:lnTo>
                    <a:pt x="257" y="111"/>
                  </a:lnTo>
                  <a:lnTo>
                    <a:pt x="258" y="105"/>
                  </a:lnTo>
                  <a:lnTo>
                    <a:pt x="257" y="100"/>
                  </a:lnTo>
                  <a:lnTo>
                    <a:pt x="253" y="98"/>
                  </a:lnTo>
                  <a:lnTo>
                    <a:pt x="249" y="96"/>
                  </a:lnTo>
                  <a:lnTo>
                    <a:pt x="249" y="92"/>
                  </a:lnTo>
                  <a:lnTo>
                    <a:pt x="251" y="89"/>
                  </a:lnTo>
                  <a:lnTo>
                    <a:pt x="252" y="85"/>
                  </a:lnTo>
                  <a:lnTo>
                    <a:pt x="251" y="82"/>
                  </a:lnTo>
                  <a:lnTo>
                    <a:pt x="249" y="78"/>
                  </a:lnTo>
                  <a:lnTo>
                    <a:pt x="247" y="74"/>
                  </a:lnTo>
                  <a:lnTo>
                    <a:pt x="247" y="71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3" y="63"/>
                  </a:lnTo>
                  <a:lnTo>
                    <a:pt x="242" y="66"/>
                  </a:lnTo>
                  <a:lnTo>
                    <a:pt x="229" y="64"/>
                  </a:lnTo>
                  <a:lnTo>
                    <a:pt x="227" y="62"/>
                  </a:lnTo>
                  <a:lnTo>
                    <a:pt x="220" y="56"/>
                  </a:lnTo>
                  <a:lnTo>
                    <a:pt x="209" y="49"/>
                  </a:lnTo>
                  <a:lnTo>
                    <a:pt x="203" y="52"/>
                  </a:lnTo>
                  <a:lnTo>
                    <a:pt x="200" y="49"/>
                  </a:lnTo>
                  <a:lnTo>
                    <a:pt x="197" y="47"/>
                  </a:lnTo>
                  <a:lnTo>
                    <a:pt x="192" y="50"/>
                  </a:lnTo>
                  <a:lnTo>
                    <a:pt x="194" y="42"/>
                  </a:lnTo>
                  <a:lnTo>
                    <a:pt x="192" y="38"/>
                  </a:lnTo>
                  <a:lnTo>
                    <a:pt x="193" y="35"/>
                  </a:lnTo>
                  <a:lnTo>
                    <a:pt x="190" y="28"/>
                  </a:lnTo>
                  <a:lnTo>
                    <a:pt x="186" y="12"/>
                  </a:lnTo>
                  <a:lnTo>
                    <a:pt x="189" y="12"/>
                  </a:lnTo>
                  <a:lnTo>
                    <a:pt x="178" y="9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55" y="15"/>
                  </a:lnTo>
                  <a:lnTo>
                    <a:pt x="149" y="18"/>
                  </a:lnTo>
                  <a:lnTo>
                    <a:pt x="143" y="21"/>
                  </a:lnTo>
                  <a:lnTo>
                    <a:pt x="123" y="31"/>
                  </a:lnTo>
                  <a:lnTo>
                    <a:pt x="110" y="43"/>
                  </a:lnTo>
                  <a:lnTo>
                    <a:pt x="102" y="52"/>
                  </a:lnTo>
                  <a:lnTo>
                    <a:pt x="93" y="55"/>
                  </a:lnTo>
                  <a:lnTo>
                    <a:pt x="59" y="71"/>
                  </a:lnTo>
                  <a:lnTo>
                    <a:pt x="53" y="75"/>
                  </a:lnTo>
                  <a:lnTo>
                    <a:pt x="50" y="76"/>
                  </a:lnTo>
                  <a:lnTo>
                    <a:pt x="34" y="83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" y="108"/>
                  </a:lnTo>
                  <a:lnTo>
                    <a:pt x="16" y="112"/>
                  </a:lnTo>
                  <a:lnTo>
                    <a:pt x="25" y="120"/>
                  </a:lnTo>
                  <a:lnTo>
                    <a:pt x="28" y="129"/>
                  </a:lnTo>
                  <a:lnTo>
                    <a:pt x="30" y="133"/>
                  </a:lnTo>
                  <a:lnTo>
                    <a:pt x="32" y="136"/>
                  </a:lnTo>
                  <a:lnTo>
                    <a:pt x="34" y="139"/>
                  </a:lnTo>
                  <a:lnTo>
                    <a:pt x="35" y="145"/>
                  </a:lnTo>
                  <a:lnTo>
                    <a:pt x="31" y="150"/>
                  </a:lnTo>
                  <a:lnTo>
                    <a:pt x="27" y="153"/>
                  </a:lnTo>
                  <a:lnTo>
                    <a:pt x="29" y="153"/>
                  </a:lnTo>
                  <a:lnTo>
                    <a:pt x="33" y="155"/>
                  </a:lnTo>
                  <a:lnTo>
                    <a:pt x="35" y="159"/>
                  </a:lnTo>
                  <a:lnTo>
                    <a:pt x="44" y="159"/>
                  </a:lnTo>
                  <a:lnTo>
                    <a:pt x="43" y="166"/>
                  </a:lnTo>
                  <a:lnTo>
                    <a:pt x="51" y="167"/>
                  </a:lnTo>
                  <a:lnTo>
                    <a:pt x="54" y="169"/>
                  </a:lnTo>
                  <a:lnTo>
                    <a:pt x="57" y="170"/>
                  </a:lnTo>
                  <a:lnTo>
                    <a:pt x="63" y="175"/>
                  </a:lnTo>
                  <a:lnTo>
                    <a:pt x="63" y="178"/>
                  </a:lnTo>
                  <a:lnTo>
                    <a:pt x="64" y="181"/>
                  </a:lnTo>
                  <a:lnTo>
                    <a:pt x="68" y="183"/>
                  </a:lnTo>
                  <a:lnTo>
                    <a:pt x="71" y="183"/>
                  </a:lnTo>
                  <a:lnTo>
                    <a:pt x="78" y="184"/>
                  </a:lnTo>
                  <a:lnTo>
                    <a:pt x="81" y="187"/>
                  </a:lnTo>
                  <a:lnTo>
                    <a:pt x="84" y="190"/>
                  </a:lnTo>
                  <a:lnTo>
                    <a:pt x="88" y="192"/>
                  </a:lnTo>
                  <a:lnTo>
                    <a:pt x="94" y="192"/>
                  </a:lnTo>
                  <a:lnTo>
                    <a:pt x="100" y="196"/>
                  </a:lnTo>
                  <a:lnTo>
                    <a:pt x="99" y="198"/>
                  </a:lnTo>
                  <a:lnTo>
                    <a:pt x="98" y="204"/>
                  </a:lnTo>
                  <a:lnTo>
                    <a:pt x="99" y="206"/>
                  </a:lnTo>
                  <a:lnTo>
                    <a:pt x="102" y="208"/>
                  </a:lnTo>
                  <a:lnTo>
                    <a:pt x="106" y="210"/>
                  </a:lnTo>
                  <a:lnTo>
                    <a:pt x="111" y="212"/>
                  </a:lnTo>
                  <a:lnTo>
                    <a:pt x="114" y="214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Adjuntas">
              <a:extLst>
                <a:ext uri="{FF2B5EF4-FFF2-40B4-BE49-F238E27FC236}">
                  <a16:creationId xmlns:a16="http://schemas.microsoft.com/office/drawing/2014/main" id="{30FCC621-3CD2-231C-D0C3-FD3AB5CBA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513" y="2552700"/>
              <a:ext cx="630237" cy="504825"/>
            </a:xfrm>
            <a:custGeom>
              <a:avLst/>
              <a:gdLst>
                <a:gd name="T0" fmla="*/ 2147483647 w 397"/>
                <a:gd name="T1" fmla="*/ 2147483647 h 318"/>
                <a:gd name="T2" fmla="*/ 2147483647 w 397"/>
                <a:gd name="T3" fmla="*/ 2147483647 h 318"/>
                <a:gd name="T4" fmla="*/ 2147483647 w 397"/>
                <a:gd name="T5" fmla="*/ 2147483647 h 318"/>
                <a:gd name="T6" fmla="*/ 2147483647 w 397"/>
                <a:gd name="T7" fmla="*/ 2147483647 h 318"/>
                <a:gd name="T8" fmla="*/ 2147483647 w 397"/>
                <a:gd name="T9" fmla="*/ 2147483647 h 318"/>
                <a:gd name="T10" fmla="*/ 2147483647 w 397"/>
                <a:gd name="T11" fmla="*/ 2147483647 h 318"/>
                <a:gd name="T12" fmla="*/ 2147483647 w 397"/>
                <a:gd name="T13" fmla="*/ 2147483647 h 318"/>
                <a:gd name="T14" fmla="*/ 2147483647 w 397"/>
                <a:gd name="T15" fmla="*/ 2147483647 h 318"/>
                <a:gd name="T16" fmla="*/ 2147483647 w 397"/>
                <a:gd name="T17" fmla="*/ 2147483647 h 318"/>
                <a:gd name="T18" fmla="*/ 2147483647 w 397"/>
                <a:gd name="T19" fmla="*/ 2147483647 h 318"/>
                <a:gd name="T20" fmla="*/ 2147483647 w 397"/>
                <a:gd name="T21" fmla="*/ 2147483647 h 318"/>
                <a:gd name="T22" fmla="*/ 2147483647 w 397"/>
                <a:gd name="T23" fmla="*/ 2147483647 h 318"/>
                <a:gd name="T24" fmla="*/ 2147483647 w 397"/>
                <a:gd name="T25" fmla="*/ 2147483647 h 318"/>
                <a:gd name="T26" fmla="*/ 2147483647 w 397"/>
                <a:gd name="T27" fmla="*/ 2147483647 h 318"/>
                <a:gd name="T28" fmla="*/ 2147483647 w 397"/>
                <a:gd name="T29" fmla="*/ 2147483647 h 318"/>
                <a:gd name="T30" fmla="*/ 2147483647 w 397"/>
                <a:gd name="T31" fmla="*/ 2147483647 h 318"/>
                <a:gd name="T32" fmla="*/ 2147483647 w 397"/>
                <a:gd name="T33" fmla="*/ 2147483647 h 318"/>
                <a:gd name="T34" fmla="*/ 2147483647 w 397"/>
                <a:gd name="T35" fmla="*/ 2147483647 h 318"/>
                <a:gd name="T36" fmla="*/ 2147483647 w 397"/>
                <a:gd name="T37" fmla="*/ 2147483647 h 318"/>
                <a:gd name="T38" fmla="*/ 2147483647 w 397"/>
                <a:gd name="T39" fmla="*/ 2147483647 h 318"/>
                <a:gd name="T40" fmla="*/ 2147483647 w 397"/>
                <a:gd name="T41" fmla="*/ 2147483647 h 318"/>
                <a:gd name="T42" fmla="*/ 2147483647 w 397"/>
                <a:gd name="T43" fmla="*/ 2147483647 h 318"/>
                <a:gd name="T44" fmla="*/ 2147483647 w 397"/>
                <a:gd name="T45" fmla="*/ 2147483647 h 318"/>
                <a:gd name="T46" fmla="*/ 2147483647 w 397"/>
                <a:gd name="T47" fmla="*/ 2147483647 h 318"/>
                <a:gd name="T48" fmla="*/ 2147483647 w 397"/>
                <a:gd name="T49" fmla="*/ 2147483647 h 318"/>
                <a:gd name="T50" fmla="*/ 2147483647 w 397"/>
                <a:gd name="T51" fmla="*/ 2147483647 h 318"/>
                <a:gd name="T52" fmla="*/ 2147483647 w 397"/>
                <a:gd name="T53" fmla="*/ 2147483647 h 318"/>
                <a:gd name="T54" fmla="*/ 2147483647 w 397"/>
                <a:gd name="T55" fmla="*/ 2147483647 h 318"/>
                <a:gd name="T56" fmla="*/ 2147483647 w 397"/>
                <a:gd name="T57" fmla="*/ 2147483647 h 318"/>
                <a:gd name="T58" fmla="*/ 2147483647 w 397"/>
                <a:gd name="T59" fmla="*/ 2147483647 h 318"/>
                <a:gd name="T60" fmla="*/ 2147483647 w 397"/>
                <a:gd name="T61" fmla="*/ 2147483647 h 318"/>
                <a:gd name="T62" fmla="*/ 2147483647 w 397"/>
                <a:gd name="T63" fmla="*/ 2147483647 h 318"/>
                <a:gd name="T64" fmla="*/ 2147483647 w 397"/>
                <a:gd name="T65" fmla="*/ 2147483647 h 318"/>
                <a:gd name="T66" fmla="*/ 2147483647 w 397"/>
                <a:gd name="T67" fmla="*/ 2147483647 h 318"/>
                <a:gd name="T68" fmla="*/ 2147483647 w 397"/>
                <a:gd name="T69" fmla="*/ 2147483647 h 318"/>
                <a:gd name="T70" fmla="*/ 2147483647 w 397"/>
                <a:gd name="T71" fmla="*/ 2147483647 h 318"/>
                <a:gd name="T72" fmla="*/ 2147483647 w 397"/>
                <a:gd name="T73" fmla="*/ 2147483647 h 318"/>
                <a:gd name="T74" fmla="*/ 2147483647 w 397"/>
                <a:gd name="T75" fmla="*/ 2147483647 h 318"/>
                <a:gd name="T76" fmla="*/ 2147483647 w 397"/>
                <a:gd name="T77" fmla="*/ 2147483647 h 318"/>
                <a:gd name="T78" fmla="*/ 2147483647 w 397"/>
                <a:gd name="T79" fmla="*/ 2147483647 h 318"/>
                <a:gd name="T80" fmla="*/ 2147483647 w 397"/>
                <a:gd name="T81" fmla="*/ 2147483647 h 318"/>
                <a:gd name="T82" fmla="*/ 2147483647 w 397"/>
                <a:gd name="T83" fmla="*/ 2147483647 h 318"/>
                <a:gd name="T84" fmla="*/ 2147483647 w 397"/>
                <a:gd name="T85" fmla="*/ 2147483647 h 318"/>
                <a:gd name="T86" fmla="*/ 2147483647 w 397"/>
                <a:gd name="T87" fmla="*/ 2147483647 h 318"/>
                <a:gd name="T88" fmla="*/ 2147483647 w 397"/>
                <a:gd name="T89" fmla="*/ 2147483647 h 318"/>
                <a:gd name="T90" fmla="*/ 2147483647 w 397"/>
                <a:gd name="T91" fmla="*/ 2147483647 h 318"/>
                <a:gd name="T92" fmla="*/ 2147483647 w 397"/>
                <a:gd name="T93" fmla="*/ 2147483647 h 318"/>
                <a:gd name="T94" fmla="*/ 2147483647 w 397"/>
                <a:gd name="T95" fmla="*/ 2147483647 h 318"/>
                <a:gd name="T96" fmla="*/ 2147483647 w 397"/>
                <a:gd name="T97" fmla="*/ 2147483647 h 318"/>
                <a:gd name="T98" fmla="*/ 2147483647 w 397"/>
                <a:gd name="T99" fmla="*/ 2147483647 h 3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97"/>
                <a:gd name="T151" fmla="*/ 0 h 318"/>
                <a:gd name="T152" fmla="*/ 397 w 397"/>
                <a:gd name="T153" fmla="*/ 318 h 3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97" h="318">
                  <a:moveTo>
                    <a:pt x="135" y="5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41" y="14"/>
                  </a:lnTo>
                  <a:lnTo>
                    <a:pt x="142" y="18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61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68" y="33"/>
                  </a:lnTo>
                  <a:lnTo>
                    <a:pt x="174" y="41"/>
                  </a:lnTo>
                  <a:lnTo>
                    <a:pt x="186" y="59"/>
                  </a:lnTo>
                  <a:lnTo>
                    <a:pt x="205" y="65"/>
                  </a:lnTo>
                  <a:lnTo>
                    <a:pt x="209" y="65"/>
                  </a:lnTo>
                  <a:lnTo>
                    <a:pt x="216" y="64"/>
                  </a:lnTo>
                  <a:lnTo>
                    <a:pt x="220" y="66"/>
                  </a:lnTo>
                  <a:lnTo>
                    <a:pt x="225" y="68"/>
                  </a:lnTo>
                  <a:lnTo>
                    <a:pt x="245" y="57"/>
                  </a:lnTo>
                  <a:lnTo>
                    <a:pt x="256" y="66"/>
                  </a:lnTo>
                  <a:lnTo>
                    <a:pt x="260" y="67"/>
                  </a:lnTo>
                  <a:lnTo>
                    <a:pt x="266" y="66"/>
                  </a:lnTo>
                  <a:lnTo>
                    <a:pt x="275" y="68"/>
                  </a:lnTo>
                  <a:lnTo>
                    <a:pt x="279" y="67"/>
                  </a:lnTo>
                  <a:lnTo>
                    <a:pt x="284" y="70"/>
                  </a:lnTo>
                  <a:lnTo>
                    <a:pt x="291" y="74"/>
                  </a:lnTo>
                  <a:lnTo>
                    <a:pt x="296" y="75"/>
                  </a:lnTo>
                  <a:lnTo>
                    <a:pt x="300" y="78"/>
                  </a:lnTo>
                  <a:lnTo>
                    <a:pt x="304" y="77"/>
                  </a:lnTo>
                  <a:lnTo>
                    <a:pt x="308" y="77"/>
                  </a:lnTo>
                  <a:lnTo>
                    <a:pt x="315" y="79"/>
                  </a:lnTo>
                  <a:lnTo>
                    <a:pt x="319" y="80"/>
                  </a:lnTo>
                  <a:lnTo>
                    <a:pt x="342" y="92"/>
                  </a:lnTo>
                  <a:lnTo>
                    <a:pt x="346" y="95"/>
                  </a:lnTo>
                  <a:lnTo>
                    <a:pt x="359" y="108"/>
                  </a:lnTo>
                  <a:lnTo>
                    <a:pt x="354" y="134"/>
                  </a:lnTo>
                  <a:lnTo>
                    <a:pt x="358" y="140"/>
                  </a:lnTo>
                  <a:lnTo>
                    <a:pt x="359" y="146"/>
                  </a:lnTo>
                  <a:lnTo>
                    <a:pt x="365" y="150"/>
                  </a:lnTo>
                  <a:lnTo>
                    <a:pt x="372" y="156"/>
                  </a:lnTo>
                  <a:lnTo>
                    <a:pt x="380" y="161"/>
                  </a:lnTo>
                  <a:lnTo>
                    <a:pt x="384" y="163"/>
                  </a:lnTo>
                  <a:lnTo>
                    <a:pt x="385" y="165"/>
                  </a:lnTo>
                  <a:lnTo>
                    <a:pt x="390" y="171"/>
                  </a:lnTo>
                  <a:lnTo>
                    <a:pt x="395" y="172"/>
                  </a:lnTo>
                  <a:lnTo>
                    <a:pt x="397" y="175"/>
                  </a:lnTo>
                  <a:lnTo>
                    <a:pt x="396" y="180"/>
                  </a:lnTo>
                  <a:lnTo>
                    <a:pt x="391" y="184"/>
                  </a:lnTo>
                  <a:lnTo>
                    <a:pt x="387" y="191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3" y="200"/>
                  </a:lnTo>
                  <a:lnTo>
                    <a:pt x="380" y="202"/>
                  </a:lnTo>
                  <a:lnTo>
                    <a:pt x="373" y="207"/>
                  </a:lnTo>
                  <a:lnTo>
                    <a:pt x="370" y="208"/>
                  </a:lnTo>
                  <a:lnTo>
                    <a:pt x="370" y="218"/>
                  </a:lnTo>
                  <a:lnTo>
                    <a:pt x="372" y="220"/>
                  </a:lnTo>
                  <a:lnTo>
                    <a:pt x="369" y="223"/>
                  </a:lnTo>
                  <a:lnTo>
                    <a:pt x="370" y="229"/>
                  </a:lnTo>
                  <a:lnTo>
                    <a:pt x="376" y="227"/>
                  </a:lnTo>
                  <a:lnTo>
                    <a:pt x="384" y="224"/>
                  </a:lnTo>
                  <a:lnTo>
                    <a:pt x="384" y="228"/>
                  </a:lnTo>
                  <a:lnTo>
                    <a:pt x="382" y="233"/>
                  </a:lnTo>
                  <a:lnTo>
                    <a:pt x="380" y="235"/>
                  </a:lnTo>
                  <a:lnTo>
                    <a:pt x="379" y="239"/>
                  </a:lnTo>
                  <a:lnTo>
                    <a:pt x="380" y="248"/>
                  </a:lnTo>
                  <a:lnTo>
                    <a:pt x="377" y="254"/>
                  </a:lnTo>
                  <a:lnTo>
                    <a:pt x="375" y="257"/>
                  </a:lnTo>
                  <a:lnTo>
                    <a:pt x="375" y="262"/>
                  </a:lnTo>
                  <a:lnTo>
                    <a:pt x="374" y="264"/>
                  </a:lnTo>
                  <a:lnTo>
                    <a:pt x="370" y="269"/>
                  </a:lnTo>
                  <a:lnTo>
                    <a:pt x="370" y="273"/>
                  </a:lnTo>
                  <a:lnTo>
                    <a:pt x="369" y="277"/>
                  </a:lnTo>
                  <a:lnTo>
                    <a:pt x="365" y="276"/>
                  </a:lnTo>
                  <a:lnTo>
                    <a:pt x="362" y="278"/>
                  </a:lnTo>
                  <a:lnTo>
                    <a:pt x="356" y="276"/>
                  </a:lnTo>
                  <a:lnTo>
                    <a:pt x="348" y="275"/>
                  </a:lnTo>
                  <a:lnTo>
                    <a:pt x="345" y="275"/>
                  </a:lnTo>
                  <a:lnTo>
                    <a:pt x="342" y="275"/>
                  </a:lnTo>
                  <a:lnTo>
                    <a:pt x="332" y="277"/>
                  </a:lnTo>
                  <a:lnTo>
                    <a:pt x="322" y="275"/>
                  </a:lnTo>
                  <a:lnTo>
                    <a:pt x="310" y="279"/>
                  </a:lnTo>
                  <a:lnTo>
                    <a:pt x="304" y="278"/>
                  </a:lnTo>
                  <a:lnTo>
                    <a:pt x="301" y="278"/>
                  </a:lnTo>
                  <a:lnTo>
                    <a:pt x="298" y="279"/>
                  </a:lnTo>
                  <a:lnTo>
                    <a:pt x="292" y="282"/>
                  </a:lnTo>
                  <a:lnTo>
                    <a:pt x="289" y="278"/>
                  </a:lnTo>
                  <a:lnTo>
                    <a:pt x="285" y="275"/>
                  </a:lnTo>
                  <a:lnTo>
                    <a:pt x="283" y="273"/>
                  </a:lnTo>
                  <a:lnTo>
                    <a:pt x="277" y="273"/>
                  </a:lnTo>
                  <a:lnTo>
                    <a:pt x="276" y="279"/>
                  </a:lnTo>
                  <a:lnTo>
                    <a:pt x="272" y="283"/>
                  </a:lnTo>
                  <a:lnTo>
                    <a:pt x="270" y="286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1" y="294"/>
                  </a:lnTo>
                  <a:lnTo>
                    <a:pt x="258" y="297"/>
                  </a:lnTo>
                  <a:lnTo>
                    <a:pt x="256" y="302"/>
                  </a:lnTo>
                  <a:lnTo>
                    <a:pt x="258" y="307"/>
                  </a:lnTo>
                  <a:lnTo>
                    <a:pt x="254" y="312"/>
                  </a:lnTo>
                  <a:lnTo>
                    <a:pt x="249" y="317"/>
                  </a:lnTo>
                  <a:lnTo>
                    <a:pt x="242" y="318"/>
                  </a:lnTo>
                  <a:lnTo>
                    <a:pt x="239" y="316"/>
                  </a:lnTo>
                  <a:lnTo>
                    <a:pt x="233" y="312"/>
                  </a:lnTo>
                  <a:lnTo>
                    <a:pt x="227" y="310"/>
                  </a:lnTo>
                  <a:lnTo>
                    <a:pt x="225" y="306"/>
                  </a:lnTo>
                  <a:lnTo>
                    <a:pt x="221" y="306"/>
                  </a:lnTo>
                  <a:lnTo>
                    <a:pt x="208" y="310"/>
                  </a:lnTo>
                  <a:lnTo>
                    <a:pt x="199" y="313"/>
                  </a:lnTo>
                  <a:lnTo>
                    <a:pt x="196" y="309"/>
                  </a:lnTo>
                  <a:lnTo>
                    <a:pt x="194" y="307"/>
                  </a:lnTo>
                  <a:lnTo>
                    <a:pt x="190" y="302"/>
                  </a:lnTo>
                  <a:lnTo>
                    <a:pt x="185" y="293"/>
                  </a:lnTo>
                  <a:lnTo>
                    <a:pt x="168" y="271"/>
                  </a:lnTo>
                  <a:lnTo>
                    <a:pt x="165" y="268"/>
                  </a:lnTo>
                  <a:lnTo>
                    <a:pt x="161" y="266"/>
                  </a:lnTo>
                  <a:lnTo>
                    <a:pt x="157" y="266"/>
                  </a:lnTo>
                  <a:lnTo>
                    <a:pt x="153" y="266"/>
                  </a:lnTo>
                  <a:lnTo>
                    <a:pt x="147" y="268"/>
                  </a:lnTo>
                  <a:lnTo>
                    <a:pt x="142" y="270"/>
                  </a:lnTo>
                  <a:lnTo>
                    <a:pt x="136" y="267"/>
                  </a:lnTo>
                  <a:lnTo>
                    <a:pt x="130" y="263"/>
                  </a:lnTo>
                  <a:lnTo>
                    <a:pt x="123" y="259"/>
                  </a:lnTo>
                  <a:lnTo>
                    <a:pt x="115" y="262"/>
                  </a:lnTo>
                  <a:lnTo>
                    <a:pt x="110" y="267"/>
                  </a:lnTo>
                  <a:lnTo>
                    <a:pt x="107" y="266"/>
                  </a:lnTo>
                  <a:lnTo>
                    <a:pt x="99" y="269"/>
                  </a:lnTo>
                  <a:lnTo>
                    <a:pt x="91" y="269"/>
                  </a:lnTo>
                  <a:lnTo>
                    <a:pt x="79" y="254"/>
                  </a:lnTo>
                  <a:lnTo>
                    <a:pt x="76" y="235"/>
                  </a:lnTo>
                  <a:lnTo>
                    <a:pt x="64" y="233"/>
                  </a:lnTo>
                  <a:lnTo>
                    <a:pt x="46" y="230"/>
                  </a:lnTo>
                  <a:lnTo>
                    <a:pt x="39" y="225"/>
                  </a:lnTo>
                  <a:lnTo>
                    <a:pt x="36" y="223"/>
                  </a:lnTo>
                  <a:lnTo>
                    <a:pt x="36" y="218"/>
                  </a:lnTo>
                  <a:lnTo>
                    <a:pt x="29" y="211"/>
                  </a:lnTo>
                  <a:lnTo>
                    <a:pt x="26" y="208"/>
                  </a:lnTo>
                  <a:lnTo>
                    <a:pt x="25" y="204"/>
                  </a:lnTo>
                  <a:lnTo>
                    <a:pt x="27" y="201"/>
                  </a:lnTo>
                  <a:lnTo>
                    <a:pt x="30" y="193"/>
                  </a:lnTo>
                  <a:lnTo>
                    <a:pt x="27" y="189"/>
                  </a:lnTo>
                  <a:lnTo>
                    <a:pt x="25" y="187"/>
                  </a:lnTo>
                  <a:lnTo>
                    <a:pt x="23" y="184"/>
                  </a:lnTo>
                  <a:lnTo>
                    <a:pt x="23" y="181"/>
                  </a:lnTo>
                  <a:lnTo>
                    <a:pt x="28" y="177"/>
                  </a:lnTo>
                  <a:lnTo>
                    <a:pt x="25" y="175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1" y="165"/>
                  </a:lnTo>
                  <a:lnTo>
                    <a:pt x="18" y="163"/>
                  </a:lnTo>
                  <a:lnTo>
                    <a:pt x="13" y="163"/>
                  </a:lnTo>
                  <a:lnTo>
                    <a:pt x="11" y="159"/>
                  </a:lnTo>
                  <a:lnTo>
                    <a:pt x="8" y="156"/>
                  </a:lnTo>
                  <a:lnTo>
                    <a:pt x="7" y="152"/>
                  </a:lnTo>
                  <a:lnTo>
                    <a:pt x="3" y="150"/>
                  </a:lnTo>
                  <a:lnTo>
                    <a:pt x="3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7" y="122"/>
                  </a:lnTo>
                  <a:lnTo>
                    <a:pt x="6" y="112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2" y="94"/>
                  </a:lnTo>
                  <a:lnTo>
                    <a:pt x="5" y="91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0"/>
                  </a:lnTo>
                  <a:lnTo>
                    <a:pt x="7" y="82"/>
                  </a:lnTo>
                  <a:lnTo>
                    <a:pt x="6" y="76"/>
                  </a:lnTo>
                  <a:lnTo>
                    <a:pt x="5" y="71"/>
                  </a:lnTo>
                  <a:lnTo>
                    <a:pt x="8" y="69"/>
                  </a:lnTo>
                  <a:lnTo>
                    <a:pt x="10" y="66"/>
                  </a:lnTo>
                  <a:lnTo>
                    <a:pt x="14" y="67"/>
                  </a:lnTo>
                  <a:lnTo>
                    <a:pt x="18" y="63"/>
                  </a:lnTo>
                  <a:lnTo>
                    <a:pt x="9" y="51"/>
                  </a:lnTo>
                  <a:lnTo>
                    <a:pt x="14" y="47"/>
                  </a:lnTo>
                  <a:lnTo>
                    <a:pt x="27" y="41"/>
                  </a:lnTo>
                  <a:lnTo>
                    <a:pt x="32" y="41"/>
                  </a:lnTo>
                  <a:lnTo>
                    <a:pt x="35" y="42"/>
                  </a:lnTo>
                  <a:lnTo>
                    <a:pt x="41" y="44"/>
                  </a:lnTo>
                  <a:lnTo>
                    <a:pt x="43" y="45"/>
                  </a:lnTo>
                  <a:lnTo>
                    <a:pt x="49" y="46"/>
                  </a:lnTo>
                  <a:lnTo>
                    <a:pt x="52" y="46"/>
                  </a:lnTo>
                  <a:lnTo>
                    <a:pt x="55" y="48"/>
                  </a:lnTo>
                  <a:lnTo>
                    <a:pt x="60" y="49"/>
                  </a:lnTo>
                  <a:lnTo>
                    <a:pt x="64" y="49"/>
                  </a:lnTo>
                  <a:lnTo>
                    <a:pt x="68" y="51"/>
                  </a:lnTo>
                  <a:lnTo>
                    <a:pt x="74" y="51"/>
                  </a:lnTo>
                  <a:lnTo>
                    <a:pt x="88" y="46"/>
                  </a:lnTo>
                  <a:lnTo>
                    <a:pt x="84" y="18"/>
                  </a:lnTo>
                  <a:lnTo>
                    <a:pt x="95" y="18"/>
                  </a:lnTo>
                  <a:lnTo>
                    <a:pt x="98" y="5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17" y="4"/>
                  </a:lnTo>
                  <a:lnTo>
                    <a:pt x="124" y="1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5" y="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Aguadilla">
              <a:extLst>
                <a:ext uri="{FF2B5EF4-FFF2-40B4-BE49-F238E27FC236}">
                  <a16:creationId xmlns:a16="http://schemas.microsoft.com/office/drawing/2014/main" id="{19449EDB-712F-0FBB-243E-AD4313C0B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" y="1592263"/>
              <a:ext cx="411163" cy="461962"/>
            </a:xfrm>
            <a:custGeom>
              <a:avLst/>
              <a:gdLst>
                <a:gd name="T0" fmla="*/ 2147483647 w 259"/>
                <a:gd name="T1" fmla="*/ 2147483647 h 291"/>
                <a:gd name="T2" fmla="*/ 2147483647 w 259"/>
                <a:gd name="T3" fmla="*/ 2147483647 h 291"/>
                <a:gd name="T4" fmla="*/ 2147483647 w 259"/>
                <a:gd name="T5" fmla="*/ 2147483647 h 291"/>
                <a:gd name="T6" fmla="*/ 2147483647 w 259"/>
                <a:gd name="T7" fmla="*/ 2147483647 h 291"/>
                <a:gd name="T8" fmla="*/ 2147483647 w 259"/>
                <a:gd name="T9" fmla="*/ 2147483647 h 291"/>
                <a:gd name="T10" fmla="*/ 2147483647 w 259"/>
                <a:gd name="T11" fmla="*/ 2147483647 h 291"/>
                <a:gd name="T12" fmla="*/ 2147483647 w 259"/>
                <a:gd name="T13" fmla="*/ 2147483647 h 291"/>
                <a:gd name="T14" fmla="*/ 2147483647 w 259"/>
                <a:gd name="T15" fmla="*/ 2147483647 h 291"/>
                <a:gd name="T16" fmla="*/ 2147483647 w 259"/>
                <a:gd name="T17" fmla="*/ 2147483647 h 291"/>
                <a:gd name="T18" fmla="*/ 2147483647 w 259"/>
                <a:gd name="T19" fmla="*/ 2147483647 h 291"/>
                <a:gd name="T20" fmla="*/ 2147483647 w 259"/>
                <a:gd name="T21" fmla="*/ 2147483647 h 291"/>
                <a:gd name="T22" fmla="*/ 2147483647 w 259"/>
                <a:gd name="T23" fmla="*/ 2147483647 h 291"/>
                <a:gd name="T24" fmla="*/ 2147483647 w 259"/>
                <a:gd name="T25" fmla="*/ 2147483647 h 291"/>
                <a:gd name="T26" fmla="*/ 2147483647 w 259"/>
                <a:gd name="T27" fmla="*/ 2147483647 h 291"/>
                <a:gd name="T28" fmla="*/ 2147483647 w 259"/>
                <a:gd name="T29" fmla="*/ 2147483647 h 291"/>
                <a:gd name="T30" fmla="*/ 2147483647 w 259"/>
                <a:gd name="T31" fmla="*/ 2147483647 h 291"/>
                <a:gd name="T32" fmla="*/ 2147483647 w 259"/>
                <a:gd name="T33" fmla="*/ 2147483647 h 291"/>
                <a:gd name="T34" fmla="*/ 2147483647 w 259"/>
                <a:gd name="T35" fmla="*/ 2147483647 h 291"/>
                <a:gd name="T36" fmla="*/ 2147483647 w 259"/>
                <a:gd name="T37" fmla="*/ 2147483647 h 291"/>
                <a:gd name="T38" fmla="*/ 2147483647 w 259"/>
                <a:gd name="T39" fmla="*/ 2147483647 h 291"/>
                <a:gd name="T40" fmla="*/ 2147483647 w 259"/>
                <a:gd name="T41" fmla="*/ 2147483647 h 291"/>
                <a:gd name="T42" fmla="*/ 2147483647 w 259"/>
                <a:gd name="T43" fmla="*/ 2147483647 h 291"/>
                <a:gd name="T44" fmla="*/ 2147483647 w 259"/>
                <a:gd name="T45" fmla="*/ 2147483647 h 291"/>
                <a:gd name="T46" fmla="*/ 2147483647 w 259"/>
                <a:gd name="T47" fmla="*/ 2147483647 h 291"/>
                <a:gd name="T48" fmla="*/ 2147483647 w 259"/>
                <a:gd name="T49" fmla="*/ 2147483647 h 291"/>
                <a:gd name="T50" fmla="*/ 2147483647 w 259"/>
                <a:gd name="T51" fmla="*/ 2147483647 h 291"/>
                <a:gd name="T52" fmla="*/ 2147483647 w 259"/>
                <a:gd name="T53" fmla="*/ 2147483647 h 291"/>
                <a:gd name="T54" fmla="*/ 2147483647 w 259"/>
                <a:gd name="T55" fmla="*/ 2147483647 h 291"/>
                <a:gd name="T56" fmla="*/ 2147483647 w 259"/>
                <a:gd name="T57" fmla="*/ 0 h 291"/>
                <a:gd name="T58" fmla="*/ 2147483647 w 259"/>
                <a:gd name="T59" fmla="*/ 2147483647 h 291"/>
                <a:gd name="T60" fmla="*/ 2147483647 w 259"/>
                <a:gd name="T61" fmla="*/ 2147483647 h 291"/>
                <a:gd name="T62" fmla="*/ 2147483647 w 259"/>
                <a:gd name="T63" fmla="*/ 2147483647 h 291"/>
                <a:gd name="T64" fmla="*/ 0 w 259"/>
                <a:gd name="T65" fmla="*/ 2147483647 h 291"/>
                <a:gd name="T66" fmla="*/ 0 w 259"/>
                <a:gd name="T67" fmla="*/ 2147483647 h 291"/>
                <a:gd name="T68" fmla="*/ 2147483647 w 259"/>
                <a:gd name="T69" fmla="*/ 2147483647 h 291"/>
                <a:gd name="T70" fmla="*/ 2147483647 w 259"/>
                <a:gd name="T71" fmla="*/ 2147483647 h 291"/>
                <a:gd name="T72" fmla="*/ 2147483647 w 259"/>
                <a:gd name="T73" fmla="*/ 2147483647 h 291"/>
                <a:gd name="T74" fmla="*/ 2147483647 w 259"/>
                <a:gd name="T75" fmla="*/ 2147483647 h 291"/>
                <a:gd name="T76" fmla="*/ 2147483647 w 259"/>
                <a:gd name="T77" fmla="*/ 2147483647 h 291"/>
                <a:gd name="T78" fmla="*/ 2147483647 w 259"/>
                <a:gd name="T79" fmla="*/ 2147483647 h 291"/>
                <a:gd name="T80" fmla="*/ 2147483647 w 259"/>
                <a:gd name="T81" fmla="*/ 2147483647 h 291"/>
                <a:gd name="T82" fmla="*/ 2147483647 w 259"/>
                <a:gd name="T83" fmla="*/ 2147483647 h 291"/>
                <a:gd name="T84" fmla="*/ 2147483647 w 259"/>
                <a:gd name="T85" fmla="*/ 2147483647 h 291"/>
                <a:gd name="T86" fmla="*/ 2147483647 w 259"/>
                <a:gd name="T87" fmla="*/ 2147483647 h 291"/>
                <a:gd name="T88" fmla="*/ 2147483647 w 259"/>
                <a:gd name="T89" fmla="*/ 2147483647 h 291"/>
                <a:gd name="T90" fmla="*/ 2147483647 w 259"/>
                <a:gd name="T91" fmla="*/ 2147483647 h 291"/>
                <a:gd name="T92" fmla="*/ 2147483647 w 259"/>
                <a:gd name="T93" fmla="*/ 2147483647 h 291"/>
                <a:gd name="T94" fmla="*/ 2147483647 w 259"/>
                <a:gd name="T95" fmla="*/ 2147483647 h 291"/>
                <a:gd name="T96" fmla="*/ 2147483647 w 259"/>
                <a:gd name="T97" fmla="*/ 2147483647 h 2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9"/>
                <a:gd name="T148" fmla="*/ 0 h 291"/>
                <a:gd name="T149" fmla="*/ 259 w 259"/>
                <a:gd name="T150" fmla="*/ 291 h 2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9" h="291">
                  <a:moveTo>
                    <a:pt x="85" y="284"/>
                  </a:moveTo>
                  <a:lnTo>
                    <a:pt x="87" y="281"/>
                  </a:lnTo>
                  <a:lnTo>
                    <a:pt x="89" y="278"/>
                  </a:lnTo>
                  <a:lnTo>
                    <a:pt x="91" y="275"/>
                  </a:lnTo>
                  <a:lnTo>
                    <a:pt x="93" y="272"/>
                  </a:lnTo>
                  <a:lnTo>
                    <a:pt x="95" y="269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0" y="260"/>
                  </a:lnTo>
                  <a:lnTo>
                    <a:pt x="103" y="253"/>
                  </a:lnTo>
                  <a:lnTo>
                    <a:pt x="104" y="249"/>
                  </a:lnTo>
                  <a:lnTo>
                    <a:pt x="103" y="243"/>
                  </a:lnTo>
                  <a:lnTo>
                    <a:pt x="106" y="232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22" y="215"/>
                  </a:lnTo>
                  <a:lnTo>
                    <a:pt x="131" y="206"/>
                  </a:lnTo>
                  <a:lnTo>
                    <a:pt x="142" y="195"/>
                  </a:lnTo>
                  <a:lnTo>
                    <a:pt x="145" y="192"/>
                  </a:lnTo>
                  <a:lnTo>
                    <a:pt x="161" y="175"/>
                  </a:lnTo>
                  <a:lnTo>
                    <a:pt x="164" y="174"/>
                  </a:lnTo>
                  <a:lnTo>
                    <a:pt x="167" y="175"/>
                  </a:lnTo>
                  <a:lnTo>
                    <a:pt x="173" y="176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80" y="172"/>
                  </a:lnTo>
                  <a:lnTo>
                    <a:pt x="184" y="169"/>
                  </a:lnTo>
                  <a:lnTo>
                    <a:pt x="187" y="170"/>
                  </a:lnTo>
                  <a:lnTo>
                    <a:pt x="188" y="165"/>
                  </a:lnTo>
                  <a:lnTo>
                    <a:pt x="195" y="161"/>
                  </a:lnTo>
                  <a:lnTo>
                    <a:pt x="200" y="156"/>
                  </a:lnTo>
                  <a:lnTo>
                    <a:pt x="205" y="156"/>
                  </a:lnTo>
                  <a:lnTo>
                    <a:pt x="213" y="152"/>
                  </a:lnTo>
                  <a:lnTo>
                    <a:pt x="219" y="129"/>
                  </a:lnTo>
                  <a:lnTo>
                    <a:pt x="222" y="128"/>
                  </a:lnTo>
                  <a:lnTo>
                    <a:pt x="240" y="124"/>
                  </a:lnTo>
                  <a:lnTo>
                    <a:pt x="251" y="121"/>
                  </a:lnTo>
                  <a:lnTo>
                    <a:pt x="256" y="120"/>
                  </a:lnTo>
                  <a:lnTo>
                    <a:pt x="259" y="119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9" y="103"/>
                  </a:lnTo>
                  <a:lnTo>
                    <a:pt x="255" y="101"/>
                  </a:lnTo>
                  <a:lnTo>
                    <a:pt x="254" y="98"/>
                  </a:lnTo>
                  <a:lnTo>
                    <a:pt x="255" y="76"/>
                  </a:lnTo>
                  <a:lnTo>
                    <a:pt x="249" y="75"/>
                  </a:lnTo>
                  <a:lnTo>
                    <a:pt x="247" y="73"/>
                  </a:lnTo>
                  <a:lnTo>
                    <a:pt x="225" y="60"/>
                  </a:lnTo>
                  <a:lnTo>
                    <a:pt x="220" y="57"/>
                  </a:lnTo>
                  <a:lnTo>
                    <a:pt x="199" y="54"/>
                  </a:lnTo>
                  <a:lnTo>
                    <a:pt x="198" y="51"/>
                  </a:lnTo>
                  <a:lnTo>
                    <a:pt x="199" y="40"/>
                  </a:lnTo>
                  <a:lnTo>
                    <a:pt x="194" y="35"/>
                  </a:lnTo>
                  <a:lnTo>
                    <a:pt x="168" y="14"/>
                  </a:lnTo>
                  <a:lnTo>
                    <a:pt x="169" y="8"/>
                  </a:lnTo>
                  <a:lnTo>
                    <a:pt x="168" y="5"/>
                  </a:lnTo>
                  <a:lnTo>
                    <a:pt x="160" y="1"/>
                  </a:lnTo>
                  <a:lnTo>
                    <a:pt x="153" y="0"/>
                  </a:lnTo>
                  <a:lnTo>
                    <a:pt x="130" y="1"/>
                  </a:lnTo>
                  <a:lnTo>
                    <a:pt x="102" y="3"/>
                  </a:lnTo>
                  <a:lnTo>
                    <a:pt x="92" y="5"/>
                  </a:lnTo>
                  <a:lnTo>
                    <a:pt x="50" y="29"/>
                  </a:lnTo>
                  <a:lnTo>
                    <a:pt x="44" y="34"/>
                  </a:lnTo>
                  <a:lnTo>
                    <a:pt x="5" y="68"/>
                  </a:lnTo>
                  <a:lnTo>
                    <a:pt x="4" y="73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14"/>
                  </a:lnTo>
                  <a:lnTo>
                    <a:pt x="11" y="127"/>
                  </a:lnTo>
                  <a:lnTo>
                    <a:pt x="21" y="153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1" y="190"/>
                  </a:lnTo>
                  <a:lnTo>
                    <a:pt x="30" y="193"/>
                  </a:lnTo>
                  <a:lnTo>
                    <a:pt x="30" y="199"/>
                  </a:lnTo>
                  <a:lnTo>
                    <a:pt x="32" y="203"/>
                  </a:lnTo>
                  <a:lnTo>
                    <a:pt x="30" y="207"/>
                  </a:lnTo>
                  <a:lnTo>
                    <a:pt x="24" y="221"/>
                  </a:lnTo>
                  <a:lnTo>
                    <a:pt x="20" y="224"/>
                  </a:lnTo>
                  <a:lnTo>
                    <a:pt x="19" y="233"/>
                  </a:lnTo>
                  <a:lnTo>
                    <a:pt x="28" y="237"/>
                  </a:lnTo>
                  <a:lnTo>
                    <a:pt x="25" y="237"/>
                  </a:lnTo>
                  <a:lnTo>
                    <a:pt x="27" y="253"/>
                  </a:lnTo>
                  <a:lnTo>
                    <a:pt x="31" y="257"/>
                  </a:lnTo>
                  <a:lnTo>
                    <a:pt x="31" y="263"/>
                  </a:lnTo>
                  <a:lnTo>
                    <a:pt x="33" y="267"/>
                  </a:lnTo>
                  <a:lnTo>
                    <a:pt x="29" y="272"/>
                  </a:lnTo>
                  <a:lnTo>
                    <a:pt x="29" y="275"/>
                  </a:lnTo>
                  <a:lnTo>
                    <a:pt x="35" y="272"/>
                  </a:lnTo>
                  <a:lnTo>
                    <a:pt x="39" y="274"/>
                  </a:lnTo>
                  <a:lnTo>
                    <a:pt x="42" y="277"/>
                  </a:lnTo>
                  <a:lnTo>
                    <a:pt x="48" y="274"/>
                  </a:lnTo>
                  <a:lnTo>
                    <a:pt x="57" y="276"/>
                  </a:lnTo>
                  <a:lnTo>
                    <a:pt x="69" y="289"/>
                  </a:lnTo>
                  <a:lnTo>
                    <a:pt x="80" y="291"/>
                  </a:lnTo>
                  <a:lnTo>
                    <a:pt x="82" y="288"/>
                  </a:lnTo>
                  <a:lnTo>
                    <a:pt x="85" y="284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Aguas Buenas">
              <a:extLst>
                <a:ext uri="{FF2B5EF4-FFF2-40B4-BE49-F238E27FC236}">
                  <a16:creationId xmlns:a16="http://schemas.microsoft.com/office/drawing/2014/main" id="{3B750E7A-DF4D-A77B-4906-04B7B9008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0" y="2359025"/>
              <a:ext cx="455613" cy="385763"/>
            </a:xfrm>
            <a:custGeom>
              <a:avLst/>
              <a:gdLst>
                <a:gd name="T0" fmla="*/ 2147483647 w 287"/>
                <a:gd name="T1" fmla="*/ 2147483647 h 243"/>
                <a:gd name="T2" fmla="*/ 2147483647 w 287"/>
                <a:gd name="T3" fmla="*/ 2147483647 h 243"/>
                <a:gd name="T4" fmla="*/ 2147483647 w 287"/>
                <a:gd name="T5" fmla="*/ 2147483647 h 243"/>
                <a:gd name="T6" fmla="*/ 2147483647 w 287"/>
                <a:gd name="T7" fmla="*/ 2147483647 h 243"/>
                <a:gd name="T8" fmla="*/ 2147483647 w 287"/>
                <a:gd name="T9" fmla="*/ 2147483647 h 243"/>
                <a:gd name="T10" fmla="*/ 2147483647 w 287"/>
                <a:gd name="T11" fmla="*/ 2147483647 h 243"/>
                <a:gd name="T12" fmla="*/ 2147483647 w 287"/>
                <a:gd name="T13" fmla="*/ 2147483647 h 243"/>
                <a:gd name="T14" fmla="*/ 2147483647 w 287"/>
                <a:gd name="T15" fmla="*/ 2147483647 h 243"/>
                <a:gd name="T16" fmla="*/ 2147483647 w 287"/>
                <a:gd name="T17" fmla="*/ 2147483647 h 243"/>
                <a:gd name="T18" fmla="*/ 2147483647 w 287"/>
                <a:gd name="T19" fmla="*/ 2147483647 h 243"/>
                <a:gd name="T20" fmla="*/ 2147483647 w 287"/>
                <a:gd name="T21" fmla="*/ 2147483647 h 243"/>
                <a:gd name="T22" fmla="*/ 2147483647 w 287"/>
                <a:gd name="T23" fmla="*/ 2147483647 h 243"/>
                <a:gd name="T24" fmla="*/ 2147483647 w 287"/>
                <a:gd name="T25" fmla="*/ 2147483647 h 243"/>
                <a:gd name="T26" fmla="*/ 2147483647 w 287"/>
                <a:gd name="T27" fmla="*/ 2147483647 h 243"/>
                <a:gd name="T28" fmla="*/ 2147483647 w 287"/>
                <a:gd name="T29" fmla="*/ 2147483647 h 243"/>
                <a:gd name="T30" fmla="*/ 2147483647 w 287"/>
                <a:gd name="T31" fmla="*/ 2147483647 h 243"/>
                <a:gd name="T32" fmla="*/ 2147483647 w 287"/>
                <a:gd name="T33" fmla="*/ 2147483647 h 243"/>
                <a:gd name="T34" fmla="*/ 2147483647 w 287"/>
                <a:gd name="T35" fmla="*/ 2147483647 h 243"/>
                <a:gd name="T36" fmla="*/ 2147483647 w 287"/>
                <a:gd name="T37" fmla="*/ 2147483647 h 243"/>
                <a:gd name="T38" fmla="*/ 2147483647 w 287"/>
                <a:gd name="T39" fmla="*/ 2147483647 h 243"/>
                <a:gd name="T40" fmla="*/ 2147483647 w 287"/>
                <a:gd name="T41" fmla="*/ 2147483647 h 243"/>
                <a:gd name="T42" fmla="*/ 2147483647 w 287"/>
                <a:gd name="T43" fmla="*/ 2147483647 h 243"/>
                <a:gd name="T44" fmla="*/ 2147483647 w 287"/>
                <a:gd name="T45" fmla="*/ 2147483647 h 243"/>
                <a:gd name="T46" fmla="*/ 2147483647 w 287"/>
                <a:gd name="T47" fmla="*/ 2147483647 h 243"/>
                <a:gd name="T48" fmla="*/ 2147483647 w 287"/>
                <a:gd name="T49" fmla="*/ 2147483647 h 243"/>
                <a:gd name="T50" fmla="*/ 2147483647 w 287"/>
                <a:gd name="T51" fmla="*/ 2147483647 h 243"/>
                <a:gd name="T52" fmla="*/ 2147483647 w 287"/>
                <a:gd name="T53" fmla="*/ 2147483647 h 243"/>
                <a:gd name="T54" fmla="*/ 2147483647 w 287"/>
                <a:gd name="T55" fmla="*/ 2147483647 h 243"/>
                <a:gd name="T56" fmla="*/ 2147483647 w 287"/>
                <a:gd name="T57" fmla="*/ 2147483647 h 243"/>
                <a:gd name="T58" fmla="*/ 2147483647 w 287"/>
                <a:gd name="T59" fmla="*/ 2147483647 h 243"/>
                <a:gd name="T60" fmla="*/ 2147483647 w 287"/>
                <a:gd name="T61" fmla="*/ 2147483647 h 243"/>
                <a:gd name="T62" fmla="*/ 2147483647 w 287"/>
                <a:gd name="T63" fmla="*/ 2147483647 h 243"/>
                <a:gd name="T64" fmla="*/ 2147483647 w 287"/>
                <a:gd name="T65" fmla="*/ 2147483647 h 243"/>
                <a:gd name="T66" fmla="*/ 2147483647 w 287"/>
                <a:gd name="T67" fmla="*/ 2147483647 h 243"/>
                <a:gd name="T68" fmla="*/ 2147483647 w 287"/>
                <a:gd name="T69" fmla="*/ 2147483647 h 243"/>
                <a:gd name="T70" fmla="*/ 2147483647 w 287"/>
                <a:gd name="T71" fmla="*/ 2147483647 h 243"/>
                <a:gd name="T72" fmla="*/ 2147483647 w 287"/>
                <a:gd name="T73" fmla="*/ 2147483647 h 243"/>
                <a:gd name="T74" fmla="*/ 2147483647 w 287"/>
                <a:gd name="T75" fmla="*/ 2147483647 h 243"/>
                <a:gd name="T76" fmla="*/ 2147483647 w 287"/>
                <a:gd name="T77" fmla="*/ 2147483647 h 243"/>
                <a:gd name="T78" fmla="*/ 2147483647 w 287"/>
                <a:gd name="T79" fmla="*/ 2147483647 h 243"/>
                <a:gd name="T80" fmla="*/ 2147483647 w 287"/>
                <a:gd name="T81" fmla="*/ 2147483647 h 243"/>
                <a:gd name="T82" fmla="*/ 2147483647 w 287"/>
                <a:gd name="T83" fmla="*/ 2147483647 h 243"/>
                <a:gd name="T84" fmla="*/ 2147483647 w 287"/>
                <a:gd name="T85" fmla="*/ 2147483647 h 243"/>
                <a:gd name="T86" fmla="*/ 2147483647 w 287"/>
                <a:gd name="T87" fmla="*/ 2147483647 h 243"/>
                <a:gd name="T88" fmla="*/ 2147483647 w 287"/>
                <a:gd name="T89" fmla="*/ 2147483647 h 243"/>
                <a:gd name="T90" fmla="*/ 2147483647 w 287"/>
                <a:gd name="T91" fmla="*/ 2147483647 h 243"/>
                <a:gd name="T92" fmla="*/ 2147483647 w 287"/>
                <a:gd name="T93" fmla="*/ 2147483647 h 243"/>
                <a:gd name="T94" fmla="*/ 2147483647 w 287"/>
                <a:gd name="T95" fmla="*/ 2147483647 h 243"/>
                <a:gd name="T96" fmla="*/ 2147483647 w 287"/>
                <a:gd name="T97" fmla="*/ 2147483647 h 243"/>
                <a:gd name="T98" fmla="*/ 2147483647 w 287"/>
                <a:gd name="T99" fmla="*/ 2147483647 h 243"/>
                <a:gd name="T100" fmla="*/ 2147483647 w 287"/>
                <a:gd name="T101" fmla="*/ 2147483647 h 243"/>
                <a:gd name="T102" fmla="*/ 2147483647 w 287"/>
                <a:gd name="T103" fmla="*/ 2147483647 h 243"/>
                <a:gd name="T104" fmla="*/ 2147483647 w 287"/>
                <a:gd name="T105" fmla="*/ 2147483647 h 243"/>
                <a:gd name="T106" fmla="*/ 2147483647 w 287"/>
                <a:gd name="T107" fmla="*/ 2147483647 h 2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7"/>
                <a:gd name="T163" fmla="*/ 0 h 243"/>
                <a:gd name="T164" fmla="*/ 287 w 287"/>
                <a:gd name="T165" fmla="*/ 243 h 24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7" h="243">
                  <a:moveTo>
                    <a:pt x="27" y="73"/>
                  </a:moveTo>
                  <a:lnTo>
                    <a:pt x="23" y="76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5" y="98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7" y="113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6" y="121"/>
                  </a:lnTo>
                  <a:lnTo>
                    <a:pt x="18" y="122"/>
                  </a:lnTo>
                  <a:lnTo>
                    <a:pt x="20" y="124"/>
                  </a:lnTo>
                  <a:lnTo>
                    <a:pt x="21" y="127"/>
                  </a:lnTo>
                  <a:lnTo>
                    <a:pt x="24" y="129"/>
                  </a:lnTo>
                  <a:lnTo>
                    <a:pt x="28" y="130"/>
                  </a:lnTo>
                  <a:lnTo>
                    <a:pt x="29" y="133"/>
                  </a:lnTo>
                  <a:lnTo>
                    <a:pt x="29" y="136"/>
                  </a:lnTo>
                  <a:lnTo>
                    <a:pt x="27" y="141"/>
                  </a:lnTo>
                  <a:lnTo>
                    <a:pt x="28" y="148"/>
                  </a:lnTo>
                  <a:lnTo>
                    <a:pt x="27" y="151"/>
                  </a:lnTo>
                  <a:lnTo>
                    <a:pt x="29" y="152"/>
                  </a:lnTo>
                  <a:lnTo>
                    <a:pt x="32" y="158"/>
                  </a:lnTo>
                  <a:lnTo>
                    <a:pt x="35" y="160"/>
                  </a:lnTo>
                  <a:lnTo>
                    <a:pt x="36" y="163"/>
                  </a:lnTo>
                  <a:lnTo>
                    <a:pt x="34" y="166"/>
                  </a:lnTo>
                  <a:lnTo>
                    <a:pt x="34" y="170"/>
                  </a:lnTo>
                  <a:lnTo>
                    <a:pt x="39" y="172"/>
                  </a:lnTo>
                  <a:lnTo>
                    <a:pt x="42" y="173"/>
                  </a:lnTo>
                  <a:lnTo>
                    <a:pt x="46" y="175"/>
                  </a:lnTo>
                  <a:lnTo>
                    <a:pt x="49" y="177"/>
                  </a:lnTo>
                  <a:lnTo>
                    <a:pt x="51" y="180"/>
                  </a:lnTo>
                  <a:lnTo>
                    <a:pt x="56" y="183"/>
                  </a:lnTo>
                  <a:lnTo>
                    <a:pt x="64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84" y="187"/>
                  </a:lnTo>
                  <a:lnTo>
                    <a:pt x="90" y="185"/>
                  </a:lnTo>
                  <a:lnTo>
                    <a:pt x="103" y="168"/>
                  </a:lnTo>
                  <a:lnTo>
                    <a:pt x="106" y="182"/>
                  </a:lnTo>
                  <a:lnTo>
                    <a:pt x="108" y="185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111" y="214"/>
                  </a:lnTo>
                  <a:lnTo>
                    <a:pt x="119" y="214"/>
                  </a:lnTo>
                  <a:lnTo>
                    <a:pt x="119" y="224"/>
                  </a:lnTo>
                  <a:lnTo>
                    <a:pt x="118" y="225"/>
                  </a:lnTo>
                  <a:lnTo>
                    <a:pt x="120" y="230"/>
                  </a:lnTo>
                  <a:lnTo>
                    <a:pt x="120" y="232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5" y="242"/>
                  </a:lnTo>
                  <a:lnTo>
                    <a:pt x="115" y="243"/>
                  </a:lnTo>
                  <a:lnTo>
                    <a:pt x="123" y="243"/>
                  </a:lnTo>
                  <a:lnTo>
                    <a:pt x="124" y="242"/>
                  </a:lnTo>
                  <a:lnTo>
                    <a:pt x="129" y="240"/>
                  </a:lnTo>
                  <a:lnTo>
                    <a:pt x="133" y="236"/>
                  </a:lnTo>
                  <a:lnTo>
                    <a:pt x="141" y="231"/>
                  </a:lnTo>
                  <a:lnTo>
                    <a:pt x="142" y="228"/>
                  </a:lnTo>
                  <a:lnTo>
                    <a:pt x="149" y="223"/>
                  </a:lnTo>
                  <a:lnTo>
                    <a:pt x="165" y="215"/>
                  </a:lnTo>
                  <a:lnTo>
                    <a:pt x="168" y="215"/>
                  </a:lnTo>
                  <a:lnTo>
                    <a:pt x="174" y="210"/>
                  </a:lnTo>
                  <a:lnTo>
                    <a:pt x="178" y="209"/>
                  </a:lnTo>
                  <a:lnTo>
                    <a:pt x="187" y="206"/>
                  </a:lnTo>
                  <a:lnTo>
                    <a:pt x="191" y="205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4" y="198"/>
                  </a:lnTo>
                  <a:lnTo>
                    <a:pt x="206" y="196"/>
                  </a:lnTo>
                  <a:lnTo>
                    <a:pt x="213" y="190"/>
                  </a:lnTo>
                  <a:lnTo>
                    <a:pt x="216" y="188"/>
                  </a:lnTo>
                  <a:lnTo>
                    <a:pt x="217" y="185"/>
                  </a:lnTo>
                  <a:lnTo>
                    <a:pt x="218" y="183"/>
                  </a:lnTo>
                  <a:lnTo>
                    <a:pt x="225" y="178"/>
                  </a:lnTo>
                  <a:lnTo>
                    <a:pt x="227" y="176"/>
                  </a:lnTo>
                  <a:lnTo>
                    <a:pt x="230" y="175"/>
                  </a:lnTo>
                  <a:lnTo>
                    <a:pt x="241" y="157"/>
                  </a:lnTo>
                  <a:lnTo>
                    <a:pt x="244" y="153"/>
                  </a:lnTo>
                  <a:lnTo>
                    <a:pt x="244" y="148"/>
                  </a:lnTo>
                  <a:lnTo>
                    <a:pt x="256" y="129"/>
                  </a:lnTo>
                  <a:lnTo>
                    <a:pt x="261" y="123"/>
                  </a:lnTo>
                  <a:lnTo>
                    <a:pt x="265" y="119"/>
                  </a:lnTo>
                  <a:lnTo>
                    <a:pt x="267" y="116"/>
                  </a:lnTo>
                  <a:lnTo>
                    <a:pt x="266" y="112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4" y="98"/>
                  </a:lnTo>
                  <a:lnTo>
                    <a:pt x="266" y="88"/>
                  </a:lnTo>
                  <a:lnTo>
                    <a:pt x="267" y="82"/>
                  </a:lnTo>
                  <a:lnTo>
                    <a:pt x="268" y="78"/>
                  </a:lnTo>
                  <a:lnTo>
                    <a:pt x="270" y="68"/>
                  </a:lnTo>
                  <a:lnTo>
                    <a:pt x="271" y="66"/>
                  </a:lnTo>
                  <a:lnTo>
                    <a:pt x="274" y="54"/>
                  </a:lnTo>
                  <a:lnTo>
                    <a:pt x="275" y="50"/>
                  </a:lnTo>
                  <a:lnTo>
                    <a:pt x="276" y="47"/>
                  </a:lnTo>
                  <a:lnTo>
                    <a:pt x="277" y="43"/>
                  </a:lnTo>
                  <a:lnTo>
                    <a:pt x="278" y="40"/>
                  </a:lnTo>
                  <a:lnTo>
                    <a:pt x="279" y="36"/>
                  </a:lnTo>
                  <a:lnTo>
                    <a:pt x="280" y="28"/>
                  </a:lnTo>
                  <a:lnTo>
                    <a:pt x="283" y="19"/>
                  </a:lnTo>
                  <a:lnTo>
                    <a:pt x="283" y="16"/>
                  </a:lnTo>
                  <a:lnTo>
                    <a:pt x="284" y="11"/>
                  </a:lnTo>
                  <a:lnTo>
                    <a:pt x="286" y="6"/>
                  </a:lnTo>
                  <a:lnTo>
                    <a:pt x="287" y="0"/>
                  </a:lnTo>
                  <a:lnTo>
                    <a:pt x="282" y="3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55" y="14"/>
                  </a:lnTo>
                  <a:lnTo>
                    <a:pt x="250" y="16"/>
                  </a:lnTo>
                  <a:lnTo>
                    <a:pt x="248" y="18"/>
                  </a:lnTo>
                  <a:lnTo>
                    <a:pt x="242" y="21"/>
                  </a:lnTo>
                  <a:lnTo>
                    <a:pt x="240" y="23"/>
                  </a:lnTo>
                  <a:lnTo>
                    <a:pt x="237" y="25"/>
                  </a:lnTo>
                  <a:lnTo>
                    <a:pt x="233" y="25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2" y="40"/>
                  </a:lnTo>
                  <a:lnTo>
                    <a:pt x="217" y="41"/>
                  </a:lnTo>
                  <a:lnTo>
                    <a:pt x="214" y="44"/>
                  </a:lnTo>
                  <a:lnTo>
                    <a:pt x="213" y="47"/>
                  </a:lnTo>
                  <a:lnTo>
                    <a:pt x="212" y="49"/>
                  </a:lnTo>
                  <a:lnTo>
                    <a:pt x="209" y="50"/>
                  </a:lnTo>
                  <a:lnTo>
                    <a:pt x="206" y="51"/>
                  </a:lnTo>
                  <a:lnTo>
                    <a:pt x="204" y="53"/>
                  </a:lnTo>
                  <a:lnTo>
                    <a:pt x="198" y="55"/>
                  </a:lnTo>
                  <a:lnTo>
                    <a:pt x="195" y="57"/>
                  </a:lnTo>
                  <a:lnTo>
                    <a:pt x="190" y="59"/>
                  </a:lnTo>
                  <a:lnTo>
                    <a:pt x="185" y="56"/>
                  </a:lnTo>
                  <a:lnTo>
                    <a:pt x="182" y="55"/>
                  </a:lnTo>
                  <a:lnTo>
                    <a:pt x="163" y="52"/>
                  </a:lnTo>
                  <a:lnTo>
                    <a:pt x="160" y="50"/>
                  </a:lnTo>
                  <a:lnTo>
                    <a:pt x="155" y="51"/>
                  </a:lnTo>
                  <a:lnTo>
                    <a:pt x="151" y="51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34" y="53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08" y="54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3" y="52"/>
                  </a:lnTo>
                  <a:lnTo>
                    <a:pt x="61" y="53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36" y="60"/>
                  </a:lnTo>
                  <a:lnTo>
                    <a:pt x="31" y="62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ibonito">
              <a:extLst>
                <a:ext uri="{FF2B5EF4-FFF2-40B4-BE49-F238E27FC236}">
                  <a16:creationId xmlns:a16="http://schemas.microsoft.com/office/drawing/2014/main" id="{37563583-7CD5-238A-1C16-89592316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0" y="2808288"/>
              <a:ext cx="381000" cy="382587"/>
            </a:xfrm>
            <a:custGeom>
              <a:avLst/>
              <a:gdLst>
                <a:gd name="T0" fmla="*/ 2147483647 w 240"/>
                <a:gd name="T1" fmla="*/ 2147483647 h 241"/>
                <a:gd name="T2" fmla="*/ 2147483647 w 240"/>
                <a:gd name="T3" fmla="*/ 2147483647 h 241"/>
                <a:gd name="T4" fmla="*/ 2147483647 w 240"/>
                <a:gd name="T5" fmla="*/ 2147483647 h 241"/>
                <a:gd name="T6" fmla="*/ 2147483647 w 240"/>
                <a:gd name="T7" fmla="*/ 2147483647 h 241"/>
                <a:gd name="T8" fmla="*/ 2147483647 w 240"/>
                <a:gd name="T9" fmla="*/ 2147483647 h 241"/>
                <a:gd name="T10" fmla="*/ 0 w 240"/>
                <a:gd name="T11" fmla="*/ 2147483647 h 241"/>
                <a:gd name="T12" fmla="*/ 2147483647 w 240"/>
                <a:gd name="T13" fmla="*/ 2147483647 h 241"/>
                <a:gd name="T14" fmla="*/ 2147483647 w 240"/>
                <a:gd name="T15" fmla="*/ 2147483647 h 241"/>
                <a:gd name="T16" fmla="*/ 2147483647 w 240"/>
                <a:gd name="T17" fmla="*/ 2147483647 h 241"/>
                <a:gd name="T18" fmla="*/ 2147483647 w 240"/>
                <a:gd name="T19" fmla="*/ 2147483647 h 241"/>
                <a:gd name="T20" fmla="*/ 2147483647 w 240"/>
                <a:gd name="T21" fmla="*/ 2147483647 h 241"/>
                <a:gd name="T22" fmla="*/ 2147483647 w 240"/>
                <a:gd name="T23" fmla="*/ 2147483647 h 241"/>
                <a:gd name="T24" fmla="*/ 2147483647 w 240"/>
                <a:gd name="T25" fmla="*/ 2147483647 h 241"/>
                <a:gd name="T26" fmla="*/ 2147483647 w 240"/>
                <a:gd name="T27" fmla="*/ 2147483647 h 241"/>
                <a:gd name="T28" fmla="*/ 2147483647 w 240"/>
                <a:gd name="T29" fmla="*/ 2147483647 h 241"/>
                <a:gd name="T30" fmla="*/ 2147483647 w 240"/>
                <a:gd name="T31" fmla="*/ 2147483647 h 241"/>
                <a:gd name="T32" fmla="*/ 2147483647 w 240"/>
                <a:gd name="T33" fmla="*/ 2147483647 h 241"/>
                <a:gd name="T34" fmla="*/ 2147483647 w 240"/>
                <a:gd name="T35" fmla="*/ 2147483647 h 241"/>
                <a:gd name="T36" fmla="*/ 2147483647 w 240"/>
                <a:gd name="T37" fmla="*/ 2147483647 h 241"/>
                <a:gd name="T38" fmla="*/ 2147483647 w 240"/>
                <a:gd name="T39" fmla="*/ 2147483647 h 241"/>
                <a:gd name="T40" fmla="*/ 2147483647 w 240"/>
                <a:gd name="T41" fmla="*/ 2147483647 h 241"/>
                <a:gd name="T42" fmla="*/ 2147483647 w 240"/>
                <a:gd name="T43" fmla="*/ 2147483647 h 241"/>
                <a:gd name="T44" fmla="*/ 2147483647 w 240"/>
                <a:gd name="T45" fmla="*/ 2147483647 h 241"/>
                <a:gd name="T46" fmla="*/ 2147483647 w 240"/>
                <a:gd name="T47" fmla="*/ 2147483647 h 241"/>
                <a:gd name="T48" fmla="*/ 2147483647 w 240"/>
                <a:gd name="T49" fmla="*/ 2147483647 h 241"/>
                <a:gd name="T50" fmla="*/ 2147483647 w 240"/>
                <a:gd name="T51" fmla="*/ 2147483647 h 241"/>
                <a:gd name="T52" fmla="*/ 2147483647 w 240"/>
                <a:gd name="T53" fmla="*/ 2147483647 h 241"/>
                <a:gd name="T54" fmla="*/ 2147483647 w 240"/>
                <a:gd name="T55" fmla="*/ 2147483647 h 241"/>
                <a:gd name="T56" fmla="*/ 2147483647 w 240"/>
                <a:gd name="T57" fmla="*/ 2147483647 h 241"/>
                <a:gd name="T58" fmla="*/ 2147483647 w 240"/>
                <a:gd name="T59" fmla="*/ 2147483647 h 241"/>
                <a:gd name="T60" fmla="*/ 2147483647 w 240"/>
                <a:gd name="T61" fmla="*/ 0 h 241"/>
                <a:gd name="T62" fmla="*/ 2147483647 w 240"/>
                <a:gd name="T63" fmla="*/ 2147483647 h 241"/>
                <a:gd name="T64" fmla="*/ 2147483647 w 240"/>
                <a:gd name="T65" fmla="*/ 2147483647 h 241"/>
                <a:gd name="T66" fmla="*/ 2147483647 w 240"/>
                <a:gd name="T67" fmla="*/ 2147483647 h 241"/>
                <a:gd name="T68" fmla="*/ 2147483647 w 240"/>
                <a:gd name="T69" fmla="*/ 2147483647 h 241"/>
                <a:gd name="T70" fmla="*/ 2147483647 w 240"/>
                <a:gd name="T71" fmla="*/ 2147483647 h 241"/>
                <a:gd name="T72" fmla="*/ 2147483647 w 240"/>
                <a:gd name="T73" fmla="*/ 2147483647 h 241"/>
                <a:gd name="T74" fmla="*/ 2147483647 w 240"/>
                <a:gd name="T75" fmla="*/ 2147483647 h 241"/>
                <a:gd name="T76" fmla="*/ 2147483647 w 240"/>
                <a:gd name="T77" fmla="*/ 2147483647 h 24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0"/>
                <a:gd name="T118" fmla="*/ 0 h 241"/>
                <a:gd name="T119" fmla="*/ 240 w 240"/>
                <a:gd name="T120" fmla="*/ 241 h 24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0" h="241">
                  <a:moveTo>
                    <a:pt x="23" y="53"/>
                  </a:moveTo>
                  <a:lnTo>
                    <a:pt x="14" y="65"/>
                  </a:lnTo>
                  <a:lnTo>
                    <a:pt x="13" y="75"/>
                  </a:lnTo>
                  <a:lnTo>
                    <a:pt x="10" y="8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16" y="103"/>
                  </a:lnTo>
                  <a:lnTo>
                    <a:pt x="7" y="114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22" y="142"/>
                  </a:lnTo>
                  <a:lnTo>
                    <a:pt x="30" y="149"/>
                  </a:lnTo>
                  <a:lnTo>
                    <a:pt x="35" y="152"/>
                  </a:lnTo>
                  <a:lnTo>
                    <a:pt x="44" y="159"/>
                  </a:lnTo>
                  <a:lnTo>
                    <a:pt x="53" y="166"/>
                  </a:lnTo>
                  <a:lnTo>
                    <a:pt x="59" y="171"/>
                  </a:lnTo>
                  <a:lnTo>
                    <a:pt x="67" y="177"/>
                  </a:lnTo>
                  <a:lnTo>
                    <a:pt x="71" y="180"/>
                  </a:lnTo>
                  <a:lnTo>
                    <a:pt x="101" y="195"/>
                  </a:lnTo>
                  <a:lnTo>
                    <a:pt x="107" y="202"/>
                  </a:lnTo>
                  <a:lnTo>
                    <a:pt x="111" y="213"/>
                  </a:lnTo>
                  <a:lnTo>
                    <a:pt x="111" y="216"/>
                  </a:lnTo>
                  <a:lnTo>
                    <a:pt x="114" y="215"/>
                  </a:lnTo>
                  <a:lnTo>
                    <a:pt x="117" y="216"/>
                  </a:lnTo>
                  <a:lnTo>
                    <a:pt x="133" y="218"/>
                  </a:lnTo>
                  <a:lnTo>
                    <a:pt x="146" y="241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80" y="238"/>
                  </a:lnTo>
                  <a:lnTo>
                    <a:pt x="180" y="235"/>
                  </a:lnTo>
                  <a:lnTo>
                    <a:pt x="183" y="228"/>
                  </a:lnTo>
                  <a:lnTo>
                    <a:pt x="186" y="224"/>
                  </a:lnTo>
                  <a:lnTo>
                    <a:pt x="187" y="215"/>
                  </a:lnTo>
                  <a:lnTo>
                    <a:pt x="188" y="201"/>
                  </a:lnTo>
                  <a:lnTo>
                    <a:pt x="195" y="199"/>
                  </a:lnTo>
                  <a:lnTo>
                    <a:pt x="205" y="195"/>
                  </a:lnTo>
                  <a:lnTo>
                    <a:pt x="209" y="195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2" y="189"/>
                  </a:lnTo>
                  <a:lnTo>
                    <a:pt x="221" y="174"/>
                  </a:lnTo>
                  <a:lnTo>
                    <a:pt x="220" y="171"/>
                  </a:lnTo>
                  <a:lnTo>
                    <a:pt x="219" y="168"/>
                  </a:lnTo>
                  <a:lnTo>
                    <a:pt x="222" y="162"/>
                  </a:lnTo>
                  <a:lnTo>
                    <a:pt x="233" y="132"/>
                  </a:lnTo>
                  <a:lnTo>
                    <a:pt x="231" y="113"/>
                  </a:lnTo>
                  <a:lnTo>
                    <a:pt x="236" y="109"/>
                  </a:lnTo>
                  <a:lnTo>
                    <a:pt x="240" y="100"/>
                  </a:lnTo>
                  <a:lnTo>
                    <a:pt x="240" y="89"/>
                  </a:lnTo>
                  <a:lnTo>
                    <a:pt x="240" y="86"/>
                  </a:lnTo>
                  <a:lnTo>
                    <a:pt x="234" y="87"/>
                  </a:lnTo>
                  <a:lnTo>
                    <a:pt x="232" y="85"/>
                  </a:lnTo>
                  <a:lnTo>
                    <a:pt x="230" y="73"/>
                  </a:lnTo>
                  <a:lnTo>
                    <a:pt x="216" y="69"/>
                  </a:lnTo>
                  <a:lnTo>
                    <a:pt x="213" y="51"/>
                  </a:lnTo>
                  <a:lnTo>
                    <a:pt x="222" y="46"/>
                  </a:lnTo>
                  <a:lnTo>
                    <a:pt x="224" y="35"/>
                  </a:lnTo>
                  <a:lnTo>
                    <a:pt x="201" y="12"/>
                  </a:lnTo>
                  <a:lnTo>
                    <a:pt x="186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0" y="28"/>
                  </a:lnTo>
                  <a:lnTo>
                    <a:pt x="164" y="34"/>
                  </a:lnTo>
                  <a:lnTo>
                    <a:pt x="160" y="35"/>
                  </a:lnTo>
                  <a:lnTo>
                    <a:pt x="147" y="23"/>
                  </a:lnTo>
                  <a:lnTo>
                    <a:pt x="104" y="18"/>
                  </a:lnTo>
                  <a:lnTo>
                    <a:pt x="101" y="15"/>
                  </a:lnTo>
                  <a:lnTo>
                    <a:pt x="79" y="25"/>
                  </a:lnTo>
                  <a:lnTo>
                    <a:pt x="70" y="27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3" y="36"/>
                  </a:lnTo>
                  <a:lnTo>
                    <a:pt x="45" y="49"/>
                  </a:lnTo>
                  <a:lnTo>
                    <a:pt x="33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3" y="53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Añasco">
              <a:extLst>
                <a:ext uri="{FF2B5EF4-FFF2-40B4-BE49-F238E27FC236}">
                  <a16:creationId xmlns:a16="http://schemas.microsoft.com/office/drawing/2014/main" id="{7206D17A-CB67-2879-088B-B3C3B8932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700" y="2282825"/>
              <a:ext cx="685800" cy="296863"/>
            </a:xfrm>
            <a:custGeom>
              <a:avLst/>
              <a:gdLst>
                <a:gd name="T0" fmla="*/ 2147483647 w 432"/>
                <a:gd name="T1" fmla="*/ 2147483647 h 187"/>
                <a:gd name="T2" fmla="*/ 2147483647 w 432"/>
                <a:gd name="T3" fmla="*/ 2147483647 h 187"/>
                <a:gd name="T4" fmla="*/ 2147483647 w 432"/>
                <a:gd name="T5" fmla="*/ 2147483647 h 187"/>
                <a:gd name="T6" fmla="*/ 2147483647 w 432"/>
                <a:gd name="T7" fmla="*/ 2147483647 h 187"/>
                <a:gd name="T8" fmla="*/ 2147483647 w 432"/>
                <a:gd name="T9" fmla="*/ 2147483647 h 187"/>
                <a:gd name="T10" fmla="*/ 2147483647 w 432"/>
                <a:gd name="T11" fmla="*/ 2147483647 h 187"/>
                <a:gd name="T12" fmla="*/ 2147483647 w 432"/>
                <a:gd name="T13" fmla="*/ 2147483647 h 187"/>
                <a:gd name="T14" fmla="*/ 2147483647 w 432"/>
                <a:gd name="T15" fmla="*/ 2147483647 h 187"/>
                <a:gd name="T16" fmla="*/ 2147483647 w 432"/>
                <a:gd name="T17" fmla="*/ 2147483647 h 187"/>
                <a:gd name="T18" fmla="*/ 2147483647 w 432"/>
                <a:gd name="T19" fmla="*/ 2147483647 h 187"/>
                <a:gd name="T20" fmla="*/ 2147483647 w 432"/>
                <a:gd name="T21" fmla="*/ 2147483647 h 187"/>
                <a:gd name="T22" fmla="*/ 2147483647 w 432"/>
                <a:gd name="T23" fmla="*/ 2147483647 h 187"/>
                <a:gd name="T24" fmla="*/ 2147483647 w 432"/>
                <a:gd name="T25" fmla="*/ 2147483647 h 187"/>
                <a:gd name="T26" fmla="*/ 2147483647 w 432"/>
                <a:gd name="T27" fmla="*/ 2147483647 h 187"/>
                <a:gd name="T28" fmla="*/ 2147483647 w 432"/>
                <a:gd name="T29" fmla="*/ 2147483647 h 187"/>
                <a:gd name="T30" fmla="*/ 2147483647 w 432"/>
                <a:gd name="T31" fmla="*/ 2147483647 h 187"/>
                <a:gd name="T32" fmla="*/ 2147483647 w 432"/>
                <a:gd name="T33" fmla="*/ 2147483647 h 187"/>
                <a:gd name="T34" fmla="*/ 2147483647 w 432"/>
                <a:gd name="T35" fmla="*/ 2147483647 h 187"/>
                <a:gd name="T36" fmla="*/ 2147483647 w 432"/>
                <a:gd name="T37" fmla="*/ 2147483647 h 187"/>
                <a:gd name="T38" fmla="*/ 2147483647 w 432"/>
                <a:gd name="T39" fmla="*/ 2147483647 h 187"/>
                <a:gd name="T40" fmla="*/ 2147483647 w 432"/>
                <a:gd name="T41" fmla="*/ 2147483647 h 187"/>
                <a:gd name="T42" fmla="*/ 2147483647 w 432"/>
                <a:gd name="T43" fmla="*/ 2147483647 h 187"/>
                <a:gd name="T44" fmla="*/ 2147483647 w 432"/>
                <a:gd name="T45" fmla="*/ 2147483647 h 187"/>
                <a:gd name="T46" fmla="*/ 2147483647 w 432"/>
                <a:gd name="T47" fmla="*/ 2147483647 h 187"/>
                <a:gd name="T48" fmla="*/ 2147483647 w 432"/>
                <a:gd name="T49" fmla="*/ 2147483647 h 187"/>
                <a:gd name="T50" fmla="*/ 2147483647 w 432"/>
                <a:gd name="T51" fmla="*/ 2147483647 h 187"/>
                <a:gd name="T52" fmla="*/ 2147483647 w 432"/>
                <a:gd name="T53" fmla="*/ 2147483647 h 187"/>
                <a:gd name="T54" fmla="*/ 2147483647 w 432"/>
                <a:gd name="T55" fmla="*/ 2147483647 h 187"/>
                <a:gd name="T56" fmla="*/ 2147483647 w 432"/>
                <a:gd name="T57" fmla="*/ 2147483647 h 187"/>
                <a:gd name="T58" fmla="*/ 2147483647 w 432"/>
                <a:gd name="T59" fmla="*/ 2147483647 h 187"/>
                <a:gd name="T60" fmla="*/ 2147483647 w 432"/>
                <a:gd name="T61" fmla="*/ 2147483647 h 187"/>
                <a:gd name="T62" fmla="*/ 2147483647 w 432"/>
                <a:gd name="T63" fmla="*/ 2147483647 h 187"/>
                <a:gd name="T64" fmla="*/ 2147483647 w 432"/>
                <a:gd name="T65" fmla="*/ 2147483647 h 187"/>
                <a:gd name="T66" fmla="*/ 2147483647 w 432"/>
                <a:gd name="T67" fmla="*/ 2147483647 h 187"/>
                <a:gd name="T68" fmla="*/ 2147483647 w 432"/>
                <a:gd name="T69" fmla="*/ 2147483647 h 187"/>
                <a:gd name="T70" fmla="*/ 2147483647 w 432"/>
                <a:gd name="T71" fmla="*/ 2147483647 h 187"/>
                <a:gd name="T72" fmla="*/ 2147483647 w 432"/>
                <a:gd name="T73" fmla="*/ 2147483647 h 187"/>
                <a:gd name="T74" fmla="*/ 2147483647 w 432"/>
                <a:gd name="T75" fmla="*/ 2147483647 h 187"/>
                <a:gd name="T76" fmla="*/ 2147483647 w 432"/>
                <a:gd name="T77" fmla="*/ 2147483647 h 187"/>
                <a:gd name="T78" fmla="*/ 2147483647 w 432"/>
                <a:gd name="T79" fmla="*/ 2147483647 h 187"/>
                <a:gd name="T80" fmla="*/ 2147483647 w 432"/>
                <a:gd name="T81" fmla="*/ 2147483647 h 187"/>
                <a:gd name="T82" fmla="*/ 2147483647 w 432"/>
                <a:gd name="T83" fmla="*/ 2147483647 h 187"/>
                <a:gd name="T84" fmla="*/ 2147483647 w 432"/>
                <a:gd name="T85" fmla="*/ 2147483647 h 187"/>
                <a:gd name="T86" fmla="*/ 2147483647 w 432"/>
                <a:gd name="T87" fmla="*/ 2147483647 h 187"/>
                <a:gd name="T88" fmla="*/ 2147483647 w 432"/>
                <a:gd name="T89" fmla="*/ 2147483647 h 187"/>
                <a:gd name="T90" fmla="*/ 2147483647 w 432"/>
                <a:gd name="T91" fmla="*/ 2147483647 h 187"/>
                <a:gd name="T92" fmla="*/ 2147483647 w 432"/>
                <a:gd name="T93" fmla="*/ 2147483647 h 187"/>
                <a:gd name="T94" fmla="*/ 2147483647 w 432"/>
                <a:gd name="T95" fmla="*/ 2147483647 h 187"/>
                <a:gd name="T96" fmla="*/ 2147483647 w 432"/>
                <a:gd name="T97" fmla="*/ 2147483647 h 187"/>
                <a:gd name="T98" fmla="*/ 2147483647 w 432"/>
                <a:gd name="T99" fmla="*/ 2147483647 h 187"/>
                <a:gd name="T100" fmla="*/ 2147483647 w 432"/>
                <a:gd name="T101" fmla="*/ 2147483647 h 187"/>
                <a:gd name="T102" fmla="*/ 2147483647 w 432"/>
                <a:gd name="T103" fmla="*/ 214748364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2"/>
                <a:gd name="T157" fmla="*/ 0 h 187"/>
                <a:gd name="T158" fmla="*/ 432 w 432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2" h="187">
                  <a:moveTo>
                    <a:pt x="271" y="166"/>
                  </a:moveTo>
                  <a:lnTo>
                    <a:pt x="270" y="169"/>
                  </a:lnTo>
                  <a:lnTo>
                    <a:pt x="268" y="172"/>
                  </a:lnTo>
                  <a:lnTo>
                    <a:pt x="266" y="173"/>
                  </a:lnTo>
                  <a:lnTo>
                    <a:pt x="260" y="175"/>
                  </a:lnTo>
                  <a:lnTo>
                    <a:pt x="256" y="176"/>
                  </a:lnTo>
                  <a:lnTo>
                    <a:pt x="250" y="176"/>
                  </a:lnTo>
                  <a:lnTo>
                    <a:pt x="246" y="174"/>
                  </a:lnTo>
                  <a:lnTo>
                    <a:pt x="241" y="181"/>
                  </a:lnTo>
                  <a:lnTo>
                    <a:pt x="236" y="187"/>
                  </a:lnTo>
                  <a:lnTo>
                    <a:pt x="232" y="183"/>
                  </a:lnTo>
                  <a:lnTo>
                    <a:pt x="225" y="181"/>
                  </a:lnTo>
                  <a:lnTo>
                    <a:pt x="216" y="181"/>
                  </a:lnTo>
                  <a:lnTo>
                    <a:pt x="212" y="180"/>
                  </a:lnTo>
                  <a:lnTo>
                    <a:pt x="205" y="175"/>
                  </a:lnTo>
                  <a:lnTo>
                    <a:pt x="209" y="173"/>
                  </a:lnTo>
                  <a:lnTo>
                    <a:pt x="207" y="167"/>
                  </a:lnTo>
                  <a:lnTo>
                    <a:pt x="202" y="162"/>
                  </a:lnTo>
                  <a:lnTo>
                    <a:pt x="202" y="157"/>
                  </a:lnTo>
                  <a:lnTo>
                    <a:pt x="201" y="150"/>
                  </a:lnTo>
                  <a:lnTo>
                    <a:pt x="202" y="146"/>
                  </a:lnTo>
                  <a:lnTo>
                    <a:pt x="208" y="145"/>
                  </a:lnTo>
                  <a:lnTo>
                    <a:pt x="206" y="141"/>
                  </a:lnTo>
                  <a:lnTo>
                    <a:pt x="208" y="139"/>
                  </a:lnTo>
                  <a:lnTo>
                    <a:pt x="207" y="136"/>
                  </a:lnTo>
                  <a:lnTo>
                    <a:pt x="204" y="136"/>
                  </a:lnTo>
                  <a:lnTo>
                    <a:pt x="200" y="135"/>
                  </a:lnTo>
                  <a:lnTo>
                    <a:pt x="197" y="137"/>
                  </a:lnTo>
                  <a:lnTo>
                    <a:pt x="194" y="131"/>
                  </a:lnTo>
                  <a:lnTo>
                    <a:pt x="192" y="132"/>
                  </a:lnTo>
                  <a:lnTo>
                    <a:pt x="193" y="130"/>
                  </a:lnTo>
                  <a:lnTo>
                    <a:pt x="193" y="125"/>
                  </a:lnTo>
                  <a:lnTo>
                    <a:pt x="191" y="128"/>
                  </a:lnTo>
                  <a:lnTo>
                    <a:pt x="188" y="130"/>
                  </a:lnTo>
                  <a:lnTo>
                    <a:pt x="186" y="128"/>
                  </a:lnTo>
                  <a:lnTo>
                    <a:pt x="186" y="124"/>
                  </a:lnTo>
                  <a:lnTo>
                    <a:pt x="184" y="122"/>
                  </a:lnTo>
                  <a:lnTo>
                    <a:pt x="180" y="121"/>
                  </a:lnTo>
                  <a:lnTo>
                    <a:pt x="177" y="126"/>
                  </a:lnTo>
                  <a:lnTo>
                    <a:pt x="175" y="128"/>
                  </a:lnTo>
                  <a:lnTo>
                    <a:pt x="172" y="127"/>
                  </a:lnTo>
                  <a:lnTo>
                    <a:pt x="167" y="121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0" y="117"/>
                  </a:lnTo>
                  <a:lnTo>
                    <a:pt x="144" y="121"/>
                  </a:lnTo>
                  <a:lnTo>
                    <a:pt x="138" y="124"/>
                  </a:lnTo>
                  <a:lnTo>
                    <a:pt x="135" y="125"/>
                  </a:lnTo>
                  <a:lnTo>
                    <a:pt x="131" y="126"/>
                  </a:lnTo>
                  <a:lnTo>
                    <a:pt x="127" y="128"/>
                  </a:lnTo>
                  <a:lnTo>
                    <a:pt x="124" y="128"/>
                  </a:lnTo>
                  <a:lnTo>
                    <a:pt x="112" y="130"/>
                  </a:lnTo>
                  <a:lnTo>
                    <a:pt x="108" y="130"/>
                  </a:lnTo>
                  <a:lnTo>
                    <a:pt x="102" y="131"/>
                  </a:lnTo>
                  <a:lnTo>
                    <a:pt x="93" y="131"/>
                  </a:lnTo>
                  <a:lnTo>
                    <a:pt x="86" y="132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76" y="87"/>
                  </a:lnTo>
                  <a:lnTo>
                    <a:pt x="68" y="77"/>
                  </a:lnTo>
                  <a:lnTo>
                    <a:pt x="60" y="73"/>
                  </a:lnTo>
                  <a:lnTo>
                    <a:pt x="50" y="71"/>
                  </a:lnTo>
                  <a:lnTo>
                    <a:pt x="40" y="70"/>
                  </a:lnTo>
                  <a:lnTo>
                    <a:pt x="22" y="66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4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4" y="39"/>
                  </a:lnTo>
                  <a:lnTo>
                    <a:pt x="50" y="37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5" y="37"/>
                  </a:lnTo>
                  <a:lnTo>
                    <a:pt x="70" y="38"/>
                  </a:lnTo>
                  <a:lnTo>
                    <a:pt x="75" y="37"/>
                  </a:lnTo>
                  <a:lnTo>
                    <a:pt x="81" y="34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5" y="30"/>
                  </a:lnTo>
                  <a:lnTo>
                    <a:pt x="98" y="30"/>
                  </a:lnTo>
                  <a:lnTo>
                    <a:pt x="98" y="25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4" y="17"/>
                  </a:lnTo>
                  <a:lnTo>
                    <a:pt x="117" y="16"/>
                  </a:lnTo>
                  <a:lnTo>
                    <a:pt x="119" y="13"/>
                  </a:lnTo>
                  <a:lnTo>
                    <a:pt x="127" y="19"/>
                  </a:lnTo>
                  <a:lnTo>
                    <a:pt x="130" y="18"/>
                  </a:lnTo>
                  <a:lnTo>
                    <a:pt x="134" y="19"/>
                  </a:lnTo>
                  <a:lnTo>
                    <a:pt x="139" y="20"/>
                  </a:lnTo>
                  <a:lnTo>
                    <a:pt x="143" y="19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3" y="13"/>
                  </a:lnTo>
                  <a:lnTo>
                    <a:pt x="156" y="11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4"/>
                  </a:lnTo>
                  <a:lnTo>
                    <a:pt x="173" y="7"/>
                  </a:lnTo>
                  <a:lnTo>
                    <a:pt x="176" y="5"/>
                  </a:lnTo>
                  <a:lnTo>
                    <a:pt x="182" y="4"/>
                  </a:lnTo>
                  <a:lnTo>
                    <a:pt x="188" y="3"/>
                  </a:lnTo>
                  <a:lnTo>
                    <a:pt x="191" y="5"/>
                  </a:lnTo>
                  <a:lnTo>
                    <a:pt x="199" y="11"/>
                  </a:lnTo>
                  <a:lnTo>
                    <a:pt x="200" y="14"/>
                  </a:lnTo>
                  <a:lnTo>
                    <a:pt x="209" y="15"/>
                  </a:lnTo>
                  <a:lnTo>
                    <a:pt x="213" y="14"/>
                  </a:lnTo>
                  <a:lnTo>
                    <a:pt x="218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7" y="8"/>
                  </a:lnTo>
                  <a:lnTo>
                    <a:pt x="229" y="5"/>
                  </a:lnTo>
                  <a:lnTo>
                    <a:pt x="233" y="6"/>
                  </a:lnTo>
                  <a:lnTo>
                    <a:pt x="235" y="5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2"/>
                  </a:lnTo>
                  <a:lnTo>
                    <a:pt x="248" y="3"/>
                  </a:lnTo>
                  <a:lnTo>
                    <a:pt x="251" y="1"/>
                  </a:lnTo>
                  <a:lnTo>
                    <a:pt x="257" y="3"/>
                  </a:lnTo>
                  <a:lnTo>
                    <a:pt x="259" y="7"/>
                  </a:lnTo>
                  <a:lnTo>
                    <a:pt x="261" y="9"/>
                  </a:lnTo>
                  <a:lnTo>
                    <a:pt x="263" y="8"/>
                  </a:lnTo>
                  <a:lnTo>
                    <a:pt x="270" y="9"/>
                  </a:lnTo>
                  <a:lnTo>
                    <a:pt x="276" y="12"/>
                  </a:lnTo>
                  <a:lnTo>
                    <a:pt x="280" y="12"/>
                  </a:lnTo>
                  <a:lnTo>
                    <a:pt x="283" y="13"/>
                  </a:lnTo>
                  <a:lnTo>
                    <a:pt x="289" y="10"/>
                  </a:lnTo>
                  <a:lnTo>
                    <a:pt x="299" y="13"/>
                  </a:lnTo>
                  <a:lnTo>
                    <a:pt x="309" y="17"/>
                  </a:lnTo>
                  <a:lnTo>
                    <a:pt x="320" y="20"/>
                  </a:lnTo>
                  <a:lnTo>
                    <a:pt x="334" y="24"/>
                  </a:lnTo>
                  <a:lnTo>
                    <a:pt x="337" y="25"/>
                  </a:lnTo>
                  <a:lnTo>
                    <a:pt x="340" y="26"/>
                  </a:lnTo>
                  <a:lnTo>
                    <a:pt x="350" y="26"/>
                  </a:lnTo>
                  <a:lnTo>
                    <a:pt x="354" y="26"/>
                  </a:lnTo>
                  <a:lnTo>
                    <a:pt x="358" y="26"/>
                  </a:lnTo>
                  <a:lnTo>
                    <a:pt x="361" y="27"/>
                  </a:lnTo>
                  <a:lnTo>
                    <a:pt x="368" y="28"/>
                  </a:lnTo>
                  <a:lnTo>
                    <a:pt x="372" y="29"/>
                  </a:lnTo>
                  <a:lnTo>
                    <a:pt x="375" y="30"/>
                  </a:lnTo>
                  <a:lnTo>
                    <a:pt x="377" y="31"/>
                  </a:lnTo>
                  <a:lnTo>
                    <a:pt x="380" y="32"/>
                  </a:lnTo>
                  <a:lnTo>
                    <a:pt x="398" y="40"/>
                  </a:lnTo>
                  <a:lnTo>
                    <a:pt x="417" y="50"/>
                  </a:lnTo>
                  <a:lnTo>
                    <a:pt x="426" y="55"/>
                  </a:lnTo>
                  <a:lnTo>
                    <a:pt x="427" y="64"/>
                  </a:lnTo>
                  <a:lnTo>
                    <a:pt x="427" y="68"/>
                  </a:lnTo>
                  <a:lnTo>
                    <a:pt x="427" y="71"/>
                  </a:lnTo>
                  <a:lnTo>
                    <a:pt x="432" y="79"/>
                  </a:lnTo>
                  <a:lnTo>
                    <a:pt x="429" y="84"/>
                  </a:lnTo>
                  <a:lnTo>
                    <a:pt x="429" y="87"/>
                  </a:lnTo>
                  <a:lnTo>
                    <a:pt x="428" y="92"/>
                  </a:lnTo>
                  <a:lnTo>
                    <a:pt x="426" y="94"/>
                  </a:lnTo>
                  <a:lnTo>
                    <a:pt x="425" y="97"/>
                  </a:lnTo>
                  <a:lnTo>
                    <a:pt x="426" y="112"/>
                  </a:lnTo>
                  <a:lnTo>
                    <a:pt x="426" y="117"/>
                  </a:lnTo>
                  <a:lnTo>
                    <a:pt x="427" y="120"/>
                  </a:lnTo>
                  <a:lnTo>
                    <a:pt x="423" y="122"/>
                  </a:lnTo>
                  <a:lnTo>
                    <a:pt x="417" y="122"/>
                  </a:lnTo>
                  <a:lnTo>
                    <a:pt x="412" y="124"/>
                  </a:lnTo>
                  <a:lnTo>
                    <a:pt x="402" y="128"/>
                  </a:lnTo>
                  <a:lnTo>
                    <a:pt x="400" y="132"/>
                  </a:lnTo>
                  <a:lnTo>
                    <a:pt x="398" y="133"/>
                  </a:lnTo>
                  <a:lnTo>
                    <a:pt x="395" y="133"/>
                  </a:lnTo>
                  <a:lnTo>
                    <a:pt x="391" y="131"/>
                  </a:lnTo>
                  <a:lnTo>
                    <a:pt x="387" y="129"/>
                  </a:lnTo>
                  <a:lnTo>
                    <a:pt x="384" y="127"/>
                  </a:lnTo>
                  <a:lnTo>
                    <a:pt x="378" y="125"/>
                  </a:lnTo>
                  <a:lnTo>
                    <a:pt x="375" y="130"/>
                  </a:lnTo>
                  <a:lnTo>
                    <a:pt x="370" y="144"/>
                  </a:lnTo>
                  <a:lnTo>
                    <a:pt x="364" y="150"/>
                  </a:lnTo>
                  <a:lnTo>
                    <a:pt x="356" y="157"/>
                  </a:lnTo>
                  <a:lnTo>
                    <a:pt x="353" y="160"/>
                  </a:lnTo>
                  <a:lnTo>
                    <a:pt x="345" y="155"/>
                  </a:lnTo>
                  <a:lnTo>
                    <a:pt x="344" y="153"/>
                  </a:lnTo>
                  <a:lnTo>
                    <a:pt x="341" y="151"/>
                  </a:lnTo>
                  <a:lnTo>
                    <a:pt x="338" y="150"/>
                  </a:lnTo>
                  <a:lnTo>
                    <a:pt x="331" y="159"/>
                  </a:lnTo>
                  <a:lnTo>
                    <a:pt x="328" y="163"/>
                  </a:lnTo>
                  <a:lnTo>
                    <a:pt x="325" y="166"/>
                  </a:lnTo>
                  <a:lnTo>
                    <a:pt x="321" y="171"/>
                  </a:lnTo>
                  <a:lnTo>
                    <a:pt x="319" y="173"/>
                  </a:lnTo>
                  <a:lnTo>
                    <a:pt x="315" y="172"/>
                  </a:lnTo>
                  <a:lnTo>
                    <a:pt x="312" y="172"/>
                  </a:lnTo>
                  <a:lnTo>
                    <a:pt x="309" y="171"/>
                  </a:lnTo>
                  <a:lnTo>
                    <a:pt x="302" y="172"/>
                  </a:lnTo>
                  <a:lnTo>
                    <a:pt x="299" y="169"/>
                  </a:lnTo>
                  <a:lnTo>
                    <a:pt x="298" y="166"/>
                  </a:lnTo>
                  <a:lnTo>
                    <a:pt x="292" y="164"/>
                  </a:lnTo>
                  <a:lnTo>
                    <a:pt x="285" y="166"/>
                  </a:lnTo>
                  <a:lnTo>
                    <a:pt x="281" y="166"/>
                  </a:lnTo>
                  <a:lnTo>
                    <a:pt x="276" y="164"/>
                  </a:lnTo>
                  <a:lnTo>
                    <a:pt x="271" y="166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Arecibo">
              <a:extLst>
                <a:ext uri="{FF2B5EF4-FFF2-40B4-BE49-F238E27FC236}">
                  <a16:creationId xmlns:a16="http://schemas.microsoft.com/office/drawing/2014/main" id="{B0BB4B33-74C3-B64E-AB11-2577F8C72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90" y="1674018"/>
              <a:ext cx="695325" cy="652463"/>
            </a:xfrm>
            <a:custGeom>
              <a:avLst/>
              <a:gdLst>
                <a:gd name="T0" fmla="*/ 2147483647 w 438"/>
                <a:gd name="T1" fmla="*/ 2147483647 h 411"/>
                <a:gd name="T2" fmla="*/ 2147483647 w 438"/>
                <a:gd name="T3" fmla="*/ 2147483647 h 411"/>
                <a:gd name="T4" fmla="*/ 2147483647 w 438"/>
                <a:gd name="T5" fmla="*/ 2147483647 h 411"/>
                <a:gd name="T6" fmla="*/ 2147483647 w 438"/>
                <a:gd name="T7" fmla="*/ 2147483647 h 411"/>
                <a:gd name="T8" fmla="*/ 2147483647 w 438"/>
                <a:gd name="T9" fmla="*/ 2147483647 h 411"/>
                <a:gd name="T10" fmla="*/ 2147483647 w 438"/>
                <a:gd name="T11" fmla="*/ 2147483647 h 411"/>
                <a:gd name="T12" fmla="*/ 2147483647 w 438"/>
                <a:gd name="T13" fmla="*/ 2147483647 h 411"/>
                <a:gd name="T14" fmla="*/ 2147483647 w 438"/>
                <a:gd name="T15" fmla="*/ 2147483647 h 411"/>
                <a:gd name="T16" fmla="*/ 2147483647 w 438"/>
                <a:gd name="T17" fmla="*/ 2147483647 h 411"/>
                <a:gd name="T18" fmla="*/ 2147483647 w 438"/>
                <a:gd name="T19" fmla="*/ 2147483647 h 411"/>
                <a:gd name="T20" fmla="*/ 2147483647 w 438"/>
                <a:gd name="T21" fmla="*/ 2147483647 h 411"/>
                <a:gd name="T22" fmla="*/ 2147483647 w 438"/>
                <a:gd name="T23" fmla="*/ 2147483647 h 411"/>
                <a:gd name="T24" fmla="*/ 2147483647 w 438"/>
                <a:gd name="T25" fmla="*/ 2147483647 h 411"/>
                <a:gd name="T26" fmla="*/ 2147483647 w 438"/>
                <a:gd name="T27" fmla="*/ 2147483647 h 411"/>
                <a:gd name="T28" fmla="*/ 2147483647 w 438"/>
                <a:gd name="T29" fmla="*/ 2147483647 h 411"/>
                <a:gd name="T30" fmla="*/ 2147483647 w 438"/>
                <a:gd name="T31" fmla="*/ 2147483647 h 411"/>
                <a:gd name="T32" fmla="*/ 2147483647 w 438"/>
                <a:gd name="T33" fmla="*/ 2147483647 h 411"/>
                <a:gd name="T34" fmla="*/ 2147483647 w 438"/>
                <a:gd name="T35" fmla="*/ 2147483647 h 411"/>
                <a:gd name="T36" fmla="*/ 2147483647 w 438"/>
                <a:gd name="T37" fmla="*/ 2147483647 h 411"/>
                <a:gd name="T38" fmla="*/ 2147483647 w 438"/>
                <a:gd name="T39" fmla="*/ 2147483647 h 411"/>
                <a:gd name="T40" fmla="*/ 2147483647 w 438"/>
                <a:gd name="T41" fmla="*/ 2147483647 h 411"/>
                <a:gd name="T42" fmla="*/ 2147483647 w 438"/>
                <a:gd name="T43" fmla="*/ 2147483647 h 411"/>
                <a:gd name="T44" fmla="*/ 2147483647 w 438"/>
                <a:gd name="T45" fmla="*/ 2147483647 h 411"/>
                <a:gd name="T46" fmla="*/ 2147483647 w 438"/>
                <a:gd name="T47" fmla="*/ 2147483647 h 411"/>
                <a:gd name="T48" fmla="*/ 2147483647 w 438"/>
                <a:gd name="T49" fmla="*/ 2147483647 h 411"/>
                <a:gd name="T50" fmla="*/ 2147483647 w 438"/>
                <a:gd name="T51" fmla="*/ 2147483647 h 411"/>
                <a:gd name="T52" fmla="*/ 2147483647 w 438"/>
                <a:gd name="T53" fmla="*/ 2147483647 h 411"/>
                <a:gd name="T54" fmla="*/ 2147483647 w 438"/>
                <a:gd name="T55" fmla="*/ 2147483647 h 411"/>
                <a:gd name="T56" fmla="*/ 2147483647 w 438"/>
                <a:gd name="T57" fmla="*/ 2147483647 h 411"/>
                <a:gd name="T58" fmla="*/ 2147483647 w 438"/>
                <a:gd name="T59" fmla="*/ 2147483647 h 411"/>
                <a:gd name="T60" fmla="*/ 2147483647 w 438"/>
                <a:gd name="T61" fmla="*/ 2147483647 h 411"/>
                <a:gd name="T62" fmla="*/ 2147483647 w 438"/>
                <a:gd name="T63" fmla="*/ 2147483647 h 411"/>
                <a:gd name="T64" fmla="*/ 2147483647 w 438"/>
                <a:gd name="T65" fmla="*/ 2147483647 h 411"/>
                <a:gd name="T66" fmla="*/ 2147483647 w 438"/>
                <a:gd name="T67" fmla="*/ 2147483647 h 411"/>
                <a:gd name="T68" fmla="*/ 2147483647 w 438"/>
                <a:gd name="T69" fmla="*/ 2147483647 h 411"/>
                <a:gd name="T70" fmla="*/ 2147483647 w 438"/>
                <a:gd name="T71" fmla="*/ 2147483647 h 411"/>
                <a:gd name="T72" fmla="*/ 2147483647 w 438"/>
                <a:gd name="T73" fmla="*/ 2147483647 h 411"/>
                <a:gd name="T74" fmla="*/ 2147483647 w 438"/>
                <a:gd name="T75" fmla="*/ 2147483647 h 411"/>
                <a:gd name="T76" fmla="*/ 2147483647 w 438"/>
                <a:gd name="T77" fmla="*/ 2147483647 h 411"/>
                <a:gd name="T78" fmla="*/ 2147483647 w 438"/>
                <a:gd name="T79" fmla="*/ 2147483647 h 411"/>
                <a:gd name="T80" fmla="*/ 2147483647 w 438"/>
                <a:gd name="T81" fmla="*/ 2147483647 h 411"/>
                <a:gd name="T82" fmla="*/ 2147483647 w 438"/>
                <a:gd name="T83" fmla="*/ 2147483647 h 411"/>
                <a:gd name="T84" fmla="*/ 2147483647 w 438"/>
                <a:gd name="T85" fmla="*/ 2147483647 h 411"/>
                <a:gd name="T86" fmla="*/ 2147483647 w 438"/>
                <a:gd name="T87" fmla="*/ 2147483647 h 411"/>
                <a:gd name="T88" fmla="*/ 2147483647 w 438"/>
                <a:gd name="T89" fmla="*/ 2147483647 h 411"/>
                <a:gd name="T90" fmla="*/ 2147483647 w 438"/>
                <a:gd name="T91" fmla="*/ 2147483647 h 411"/>
                <a:gd name="T92" fmla="*/ 2147483647 w 438"/>
                <a:gd name="T93" fmla="*/ 2147483647 h 411"/>
                <a:gd name="T94" fmla="*/ 2147483647 w 438"/>
                <a:gd name="T95" fmla="*/ 2147483647 h 411"/>
                <a:gd name="T96" fmla="*/ 2147483647 w 438"/>
                <a:gd name="T97" fmla="*/ 2147483647 h 411"/>
                <a:gd name="T98" fmla="*/ 0 w 438"/>
                <a:gd name="T99" fmla="*/ 2147483647 h 411"/>
                <a:gd name="T100" fmla="*/ 2147483647 w 438"/>
                <a:gd name="T101" fmla="*/ 2147483647 h 4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8"/>
                <a:gd name="T154" fmla="*/ 0 h 411"/>
                <a:gd name="T155" fmla="*/ 438 w 438"/>
                <a:gd name="T156" fmla="*/ 411 h 41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8" h="411">
                  <a:moveTo>
                    <a:pt x="7" y="89"/>
                  </a:moveTo>
                  <a:lnTo>
                    <a:pt x="8" y="81"/>
                  </a:lnTo>
                  <a:lnTo>
                    <a:pt x="8" y="75"/>
                  </a:lnTo>
                  <a:lnTo>
                    <a:pt x="5" y="72"/>
                  </a:lnTo>
                  <a:lnTo>
                    <a:pt x="5" y="68"/>
                  </a:lnTo>
                  <a:lnTo>
                    <a:pt x="3" y="58"/>
                  </a:lnTo>
                  <a:lnTo>
                    <a:pt x="4" y="50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3" y="24"/>
                  </a:lnTo>
                  <a:lnTo>
                    <a:pt x="28" y="30"/>
                  </a:lnTo>
                  <a:lnTo>
                    <a:pt x="36" y="34"/>
                  </a:lnTo>
                  <a:lnTo>
                    <a:pt x="41" y="37"/>
                  </a:lnTo>
                  <a:lnTo>
                    <a:pt x="49" y="40"/>
                  </a:lnTo>
                  <a:lnTo>
                    <a:pt x="62" y="44"/>
                  </a:lnTo>
                  <a:lnTo>
                    <a:pt x="68" y="45"/>
                  </a:lnTo>
                  <a:lnTo>
                    <a:pt x="83" y="48"/>
                  </a:lnTo>
                  <a:lnTo>
                    <a:pt x="101" y="45"/>
                  </a:lnTo>
                  <a:lnTo>
                    <a:pt x="116" y="43"/>
                  </a:lnTo>
                  <a:lnTo>
                    <a:pt x="118" y="45"/>
                  </a:lnTo>
                  <a:lnTo>
                    <a:pt x="127" y="46"/>
                  </a:lnTo>
                  <a:lnTo>
                    <a:pt x="138" y="50"/>
                  </a:lnTo>
                  <a:lnTo>
                    <a:pt x="162" y="37"/>
                  </a:lnTo>
                  <a:lnTo>
                    <a:pt x="161" y="27"/>
                  </a:lnTo>
                  <a:lnTo>
                    <a:pt x="168" y="25"/>
                  </a:lnTo>
                  <a:lnTo>
                    <a:pt x="209" y="21"/>
                  </a:lnTo>
                  <a:lnTo>
                    <a:pt x="219" y="15"/>
                  </a:lnTo>
                  <a:lnTo>
                    <a:pt x="316" y="3"/>
                  </a:lnTo>
                  <a:lnTo>
                    <a:pt x="336" y="0"/>
                  </a:lnTo>
                  <a:lnTo>
                    <a:pt x="348" y="3"/>
                  </a:lnTo>
                  <a:lnTo>
                    <a:pt x="423" y="22"/>
                  </a:lnTo>
                  <a:lnTo>
                    <a:pt x="421" y="35"/>
                  </a:lnTo>
                  <a:lnTo>
                    <a:pt x="420" y="42"/>
                  </a:lnTo>
                  <a:lnTo>
                    <a:pt x="419" y="48"/>
                  </a:lnTo>
                  <a:lnTo>
                    <a:pt x="422" y="54"/>
                  </a:lnTo>
                  <a:lnTo>
                    <a:pt x="425" y="59"/>
                  </a:lnTo>
                  <a:lnTo>
                    <a:pt x="431" y="63"/>
                  </a:lnTo>
                  <a:lnTo>
                    <a:pt x="437" y="61"/>
                  </a:lnTo>
                  <a:lnTo>
                    <a:pt x="438" y="70"/>
                  </a:lnTo>
                  <a:lnTo>
                    <a:pt x="437" y="79"/>
                  </a:lnTo>
                  <a:lnTo>
                    <a:pt x="437" y="85"/>
                  </a:lnTo>
                  <a:lnTo>
                    <a:pt x="436" y="90"/>
                  </a:lnTo>
                  <a:lnTo>
                    <a:pt x="435" y="100"/>
                  </a:lnTo>
                  <a:lnTo>
                    <a:pt x="435" y="102"/>
                  </a:lnTo>
                  <a:lnTo>
                    <a:pt x="434" y="111"/>
                  </a:lnTo>
                  <a:lnTo>
                    <a:pt x="433" y="118"/>
                  </a:lnTo>
                  <a:lnTo>
                    <a:pt x="422" y="127"/>
                  </a:lnTo>
                  <a:lnTo>
                    <a:pt x="422" y="130"/>
                  </a:lnTo>
                  <a:lnTo>
                    <a:pt x="430" y="128"/>
                  </a:lnTo>
                  <a:lnTo>
                    <a:pt x="432" y="130"/>
                  </a:lnTo>
                  <a:lnTo>
                    <a:pt x="430" y="144"/>
                  </a:lnTo>
                  <a:lnTo>
                    <a:pt x="428" y="159"/>
                  </a:lnTo>
                  <a:lnTo>
                    <a:pt x="428" y="162"/>
                  </a:lnTo>
                  <a:lnTo>
                    <a:pt x="427" y="167"/>
                  </a:lnTo>
                  <a:lnTo>
                    <a:pt x="425" y="178"/>
                  </a:lnTo>
                  <a:lnTo>
                    <a:pt x="422" y="191"/>
                  </a:lnTo>
                  <a:lnTo>
                    <a:pt x="414" y="194"/>
                  </a:lnTo>
                  <a:lnTo>
                    <a:pt x="409" y="221"/>
                  </a:lnTo>
                  <a:lnTo>
                    <a:pt x="414" y="223"/>
                  </a:lnTo>
                  <a:lnTo>
                    <a:pt x="414" y="234"/>
                  </a:lnTo>
                  <a:lnTo>
                    <a:pt x="419" y="241"/>
                  </a:lnTo>
                  <a:lnTo>
                    <a:pt x="420" y="247"/>
                  </a:lnTo>
                  <a:lnTo>
                    <a:pt x="421" y="255"/>
                  </a:lnTo>
                  <a:lnTo>
                    <a:pt x="434" y="276"/>
                  </a:lnTo>
                  <a:lnTo>
                    <a:pt x="434" y="284"/>
                  </a:lnTo>
                  <a:lnTo>
                    <a:pt x="432" y="299"/>
                  </a:lnTo>
                  <a:lnTo>
                    <a:pt x="414" y="360"/>
                  </a:lnTo>
                  <a:lnTo>
                    <a:pt x="389" y="369"/>
                  </a:lnTo>
                  <a:lnTo>
                    <a:pt x="377" y="382"/>
                  </a:lnTo>
                  <a:lnTo>
                    <a:pt x="359" y="373"/>
                  </a:lnTo>
                  <a:lnTo>
                    <a:pt x="324" y="382"/>
                  </a:lnTo>
                  <a:lnTo>
                    <a:pt x="308" y="389"/>
                  </a:lnTo>
                  <a:lnTo>
                    <a:pt x="292" y="388"/>
                  </a:lnTo>
                  <a:lnTo>
                    <a:pt x="273" y="382"/>
                  </a:lnTo>
                  <a:lnTo>
                    <a:pt x="270" y="385"/>
                  </a:lnTo>
                  <a:lnTo>
                    <a:pt x="269" y="388"/>
                  </a:lnTo>
                  <a:lnTo>
                    <a:pt x="267" y="391"/>
                  </a:lnTo>
                  <a:lnTo>
                    <a:pt x="265" y="394"/>
                  </a:lnTo>
                  <a:lnTo>
                    <a:pt x="262" y="396"/>
                  </a:lnTo>
                  <a:lnTo>
                    <a:pt x="258" y="398"/>
                  </a:lnTo>
                  <a:lnTo>
                    <a:pt x="249" y="401"/>
                  </a:lnTo>
                  <a:lnTo>
                    <a:pt x="236" y="395"/>
                  </a:lnTo>
                  <a:lnTo>
                    <a:pt x="233" y="393"/>
                  </a:lnTo>
                  <a:lnTo>
                    <a:pt x="231" y="392"/>
                  </a:lnTo>
                  <a:lnTo>
                    <a:pt x="228" y="391"/>
                  </a:lnTo>
                  <a:lnTo>
                    <a:pt x="224" y="391"/>
                  </a:lnTo>
                  <a:lnTo>
                    <a:pt x="217" y="395"/>
                  </a:lnTo>
                  <a:lnTo>
                    <a:pt x="213" y="396"/>
                  </a:lnTo>
                  <a:lnTo>
                    <a:pt x="210" y="397"/>
                  </a:lnTo>
                  <a:lnTo>
                    <a:pt x="202" y="399"/>
                  </a:lnTo>
                  <a:lnTo>
                    <a:pt x="196" y="399"/>
                  </a:lnTo>
                  <a:lnTo>
                    <a:pt x="181" y="398"/>
                  </a:lnTo>
                  <a:lnTo>
                    <a:pt x="170" y="398"/>
                  </a:lnTo>
                  <a:lnTo>
                    <a:pt x="167" y="399"/>
                  </a:lnTo>
                  <a:lnTo>
                    <a:pt x="163" y="400"/>
                  </a:lnTo>
                  <a:lnTo>
                    <a:pt x="158" y="400"/>
                  </a:lnTo>
                  <a:lnTo>
                    <a:pt x="136" y="411"/>
                  </a:lnTo>
                  <a:lnTo>
                    <a:pt x="119" y="404"/>
                  </a:lnTo>
                  <a:lnTo>
                    <a:pt x="113" y="383"/>
                  </a:lnTo>
                  <a:lnTo>
                    <a:pt x="110" y="374"/>
                  </a:lnTo>
                  <a:lnTo>
                    <a:pt x="111" y="371"/>
                  </a:lnTo>
                  <a:lnTo>
                    <a:pt x="115" y="367"/>
                  </a:lnTo>
                  <a:lnTo>
                    <a:pt x="109" y="356"/>
                  </a:lnTo>
                  <a:lnTo>
                    <a:pt x="95" y="337"/>
                  </a:lnTo>
                  <a:lnTo>
                    <a:pt x="93" y="333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9" y="333"/>
                  </a:lnTo>
                  <a:lnTo>
                    <a:pt x="74" y="338"/>
                  </a:lnTo>
                  <a:lnTo>
                    <a:pt x="62" y="347"/>
                  </a:lnTo>
                  <a:lnTo>
                    <a:pt x="59" y="349"/>
                  </a:lnTo>
                  <a:lnTo>
                    <a:pt x="48" y="354"/>
                  </a:lnTo>
                  <a:lnTo>
                    <a:pt x="39" y="360"/>
                  </a:lnTo>
                  <a:lnTo>
                    <a:pt x="33" y="362"/>
                  </a:lnTo>
                  <a:lnTo>
                    <a:pt x="30" y="364"/>
                  </a:lnTo>
                  <a:lnTo>
                    <a:pt x="23" y="369"/>
                  </a:lnTo>
                  <a:lnTo>
                    <a:pt x="1" y="390"/>
                  </a:lnTo>
                  <a:lnTo>
                    <a:pt x="2" y="370"/>
                  </a:lnTo>
                  <a:lnTo>
                    <a:pt x="2" y="363"/>
                  </a:lnTo>
                  <a:lnTo>
                    <a:pt x="3" y="333"/>
                  </a:lnTo>
                  <a:lnTo>
                    <a:pt x="3" y="329"/>
                  </a:lnTo>
                  <a:lnTo>
                    <a:pt x="3" y="319"/>
                  </a:lnTo>
                  <a:lnTo>
                    <a:pt x="3" y="316"/>
                  </a:lnTo>
                  <a:lnTo>
                    <a:pt x="3" y="309"/>
                  </a:lnTo>
                  <a:lnTo>
                    <a:pt x="3" y="304"/>
                  </a:lnTo>
                  <a:lnTo>
                    <a:pt x="3" y="288"/>
                  </a:lnTo>
                  <a:lnTo>
                    <a:pt x="4" y="277"/>
                  </a:lnTo>
                  <a:lnTo>
                    <a:pt x="5" y="265"/>
                  </a:lnTo>
                  <a:lnTo>
                    <a:pt x="6" y="251"/>
                  </a:lnTo>
                  <a:lnTo>
                    <a:pt x="7" y="246"/>
                  </a:lnTo>
                  <a:lnTo>
                    <a:pt x="7" y="243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7" y="229"/>
                  </a:lnTo>
                  <a:lnTo>
                    <a:pt x="5" y="225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2"/>
                  </a:lnTo>
                  <a:lnTo>
                    <a:pt x="1" y="199"/>
                  </a:lnTo>
                  <a:lnTo>
                    <a:pt x="2" y="195"/>
                  </a:lnTo>
                  <a:lnTo>
                    <a:pt x="4" y="190"/>
                  </a:lnTo>
                  <a:lnTo>
                    <a:pt x="5" y="185"/>
                  </a:lnTo>
                  <a:lnTo>
                    <a:pt x="6" y="177"/>
                  </a:lnTo>
                  <a:lnTo>
                    <a:pt x="6" y="174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6" y="161"/>
                  </a:lnTo>
                  <a:lnTo>
                    <a:pt x="6" y="152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6" y="109"/>
                  </a:lnTo>
                  <a:lnTo>
                    <a:pt x="7" y="98"/>
                  </a:lnTo>
                  <a:lnTo>
                    <a:pt x="7" y="89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Arroyo">
              <a:extLst>
                <a:ext uri="{FF2B5EF4-FFF2-40B4-BE49-F238E27FC236}">
                  <a16:creationId xmlns:a16="http://schemas.microsoft.com/office/drawing/2014/main" id="{F11C11BD-8421-E442-DE80-F7F240C5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0" y="3321050"/>
              <a:ext cx="274638" cy="320675"/>
            </a:xfrm>
            <a:custGeom>
              <a:avLst/>
              <a:gdLst>
                <a:gd name="T0" fmla="*/ 2147483647 w 173"/>
                <a:gd name="T1" fmla="*/ 2147483647 h 202"/>
                <a:gd name="T2" fmla="*/ 2147483647 w 173"/>
                <a:gd name="T3" fmla="*/ 2147483647 h 202"/>
                <a:gd name="T4" fmla="*/ 2147483647 w 173"/>
                <a:gd name="T5" fmla="*/ 2147483647 h 202"/>
                <a:gd name="T6" fmla="*/ 2147483647 w 173"/>
                <a:gd name="T7" fmla="*/ 2147483647 h 202"/>
                <a:gd name="T8" fmla="*/ 2147483647 w 173"/>
                <a:gd name="T9" fmla="*/ 2147483647 h 202"/>
                <a:gd name="T10" fmla="*/ 2147483647 w 173"/>
                <a:gd name="T11" fmla="*/ 2147483647 h 202"/>
                <a:gd name="T12" fmla="*/ 2147483647 w 173"/>
                <a:gd name="T13" fmla="*/ 2147483647 h 202"/>
                <a:gd name="T14" fmla="*/ 2147483647 w 173"/>
                <a:gd name="T15" fmla="*/ 2147483647 h 202"/>
                <a:gd name="T16" fmla="*/ 2147483647 w 173"/>
                <a:gd name="T17" fmla="*/ 2147483647 h 202"/>
                <a:gd name="T18" fmla="*/ 2147483647 w 173"/>
                <a:gd name="T19" fmla="*/ 2147483647 h 202"/>
                <a:gd name="T20" fmla="*/ 2147483647 w 173"/>
                <a:gd name="T21" fmla="*/ 2147483647 h 202"/>
                <a:gd name="T22" fmla="*/ 2147483647 w 173"/>
                <a:gd name="T23" fmla="*/ 2147483647 h 202"/>
                <a:gd name="T24" fmla="*/ 2147483647 w 173"/>
                <a:gd name="T25" fmla="*/ 2147483647 h 202"/>
                <a:gd name="T26" fmla="*/ 2147483647 w 173"/>
                <a:gd name="T27" fmla="*/ 2147483647 h 202"/>
                <a:gd name="T28" fmla="*/ 2147483647 w 173"/>
                <a:gd name="T29" fmla="*/ 2147483647 h 202"/>
                <a:gd name="T30" fmla="*/ 2147483647 w 173"/>
                <a:gd name="T31" fmla="*/ 2147483647 h 202"/>
                <a:gd name="T32" fmla="*/ 2147483647 w 173"/>
                <a:gd name="T33" fmla="*/ 2147483647 h 202"/>
                <a:gd name="T34" fmla="*/ 2147483647 w 173"/>
                <a:gd name="T35" fmla="*/ 2147483647 h 202"/>
                <a:gd name="T36" fmla="*/ 2147483647 w 173"/>
                <a:gd name="T37" fmla="*/ 2147483647 h 202"/>
                <a:gd name="T38" fmla="*/ 2147483647 w 173"/>
                <a:gd name="T39" fmla="*/ 2147483647 h 202"/>
                <a:gd name="T40" fmla="*/ 2147483647 w 173"/>
                <a:gd name="T41" fmla="*/ 0 h 202"/>
                <a:gd name="T42" fmla="*/ 2147483647 w 173"/>
                <a:gd name="T43" fmla="*/ 2147483647 h 202"/>
                <a:gd name="T44" fmla="*/ 2147483647 w 173"/>
                <a:gd name="T45" fmla="*/ 2147483647 h 202"/>
                <a:gd name="T46" fmla="*/ 2147483647 w 173"/>
                <a:gd name="T47" fmla="*/ 2147483647 h 202"/>
                <a:gd name="T48" fmla="*/ 2147483647 w 173"/>
                <a:gd name="T49" fmla="*/ 2147483647 h 202"/>
                <a:gd name="T50" fmla="*/ 2147483647 w 173"/>
                <a:gd name="T51" fmla="*/ 2147483647 h 202"/>
                <a:gd name="T52" fmla="*/ 2147483647 w 173"/>
                <a:gd name="T53" fmla="*/ 2147483647 h 202"/>
                <a:gd name="T54" fmla="*/ 2147483647 w 173"/>
                <a:gd name="T55" fmla="*/ 2147483647 h 202"/>
                <a:gd name="T56" fmla="*/ 2147483647 w 173"/>
                <a:gd name="T57" fmla="*/ 2147483647 h 202"/>
                <a:gd name="T58" fmla="*/ 2147483647 w 173"/>
                <a:gd name="T59" fmla="*/ 2147483647 h 202"/>
                <a:gd name="T60" fmla="*/ 2147483647 w 173"/>
                <a:gd name="T61" fmla="*/ 2147483647 h 202"/>
                <a:gd name="T62" fmla="*/ 2147483647 w 173"/>
                <a:gd name="T63" fmla="*/ 2147483647 h 202"/>
                <a:gd name="T64" fmla="*/ 2147483647 w 173"/>
                <a:gd name="T65" fmla="*/ 2147483647 h 202"/>
                <a:gd name="T66" fmla="*/ 2147483647 w 173"/>
                <a:gd name="T67" fmla="*/ 2147483647 h 202"/>
                <a:gd name="T68" fmla="*/ 2147483647 w 173"/>
                <a:gd name="T69" fmla="*/ 2147483647 h 202"/>
                <a:gd name="T70" fmla="*/ 2147483647 w 173"/>
                <a:gd name="T71" fmla="*/ 2147483647 h 2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3"/>
                <a:gd name="T109" fmla="*/ 0 h 202"/>
                <a:gd name="T110" fmla="*/ 173 w 173"/>
                <a:gd name="T111" fmla="*/ 202 h 2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3" h="202">
                  <a:moveTo>
                    <a:pt x="53" y="136"/>
                  </a:moveTo>
                  <a:lnTo>
                    <a:pt x="53" y="141"/>
                  </a:lnTo>
                  <a:lnTo>
                    <a:pt x="56" y="164"/>
                  </a:lnTo>
                  <a:lnTo>
                    <a:pt x="58" y="169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5" y="175"/>
                  </a:lnTo>
                  <a:lnTo>
                    <a:pt x="71" y="181"/>
                  </a:lnTo>
                  <a:lnTo>
                    <a:pt x="83" y="185"/>
                  </a:lnTo>
                  <a:lnTo>
                    <a:pt x="85" y="186"/>
                  </a:lnTo>
                  <a:lnTo>
                    <a:pt x="91" y="188"/>
                  </a:lnTo>
                  <a:lnTo>
                    <a:pt x="102" y="193"/>
                  </a:lnTo>
                  <a:lnTo>
                    <a:pt x="105" y="196"/>
                  </a:lnTo>
                  <a:lnTo>
                    <a:pt x="109" y="202"/>
                  </a:lnTo>
                  <a:lnTo>
                    <a:pt x="138" y="181"/>
                  </a:lnTo>
                  <a:lnTo>
                    <a:pt x="151" y="159"/>
                  </a:lnTo>
                  <a:lnTo>
                    <a:pt x="173" y="142"/>
                  </a:lnTo>
                  <a:lnTo>
                    <a:pt x="168" y="133"/>
                  </a:lnTo>
                  <a:lnTo>
                    <a:pt x="167" y="130"/>
                  </a:lnTo>
                  <a:lnTo>
                    <a:pt x="165" y="127"/>
                  </a:lnTo>
                  <a:lnTo>
                    <a:pt x="163" y="114"/>
                  </a:lnTo>
                  <a:lnTo>
                    <a:pt x="160" y="111"/>
                  </a:lnTo>
                  <a:lnTo>
                    <a:pt x="158" y="108"/>
                  </a:lnTo>
                  <a:lnTo>
                    <a:pt x="148" y="102"/>
                  </a:lnTo>
                  <a:lnTo>
                    <a:pt x="131" y="91"/>
                  </a:lnTo>
                  <a:lnTo>
                    <a:pt x="111" y="72"/>
                  </a:lnTo>
                  <a:lnTo>
                    <a:pt x="114" y="67"/>
                  </a:lnTo>
                  <a:lnTo>
                    <a:pt x="119" y="59"/>
                  </a:lnTo>
                  <a:lnTo>
                    <a:pt x="122" y="54"/>
                  </a:lnTo>
                  <a:lnTo>
                    <a:pt x="121" y="45"/>
                  </a:lnTo>
                  <a:lnTo>
                    <a:pt x="121" y="42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2" y="19"/>
                  </a:lnTo>
                  <a:lnTo>
                    <a:pt x="109" y="10"/>
                  </a:lnTo>
                  <a:lnTo>
                    <a:pt x="103" y="9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4" y="5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0" y="2"/>
                  </a:lnTo>
                  <a:lnTo>
                    <a:pt x="65" y="5"/>
                  </a:lnTo>
                  <a:lnTo>
                    <a:pt x="62" y="6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0" y="42"/>
                  </a:lnTo>
                  <a:lnTo>
                    <a:pt x="5" y="44"/>
                  </a:lnTo>
                  <a:lnTo>
                    <a:pt x="9" y="45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6" y="58"/>
                  </a:lnTo>
                  <a:lnTo>
                    <a:pt x="25" y="63"/>
                  </a:lnTo>
                  <a:lnTo>
                    <a:pt x="32" y="79"/>
                  </a:lnTo>
                  <a:lnTo>
                    <a:pt x="54" y="111"/>
                  </a:lnTo>
                  <a:lnTo>
                    <a:pt x="54" y="116"/>
                  </a:lnTo>
                  <a:lnTo>
                    <a:pt x="54" y="122"/>
                  </a:lnTo>
                  <a:lnTo>
                    <a:pt x="53" y="128"/>
                  </a:lnTo>
                  <a:lnTo>
                    <a:pt x="53" y="132"/>
                  </a:lnTo>
                  <a:lnTo>
                    <a:pt x="53" y="136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Barceloneta">
              <a:extLst>
                <a:ext uri="{FF2B5EF4-FFF2-40B4-BE49-F238E27FC236}">
                  <a16:creationId xmlns:a16="http://schemas.microsoft.com/office/drawing/2014/main" id="{01B1F44A-6035-5227-61ED-6F878D02D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688" y="1676400"/>
              <a:ext cx="263525" cy="366713"/>
            </a:xfrm>
            <a:custGeom>
              <a:avLst/>
              <a:gdLst>
                <a:gd name="T0" fmla="*/ 2147483647 w 166"/>
                <a:gd name="T1" fmla="*/ 2147483647 h 231"/>
                <a:gd name="T2" fmla="*/ 2147483647 w 166"/>
                <a:gd name="T3" fmla="*/ 2147483647 h 231"/>
                <a:gd name="T4" fmla="*/ 2147483647 w 166"/>
                <a:gd name="T5" fmla="*/ 2147483647 h 231"/>
                <a:gd name="T6" fmla="*/ 2147483647 w 166"/>
                <a:gd name="T7" fmla="*/ 2147483647 h 231"/>
                <a:gd name="T8" fmla="*/ 2147483647 w 166"/>
                <a:gd name="T9" fmla="*/ 2147483647 h 231"/>
                <a:gd name="T10" fmla="*/ 2147483647 w 166"/>
                <a:gd name="T11" fmla="*/ 2147483647 h 231"/>
                <a:gd name="T12" fmla="*/ 2147483647 w 166"/>
                <a:gd name="T13" fmla="*/ 2147483647 h 231"/>
                <a:gd name="T14" fmla="*/ 2147483647 w 166"/>
                <a:gd name="T15" fmla="*/ 2147483647 h 231"/>
                <a:gd name="T16" fmla="*/ 2147483647 w 166"/>
                <a:gd name="T17" fmla="*/ 2147483647 h 231"/>
                <a:gd name="T18" fmla="*/ 2147483647 w 166"/>
                <a:gd name="T19" fmla="*/ 2147483647 h 231"/>
                <a:gd name="T20" fmla="*/ 2147483647 w 166"/>
                <a:gd name="T21" fmla="*/ 2147483647 h 231"/>
                <a:gd name="T22" fmla="*/ 2147483647 w 166"/>
                <a:gd name="T23" fmla="*/ 2147483647 h 231"/>
                <a:gd name="T24" fmla="*/ 2147483647 w 166"/>
                <a:gd name="T25" fmla="*/ 2147483647 h 231"/>
                <a:gd name="T26" fmla="*/ 0 w 166"/>
                <a:gd name="T27" fmla="*/ 2147483647 h 231"/>
                <a:gd name="T28" fmla="*/ 2147483647 w 166"/>
                <a:gd name="T29" fmla="*/ 2147483647 h 231"/>
                <a:gd name="T30" fmla="*/ 2147483647 w 166"/>
                <a:gd name="T31" fmla="*/ 2147483647 h 231"/>
                <a:gd name="T32" fmla="*/ 2147483647 w 166"/>
                <a:gd name="T33" fmla="*/ 2147483647 h 231"/>
                <a:gd name="T34" fmla="*/ 2147483647 w 166"/>
                <a:gd name="T35" fmla="*/ 2147483647 h 231"/>
                <a:gd name="T36" fmla="*/ 2147483647 w 166"/>
                <a:gd name="T37" fmla="*/ 2147483647 h 231"/>
                <a:gd name="T38" fmla="*/ 2147483647 w 166"/>
                <a:gd name="T39" fmla="*/ 2147483647 h 231"/>
                <a:gd name="T40" fmla="*/ 2147483647 w 166"/>
                <a:gd name="T41" fmla="*/ 2147483647 h 231"/>
                <a:gd name="T42" fmla="*/ 2147483647 w 166"/>
                <a:gd name="T43" fmla="*/ 2147483647 h 231"/>
                <a:gd name="T44" fmla="*/ 2147483647 w 166"/>
                <a:gd name="T45" fmla="*/ 2147483647 h 231"/>
                <a:gd name="T46" fmla="*/ 2147483647 w 166"/>
                <a:gd name="T47" fmla="*/ 2147483647 h 231"/>
                <a:gd name="T48" fmla="*/ 2147483647 w 166"/>
                <a:gd name="T49" fmla="*/ 2147483647 h 231"/>
                <a:gd name="T50" fmla="*/ 2147483647 w 166"/>
                <a:gd name="T51" fmla="*/ 2147483647 h 231"/>
                <a:gd name="T52" fmla="*/ 2147483647 w 166"/>
                <a:gd name="T53" fmla="*/ 2147483647 h 231"/>
                <a:gd name="T54" fmla="*/ 2147483647 w 166"/>
                <a:gd name="T55" fmla="*/ 2147483647 h 231"/>
                <a:gd name="T56" fmla="*/ 2147483647 w 166"/>
                <a:gd name="T57" fmla="*/ 2147483647 h 231"/>
                <a:gd name="T58" fmla="*/ 2147483647 w 166"/>
                <a:gd name="T59" fmla="*/ 2147483647 h 231"/>
                <a:gd name="T60" fmla="*/ 2147483647 w 166"/>
                <a:gd name="T61" fmla="*/ 2147483647 h 231"/>
                <a:gd name="T62" fmla="*/ 2147483647 w 166"/>
                <a:gd name="T63" fmla="*/ 2147483647 h 231"/>
                <a:gd name="T64" fmla="*/ 2147483647 w 166"/>
                <a:gd name="T65" fmla="*/ 2147483647 h 231"/>
                <a:gd name="T66" fmla="*/ 2147483647 w 166"/>
                <a:gd name="T67" fmla="*/ 2147483647 h 231"/>
                <a:gd name="T68" fmla="*/ 2147483647 w 166"/>
                <a:gd name="T69" fmla="*/ 2147483647 h 231"/>
                <a:gd name="T70" fmla="*/ 2147483647 w 166"/>
                <a:gd name="T71" fmla="*/ 2147483647 h 231"/>
                <a:gd name="T72" fmla="*/ 2147483647 w 166"/>
                <a:gd name="T73" fmla="*/ 2147483647 h 231"/>
                <a:gd name="T74" fmla="*/ 2147483647 w 166"/>
                <a:gd name="T75" fmla="*/ 2147483647 h 231"/>
                <a:gd name="T76" fmla="*/ 2147483647 w 166"/>
                <a:gd name="T77" fmla="*/ 2147483647 h 231"/>
                <a:gd name="T78" fmla="*/ 2147483647 w 166"/>
                <a:gd name="T79" fmla="*/ 2147483647 h 2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6"/>
                <a:gd name="T121" fmla="*/ 0 h 231"/>
                <a:gd name="T122" fmla="*/ 166 w 166"/>
                <a:gd name="T123" fmla="*/ 231 h 23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6" h="231">
                  <a:moveTo>
                    <a:pt x="14" y="12"/>
                  </a:moveTo>
                  <a:lnTo>
                    <a:pt x="12" y="25"/>
                  </a:lnTo>
                  <a:lnTo>
                    <a:pt x="11" y="32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6" y="49"/>
                  </a:lnTo>
                  <a:lnTo>
                    <a:pt x="22" y="53"/>
                  </a:lnTo>
                  <a:lnTo>
                    <a:pt x="28" y="51"/>
                  </a:lnTo>
                  <a:lnTo>
                    <a:pt x="29" y="60"/>
                  </a:lnTo>
                  <a:lnTo>
                    <a:pt x="28" y="69"/>
                  </a:lnTo>
                  <a:lnTo>
                    <a:pt x="28" y="75"/>
                  </a:lnTo>
                  <a:lnTo>
                    <a:pt x="27" y="8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5" y="101"/>
                  </a:lnTo>
                  <a:lnTo>
                    <a:pt x="24" y="108"/>
                  </a:lnTo>
                  <a:lnTo>
                    <a:pt x="13" y="117"/>
                  </a:lnTo>
                  <a:lnTo>
                    <a:pt x="13" y="120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1" y="134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8" y="157"/>
                  </a:lnTo>
                  <a:lnTo>
                    <a:pt x="16" y="168"/>
                  </a:lnTo>
                  <a:lnTo>
                    <a:pt x="13" y="181"/>
                  </a:lnTo>
                  <a:lnTo>
                    <a:pt x="5" y="184"/>
                  </a:lnTo>
                  <a:lnTo>
                    <a:pt x="0" y="211"/>
                  </a:lnTo>
                  <a:lnTo>
                    <a:pt x="5" y="213"/>
                  </a:lnTo>
                  <a:lnTo>
                    <a:pt x="5" y="224"/>
                  </a:lnTo>
                  <a:lnTo>
                    <a:pt x="10" y="231"/>
                  </a:lnTo>
                  <a:lnTo>
                    <a:pt x="24" y="231"/>
                  </a:lnTo>
                  <a:lnTo>
                    <a:pt x="24" y="217"/>
                  </a:lnTo>
                  <a:lnTo>
                    <a:pt x="28" y="217"/>
                  </a:lnTo>
                  <a:lnTo>
                    <a:pt x="41" y="202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72" y="178"/>
                  </a:lnTo>
                  <a:lnTo>
                    <a:pt x="79" y="180"/>
                  </a:lnTo>
                  <a:lnTo>
                    <a:pt x="84" y="180"/>
                  </a:lnTo>
                  <a:lnTo>
                    <a:pt x="96" y="188"/>
                  </a:lnTo>
                  <a:lnTo>
                    <a:pt x="115" y="194"/>
                  </a:lnTo>
                  <a:lnTo>
                    <a:pt x="115" y="175"/>
                  </a:lnTo>
                  <a:lnTo>
                    <a:pt x="117" y="168"/>
                  </a:lnTo>
                  <a:lnTo>
                    <a:pt x="114" y="164"/>
                  </a:lnTo>
                  <a:lnTo>
                    <a:pt x="133" y="157"/>
                  </a:lnTo>
                  <a:lnTo>
                    <a:pt x="138" y="152"/>
                  </a:lnTo>
                  <a:lnTo>
                    <a:pt x="152" y="146"/>
                  </a:lnTo>
                  <a:lnTo>
                    <a:pt x="154" y="140"/>
                  </a:lnTo>
                  <a:lnTo>
                    <a:pt x="166" y="134"/>
                  </a:lnTo>
                  <a:lnTo>
                    <a:pt x="160" y="134"/>
                  </a:lnTo>
                  <a:lnTo>
                    <a:pt x="151" y="114"/>
                  </a:lnTo>
                  <a:lnTo>
                    <a:pt x="147" y="111"/>
                  </a:lnTo>
                  <a:lnTo>
                    <a:pt x="141" y="116"/>
                  </a:lnTo>
                  <a:lnTo>
                    <a:pt x="138" y="110"/>
                  </a:lnTo>
                  <a:lnTo>
                    <a:pt x="134" y="107"/>
                  </a:lnTo>
                  <a:lnTo>
                    <a:pt x="131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43" y="92"/>
                  </a:lnTo>
                  <a:lnTo>
                    <a:pt x="138" y="77"/>
                  </a:lnTo>
                  <a:lnTo>
                    <a:pt x="128" y="84"/>
                  </a:lnTo>
                  <a:lnTo>
                    <a:pt x="128" y="80"/>
                  </a:lnTo>
                  <a:lnTo>
                    <a:pt x="129" y="76"/>
                  </a:lnTo>
                  <a:lnTo>
                    <a:pt x="144" y="57"/>
                  </a:lnTo>
                  <a:lnTo>
                    <a:pt x="144" y="43"/>
                  </a:lnTo>
                  <a:lnTo>
                    <a:pt x="143" y="37"/>
                  </a:lnTo>
                  <a:lnTo>
                    <a:pt x="135" y="26"/>
                  </a:lnTo>
                  <a:lnTo>
                    <a:pt x="137" y="22"/>
                  </a:lnTo>
                  <a:lnTo>
                    <a:pt x="138" y="19"/>
                  </a:lnTo>
                  <a:lnTo>
                    <a:pt x="107" y="8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81" y="1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Barranquitas">
              <a:extLst>
                <a:ext uri="{FF2B5EF4-FFF2-40B4-BE49-F238E27FC236}">
                  <a16:creationId xmlns:a16="http://schemas.microsoft.com/office/drawing/2014/main" id="{CE582366-7F5E-FA18-233F-59A7B5CBF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2555875"/>
              <a:ext cx="487363" cy="355600"/>
            </a:xfrm>
            <a:custGeom>
              <a:avLst/>
              <a:gdLst>
                <a:gd name="T0" fmla="*/ 2147483647 w 307"/>
                <a:gd name="T1" fmla="*/ 2147483647 h 224"/>
                <a:gd name="T2" fmla="*/ 2147483647 w 307"/>
                <a:gd name="T3" fmla="*/ 2147483647 h 224"/>
                <a:gd name="T4" fmla="*/ 2147483647 w 307"/>
                <a:gd name="T5" fmla="*/ 2147483647 h 224"/>
                <a:gd name="T6" fmla="*/ 2147483647 w 307"/>
                <a:gd name="T7" fmla="*/ 2147483647 h 224"/>
                <a:gd name="T8" fmla="*/ 2147483647 w 307"/>
                <a:gd name="T9" fmla="*/ 2147483647 h 224"/>
                <a:gd name="T10" fmla="*/ 2147483647 w 307"/>
                <a:gd name="T11" fmla="*/ 2147483647 h 224"/>
                <a:gd name="T12" fmla="*/ 2147483647 w 307"/>
                <a:gd name="T13" fmla="*/ 2147483647 h 224"/>
                <a:gd name="T14" fmla="*/ 2147483647 w 307"/>
                <a:gd name="T15" fmla="*/ 2147483647 h 224"/>
                <a:gd name="T16" fmla="*/ 2147483647 w 307"/>
                <a:gd name="T17" fmla="*/ 2147483647 h 224"/>
                <a:gd name="T18" fmla="*/ 2147483647 w 307"/>
                <a:gd name="T19" fmla="*/ 2147483647 h 224"/>
                <a:gd name="T20" fmla="*/ 2147483647 w 307"/>
                <a:gd name="T21" fmla="*/ 2147483647 h 224"/>
                <a:gd name="T22" fmla="*/ 2147483647 w 307"/>
                <a:gd name="T23" fmla="*/ 2147483647 h 224"/>
                <a:gd name="T24" fmla="*/ 2147483647 w 307"/>
                <a:gd name="T25" fmla="*/ 2147483647 h 224"/>
                <a:gd name="T26" fmla="*/ 2147483647 w 307"/>
                <a:gd name="T27" fmla="*/ 2147483647 h 224"/>
                <a:gd name="T28" fmla="*/ 2147483647 w 307"/>
                <a:gd name="T29" fmla="*/ 2147483647 h 224"/>
                <a:gd name="T30" fmla="*/ 2147483647 w 307"/>
                <a:gd name="T31" fmla="*/ 2147483647 h 224"/>
                <a:gd name="T32" fmla="*/ 0 w 307"/>
                <a:gd name="T33" fmla="*/ 2147483647 h 224"/>
                <a:gd name="T34" fmla="*/ 2147483647 w 307"/>
                <a:gd name="T35" fmla="*/ 2147483647 h 224"/>
                <a:gd name="T36" fmla="*/ 2147483647 w 307"/>
                <a:gd name="T37" fmla="*/ 2147483647 h 224"/>
                <a:gd name="T38" fmla="*/ 2147483647 w 307"/>
                <a:gd name="T39" fmla="*/ 2147483647 h 224"/>
                <a:gd name="T40" fmla="*/ 2147483647 w 307"/>
                <a:gd name="T41" fmla="*/ 2147483647 h 224"/>
                <a:gd name="T42" fmla="*/ 2147483647 w 307"/>
                <a:gd name="T43" fmla="*/ 2147483647 h 224"/>
                <a:gd name="T44" fmla="*/ 2147483647 w 307"/>
                <a:gd name="T45" fmla="*/ 2147483647 h 224"/>
                <a:gd name="T46" fmla="*/ 2147483647 w 307"/>
                <a:gd name="T47" fmla="*/ 2147483647 h 224"/>
                <a:gd name="T48" fmla="*/ 2147483647 w 307"/>
                <a:gd name="T49" fmla="*/ 2147483647 h 224"/>
                <a:gd name="T50" fmla="*/ 2147483647 w 307"/>
                <a:gd name="T51" fmla="*/ 2147483647 h 224"/>
                <a:gd name="T52" fmla="*/ 2147483647 w 307"/>
                <a:gd name="T53" fmla="*/ 2147483647 h 224"/>
                <a:gd name="T54" fmla="*/ 2147483647 w 307"/>
                <a:gd name="T55" fmla="*/ 2147483647 h 224"/>
                <a:gd name="T56" fmla="*/ 2147483647 w 307"/>
                <a:gd name="T57" fmla="*/ 2147483647 h 224"/>
                <a:gd name="T58" fmla="*/ 2147483647 w 307"/>
                <a:gd name="T59" fmla="*/ 2147483647 h 224"/>
                <a:gd name="T60" fmla="*/ 2147483647 w 307"/>
                <a:gd name="T61" fmla="*/ 2147483647 h 224"/>
                <a:gd name="T62" fmla="*/ 2147483647 w 307"/>
                <a:gd name="T63" fmla="*/ 2147483647 h 224"/>
                <a:gd name="T64" fmla="*/ 2147483647 w 307"/>
                <a:gd name="T65" fmla="*/ 2147483647 h 224"/>
                <a:gd name="T66" fmla="*/ 2147483647 w 307"/>
                <a:gd name="T67" fmla="*/ 2147483647 h 224"/>
                <a:gd name="T68" fmla="*/ 2147483647 w 307"/>
                <a:gd name="T69" fmla="*/ 2147483647 h 224"/>
                <a:gd name="T70" fmla="*/ 2147483647 w 307"/>
                <a:gd name="T71" fmla="*/ 2147483647 h 224"/>
                <a:gd name="T72" fmla="*/ 2147483647 w 307"/>
                <a:gd name="T73" fmla="*/ 2147483647 h 224"/>
                <a:gd name="T74" fmla="*/ 2147483647 w 307"/>
                <a:gd name="T75" fmla="*/ 2147483647 h 224"/>
                <a:gd name="T76" fmla="*/ 2147483647 w 307"/>
                <a:gd name="T77" fmla="*/ 2147483647 h 224"/>
                <a:gd name="T78" fmla="*/ 2147483647 w 307"/>
                <a:gd name="T79" fmla="*/ 2147483647 h 224"/>
                <a:gd name="T80" fmla="*/ 2147483647 w 307"/>
                <a:gd name="T81" fmla="*/ 2147483647 h 224"/>
                <a:gd name="T82" fmla="*/ 2147483647 w 307"/>
                <a:gd name="T83" fmla="*/ 2147483647 h 224"/>
                <a:gd name="T84" fmla="*/ 2147483647 w 307"/>
                <a:gd name="T85" fmla="*/ 2147483647 h 224"/>
                <a:gd name="T86" fmla="*/ 2147483647 w 307"/>
                <a:gd name="T87" fmla="*/ 2147483647 h 224"/>
                <a:gd name="T88" fmla="*/ 2147483647 w 307"/>
                <a:gd name="T89" fmla="*/ 2147483647 h 224"/>
                <a:gd name="T90" fmla="*/ 2147483647 w 307"/>
                <a:gd name="T91" fmla="*/ 2147483647 h 224"/>
                <a:gd name="T92" fmla="*/ 2147483647 w 307"/>
                <a:gd name="T93" fmla="*/ 2147483647 h 224"/>
                <a:gd name="T94" fmla="*/ 2147483647 w 307"/>
                <a:gd name="T95" fmla="*/ 2147483647 h 224"/>
                <a:gd name="T96" fmla="*/ 2147483647 w 307"/>
                <a:gd name="T97" fmla="*/ 2147483647 h 224"/>
                <a:gd name="T98" fmla="*/ 2147483647 w 307"/>
                <a:gd name="T99" fmla="*/ 2147483647 h 224"/>
                <a:gd name="T100" fmla="*/ 2147483647 w 307"/>
                <a:gd name="T101" fmla="*/ 2147483647 h 224"/>
                <a:gd name="T102" fmla="*/ 2147483647 w 307"/>
                <a:gd name="T103" fmla="*/ 2147483647 h 224"/>
                <a:gd name="T104" fmla="*/ 2147483647 w 307"/>
                <a:gd name="T105" fmla="*/ 2147483647 h 2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7"/>
                <a:gd name="T160" fmla="*/ 0 h 224"/>
                <a:gd name="T161" fmla="*/ 307 w 307"/>
                <a:gd name="T162" fmla="*/ 224 h 2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7" h="224">
                  <a:moveTo>
                    <a:pt x="144" y="3"/>
                  </a:moveTo>
                  <a:lnTo>
                    <a:pt x="141" y="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7" y="3"/>
                  </a:lnTo>
                  <a:lnTo>
                    <a:pt x="110" y="3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1" y="24"/>
                  </a:lnTo>
                  <a:lnTo>
                    <a:pt x="75" y="22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1" y="21"/>
                  </a:lnTo>
                  <a:lnTo>
                    <a:pt x="55" y="20"/>
                  </a:lnTo>
                  <a:lnTo>
                    <a:pt x="52" y="32"/>
                  </a:lnTo>
                  <a:lnTo>
                    <a:pt x="52" y="35"/>
                  </a:lnTo>
                  <a:lnTo>
                    <a:pt x="52" y="39"/>
                  </a:lnTo>
                  <a:lnTo>
                    <a:pt x="54" y="50"/>
                  </a:lnTo>
                  <a:lnTo>
                    <a:pt x="53" y="56"/>
                  </a:lnTo>
                  <a:lnTo>
                    <a:pt x="45" y="61"/>
                  </a:lnTo>
                  <a:lnTo>
                    <a:pt x="51" y="82"/>
                  </a:lnTo>
                  <a:lnTo>
                    <a:pt x="50" y="85"/>
                  </a:lnTo>
                  <a:lnTo>
                    <a:pt x="53" y="103"/>
                  </a:lnTo>
                  <a:lnTo>
                    <a:pt x="49" y="115"/>
                  </a:lnTo>
                  <a:lnTo>
                    <a:pt x="51" y="124"/>
                  </a:lnTo>
                  <a:lnTo>
                    <a:pt x="51" y="128"/>
                  </a:lnTo>
                  <a:lnTo>
                    <a:pt x="44" y="132"/>
                  </a:lnTo>
                  <a:lnTo>
                    <a:pt x="41" y="131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6"/>
                  </a:lnTo>
                  <a:lnTo>
                    <a:pt x="16" y="132"/>
                  </a:lnTo>
                  <a:lnTo>
                    <a:pt x="19" y="147"/>
                  </a:lnTo>
                  <a:lnTo>
                    <a:pt x="16" y="146"/>
                  </a:lnTo>
                  <a:lnTo>
                    <a:pt x="9" y="146"/>
                  </a:lnTo>
                  <a:lnTo>
                    <a:pt x="4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6"/>
                  </a:lnTo>
                  <a:lnTo>
                    <a:pt x="2" y="159"/>
                  </a:lnTo>
                  <a:lnTo>
                    <a:pt x="1" y="161"/>
                  </a:lnTo>
                  <a:lnTo>
                    <a:pt x="4" y="165"/>
                  </a:lnTo>
                  <a:lnTo>
                    <a:pt x="3" y="169"/>
                  </a:lnTo>
                  <a:lnTo>
                    <a:pt x="1" y="174"/>
                  </a:lnTo>
                  <a:lnTo>
                    <a:pt x="3" y="175"/>
                  </a:lnTo>
                  <a:lnTo>
                    <a:pt x="8" y="176"/>
                  </a:lnTo>
                  <a:lnTo>
                    <a:pt x="11" y="177"/>
                  </a:lnTo>
                  <a:lnTo>
                    <a:pt x="17" y="182"/>
                  </a:lnTo>
                  <a:lnTo>
                    <a:pt x="22" y="184"/>
                  </a:lnTo>
                  <a:lnTo>
                    <a:pt x="25" y="183"/>
                  </a:lnTo>
                  <a:lnTo>
                    <a:pt x="29" y="183"/>
                  </a:lnTo>
                  <a:lnTo>
                    <a:pt x="36" y="184"/>
                  </a:lnTo>
                  <a:lnTo>
                    <a:pt x="41" y="184"/>
                  </a:lnTo>
                  <a:lnTo>
                    <a:pt x="40" y="187"/>
                  </a:lnTo>
                  <a:lnTo>
                    <a:pt x="44" y="188"/>
                  </a:lnTo>
                  <a:lnTo>
                    <a:pt x="47" y="189"/>
                  </a:lnTo>
                  <a:lnTo>
                    <a:pt x="50" y="192"/>
                  </a:lnTo>
                  <a:lnTo>
                    <a:pt x="53" y="194"/>
                  </a:lnTo>
                  <a:lnTo>
                    <a:pt x="56" y="192"/>
                  </a:lnTo>
                  <a:lnTo>
                    <a:pt x="59" y="192"/>
                  </a:lnTo>
                  <a:lnTo>
                    <a:pt x="70" y="189"/>
                  </a:lnTo>
                  <a:lnTo>
                    <a:pt x="72" y="188"/>
                  </a:lnTo>
                  <a:lnTo>
                    <a:pt x="75" y="191"/>
                  </a:lnTo>
                  <a:lnTo>
                    <a:pt x="78" y="192"/>
                  </a:lnTo>
                  <a:lnTo>
                    <a:pt x="82" y="186"/>
                  </a:lnTo>
                  <a:lnTo>
                    <a:pt x="90" y="189"/>
                  </a:lnTo>
                  <a:lnTo>
                    <a:pt x="98" y="187"/>
                  </a:lnTo>
                  <a:lnTo>
                    <a:pt x="101" y="195"/>
                  </a:lnTo>
                  <a:lnTo>
                    <a:pt x="112" y="192"/>
                  </a:lnTo>
                  <a:lnTo>
                    <a:pt x="117" y="193"/>
                  </a:lnTo>
                  <a:lnTo>
                    <a:pt x="119" y="199"/>
                  </a:lnTo>
                  <a:lnTo>
                    <a:pt x="119" y="206"/>
                  </a:lnTo>
                  <a:lnTo>
                    <a:pt x="118" y="208"/>
                  </a:lnTo>
                  <a:lnTo>
                    <a:pt x="121" y="216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6" y="224"/>
                  </a:lnTo>
                  <a:lnTo>
                    <a:pt x="145" y="212"/>
                  </a:lnTo>
                  <a:lnTo>
                    <a:pt x="147" y="210"/>
                  </a:lnTo>
                  <a:lnTo>
                    <a:pt x="149" y="207"/>
                  </a:lnTo>
                  <a:lnTo>
                    <a:pt x="155" y="206"/>
                  </a:lnTo>
                  <a:lnTo>
                    <a:pt x="167" y="208"/>
                  </a:lnTo>
                  <a:lnTo>
                    <a:pt x="185" y="195"/>
                  </a:lnTo>
                  <a:lnTo>
                    <a:pt x="188" y="193"/>
                  </a:lnTo>
                  <a:lnTo>
                    <a:pt x="188" y="188"/>
                  </a:lnTo>
                  <a:lnTo>
                    <a:pt x="191" y="185"/>
                  </a:lnTo>
                  <a:lnTo>
                    <a:pt x="201" y="184"/>
                  </a:lnTo>
                  <a:lnTo>
                    <a:pt x="223" y="174"/>
                  </a:lnTo>
                  <a:lnTo>
                    <a:pt x="226" y="177"/>
                  </a:lnTo>
                  <a:lnTo>
                    <a:pt x="267" y="183"/>
                  </a:lnTo>
                  <a:lnTo>
                    <a:pt x="280" y="194"/>
                  </a:lnTo>
                  <a:lnTo>
                    <a:pt x="286" y="193"/>
                  </a:lnTo>
                  <a:lnTo>
                    <a:pt x="292" y="188"/>
                  </a:lnTo>
                  <a:lnTo>
                    <a:pt x="302" y="159"/>
                  </a:lnTo>
                  <a:lnTo>
                    <a:pt x="305" y="151"/>
                  </a:lnTo>
                  <a:lnTo>
                    <a:pt x="307" y="149"/>
                  </a:lnTo>
                  <a:lnTo>
                    <a:pt x="304" y="132"/>
                  </a:lnTo>
                  <a:lnTo>
                    <a:pt x="286" y="135"/>
                  </a:lnTo>
                  <a:lnTo>
                    <a:pt x="283" y="135"/>
                  </a:lnTo>
                  <a:lnTo>
                    <a:pt x="275" y="144"/>
                  </a:lnTo>
                  <a:lnTo>
                    <a:pt x="256" y="149"/>
                  </a:lnTo>
                  <a:lnTo>
                    <a:pt x="254" y="141"/>
                  </a:lnTo>
                  <a:lnTo>
                    <a:pt x="254" y="137"/>
                  </a:lnTo>
                  <a:lnTo>
                    <a:pt x="253" y="134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23"/>
                  </a:lnTo>
                  <a:lnTo>
                    <a:pt x="253" y="120"/>
                  </a:lnTo>
                  <a:lnTo>
                    <a:pt x="252" y="110"/>
                  </a:lnTo>
                  <a:lnTo>
                    <a:pt x="252" y="101"/>
                  </a:lnTo>
                  <a:lnTo>
                    <a:pt x="250" y="99"/>
                  </a:lnTo>
                  <a:lnTo>
                    <a:pt x="248" y="97"/>
                  </a:lnTo>
                  <a:lnTo>
                    <a:pt x="245" y="93"/>
                  </a:lnTo>
                  <a:lnTo>
                    <a:pt x="245" y="90"/>
                  </a:lnTo>
                  <a:lnTo>
                    <a:pt x="243" y="87"/>
                  </a:lnTo>
                  <a:lnTo>
                    <a:pt x="241" y="82"/>
                  </a:lnTo>
                  <a:lnTo>
                    <a:pt x="237" y="74"/>
                  </a:lnTo>
                  <a:lnTo>
                    <a:pt x="239" y="69"/>
                  </a:lnTo>
                  <a:lnTo>
                    <a:pt x="240" y="64"/>
                  </a:lnTo>
                  <a:lnTo>
                    <a:pt x="242" y="60"/>
                  </a:lnTo>
                  <a:lnTo>
                    <a:pt x="243" y="57"/>
                  </a:lnTo>
                  <a:lnTo>
                    <a:pt x="245" y="50"/>
                  </a:lnTo>
                  <a:lnTo>
                    <a:pt x="247" y="44"/>
                  </a:lnTo>
                  <a:lnTo>
                    <a:pt x="250" y="38"/>
                  </a:lnTo>
                  <a:lnTo>
                    <a:pt x="249" y="35"/>
                  </a:lnTo>
                  <a:lnTo>
                    <a:pt x="248" y="31"/>
                  </a:lnTo>
                  <a:lnTo>
                    <a:pt x="249" y="29"/>
                  </a:lnTo>
                  <a:lnTo>
                    <a:pt x="247" y="25"/>
                  </a:lnTo>
                  <a:lnTo>
                    <a:pt x="244" y="18"/>
                  </a:lnTo>
                  <a:lnTo>
                    <a:pt x="248" y="9"/>
                  </a:lnTo>
                  <a:lnTo>
                    <a:pt x="242" y="10"/>
                  </a:lnTo>
                  <a:lnTo>
                    <a:pt x="239" y="10"/>
                  </a:lnTo>
                  <a:lnTo>
                    <a:pt x="236" y="11"/>
                  </a:lnTo>
                  <a:lnTo>
                    <a:pt x="232" y="11"/>
                  </a:lnTo>
                  <a:lnTo>
                    <a:pt x="219" y="13"/>
                  </a:lnTo>
                  <a:lnTo>
                    <a:pt x="200" y="11"/>
                  </a:lnTo>
                  <a:lnTo>
                    <a:pt x="197" y="10"/>
                  </a:lnTo>
                  <a:lnTo>
                    <a:pt x="186" y="9"/>
                  </a:lnTo>
                  <a:lnTo>
                    <a:pt x="183" y="8"/>
                  </a:lnTo>
                  <a:lnTo>
                    <a:pt x="176" y="9"/>
                  </a:lnTo>
                  <a:lnTo>
                    <a:pt x="159" y="16"/>
                  </a:lnTo>
                  <a:lnTo>
                    <a:pt x="154" y="18"/>
                  </a:lnTo>
                  <a:lnTo>
                    <a:pt x="152" y="15"/>
                  </a:lnTo>
                  <a:lnTo>
                    <a:pt x="146" y="10"/>
                  </a:lnTo>
                  <a:lnTo>
                    <a:pt x="145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Bayamón">
              <a:extLst>
                <a:ext uri="{FF2B5EF4-FFF2-40B4-BE49-F238E27FC236}">
                  <a16:creationId xmlns:a16="http://schemas.microsoft.com/office/drawing/2014/main" id="{F17503CD-A107-5925-8308-D6B7888FD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1893888"/>
              <a:ext cx="346075" cy="627062"/>
            </a:xfrm>
            <a:custGeom>
              <a:avLst/>
              <a:gdLst>
                <a:gd name="T0" fmla="*/ 2147483647 w 218"/>
                <a:gd name="T1" fmla="*/ 2147483647 h 395"/>
                <a:gd name="T2" fmla="*/ 2147483647 w 218"/>
                <a:gd name="T3" fmla="*/ 2147483647 h 395"/>
                <a:gd name="T4" fmla="*/ 2147483647 w 218"/>
                <a:gd name="T5" fmla="*/ 2147483647 h 395"/>
                <a:gd name="T6" fmla="*/ 2147483647 w 218"/>
                <a:gd name="T7" fmla="*/ 2147483647 h 395"/>
                <a:gd name="T8" fmla="*/ 2147483647 w 218"/>
                <a:gd name="T9" fmla="*/ 2147483647 h 395"/>
                <a:gd name="T10" fmla="*/ 2147483647 w 218"/>
                <a:gd name="T11" fmla="*/ 2147483647 h 395"/>
                <a:gd name="T12" fmla="*/ 2147483647 w 218"/>
                <a:gd name="T13" fmla="*/ 2147483647 h 395"/>
                <a:gd name="T14" fmla="*/ 2147483647 w 218"/>
                <a:gd name="T15" fmla="*/ 2147483647 h 395"/>
                <a:gd name="T16" fmla="*/ 2147483647 w 218"/>
                <a:gd name="T17" fmla="*/ 2147483647 h 395"/>
                <a:gd name="T18" fmla="*/ 2147483647 w 218"/>
                <a:gd name="T19" fmla="*/ 2147483647 h 395"/>
                <a:gd name="T20" fmla="*/ 2147483647 w 218"/>
                <a:gd name="T21" fmla="*/ 2147483647 h 395"/>
                <a:gd name="T22" fmla="*/ 2147483647 w 218"/>
                <a:gd name="T23" fmla="*/ 2147483647 h 395"/>
                <a:gd name="T24" fmla="*/ 2147483647 w 218"/>
                <a:gd name="T25" fmla="*/ 2147483647 h 395"/>
                <a:gd name="T26" fmla="*/ 2147483647 w 218"/>
                <a:gd name="T27" fmla="*/ 2147483647 h 395"/>
                <a:gd name="T28" fmla="*/ 2147483647 w 218"/>
                <a:gd name="T29" fmla="*/ 2147483647 h 395"/>
                <a:gd name="T30" fmla="*/ 2147483647 w 218"/>
                <a:gd name="T31" fmla="*/ 2147483647 h 395"/>
                <a:gd name="T32" fmla="*/ 2147483647 w 218"/>
                <a:gd name="T33" fmla="*/ 2147483647 h 395"/>
                <a:gd name="T34" fmla="*/ 2147483647 w 218"/>
                <a:gd name="T35" fmla="*/ 2147483647 h 395"/>
                <a:gd name="T36" fmla="*/ 2147483647 w 218"/>
                <a:gd name="T37" fmla="*/ 2147483647 h 395"/>
                <a:gd name="T38" fmla="*/ 2147483647 w 218"/>
                <a:gd name="T39" fmla="*/ 2147483647 h 395"/>
                <a:gd name="T40" fmla="*/ 2147483647 w 218"/>
                <a:gd name="T41" fmla="*/ 2147483647 h 395"/>
                <a:gd name="T42" fmla="*/ 2147483647 w 218"/>
                <a:gd name="T43" fmla="*/ 2147483647 h 395"/>
                <a:gd name="T44" fmla="*/ 2147483647 w 218"/>
                <a:gd name="T45" fmla="*/ 2147483647 h 395"/>
                <a:gd name="T46" fmla="*/ 2147483647 w 218"/>
                <a:gd name="T47" fmla="*/ 2147483647 h 395"/>
                <a:gd name="T48" fmla="*/ 2147483647 w 218"/>
                <a:gd name="T49" fmla="*/ 2147483647 h 395"/>
                <a:gd name="T50" fmla="*/ 2147483647 w 218"/>
                <a:gd name="T51" fmla="*/ 2147483647 h 395"/>
                <a:gd name="T52" fmla="*/ 2147483647 w 218"/>
                <a:gd name="T53" fmla="*/ 2147483647 h 395"/>
                <a:gd name="T54" fmla="*/ 2147483647 w 218"/>
                <a:gd name="T55" fmla="*/ 2147483647 h 395"/>
                <a:gd name="T56" fmla="*/ 2147483647 w 218"/>
                <a:gd name="T57" fmla="*/ 2147483647 h 395"/>
                <a:gd name="T58" fmla="*/ 2147483647 w 218"/>
                <a:gd name="T59" fmla="*/ 2147483647 h 395"/>
                <a:gd name="T60" fmla="*/ 2147483647 w 218"/>
                <a:gd name="T61" fmla="*/ 2147483647 h 395"/>
                <a:gd name="T62" fmla="*/ 2147483647 w 218"/>
                <a:gd name="T63" fmla="*/ 2147483647 h 395"/>
                <a:gd name="T64" fmla="*/ 2147483647 w 218"/>
                <a:gd name="T65" fmla="*/ 2147483647 h 395"/>
                <a:gd name="T66" fmla="*/ 2147483647 w 218"/>
                <a:gd name="T67" fmla="*/ 2147483647 h 395"/>
                <a:gd name="T68" fmla="*/ 2147483647 w 218"/>
                <a:gd name="T69" fmla="*/ 2147483647 h 395"/>
                <a:gd name="T70" fmla="*/ 2147483647 w 218"/>
                <a:gd name="T71" fmla="*/ 2147483647 h 395"/>
                <a:gd name="T72" fmla="*/ 2147483647 w 218"/>
                <a:gd name="T73" fmla="*/ 2147483647 h 395"/>
                <a:gd name="T74" fmla="*/ 2147483647 w 218"/>
                <a:gd name="T75" fmla="*/ 2147483647 h 395"/>
                <a:gd name="T76" fmla="*/ 2147483647 w 218"/>
                <a:gd name="T77" fmla="*/ 2147483647 h 395"/>
                <a:gd name="T78" fmla="*/ 2147483647 w 218"/>
                <a:gd name="T79" fmla="*/ 2147483647 h 395"/>
                <a:gd name="T80" fmla="*/ 2147483647 w 218"/>
                <a:gd name="T81" fmla="*/ 2147483647 h 395"/>
                <a:gd name="T82" fmla="*/ 2147483647 w 218"/>
                <a:gd name="T83" fmla="*/ 2147483647 h 395"/>
                <a:gd name="T84" fmla="*/ 2147483647 w 218"/>
                <a:gd name="T85" fmla="*/ 2147483647 h 395"/>
                <a:gd name="T86" fmla="*/ 2147483647 w 218"/>
                <a:gd name="T87" fmla="*/ 2147483647 h 395"/>
                <a:gd name="T88" fmla="*/ 2147483647 w 218"/>
                <a:gd name="T89" fmla="*/ 2147483647 h 395"/>
                <a:gd name="T90" fmla="*/ 2147483647 w 218"/>
                <a:gd name="T91" fmla="*/ 2147483647 h 395"/>
                <a:gd name="T92" fmla="*/ 2147483647 w 218"/>
                <a:gd name="T93" fmla="*/ 2147483647 h 395"/>
                <a:gd name="T94" fmla="*/ 2147483647 w 218"/>
                <a:gd name="T95" fmla="*/ 2147483647 h 395"/>
                <a:gd name="T96" fmla="*/ 2147483647 w 218"/>
                <a:gd name="T97" fmla="*/ 2147483647 h 395"/>
                <a:gd name="T98" fmla="*/ 2147483647 w 218"/>
                <a:gd name="T99" fmla="*/ 2147483647 h 395"/>
                <a:gd name="T100" fmla="*/ 2147483647 w 218"/>
                <a:gd name="T101" fmla="*/ 0 h 395"/>
                <a:gd name="T102" fmla="*/ 2147483647 w 218"/>
                <a:gd name="T103" fmla="*/ 2147483647 h 395"/>
                <a:gd name="T104" fmla="*/ 2147483647 w 218"/>
                <a:gd name="T105" fmla="*/ 2147483647 h 395"/>
                <a:gd name="T106" fmla="*/ 2147483647 w 218"/>
                <a:gd name="T107" fmla="*/ 2147483647 h 395"/>
                <a:gd name="T108" fmla="*/ 2147483647 w 218"/>
                <a:gd name="T109" fmla="*/ 2147483647 h 395"/>
                <a:gd name="T110" fmla="*/ 2147483647 w 218"/>
                <a:gd name="T111" fmla="*/ 2147483647 h 3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8"/>
                <a:gd name="T169" fmla="*/ 0 h 395"/>
                <a:gd name="T170" fmla="*/ 218 w 218"/>
                <a:gd name="T171" fmla="*/ 395 h 3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8" h="395">
                  <a:moveTo>
                    <a:pt x="188" y="19"/>
                  </a:moveTo>
                  <a:lnTo>
                    <a:pt x="192" y="22"/>
                  </a:lnTo>
                  <a:lnTo>
                    <a:pt x="196" y="25"/>
                  </a:lnTo>
                  <a:lnTo>
                    <a:pt x="199" y="26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09" y="34"/>
                  </a:lnTo>
                  <a:lnTo>
                    <a:pt x="211" y="37"/>
                  </a:lnTo>
                  <a:lnTo>
                    <a:pt x="209" y="39"/>
                  </a:lnTo>
                  <a:lnTo>
                    <a:pt x="207" y="44"/>
                  </a:lnTo>
                  <a:lnTo>
                    <a:pt x="204" y="48"/>
                  </a:lnTo>
                  <a:lnTo>
                    <a:pt x="205" y="51"/>
                  </a:lnTo>
                  <a:lnTo>
                    <a:pt x="203" y="53"/>
                  </a:lnTo>
                  <a:lnTo>
                    <a:pt x="203" y="56"/>
                  </a:lnTo>
                  <a:lnTo>
                    <a:pt x="198" y="60"/>
                  </a:lnTo>
                  <a:lnTo>
                    <a:pt x="196" y="63"/>
                  </a:lnTo>
                  <a:lnTo>
                    <a:pt x="198" y="67"/>
                  </a:lnTo>
                  <a:lnTo>
                    <a:pt x="203" y="69"/>
                  </a:lnTo>
                  <a:lnTo>
                    <a:pt x="204" y="71"/>
                  </a:lnTo>
                  <a:lnTo>
                    <a:pt x="203" y="75"/>
                  </a:lnTo>
                  <a:lnTo>
                    <a:pt x="201" y="77"/>
                  </a:lnTo>
                  <a:lnTo>
                    <a:pt x="201" y="82"/>
                  </a:lnTo>
                  <a:lnTo>
                    <a:pt x="203" y="87"/>
                  </a:lnTo>
                  <a:lnTo>
                    <a:pt x="205" y="94"/>
                  </a:lnTo>
                  <a:lnTo>
                    <a:pt x="207" y="97"/>
                  </a:lnTo>
                  <a:lnTo>
                    <a:pt x="211" y="104"/>
                  </a:lnTo>
                  <a:lnTo>
                    <a:pt x="213" y="109"/>
                  </a:lnTo>
                  <a:lnTo>
                    <a:pt x="215" y="111"/>
                  </a:lnTo>
                  <a:lnTo>
                    <a:pt x="216" y="114"/>
                  </a:lnTo>
                  <a:lnTo>
                    <a:pt x="218" y="118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6" y="122"/>
                  </a:lnTo>
                  <a:lnTo>
                    <a:pt x="199" y="121"/>
                  </a:lnTo>
                  <a:lnTo>
                    <a:pt x="197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5" y="113"/>
                  </a:lnTo>
                  <a:lnTo>
                    <a:pt x="182" y="112"/>
                  </a:lnTo>
                  <a:lnTo>
                    <a:pt x="180" y="110"/>
                  </a:lnTo>
                  <a:lnTo>
                    <a:pt x="174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80" y="127"/>
                  </a:lnTo>
                  <a:lnTo>
                    <a:pt x="180" y="131"/>
                  </a:lnTo>
                  <a:lnTo>
                    <a:pt x="175" y="131"/>
                  </a:lnTo>
                  <a:lnTo>
                    <a:pt x="172" y="140"/>
                  </a:lnTo>
                  <a:lnTo>
                    <a:pt x="173" y="150"/>
                  </a:lnTo>
                  <a:lnTo>
                    <a:pt x="167" y="155"/>
                  </a:lnTo>
                  <a:lnTo>
                    <a:pt x="165" y="157"/>
                  </a:lnTo>
                  <a:lnTo>
                    <a:pt x="163" y="165"/>
                  </a:lnTo>
                  <a:lnTo>
                    <a:pt x="163" y="168"/>
                  </a:lnTo>
                  <a:lnTo>
                    <a:pt x="169" y="172"/>
                  </a:lnTo>
                  <a:lnTo>
                    <a:pt x="171" y="176"/>
                  </a:lnTo>
                  <a:lnTo>
                    <a:pt x="172" y="179"/>
                  </a:lnTo>
                  <a:lnTo>
                    <a:pt x="176" y="184"/>
                  </a:lnTo>
                  <a:lnTo>
                    <a:pt x="177" y="190"/>
                  </a:lnTo>
                  <a:lnTo>
                    <a:pt x="177" y="216"/>
                  </a:lnTo>
                  <a:lnTo>
                    <a:pt x="176" y="223"/>
                  </a:lnTo>
                  <a:lnTo>
                    <a:pt x="173" y="224"/>
                  </a:lnTo>
                  <a:lnTo>
                    <a:pt x="169" y="227"/>
                  </a:lnTo>
                  <a:lnTo>
                    <a:pt x="168" y="231"/>
                  </a:lnTo>
                  <a:lnTo>
                    <a:pt x="165" y="233"/>
                  </a:lnTo>
                  <a:lnTo>
                    <a:pt x="164" y="236"/>
                  </a:lnTo>
                  <a:lnTo>
                    <a:pt x="166" y="240"/>
                  </a:lnTo>
                  <a:lnTo>
                    <a:pt x="165" y="242"/>
                  </a:lnTo>
                  <a:lnTo>
                    <a:pt x="164" y="245"/>
                  </a:lnTo>
                  <a:lnTo>
                    <a:pt x="164" y="249"/>
                  </a:lnTo>
                  <a:lnTo>
                    <a:pt x="167" y="256"/>
                  </a:lnTo>
                  <a:lnTo>
                    <a:pt x="178" y="266"/>
                  </a:lnTo>
                  <a:lnTo>
                    <a:pt x="185" y="269"/>
                  </a:lnTo>
                  <a:lnTo>
                    <a:pt x="171" y="273"/>
                  </a:lnTo>
                  <a:lnTo>
                    <a:pt x="164" y="278"/>
                  </a:lnTo>
                  <a:lnTo>
                    <a:pt x="168" y="285"/>
                  </a:lnTo>
                  <a:lnTo>
                    <a:pt x="166" y="291"/>
                  </a:lnTo>
                  <a:lnTo>
                    <a:pt x="166" y="298"/>
                  </a:lnTo>
                  <a:lnTo>
                    <a:pt x="172" y="306"/>
                  </a:lnTo>
                  <a:lnTo>
                    <a:pt x="169" y="312"/>
                  </a:lnTo>
                  <a:lnTo>
                    <a:pt x="166" y="316"/>
                  </a:lnTo>
                  <a:lnTo>
                    <a:pt x="165" y="320"/>
                  </a:lnTo>
                  <a:lnTo>
                    <a:pt x="166" y="326"/>
                  </a:lnTo>
                  <a:lnTo>
                    <a:pt x="166" y="335"/>
                  </a:lnTo>
                  <a:lnTo>
                    <a:pt x="159" y="339"/>
                  </a:lnTo>
                  <a:lnTo>
                    <a:pt x="164" y="341"/>
                  </a:lnTo>
                  <a:lnTo>
                    <a:pt x="159" y="347"/>
                  </a:lnTo>
                  <a:lnTo>
                    <a:pt x="136" y="342"/>
                  </a:lnTo>
                  <a:lnTo>
                    <a:pt x="133" y="342"/>
                  </a:lnTo>
                  <a:lnTo>
                    <a:pt x="123" y="340"/>
                  </a:lnTo>
                  <a:lnTo>
                    <a:pt x="119" y="340"/>
                  </a:lnTo>
                  <a:lnTo>
                    <a:pt x="114" y="345"/>
                  </a:lnTo>
                  <a:lnTo>
                    <a:pt x="107" y="348"/>
                  </a:lnTo>
                  <a:lnTo>
                    <a:pt x="104" y="351"/>
                  </a:lnTo>
                  <a:lnTo>
                    <a:pt x="100" y="350"/>
                  </a:lnTo>
                  <a:lnTo>
                    <a:pt x="96" y="348"/>
                  </a:lnTo>
                  <a:lnTo>
                    <a:pt x="93" y="350"/>
                  </a:lnTo>
                  <a:lnTo>
                    <a:pt x="87" y="353"/>
                  </a:lnTo>
                  <a:lnTo>
                    <a:pt x="82" y="355"/>
                  </a:lnTo>
                  <a:lnTo>
                    <a:pt x="78" y="366"/>
                  </a:lnTo>
                  <a:lnTo>
                    <a:pt x="74" y="369"/>
                  </a:lnTo>
                  <a:lnTo>
                    <a:pt x="68" y="372"/>
                  </a:lnTo>
                  <a:lnTo>
                    <a:pt x="65" y="374"/>
                  </a:lnTo>
                  <a:lnTo>
                    <a:pt x="62" y="378"/>
                  </a:lnTo>
                  <a:lnTo>
                    <a:pt x="61" y="381"/>
                  </a:lnTo>
                  <a:lnTo>
                    <a:pt x="59" y="385"/>
                  </a:lnTo>
                  <a:lnTo>
                    <a:pt x="57" y="387"/>
                  </a:lnTo>
                  <a:lnTo>
                    <a:pt x="56" y="391"/>
                  </a:lnTo>
                  <a:lnTo>
                    <a:pt x="53" y="394"/>
                  </a:lnTo>
                  <a:lnTo>
                    <a:pt x="51" y="395"/>
                  </a:lnTo>
                  <a:lnTo>
                    <a:pt x="48" y="392"/>
                  </a:lnTo>
                  <a:lnTo>
                    <a:pt x="45" y="387"/>
                  </a:lnTo>
                  <a:lnTo>
                    <a:pt x="45" y="384"/>
                  </a:lnTo>
                  <a:lnTo>
                    <a:pt x="44" y="381"/>
                  </a:lnTo>
                  <a:lnTo>
                    <a:pt x="46" y="375"/>
                  </a:lnTo>
                  <a:lnTo>
                    <a:pt x="36" y="369"/>
                  </a:lnTo>
                  <a:lnTo>
                    <a:pt x="30" y="359"/>
                  </a:lnTo>
                  <a:lnTo>
                    <a:pt x="23" y="355"/>
                  </a:lnTo>
                  <a:lnTo>
                    <a:pt x="17" y="356"/>
                  </a:lnTo>
                  <a:lnTo>
                    <a:pt x="15" y="350"/>
                  </a:lnTo>
                  <a:lnTo>
                    <a:pt x="13" y="345"/>
                  </a:lnTo>
                  <a:lnTo>
                    <a:pt x="12" y="343"/>
                  </a:lnTo>
                  <a:lnTo>
                    <a:pt x="10" y="338"/>
                  </a:lnTo>
                  <a:lnTo>
                    <a:pt x="9" y="334"/>
                  </a:lnTo>
                  <a:lnTo>
                    <a:pt x="9" y="328"/>
                  </a:lnTo>
                  <a:lnTo>
                    <a:pt x="4" y="316"/>
                  </a:lnTo>
                  <a:lnTo>
                    <a:pt x="10" y="310"/>
                  </a:lnTo>
                  <a:lnTo>
                    <a:pt x="6" y="305"/>
                  </a:lnTo>
                  <a:lnTo>
                    <a:pt x="6" y="299"/>
                  </a:lnTo>
                  <a:lnTo>
                    <a:pt x="6" y="293"/>
                  </a:lnTo>
                  <a:lnTo>
                    <a:pt x="0" y="290"/>
                  </a:lnTo>
                  <a:lnTo>
                    <a:pt x="1" y="284"/>
                  </a:lnTo>
                  <a:lnTo>
                    <a:pt x="4" y="283"/>
                  </a:lnTo>
                  <a:lnTo>
                    <a:pt x="8" y="284"/>
                  </a:lnTo>
                  <a:lnTo>
                    <a:pt x="12" y="285"/>
                  </a:lnTo>
                  <a:lnTo>
                    <a:pt x="15" y="285"/>
                  </a:lnTo>
                  <a:lnTo>
                    <a:pt x="16" y="281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8" y="269"/>
                  </a:lnTo>
                  <a:lnTo>
                    <a:pt x="18" y="266"/>
                  </a:lnTo>
                  <a:lnTo>
                    <a:pt x="19" y="263"/>
                  </a:lnTo>
                  <a:lnTo>
                    <a:pt x="22" y="249"/>
                  </a:lnTo>
                  <a:lnTo>
                    <a:pt x="23" y="246"/>
                  </a:lnTo>
                  <a:lnTo>
                    <a:pt x="24" y="243"/>
                  </a:lnTo>
                  <a:lnTo>
                    <a:pt x="25" y="231"/>
                  </a:lnTo>
                  <a:lnTo>
                    <a:pt x="24" y="227"/>
                  </a:lnTo>
                  <a:lnTo>
                    <a:pt x="23" y="223"/>
                  </a:lnTo>
                  <a:lnTo>
                    <a:pt x="22" y="218"/>
                  </a:lnTo>
                  <a:lnTo>
                    <a:pt x="27" y="212"/>
                  </a:lnTo>
                  <a:lnTo>
                    <a:pt x="29" y="210"/>
                  </a:lnTo>
                  <a:lnTo>
                    <a:pt x="30" y="205"/>
                  </a:lnTo>
                  <a:lnTo>
                    <a:pt x="29" y="201"/>
                  </a:lnTo>
                  <a:lnTo>
                    <a:pt x="28" y="192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3" y="183"/>
                  </a:lnTo>
                  <a:lnTo>
                    <a:pt x="33" y="180"/>
                  </a:lnTo>
                  <a:lnTo>
                    <a:pt x="32" y="177"/>
                  </a:lnTo>
                  <a:lnTo>
                    <a:pt x="30" y="175"/>
                  </a:lnTo>
                  <a:lnTo>
                    <a:pt x="31" y="171"/>
                  </a:lnTo>
                  <a:lnTo>
                    <a:pt x="35" y="163"/>
                  </a:lnTo>
                  <a:lnTo>
                    <a:pt x="36" y="160"/>
                  </a:lnTo>
                  <a:lnTo>
                    <a:pt x="36" y="153"/>
                  </a:lnTo>
                  <a:lnTo>
                    <a:pt x="34" y="147"/>
                  </a:lnTo>
                  <a:lnTo>
                    <a:pt x="35" y="144"/>
                  </a:lnTo>
                  <a:lnTo>
                    <a:pt x="34" y="140"/>
                  </a:lnTo>
                  <a:lnTo>
                    <a:pt x="31" y="137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3" y="127"/>
                  </a:lnTo>
                  <a:lnTo>
                    <a:pt x="34" y="125"/>
                  </a:lnTo>
                  <a:lnTo>
                    <a:pt x="35" y="121"/>
                  </a:lnTo>
                  <a:lnTo>
                    <a:pt x="35" y="111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99"/>
                  </a:lnTo>
                  <a:lnTo>
                    <a:pt x="37" y="95"/>
                  </a:lnTo>
                  <a:lnTo>
                    <a:pt x="36" y="91"/>
                  </a:lnTo>
                  <a:lnTo>
                    <a:pt x="39" y="88"/>
                  </a:lnTo>
                  <a:lnTo>
                    <a:pt x="36" y="84"/>
                  </a:lnTo>
                  <a:lnTo>
                    <a:pt x="39" y="80"/>
                  </a:lnTo>
                  <a:lnTo>
                    <a:pt x="39" y="76"/>
                  </a:lnTo>
                  <a:lnTo>
                    <a:pt x="37" y="71"/>
                  </a:lnTo>
                  <a:lnTo>
                    <a:pt x="37" y="66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9" y="28"/>
                  </a:lnTo>
                  <a:lnTo>
                    <a:pt x="58" y="25"/>
                  </a:lnTo>
                  <a:lnTo>
                    <a:pt x="61" y="22"/>
                  </a:lnTo>
                  <a:lnTo>
                    <a:pt x="64" y="20"/>
                  </a:lnTo>
                  <a:lnTo>
                    <a:pt x="70" y="20"/>
                  </a:lnTo>
                  <a:lnTo>
                    <a:pt x="77" y="23"/>
                  </a:lnTo>
                  <a:lnTo>
                    <a:pt x="81" y="25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5" y="20"/>
                  </a:lnTo>
                  <a:lnTo>
                    <a:pt x="130" y="21"/>
                  </a:lnTo>
                  <a:lnTo>
                    <a:pt x="134" y="19"/>
                  </a:lnTo>
                  <a:lnTo>
                    <a:pt x="137" y="21"/>
                  </a:lnTo>
                  <a:lnTo>
                    <a:pt x="140" y="18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0" y="19"/>
                  </a:lnTo>
                  <a:lnTo>
                    <a:pt x="157" y="18"/>
                  </a:lnTo>
                  <a:lnTo>
                    <a:pt x="160" y="19"/>
                  </a:lnTo>
                  <a:lnTo>
                    <a:pt x="163" y="18"/>
                  </a:lnTo>
                  <a:lnTo>
                    <a:pt x="166" y="17"/>
                  </a:lnTo>
                  <a:lnTo>
                    <a:pt x="170" y="17"/>
                  </a:lnTo>
                  <a:lnTo>
                    <a:pt x="178" y="17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88" y="19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Cabo Rojo">
              <a:extLst>
                <a:ext uri="{FF2B5EF4-FFF2-40B4-BE49-F238E27FC236}">
                  <a16:creationId xmlns:a16="http://schemas.microsoft.com/office/drawing/2014/main" id="{66AA589B-982C-A1DE-D835-624520326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2852738"/>
              <a:ext cx="457200" cy="862012"/>
            </a:xfrm>
            <a:custGeom>
              <a:avLst/>
              <a:gdLst>
                <a:gd name="T0" fmla="*/ 2147483647 w 288"/>
                <a:gd name="T1" fmla="*/ 2147483647 h 543"/>
                <a:gd name="T2" fmla="*/ 2147483647 w 288"/>
                <a:gd name="T3" fmla="*/ 2147483647 h 543"/>
                <a:gd name="T4" fmla="*/ 2147483647 w 288"/>
                <a:gd name="T5" fmla="*/ 2147483647 h 543"/>
                <a:gd name="T6" fmla="*/ 2147483647 w 288"/>
                <a:gd name="T7" fmla="*/ 2147483647 h 543"/>
                <a:gd name="T8" fmla="*/ 2147483647 w 288"/>
                <a:gd name="T9" fmla="*/ 2147483647 h 543"/>
                <a:gd name="T10" fmla="*/ 2147483647 w 288"/>
                <a:gd name="T11" fmla="*/ 2147483647 h 543"/>
                <a:gd name="T12" fmla="*/ 2147483647 w 288"/>
                <a:gd name="T13" fmla="*/ 2147483647 h 543"/>
                <a:gd name="T14" fmla="*/ 2147483647 w 288"/>
                <a:gd name="T15" fmla="*/ 2147483647 h 543"/>
                <a:gd name="T16" fmla="*/ 2147483647 w 288"/>
                <a:gd name="T17" fmla="*/ 2147483647 h 543"/>
                <a:gd name="T18" fmla="*/ 2147483647 w 288"/>
                <a:gd name="T19" fmla="*/ 2147483647 h 543"/>
                <a:gd name="T20" fmla="*/ 2147483647 w 288"/>
                <a:gd name="T21" fmla="*/ 2147483647 h 543"/>
                <a:gd name="T22" fmla="*/ 2147483647 w 288"/>
                <a:gd name="T23" fmla="*/ 2147483647 h 543"/>
                <a:gd name="T24" fmla="*/ 2147483647 w 288"/>
                <a:gd name="T25" fmla="*/ 2147483647 h 543"/>
                <a:gd name="T26" fmla="*/ 2147483647 w 288"/>
                <a:gd name="T27" fmla="*/ 2147483647 h 543"/>
                <a:gd name="T28" fmla="*/ 2147483647 w 288"/>
                <a:gd name="T29" fmla="*/ 2147483647 h 543"/>
                <a:gd name="T30" fmla="*/ 2147483647 w 288"/>
                <a:gd name="T31" fmla="*/ 2147483647 h 543"/>
                <a:gd name="T32" fmla="*/ 2147483647 w 288"/>
                <a:gd name="T33" fmla="*/ 2147483647 h 543"/>
                <a:gd name="T34" fmla="*/ 2147483647 w 288"/>
                <a:gd name="T35" fmla="*/ 2147483647 h 543"/>
                <a:gd name="T36" fmla="*/ 0 w 288"/>
                <a:gd name="T37" fmla="*/ 2147483647 h 543"/>
                <a:gd name="T38" fmla="*/ 2147483647 w 288"/>
                <a:gd name="T39" fmla="*/ 2147483647 h 543"/>
                <a:gd name="T40" fmla="*/ 2147483647 w 288"/>
                <a:gd name="T41" fmla="*/ 2147483647 h 543"/>
                <a:gd name="T42" fmla="*/ 2147483647 w 288"/>
                <a:gd name="T43" fmla="*/ 2147483647 h 543"/>
                <a:gd name="T44" fmla="*/ 2147483647 w 288"/>
                <a:gd name="T45" fmla="*/ 2147483647 h 543"/>
                <a:gd name="T46" fmla="*/ 2147483647 w 288"/>
                <a:gd name="T47" fmla="*/ 2147483647 h 543"/>
                <a:gd name="T48" fmla="*/ 2147483647 w 288"/>
                <a:gd name="T49" fmla="*/ 2147483647 h 543"/>
                <a:gd name="T50" fmla="*/ 2147483647 w 288"/>
                <a:gd name="T51" fmla="*/ 2147483647 h 543"/>
                <a:gd name="T52" fmla="*/ 2147483647 w 288"/>
                <a:gd name="T53" fmla="*/ 2147483647 h 543"/>
                <a:gd name="T54" fmla="*/ 2147483647 w 288"/>
                <a:gd name="T55" fmla="*/ 2147483647 h 543"/>
                <a:gd name="T56" fmla="*/ 2147483647 w 288"/>
                <a:gd name="T57" fmla="*/ 2147483647 h 543"/>
                <a:gd name="T58" fmla="*/ 2147483647 w 288"/>
                <a:gd name="T59" fmla="*/ 2147483647 h 543"/>
                <a:gd name="T60" fmla="*/ 2147483647 w 288"/>
                <a:gd name="T61" fmla="*/ 2147483647 h 543"/>
                <a:gd name="T62" fmla="*/ 2147483647 w 288"/>
                <a:gd name="T63" fmla="*/ 2147483647 h 543"/>
                <a:gd name="T64" fmla="*/ 2147483647 w 288"/>
                <a:gd name="T65" fmla="*/ 2147483647 h 543"/>
                <a:gd name="T66" fmla="*/ 2147483647 w 288"/>
                <a:gd name="T67" fmla="*/ 2147483647 h 543"/>
                <a:gd name="T68" fmla="*/ 2147483647 w 288"/>
                <a:gd name="T69" fmla="*/ 2147483647 h 543"/>
                <a:gd name="T70" fmla="*/ 2147483647 w 288"/>
                <a:gd name="T71" fmla="*/ 2147483647 h 543"/>
                <a:gd name="T72" fmla="*/ 2147483647 w 288"/>
                <a:gd name="T73" fmla="*/ 0 h 543"/>
                <a:gd name="T74" fmla="*/ 2147483647 w 288"/>
                <a:gd name="T75" fmla="*/ 2147483647 h 543"/>
                <a:gd name="T76" fmla="*/ 2147483647 w 288"/>
                <a:gd name="T77" fmla="*/ 2147483647 h 543"/>
                <a:gd name="T78" fmla="*/ 2147483647 w 288"/>
                <a:gd name="T79" fmla="*/ 2147483647 h 543"/>
                <a:gd name="T80" fmla="*/ 2147483647 w 288"/>
                <a:gd name="T81" fmla="*/ 2147483647 h 543"/>
                <a:gd name="T82" fmla="*/ 2147483647 w 288"/>
                <a:gd name="T83" fmla="*/ 2147483647 h 543"/>
                <a:gd name="T84" fmla="*/ 2147483647 w 288"/>
                <a:gd name="T85" fmla="*/ 2147483647 h 543"/>
                <a:gd name="T86" fmla="*/ 2147483647 w 288"/>
                <a:gd name="T87" fmla="*/ 2147483647 h 543"/>
                <a:gd name="T88" fmla="*/ 2147483647 w 288"/>
                <a:gd name="T89" fmla="*/ 2147483647 h 543"/>
                <a:gd name="T90" fmla="*/ 2147483647 w 288"/>
                <a:gd name="T91" fmla="*/ 2147483647 h 543"/>
                <a:gd name="T92" fmla="*/ 2147483647 w 288"/>
                <a:gd name="T93" fmla="*/ 2147483647 h 543"/>
                <a:gd name="T94" fmla="*/ 2147483647 w 288"/>
                <a:gd name="T95" fmla="*/ 2147483647 h 543"/>
                <a:gd name="T96" fmla="*/ 2147483647 w 288"/>
                <a:gd name="T97" fmla="*/ 2147483647 h 543"/>
                <a:gd name="T98" fmla="*/ 2147483647 w 288"/>
                <a:gd name="T99" fmla="*/ 2147483647 h 543"/>
                <a:gd name="T100" fmla="*/ 2147483647 w 288"/>
                <a:gd name="T101" fmla="*/ 2147483647 h 543"/>
                <a:gd name="T102" fmla="*/ 2147483647 w 288"/>
                <a:gd name="T103" fmla="*/ 2147483647 h 543"/>
                <a:gd name="T104" fmla="*/ 2147483647 w 288"/>
                <a:gd name="T105" fmla="*/ 2147483647 h 543"/>
                <a:gd name="T106" fmla="*/ 2147483647 w 288"/>
                <a:gd name="T107" fmla="*/ 2147483647 h 543"/>
                <a:gd name="T108" fmla="*/ 2147483647 w 288"/>
                <a:gd name="T109" fmla="*/ 2147483647 h 543"/>
                <a:gd name="T110" fmla="*/ 2147483647 w 288"/>
                <a:gd name="T111" fmla="*/ 2147483647 h 543"/>
                <a:gd name="T112" fmla="*/ 2147483647 w 288"/>
                <a:gd name="T113" fmla="*/ 2147483647 h 543"/>
                <a:gd name="T114" fmla="*/ 2147483647 w 288"/>
                <a:gd name="T115" fmla="*/ 2147483647 h 543"/>
                <a:gd name="T116" fmla="*/ 2147483647 w 288"/>
                <a:gd name="T117" fmla="*/ 2147483647 h 543"/>
                <a:gd name="T118" fmla="*/ 2147483647 w 288"/>
                <a:gd name="T119" fmla="*/ 2147483647 h 543"/>
                <a:gd name="T120" fmla="*/ 2147483647 w 288"/>
                <a:gd name="T121" fmla="*/ 2147483647 h 543"/>
                <a:gd name="T122" fmla="*/ 2147483647 w 288"/>
                <a:gd name="T123" fmla="*/ 2147483647 h 5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"/>
                <a:gd name="T187" fmla="*/ 0 h 543"/>
                <a:gd name="T188" fmla="*/ 288 w 288"/>
                <a:gd name="T189" fmla="*/ 543 h 54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" h="543">
                  <a:moveTo>
                    <a:pt x="242" y="365"/>
                  </a:moveTo>
                  <a:lnTo>
                    <a:pt x="243" y="374"/>
                  </a:lnTo>
                  <a:lnTo>
                    <a:pt x="243" y="379"/>
                  </a:lnTo>
                  <a:lnTo>
                    <a:pt x="243" y="391"/>
                  </a:lnTo>
                  <a:lnTo>
                    <a:pt x="243" y="395"/>
                  </a:lnTo>
                  <a:lnTo>
                    <a:pt x="243" y="404"/>
                  </a:lnTo>
                  <a:lnTo>
                    <a:pt x="243" y="430"/>
                  </a:lnTo>
                  <a:lnTo>
                    <a:pt x="242" y="435"/>
                  </a:lnTo>
                  <a:lnTo>
                    <a:pt x="260" y="445"/>
                  </a:lnTo>
                  <a:lnTo>
                    <a:pt x="258" y="449"/>
                  </a:lnTo>
                  <a:lnTo>
                    <a:pt x="257" y="453"/>
                  </a:lnTo>
                  <a:lnTo>
                    <a:pt x="248" y="470"/>
                  </a:lnTo>
                  <a:lnTo>
                    <a:pt x="250" y="487"/>
                  </a:lnTo>
                  <a:lnTo>
                    <a:pt x="249" y="491"/>
                  </a:lnTo>
                  <a:lnTo>
                    <a:pt x="243" y="505"/>
                  </a:lnTo>
                  <a:lnTo>
                    <a:pt x="242" y="512"/>
                  </a:lnTo>
                  <a:lnTo>
                    <a:pt x="234" y="510"/>
                  </a:lnTo>
                  <a:lnTo>
                    <a:pt x="232" y="509"/>
                  </a:lnTo>
                  <a:lnTo>
                    <a:pt x="233" y="495"/>
                  </a:lnTo>
                  <a:lnTo>
                    <a:pt x="219" y="501"/>
                  </a:lnTo>
                  <a:lnTo>
                    <a:pt x="226" y="508"/>
                  </a:lnTo>
                  <a:lnTo>
                    <a:pt x="220" y="508"/>
                  </a:lnTo>
                  <a:lnTo>
                    <a:pt x="217" y="509"/>
                  </a:lnTo>
                  <a:lnTo>
                    <a:pt x="208" y="510"/>
                  </a:lnTo>
                  <a:lnTo>
                    <a:pt x="203" y="508"/>
                  </a:lnTo>
                  <a:lnTo>
                    <a:pt x="200" y="507"/>
                  </a:lnTo>
                  <a:lnTo>
                    <a:pt x="204" y="506"/>
                  </a:lnTo>
                  <a:lnTo>
                    <a:pt x="208" y="503"/>
                  </a:lnTo>
                  <a:lnTo>
                    <a:pt x="211" y="502"/>
                  </a:lnTo>
                  <a:lnTo>
                    <a:pt x="208" y="502"/>
                  </a:lnTo>
                  <a:lnTo>
                    <a:pt x="187" y="498"/>
                  </a:lnTo>
                  <a:lnTo>
                    <a:pt x="183" y="498"/>
                  </a:lnTo>
                  <a:lnTo>
                    <a:pt x="179" y="498"/>
                  </a:lnTo>
                  <a:lnTo>
                    <a:pt x="175" y="497"/>
                  </a:lnTo>
                  <a:lnTo>
                    <a:pt x="162" y="493"/>
                  </a:lnTo>
                  <a:lnTo>
                    <a:pt x="148" y="491"/>
                  </a:lnTo>
                  <a:lnTo>
                    <a:pt x="133" y="493"/>
                  </a:lnTo>
                  <a:lnTo>
                    <a:pt x="129" y="493"/>
                  </a:lnTo>
                  <a:lnTo>
                    <a:pt x="132" y="490"/>
                  </a:lnTo>
                  <a:lnTo>
                    <a:pt x="121" y="478"/>
                  </a:lnTo>
                  <a:lnTo>
                    <a:pt x="119" y="477"/>
                  </a:lnTo>
                  <a:lnTo>
                    <a:pt x="116" y="475"/>
                  </a:lnTo>
                  <a:lnTo>
                    <a:pt x="98" y="469"/>
                  </a:lnTo>
                  <a:lnTo>
                    <a:pt x="84" y="468"/>
                  </a:lnTo>
                  <a:lnTo>
                    <a:pt x="56" y="517"/>
                  </a:lnTo>
                  <a:lnTo>
                    <a:pt x="70" y="528"/>
                  </a:lnTo>
                  <a:lnTo>
                    <a:pt x="63" y="543"/>
                  </a:lnTo>
                  <a:lnTo>
                    <a:pt x="56" y="542"/>
                  </a:lnTo>
                  <a:lnTo>
                    <a:pt x="47" y="542"/>
                  </a:lnTo>
                  <a:lnTo>
                    <a:pt x="42" y="533"/>
                  </a:lnTo>
                  <a:lnTo>
                    <a:pt x="51" y="525"/>
                  </a:lnTo>
                  <a:lnTo>
                    <a:pt x="34" y="495"/>
                  </a:lnTo>
                  <a:lnTo>
                    <a:pt x="8" y="496"/>
                  </a:lnTo>
                  <a:lnTo>
                    <a:pt x="4" y="497"/>
                  </a:lnTo>
                  <a:lnTo>
                    <a:pt x="6" y="460"/>
                  </a:lnTo>
                  <a:lnTo>
                    <a:pt x="4" y="434"/>
                  </a:lnTo>
                  <a:lnTo>
                    <a:pt x="0" y="427"/>
                  </a:lnTo>
                  <a:lnTo>
                    <a:pt x="1" y="423"/>
                  </a:lnTo>
                  <a:lnTo>
                    <a:pt x="3" y="415"/>
                  </a:lnTo>
                  <a:lnTo>
                    <a:pt x="5" y="412"/>
                  </a:lnTo>
                  <a:lnTo>
                    <a:pt x="6" y="408"/>
                  </a:lnTo>
                  <a:lnTo>
                    <a:pt x="7" y="404"/>
                  </a:lnTo>
                  <a:lnTo>
                    <a:pt x="18" y="392"/>
                  </a:lnTo>
                  <a:lnTo>
                    <a:pt x="40" y="383"/>
                  </a:lnTo>
                  <a:lnTo>
                    <a:pt x="85" y="367"/>
                  </a:lnTo>
                  <a:lnTo>
                    <a:pt x="93" y="362"/>
                  </a:lnTo>
                  <a:lnTo>
                    <a:pt x="97" y="356"/>
                  </a:lnTo>
                  <a:lnTo>
                    <a:pt x="97" y="332"/>
                  </a:lnTo>
                  <a:lnTo>
                    <a:pt x="91" y="329"/>
                  </a:lnTo>
                  <a:lnTo>
                    <a:pt x="88" y="323"/>
                  </a:lnTo>
                  <a:lnTo>
                    <a:pt x="85" y="328"/>
                  </a:lnTo>
                  <a:lnTo>
                    <a:pt x="80" y="327"/>
                  </a:lnTo>
                  <a:lnTo>
                    <a:pt x="76" y="321"/>
                  </a:lnTo>
                  <a:lnTo>
                    <a:pt x="76" y="324"/>
                  </a:lnTo>
                  <a:lnTo>
                    <a:pt x="70" y="323"/>
                  </a:lnTo>
                  <a:lnTo>
                    <a:pt x="66" y="322"/>
                  </a:lnTo>
                  <a:lnTo>
                    <a:pt x="68" y="318"/>
                  </a:lnTo>
                  <a:lnTo>
                    <a:pt x="62" y="319"/>
                  </a:lnTo>
                  <a:lnTo>
                    <a:pt x="22" y="304"/>
                  </a:lnTo>
                  <a:lnTo>
                    <a:pt x="14" y="307"/>
                  </a:lnTo>
                  <a:lnTo>
                    <a:pt x="38" y="273"/>
                  </a:lnTo>
                  <a:lnTo>
                    <a:pt x="36" y="270"/>
                  </a:lnTo>
                  <a:lnTo>
                    <a:pt x="41" y="238"/>
                  </a:lnTo>
                  <a:lnTo>
                    <a:pt x="42" y="234"/>
                  </a:lnTo>
                  <a:lnTo>
                    <a:pt x="62" y="237"/>
                  </a:lnTo>
                  <a:lnTo>
                    <a:pt x="71" y="229"/>
                  </a:lnTo>
                  <a:lnTo>
                    <a:pt x="66" y="217"/>
                  </a:lnTo>
                  <a:lnTo>
                    <a:pt x="47" y="203"/>
                  </a:lnTo>
                  <a:lnTo>
                    <a:pt x="50" y="218"/>
                  </a:lnTo>
                  <a:lnTo>
                    <a:pt x="44" y="220"/>
                  </a:lnTo>
                  <a:lnTo>
                    <a:pt x="39" y="211"/>
                  </a:lnTo>
                  <a:lnTo>
                    <a:pt x="38" y="197"/>
                  </a:lnTo>
                  <a:lnTo>
                    <a:pt x="38" y="191"/>
                  </a:lnTo>
                  <a:lnTo>
                    <a:pt x="37" y="181"/>
                  </a:lnTo>
                  <a:lnTo>
                    <a:pt x="46" y="16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73" y="148"/>
                  </a:lnTo>
                  <a:lnTo>
                    <a:pt x="76" y="127"/>
                  </a:lnTo>
                  <a:lnTo>
                    <a:pt x="72" y="114"/>
                  </a:lnTo>
                  <a:lnTo>
                    <a:pt x="71" y="109"/>
                  </a:lnTo>
                  <a:lnTo>
                    <a:pt x="73" y="104"/>
                  </a:lnTo>
                  <a:lnTo>
                    <a:pt x="66" y="73"/>
                  </a:lnTo>
                  <a:lnTo>
                    <a:pt x="86" y="51"/>
                  </a:lnTo>
                  <a:lnTo>
                    <a:pt x="87" y="48"/>
                  </a:lnTo>
                  <a:lnTo>
                    <a:pt x="88" y="43"/>
                  </a:lnTo>
                  <a:lnTo>
                    <a:pt x="88" y="39"/>
                  </a:lnTo>
                  <a:lnTo>
                    <a:pt x="86" y="26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3" y="3"/>
                  </a:lnTo>
                  <a:lnTo>
                    <a:pt x="90" y="9"/>
                  </a:lnTo>
                  <a:lnTo>
                    <a:pt x="94" y="11"/>
                  </a:lnTo>
                  <a:lnTo>
                    <a:pt x="97" y="15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11" y="22"/>
                  </a:lnTo>
                  <a:lnTo>
                    <a:pt x="113" y="24"/>
                  </a:lnTo>
                  <a:lnTo>
                    <a:pt x="112" y="27"/>
                  </a:lnTo>
                  <a:lnTo>
                    <a:pt x="120" y="34"/>
                  </a:lnTo>
                  <a:lnTo>
                    <a:pt x="127" y="35"/>
                  </a:lnTo>
                  <a:lnTo>
                    <a:pt x="130" y="38"/>
                  </a:lnTo>
                  <a:lnTo>
                    <a:pt x="136" y="42"/>
                  </a:lnTo>
                  <a:lnTo>
                    <a:pt x="141" y="51"/>
                  </a:lnTo>
                  <a:lnTo>
                    <a:pt x="147" y="60"/>
                  </a:lnTo>
                  <a:lnTo>
                    <a:pt x="149" y="60"/>
                  </a:lnTo>
                  <a:lnTo>
                    <a:pt x="151" y="57"/>
                  </a:lnTo>
                  <a:lnTo>
                    <a:pt x="153" y="63"/>
                  </a:lnTo>
                  <a:lnTo>
                    <a:pt x="160" y="66"/>
                  </a:lnTo>
                  <a:lnTo>
                    <a:pt x="163" y="67"/>
                  </a:lnTo>
                  <a:lnTo>
                    <a:pt x="166" y="69"/>
                  </a:lnTo>
                  <a:lnTo>
                    <a:pt x="170" y="73"/>
                  </a:lnTo>
                  <a:lnTo>
                    <a:pt x="171" y="81"/>
                  </a:lnTo>
                  <a:lnTo>
                    <a:pt x="181" y="81"/>
                  </a:lnTo>
                  <a:lnTo>
                    <a:pt x="187" y="89"/>
                  </a:lnTo>
                  <a:lnTo>
                    <a:pt x="184" y="90"/>
                  </a:lnTo>
                  <a:lnTo>
                    <a:pt x="182" y="93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203" y="119"/>
                  </a:lnTo>
                  <a:lnTo>
                    <a:pt x="208" y="124"/>
                  </a:lnTo>
                  <a:lnTo>
                    <a:pt x="220" y="130"/>
                  </a:lnTo>
                  <a:lnTo>
                    <a:pt x="240" y="137"/>
                  </a:lnTo>
                  <a:lnTo>
                    <a:pt x="248" y="143"/>
                  </a:lnTo>
                  <a:lnTo>
                    <a:pt x="251" y="144"/>
                  </a:lnTo>
                  <a:lnTo>
                    <a:pt x="255" y="145"/>
                  </a:lnTo>
                  <a:lnTo>
                    <a:pt x="258" y="145"/>
                  </a:lnTo>
                  <a:lnTo>
                    <a:pt x="261" y="140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64" y="142"/>
                  </a:lnTo>
                  <a:lnTo>
                    <a:pt x="266" y="144"/>
                  </a:lnTo>
                  <a:lnTo>
                    <a:pt x="264" y="145"/>
                  </a:lnTo>
                  <a:lnTo>
                    <a:pt x="259" y="147"/>
                  </a:lnTo>
                  <a:lnTo>
                    <a:pt x="259" y="157"/>
                  </a:lnTo>
                  <a:lnTo>
                    <a:pt x="256" y="160"/>
                  </a:lnTo>
                  <a:lnTo>
                    <a:pt x="256" y="168"/>
                  </a:lnTo>
                  <a:lnTo>
                    <a:pt x="255" y="171"/>
                  </a:lnTo>
                  <a:lnTo>
                    <a:pt x="258" y="173"/>
                  </a:lnTo>
                  <a:lnTo>
                    <a:pt x="253" y="185"/>
                  </a:lnTo>
                  <a:lnTo>
                    <a:pt x="252" y="202"/>
                  </a:lnTo>
                  <a:lnTo>
                    <a:pt x="251" y="216"/>
                  </a:lnTo>
                  <a:lnTo>
                    <a:pt x="268" y="223"/>
                  </a:lnTo>
                  <a:lnTo>
                    <a:pt x="268" y="228"/>
                  </a:lnTo>
                  <a:lnTo>
                    <a:pt x="267" y="232"/>
                  </a:lnTo>
                  <a:lnTo>
                    <a:pt x="263" y="233"/>
                  </a:lnTo>
                  <a:lnTo>
                    <a:pt x="258" y="235"/>
                  </a:lnTo>
                  <a:lnTo>
                    <a:pt x="256" y="239"/>
                  </a:lnTo>
                  <a:lnTo>
                    <a:pt x="249" y="245"/>
                  </a:lnTo>
                  <a:lnTo>
                    <a:pt x="250" y="247"/>
                  </a:lnTo>
                  <a:lnTo>
                    <a:pt x="246" y="253"/>
                  </a:lnTo>
                  <a:lnTo>
                    <a:pt x="244" y="256"/>
                  </a:lnTo>
                  <a:lnTo>
                    <a:pt x="243" y="262"/>
                  </a:lnTo>
                  <a:lnTo>
                    <a:pt x="241" y="266"/>
                  </a:lnTo>
                  <a:lnTo>
                    <a:pt x="241" y="269"/>
                  </a:lnTo>
                  <a:lnTo>
                    <a:pt x="232" y="281"/>
                  </a:lnTo>
                  <a:lnTo>
                    <a:pt x="240" y="296"/>
                  </a:lnTo>
                  <a:lnTo>
                    <a:pt x="232" y="303"/>
                  </a:lnTo>
                  <a:lnTo>
                    <a:pt x="229" y="309"/>
                  </a:lnTo>
                  <a:lnTo>
                    <a:pt x="233" y="316"/>
                  </a:lnTo>
                  <a:lnTo>
                    <a:pt x="233" y="321"/>
                  </a:lnTo>
                  <a:lnTo>
                    <a:pt x="235" y="333"/>
                  </a:lnTo>
                  <a:lnTo>
                    <a:pt x="238" y="339"/>
                  </a:lnTo>
                  <a:lnTo>
                    <a:pt x="240" y="344"/>
                  </a:lnTo>
                  <a:lnTo>
                    <a:pt x="239" y="359"/>
                  </a:lnTo>
                  <a:lnTo>
                    <a:pt x="242" y="365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Caguas">
              <a:extLst>
                <a:ext uri="{FF2B5EF4-FFF2-40B4-BE49-F238E27FC236}">
                  <a16:creationId xmlns:a16="http://schemas.microsoft.com/office/drawing/2014/main" id="{6156C828-76D5-2B4C-9AE5-CAF7C4509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000" y="2325688"/>
              <a:ext cx="434975" cy="728662"/>
            </a:xfrm>
            <a:custGeom>
              <a:avLst/>
              <a:gdLst>
                <a:gd name="T0" fmla="*/ 2147483647 w 274"/>
                <a:gd name="T1" fmla="*/ 2147483647 h 459"/>
                <a:gd name="T2" fmla="*/ 2147483647 w 274"/>
                <a:gd name="T3" fmla="*/ 2147483647 h 459"/>
                <a:gd name="T4" fmla="*/ 2147483647 w 274"/>
                <a:gd name="T5" fmla="*/ 2147483647 h 459"/>
                <a:gd name="T6" fmla="*/ 2147483647 w 274"/>
                <a:gd name="T7" fmla="*/ 2147483647 h 459"/>
                <a:gd name="T8" fmla="*/ 2147483647 w 274"/>
                <a:gd name="T9" fmla="*/ 2147483647 h 459"/>
                <a:gd name="T10" fmla="*/ 2147483647 w 274"/>
                <a:gd name="T11" fmla="*/ 2147483647 h 459"/>
                <a:gd name="T12" fmla="*/ 2147483647 w 274"/>
                <a:gd name="T13" fmla="*/ 2147483647 h 459"/>
                <a:gd name="T14" fmla="*/ 2147483647 w 274"/>
                <a:gd name="T15" fmla="*/ 2147483647 h 459"/>
                <a:gd name="T16" fmla="*/ 2147483647 w 274"/>
                <a:gd name="T17" fmla="*/ 2147483647 h 459"/>
                <a:gd name="T18" fmla="*/ 2147483647 w 274"/>
                <a:gd name="T19" fmla="*/ 2147483647 h 459"/>
                <a:gd name="T20" fmla="*/ 2147483647 w 274"/>
                <a:gd name="T21" fmla="*/ 2147483647 h 459"/>
                <a:gd name="T22" fmla="*/ 2147483647 w 274"/>
                <a:gd name="T23" fmla="*/ 2147483647 h 459"/>
                <a:gd name="T24" fmla="*/ 2147483647 w 274"/>
                <a:gd name="T25" fmla="*/ 2147483647 h 459"/>
                <a:gd name="T26" fmla="*/ 2147483647 w 274"/>
                <a:gd name="T27" fmla="*/ 2147483647 h 459"/>
                <a:gd name="T28" fmla="*/ 2147483647 w 274"/>
                <a:gd name="T29" fmla="*/ 2147483647 h 459"/>
                <a:gd name="T30" fmla="*/ 2147483647 w 274"/>
                <a:gd name="T31" fmla="*/ 2147483647 h 459"/>
                <a:gd name="T32" fmla="*/ 2147483647 w 274"/>
                <a:gd name="T33" fmla="*/ 2147483647 h 459"/>
                <a:gd name="T34" fmla="*/ 2147483647 w 274"/>
                <a:gd name="T35" fmla="*/ 2147483647 h 459"/>
                <a:gd name="T36" fmla="*/ 2147483647 w 274"/>
                <a:gd name="T37" fmla="*/ 2147483647 h 459"/>
                <a:gd name="T38" fmla="*/ 2147483647 w 274"/>
                <a:gd name="T39" fmla="*/ 2147483647 h 459"/>
                <a:gd name="T40" fmla="*/ 2147483647 w 274"/>
                <a:gd name="T41" fmla="*/ 2147483647 h 459"/>
                <a:gd name="T42" fmla="*/ 2147483647 w 274"/>
                <a:gd name="T43" fmla="*/ 2147483647 h 459"/>
                <a:gd name="T44" fmla="*/ 2147483647 w 274"/>
                <a:gd name="T45" fmla="*/ 2147483647 h 459"/>
                <a:gd name="T46" fmla="*/ 2147483647 w 274"/>
                <a:gd name="T47" fmla="*/ 2147483647 h 459"/>
                <a:gd name="T48" fmla="*/ 2147483647 w 274"/>
                <a:gd name="T49" fmla="*/ 2147483647 h 459"/>
                <a:gd name="T50" fmla="*/ 2147483647 w 274"/>
                <a:gd name="T51" fmla="*/ 2147483647 h 459"/>
                <a:gd name="T52" fmla="*/ 2147483647 w 274"/>
                <a:gd name="T53" fmla="*/ 2147483647 h 459"/>
                <a:gd name="T54" fmla="*/ 2147483647 w 274"/>
                <a:gd name="T55" fmla="*/ 2147483647 h 459"/>
                <a:gd name="T56" fmla="*/ 2147483647 w 274"/>
                <a:gd name="T57" fmla="*/ 2147483647 h 459"/>
                <a:gd name="T58" fmla="*/ 2147483647 w 274"/>
                <a:gd name="T59" fmla="*/ 2147483647 h 459"/>
                <a:gd name="T60" fmla="*/ 2147483647 w 274"/>
                <a:gd name="T61" fmla="*/ 2147483647 h 459"/>
                <a:gd name="T62" fmla="*/ 2147483647 w 274"/>
                <a:gd name="T63" fmla="*/ 2147483647 h 459"/>
                <a:gd name="T64" fmla="*/ 2147483647 w 274"/>
                <a:gd name="T65" fmla="*/ 2147483647 h 459"/>
                <a:gd name="T66" fmla="*/ 2147483647 w 274"/>
                <a:gd name="T67" fmla="*/ 2147483647 h 459"/>
                <a:gd name="T68" fmla="*/ 2147483647 w 274"/>
                <a:gd name="T69" fmla="*/ 2147483647 h 459"/>
                <a:gd name="T70" fmla="*/ 2147483647 w 274"/>
                <a:gd name="T71" fmla="*/ 2147483647 h 459"/>
                <a:gd name="T72" fmla="*/ 2147483647 w 274"/>
                <a:gd name="T73" fmla="*/ 2147483647 h 459"/>
                <a:gd name="T74" fmla="*/ 2147483647 w 274"/>
                <a:gd name="T75" fmla="*/ 2147483647 h 459"/>
                <a:gd name="T76" fmla="*/ 2147483647 w 274"/>
                <a:gd name="T77" fmla="*/ 2147483647 h 459"/>
                <a:gd name="T78" fmla="*/ 2147483647 w 274"/>
                <a:gd name="T79" fmla="*/ 2147483647 h 459"/>
                <a:gd name="T80" fmla="*/ 2147483647 w 274"/>
                <a:gd name="T81" fmla="*/ 2147483647 h 459"/>
                <a:gd name="T82" fmla="*/ 2147483647 w 274"/>
                <a:gd name="T83" fmla="*/ 2147483647 h 459"/>
                <a:gd name="T84" fmla="*/ 2147483647 w 274"/>
                <a:gd name="T85" fmla="*/ 2147483647 h 459"/>
                <a:gd name="T86" fmla="*/ 2147483647 w 274"/>
                <a:gd name="T87" fmla="*/ 2147483647 h 459"/>
                <a:gd name="T88" fmla="*/ 2147483647 w 274"/>
                <a:gd name="T89" fmla="*/ 2147483647 h 459"/>
                <a:gd name="T90" fmla="*/ 2147483647 w 274"/>
                <a:gd name="T91" fmla="*/ 2147483647 h 459"/>
                <a:gd name="T92" fmla="*/ 2147483647 w 274"/>
                <a:gd name="T93" fmla="*/ 2147483647 h 459"/>
                <a:gd name="T94" fmla="*/ 2147483647 w 274"/>
                <a:gd name="T95" fmla="*/ 2147483647 h 459"/>
                <a:gd name="T96" fmla="*/ 2147483647 w 274"/>
                <a:gd name="T97" fmla="*/ 2147483647 h 459"/>
                <a:gd name="T98" fmla="*/ 2147483647 w 274"/>
                <a:gd name="T99" fmla="*/ 2147483647 h 459"/>
                <a:gd name="T100" fmla="*/ 2147483647 w 274"/>
                <a:gd name="T101" fmla="*/ 2147483647 h 459"/>
                <a:gd name="T102" fmla="*/ 2147483647 w 274"/>
                <a:gd name="T103" fmla="*/ 2147483647 h 459"/>
                <a:gd name="T104" fmla="*/ 2147483647 w 274"/>
                <a:gd name="T105" fmla="*/ 2147483647 h 459"/>
                <a:gd name="T106" fmla="*/ 2147483647 w 274"/>
                <a:gd name="T107" fmla="*/ 2147483647 h 459"/>
                <a:gd name="T108" fmla="*/ 2147483647 w 274"/>
                <a:gd name="T109" fmla="*/ 2147483647 h 459"/>
                <a:gd name="T110" fmla="*/ 2147483647 w 274"/>
                <a:gd name="T111" fmla="*/ 2147483647 h 459"/>
                <a:gd name="T112" fmla="*/ 2147483647 w 274"/>
                <a:gd name="T113" fmla="*/ 2147483647 h 459"/>
                <a:gd name="T114" fmla="*/ 2147483647 w 274"/>
                <a:gd name="T115" fmla="*/ 2147483647 h 459"/>
                <a:gd name="T116" fmla="*/ 2147483647 w 274"/>
                <a:gd name="T117" fmla="*/ 2147483647 h 4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4"/>
                <a:gd name="T178" fmla="*/ 0 h 459"/>
                <a:gd name="T179" fmla="*/ 274 w 274"/>
                <a:gd name="T180" fmla="*/ 459 h 4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4" h="459">
                  <a:moveTo>
                    <a:pt x="273" y="218"/>
                  </a:moveTo>
                  <a:lnTo>
                    <a:pt x="272" y="221"/>
                  </a:lnTo>
                  <a:lnTo>
                    <a:pt x="271" y="228"/>
                  </a:lnTo>
                  <a:lnTo>
                    <a:pt x="272" y="238"/>
                  </a:lnTo>
                  <a:lnTo>
                    <a:pt x="274" y="240"/>
                  </a:lnTo>
                  <a:lnTo>
                    <a:pt x="274" y="244"/>
                  </a:lnTo>
                  <a:lnTo>
                    <a:pt x="272" y="249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59"/>
                  </a:lnTo>
                  <a:lnTo>
                    <a:pt x="274" y="272"/>
                  </a:lnTo>
                  <a:lnTo>
                    <a:pt x="274" y="278"/>
                  </a:lnTo>
                  <a:lnTo>
                    <a:pt x="273" y="281"/>
                  </a:lnTo>
                  <a:lnTo>
                    <a:pt x="273" y="285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0" y="290"/>
                  </a:lnTo>
                  <a:lnTo>
                    <a:pt x="251" y="290"/>
                  </a:lnTo>
                  <a:lnTo>
                    <a:pt x="248" y="291"/>
                  </a:lnTo>
                  <a:lnTo>
                    <a:pt x="245" y="293"/>
                  </a:lnTo>
                  <a:lnTo>
                    <a:pt x="244" y="297"/>
                  </a:lnTo>
                  <a:lnTo>
                    <a:pt x="241" y="300"/>
                  </a:lnTo>
                  <a:lnTo>
                    <a:pt x="241" y="313"/>
                  </a:lnTo>
                  <a:lnTo>
                    <a:pt x="233" y="313"/>
                  </a:lnTo>
                  <a:lnTo>
                    <a:pt x="233" y="316"/>
                  </a:lnTo>
                  <a:lnTo>
                    <a:pt x="232" y="322"/>
                  </a:lnTo>
                  <a:lnTo>
                    <a:pt x="230" y="325"/>
                  </a:lnTo>
                  <a:lnTo>
                    <a:pt x="226" y="326"/>
                  </a:lnTo>
                  <a:lnTo>
                    <a:pt x="226" y="329"/>
                  </a:lnTo>
                  <a:lnTo>
                    <a:pt x="225" y="332"/>
                  </a:lnTo>
                  <a:lnTo>
                    <a:pt x="223" y="335"/>
                  </a:lnTo>
                  <a:lnTo>
                    <a:pt x="221" y="338"/>
                  </a:lnTo>
                  <a:lnTo>
                    <a:pt x="221" y="342"/>
                  </a:lnTo>
                  <a:lnTo>
                    <a:pt x="223" y="348"/>
                  </a:lnTo>
                  <a:lnTo>
                    <a:pt x="225" y="353"/>
                  </a:lnTo>
                  <a:lnTo>
                    <a:pt x="221" y="360"/>
                  </a:lnTo>
                  <a:lnTo>
                    <a:pt x="218" y="366"/>
                  </a:lnTo>
                  <a:lnTo>
                    <a:pt x="220" y="370"/>
                  </a:lnTo>
                  <a:lnTo>
                    <a:pt x="222" y="376"/>
                  </a:lnTo>
                  <a:lnTo>
                    <a:pt x="224" y="381"/>
                  </a:lnTo>
                  <a:lnTo>
                    <a:pt x="226" y="384"/>
                  </a:lnTo>
                  <a:lnTo>
                    <a:pt x="224" y="388"/>
                  </a:lnTo>
                  <a:lnTo>
                    <a:pt x="213" y="409"/>
                  </a:lnTo>
                  <a:lnTo>
                    <a:pt x="212" y="411"/>
                  </a:lnTo>
                  <a:lnTo>
                    <a:pt x="191" y="439"/>
                  </a:lnTo>
                  <a:lnTo>
                    <a:pt x="190" y="443"/>
                  </a:lnTo>
                  <a:lnTo>
                    <a:pt x="187" y="446"/>
                  </a:lnTo>
                  <a:lnTo>
                    <a:pt x="177" y="454"/>
                  </a:lnTo>
                  <a:lnTo>
                    <a:pt x="173" y="457"/>
                  </a:lnTo>
                  <a:lnTo>
                    <a:pt x="150" y="459"/>
                  </a:lnTo>
                  <a:lnTo>
                    <a:pt x="132" y="448"/>
                  </a:lnTo>
                  <a:lnTo>
                    <a:pt x="129" y="432"/>
                  </a:lnTo>
                  <a:lnTo>
                    <a:pt x="126" y="427"/>
                  </a:lnTo>
                  <a:lnTo>
                    <a:pt x="123" y="423"/>
                  </a:lnTo>
                  <a:lnTo>
                    <a:pt x="122" y="420"/>
                  </a:lnTo>
                  <a:lnTo>
                    <a:pt x="121" y="417"/>
                  </a:lnTo>
                  <a:lnTo>
                    <a:pt x="115" y="411"/>
                  </a:lnTo>
                  <a:lnTo>
                    <a:pt x="113" y="407"/>
                  </a:lnTo>
                  <a:lnTo>
                    <a:pt x="111" y="403"/>
                  </a:lnTo>
                  <a:lnTo>
                    <a:pt x="112" y="400"/>
                  </a:lnTo>
                  <a:lnTo>
                    <a:pt x="113" y="396"/>
                  </a:lnTo>
                  <a:lnTo>
                    <a:pt x="111" y="393"/>
                  </a:lnTo>
                  <a:lnTo>
                    <a:pt x="114" y="389"/>
                  </a:lnTo>
                  <a:lnTo>
                    <a:pt x="116" y="385"/>
                  </a:lnTo>
                  <a:lnTo>
                    <a:pt x="118" y="383"/>
                  </a:lnTo>
                  <a:lnTo>
                    <a:pt x="119" y="378"/>
                  </a:lnTo>
                  <a:lnTo>
                    <a:pt x="113" y="376"/>
                  </a:lnTo>
                  <a:lnTo>
                    <a:pt x="110" y="375"/>
                  </a:lnTo>
                  <a:lnTo>
                    <a:pt x="107" y="374"/>
                  </a:lnTo>
                  <a:lnTo>
                    <a:pt x="103" y="373"/>
                  </a:lnTo>
                  <a:lnTo>
                    <a:pt x="100" y="373"/>
                  </a:lnTo>
                  <a:lnTo>
                    <a:pt x="96" y="371"/>
                  </a:lnTo>
                  <a:lnTo>
                    <a:pt x="92" y="370"/>
                  </a:lnTo>
                  <a:lnTo>
                    <a:pt x="86" y="369"/>
                  </a:lnTo>
                  <a:lnTo>
                    <a:pt x="81" y="362"/>
                  </a:lnTo>
                  <a:lnTo>
                    <a:pt x="72" y="354"/>
                  </a:lnTo>
                  <a:lnTo>
                    <a:pt x="68" y="349"/>
                  </a:lnTo>
                  <a:lnTo>
                    <a:pt x="65" y="347"/>
                  </a:lnTo>
                  <a:lnTo>
                    <a:pt x="64" y="344"/>
                  </a:lnTo>
                  <a:lnTo>
                    <a:pt x="62" y="341"/>
                  </a:lnTo>
                  <a:lnTo>
                    <a:pt x="61" y="338"/>
                  </a:lnTo>
                  <a:lnTo>
                    <a:pt x="58" y="336"/>
                  </a:lnTo>
                  <a:lnTo>
                    <a:pt x="54" y="332"/>
                  </a:lnTo>
                  <a:lnTo>
                    <a:pt x="51" y="330"/>
                  </a:lnTo>
                  <a:lnTo>
                    <a:pt x="48" y="332"/>
                  </a:lnTo>
                  <a:lnTo>
                    <a:pt x="46" y="331"/>
                  </a:lnTo>
                  <a:lnTo>
                    <a:pt x="43" y="330"/>
                  </a:lnTo>
                  <a:lnTo>
                    <a:pt x="40" y="328"/>
                  </a:lnTo>
                  <a:lnTo>
                    <a:pt x="34" y="328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1" y="317"/>
                  </a:lnTo>
                  <a:lnTo>
                    <a:pt x="35" y="305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33" y="289"/>
                  </a:lnTo>
                  <a:lnTo>
                    <a:pt x="32" y="286"/>
                  </a:lnTo>
                  <a:lnTo>
                    <a:pt x="29" y="279"/>
                  </a:lnTo>
                  <a:lnTo>
                    <a:pt x="28" y="276"/>
                  </a:lnTo>
                  <a:lnTo>
                    <a:pt x="25" y="270"/>
                  </a:lnTo>
                  <a:lnTo>
                    <a:pt x="24" y="267"/>
                  </a:lnTo>
                  <a:lnTo>
                    <a:pt x="22" y="262"/>
                  </a:lnTo>
                  <a:lnTo>
                    <a:pt x="19" y="256"/>
                  </a:lnTo>
                  <a:lnTo>
                    <a:pt x="15" y="252"/>
                  </a:lnTo>
                  <a:lnTo>
                    <a:pt x="6" y="243"/>
                  </a:lnTo>
                  <a:lnTo>
                    <a:pt x="4" y="240"/>
                  </a:lnTo>
                  <a:lnTo>
                    <a:pt x="0" y="236"/>
                  </a:lnTo>
                  <a:lnTo>
                    <a:pt x="6" y="231"/>
                  </a:lnTo>
                  <a:lnTo>
                    <a:pt x="10" y="230"/>
                  </a:lnTo>
                  <a:lnTo>
                    <a:pt x="19" y="227"/>
                  </a:lnTo>
                  <a:lnTo>
                    <a:pt x="23" y="226"/>
                  </a:lnTo>
                  <a:lnTo>
                    <a:pt x="29" y="223"/>
                  </a:lnTo>
                  <a:lnTo>
                    <a:pt x="32" y="221"/>
                  </a:lnTo>
                  <a:lnTo>
                    <a:pt x="36" y="219"/>
                  </a:lnTo>
                  <a:lnTo>
                    <a:pt x="38" y="217"/>
                  </a:lnTo>
                  <a:lnTo>
                    <a:pt x="45" y="211"/>
                  </a:lnTo>
                  <a:lnTo>
                    <a:pt x="48" y="209"/>
                  </a:lnTo>
                  <a:lnTo>
                    <a:pt x="49" y="206"/>
                  </a:lnTo>
                  <a:lnTo>
                    <a:pt x="57" y="199"/>
                  </a:lnTo>
                  <a:lnTo>
                    <a:pt x="59" y="197"/>
                  </a:lnTo>
                  <a:lnTo>
                    <a:pt x="62" y="196"/>
                  </a:lnTo>
                  <a:lnTo>
                    <a:pt x="73" y="178"/>
                  </a:lnTo>
                  <a:lnTo>
                    <a:pt x="76" y="174"/>
                  </a:lnTo>
                  <a:lnTo>
                    <a:pt x="76" y="169"/>
                  </a:lnTo>
                  <a:lnTo>
                    <a:pt x="88" y="150"/>
                  </a:lnTo>
                  <a:lnTo>
                    <a:pt x="93" y="144"/>
                  </a:lnTo>
                  <a:lnTo>
                    <a:pt x="97" y="140"/>
                  </a:lnTo>
                  <a:lnTo>
                    <a:pt x="99" y="137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3" y="129"/>
                  </a:lnTo>
                  <a:lnTo>
                    <a:pt x="94" y="125"/>
                  </a:lnTo>
                  <a:lnTo>
                    <a:pt x="96" y="119"/>
                  </a:lnTo>
                  <a:lnTo>
                    <a:pt x="98" y="109"/>
                  </a:lnTo>
                  <a:lnTo>
                    <a:pt x="99" y="103"/>
                  </a:lnTo>
                  <a:lnTo>
                    <a:pt x="100" y="99"/>
                  </a:lnTo>
                  <a:lnTo>
                    <a:pt x="102" y="89"/>
                  </a:lnTo>
                  <a:lnTo>
                    <a:pt x="103" y="87"/>
                  </a:lnTo>
                  <a:lnTo>
                    <a:pt x="106" y="75"/>
                  </a:lnTo>
                  <a:lnTo>
                    <a:pt x="107" y="71"/>
                  </a:lnTo>
                  <a:lnTo>
                    <a:pt x="108" y="68"/>
                  </a:lnTo>
                  <a:lnTo>
                    <a:pt x="109" y="64"/>
                  </a:lnTo>
                  <a:lnTo>
                    <a:pt x="110" y="61"/>
                  </a:lnTo>
                  <a:lnTo>
                    <a:pt x="111" y="57"/>
                  </a:lnTo>
                  <a:lnTo>
                    <a:pt x="112" y="49"/>
                  </a:lnTo>
                  <a:lnTo>
                    <a:pt x="115" y="40"/>
                  </a:lnTo>
                  <a:lnTo>
                    <a:pt x="115" y="37"/>
                  </a:lnTo>
                  <a:lnTo>
                    <a:pt x="116" y="32"/>
                  </a:lnTo>
                  <a:lnTo>
                    <a:pt x="118" y="27"/>
                  </a:lnTo>
                  <a:lnTo>
                    <a:pt x="119" y="21"/>
                  </a:lnTo>
                  <a:lnTo>
                    <a:pt x="122" y="19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9" y="22"/>
                  </a:lnTo>
                  <a:lnTo>
                    <a:pt x="142" y="18"/>
                  </a:lnTo>
                  <a:lnTo>
                    <a:pt x="146" y="20"/>
                  </a:lnTo>
                  <a:lnTo>
                    <a:pt x="148" y="22"/>
                  </a:lnTo>
                  <a:lnTo>
                    <a:pt x="151" y="21"/>
                  </a:lnTo>
                  <a:lnTo>
                    <a:pt x="154" y="25"/>
                  </a:lnTo>
                  <a:lnTo>
                    <a:pt x="155" y="28"/>
                  </a:lnTo>
                  <a:lnTo>
                    <a:pt x="160" y="34"/>
                  </a:lnTo>
                  <a:lnTo>
                    <a:pt x="162" y="33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1" y="22"/>
                  </a:lnTo>
                  <a:lnTo>
                    <a:pt x="163" y="19"/>
                  </a:lnTo>
                  <a:lnTo>
                    <a:pt x="163" y="16"/>
                  </a:lnTo>
                  <a:lnTo>
                    <a:pt x="162" y="11"/>
                  </a:lnTo>
                  <a:lnTo>
                    <a:pt x="163" y="9"/>
                  </a:lnTo>
                  <a:lnTo>
                    <a:pt x="166" y="4"/>
                  </a:lnTo>
                  <a:lnTo>
                    <a:pt x="168" y="2"/>
                  </a:lnTo>
                  <a:lnTo>
                    <a:pt x="173" y="0"/>
                  </a:lnTo>
                  <a:lnTo>
                    <a:pt x="177" y="1"/>
                  </a:lnTo>
                  <a:lnTo>
                    <a:pt x="183" y="1"/>
                  </a:lnTo>
                  <a:lnTo>
                    <a:pt x="185" y="3"/>
                  </a:lnTo>
                  <a:lnTo>
                    <a:pt x="187" y="5"/>
                  </a:lnTo>
                  <a:lnTo>
                    <a:pt x="190" y="6"/>
                  </a:lnTo>
                  <a:lnTo>
                    <a:pt x="195" y="7"/>
                  </a:lnTo>
                  <a:lnTo>
                    <a:pt x="199" y="7"/>
                  </a:lnTo>
                  <a:lnTo>
                    <a:pt x="20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5" y="10"/>
                  </a:lnTo>
                  <a:lnTo>
                    <a:pt x="220" y="16"/>
                  </a:lnTo>
                  <a:lnTo>
                    <a:pt x="212" y="20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1" y="30"/>
                  </a:lnTo>
                  <a:lnTo>
                    <a:pt x="208" y="37"/>
                  </a:lnTo>
                  <a:lnTo>
                    <a:pt x="203" y="50"/>
                  </a:lnTo>
                  <a:lnTo>
                    <a:pt x="204" y="53"/>
                  </a:lnTo>
                  <a:lnTo>
                    <a:pt x="213" y="60"/>
                  </a:lnTo>
                  <a:lnTo>
                    <a:pt x="218" y="60"/>
                  </a:lnTo>
                  <a:lnTo>
                    <a:pt x="228" y="63"/>
                  </a:lnTo>
                  <a:lnTo>
                    <a:pt x="232" y="67"/>
                  </a:lnTo>
                  <a:lnTo>
                    <a:pt x="233" y="72"/>
                  </a:lnTo>
                  <a:lnTo>
                    <a:pt x="240" y="73"/>
                  </a:lnTo>
                  <a:lnTo>
                    <a:pt x="243" y="74"/>
                  </a:lnTo>
                  <a:lnTo>
                    <a:pt x="247" y="76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1" y="93"/>
                  </a:lnTo>
                  <a:lnTo>
                    <a:pt x="248" y="99"/>
                  </a:lnTo>
                  <a:lnTo>
                    <a:pt x="250" y="101"/>
                  </a:lnTo>
                  <a:lnTo>
                    <a:pt x="252" y="103"/>
                  </a:lnTo>
                  <a:lnTo>
                    <a:pt x="249" y="107"/>
                  </a:lnTo>
                  <a:lnTo>
                    <a:pt x="246" y="108"/>
                  </a:lnTo>
                  <a:lnTo>
                    <a:pt x="243" y="109"/>
                  </a:lnTo>
                  <a:lnTo>
                    <a:pt x="239" y="110"/>
                  </a:lnTo>
                  <a:lnTo>
                    <a:pt x="241" y="124"/>
                  </a:lnTo>
                  <a:lnTo>
                    <a:pt x="243" y="128"/>
                  </a:lnTo>
                  <a:lnTo>
                    <a:pt x="245" y="131"/>
                  </a:lnTo>
                  <a:lnTo>
                    <a:pt x="246" y="134"/>
                  </a:lnTo>
                  <a:lnTo>
                    <a:pt x="246" y="137"/>
                  </a:lnTo>
                  <a:lnTo>
                    <a:pt x="246" y="143"/>
                  </a:lnTo>
                  <a:lnTo>
                    <a:pt x="242" y="148"/>
                  </a:lnTo>
                  <a:lnTo>
                    <a:pt x="239" y="157"/>
                  </a:lnTo>
                  <a:lnTo>
                    <a:pt x="241" y="159"/>
                  </a:lnTo>
                  <a:lnTo>
                    <a:pt x="243" y="161"/>
                  </a:lnTo>
                  <a:lnTo>
                    <a:pt x="249" y="163"/>
                  </a:lnTo>
                  <a:lnTo>
                    <a:pt x="253" y="172"/>
                  </a:lnTo>
                  <a:lnTo>
                    <a:pt x="253" y="175"/>
                  </a:lnTo>
                  <a:lnTo>
                    <a:pt x="245" y="191"/>
                  </a:lnTo>
                  <a:lnTo>
                    <a:pt x="240" y="199"/>
                  </a:lnTo>
                  <a:lnTo>
                    <a:pt x="246" y="209"/>
                  </a:lnTo>
                  <a:lnTo>
                    <a:pt x="249" y="211"/>
                  </a:lnTo>
                  <a:lnTo>
                    <a:pt x="251" y="212"/>
                  </a:lnTo>
                  <a:lnTo>
                    <a:pt x="254" y="213"/>
                  </a:lnTo>
                  <a:lnTo>
                    <a:pt x="258" y="215"/>
                  </a:lnTo>
                  <a:lnTo>
                    <a:pt x="261" y="216"/>
                  </a:lnTo>
                  <a:lnTo>
                    <a:pt x="264" y="216"/>
                  </a:lnTo>
                  <a:lnTo>
                    <a:pt x="270" y="215"/>
                  </a:lnTo>
                  <a:lnTo>
                    <a:pt x="273" y="218"/>
                  </a:lnTo>
                  <a:close/>
                </a:path>
              </a:pathLst>
            </a:custGeom>
            <a:solidFill>
              <a:srgbClr val="9DC3E6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amuy">
              <a:extLst>
                <a:ext uri="{FF2B5EF4-FFF2-40B4-BE49-F238E27FC236}">
                  <a16:creationId xmlns:a16="http://schemas.microsoft.com/office/drawing/2014/main" id="{E19F1BA2-B544-148C-64DF-E09C88502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63" y="1673225"/>
              <a:ext cx="325437" cy="539750"/>
            </a:xfrm>
            <a:custGeom>
              <a:avLst/>
              <a:gdLst>
                <a:gd name="T0" fmla="*/ 2147483647 w 205"/>
                <a:gd name="T1" fmla="*/ 2147483647 h 340"/>
                <a:gd name="T2" fmla="*/ 2147483647 w 205"/>
                <a:gd name="T3" fmla="*/ 2147483647 h 340"/>
                <a:gd name="T4" fmla="*/ 2147483647 w 205"/>
                <a:gd name="T5" fmla="*/ 2147483647 h 340"/>
                <a:gd name="T6" fmla="*/ 2147483647 w 205"/>
                <a:gd name="T7" fmla="*/ 2147483647 h 340"/>
                <a:gd name="T8" fmla="*/ 2147483647 w 205"/>
                <a:gd name="T9" fmla="*/ 2147483647 h 340"/>
                <a:gd name="T10" fmla="*/ 2147483647 w 205"/>
                <a:gd name="T11" fmla="*/ 2147483647 h 340"/>
                <a:gd name="T12" fmla="*/ 2147483647 w 205"/>
                <a:gd name="T13" fmla="*/ 2147483647 h 340"/>
                <a:gd name="T14" fmla="*/ 2147483647 w 205"/>
                <a:gd name="T15" fmla="*/ 2147483647 h 340"/>
                <a:gd name="T16" fmla="*/ 2147483647 w 205"/>
                <a:gd name="T17" fmla="*/ 2147483647 h 340"/>
                <a:gd name="T18" fmla="*/ 2147483647 w 205"/>
                <a:gd name="T19" fmla="*/ 2147483647 h 340"/>
                <a:gd name="T20" fmla="*/ 2147483647 w 205"/>
                <a:gd name="T21" fmla="*/ 2147483647 h 340"/>
                <a:gd name="T22" fmla="*/ 2147483647 w 205"/>
                <a:gd name="T23" fmla="*/ 2147483647 h 340"/>
                <a:gd name="T24" fmla="*/ 2147483647 w 205"/>
                <a:gd name="T25" fmla="*/ 2147483647 h 340"/>
                <a:gd name="T26" fmla="*/ 2147483647 w 205"/>
                <a:gd name="T27" fmla="*/ 2147483647 h 340"/>
                <a:gd name="T28" fmla="*/ 2147483647 w 205"/>
                <a:gd name="T29" fmla="*/ 2147483647 h 340"/>
                <a:gd name="T30" fmla="*/ 2147483647 w 205"/>
                <a:gd name="T31" fmla="*/ 2147483647 h 340"/>
                <a:gd name="T32" fmla="*/ 2147483647 w 205"/>
                <a:gd name="T33" fmla="*/ 2147483647 h 340"/>
                <a:gd name="T34" fmla="*/ 2147483647 w 205"/>
                <a:gd name="T35" fmla="*/ 2147483647 h 340"/>
                <a:gd name="T36" fmla="*/ 2147483647 w 205"/>
                <a:gd name="T37" fmla="*/ 2147483647 h 340"/>
                <a:gd name="T38" fmla="*/ 2147483647 w 205"/>
                <a:gd name="T39" fmla="*/ 2147483647 h 340"/>
                <a:gd name="T40" fmla="*/ 2147483647 w 205"/>
                <a:gd name="T41" fmla="*/ 2147483647 h 340"/>
                <a:gd name="T42" fmla="*/ 2147483647 w 205"/>
                <a:gd name="T43" fmla="*/ 2147483647 h 340"/>
                <a:gd name="T44" fmla="*/ 2147483647 w 205"/>
                <a:gd name="T45" fmla="*/ 2147483647 h 340"/>
                <a:gd name="T46" fmla="*/ 2147483647 w 205"/>
                <a:gd name="T47" fmla="*/ 2147483647 h 340"/>
                <a:gd name="T48" fmla="*/ 2147483647 w 205"/>
                <a:gd name="T49" fmla="*/ 2147483647 h 340"/>
                <a:gd name="T50" fmla="*/ 2147483647 w 205"/>
                <a:gd name="T51" fmla="*/ 2147483647 h 340"/>
                <a:gd name="T52" fmla="*/ 2147483647 w 205"/>
                <a:gd name="T53" fmla="*/ 2147483647 h 340"/>
                <a:gd name="T54" fmla="*/ 2147483647 w 205"/>
                <a:gd name="T55" fmla="*/ 2147483647 h 340"/>
                <a:gd name="T56" fmla="*/ 2147483647 w 205"/>
                <a:gd name="T57" fmla="*/ 2147483647 h 340"/>
                <a:gd name="T58" fmla="*/ 2147483647 w 205"/>
                <a:gd name="T59" fmla="*/ 2147483647 h 340"/>
                <a:gd name="T60" fmla="*/ 2147483647 w 205"/>
                <a:gd name="T61" fmla="*/ 2147483647 h 340"/>
                <a:gd name="T62" fmla="*/ 2147483647 w 205"/>
                <a:gd name="T63" fmla="*/ 2147483647 h 340"/>
                <a:gd name="T64" fmla="*/ 2147483647 w 205"/>
                <a:gd name="T65" fmla="*/ 2147483647 h 340"/>
                <a:gd name="T66" fmla="*/ 0 w 205"/>
                <a:gd name="T67" fmla="*/ 2147483647 h 340"/>
                <a:gd name="T68" fmla="*/ 0 w 205"/>
                <a:gd name="T69" fmla="*/ 2147483647 h 340"/>
                <a:gd name="T70" fmla="*/ 0 w 205"/>
                <a:gd name="T71" fmla="*/ 2147483647 h 340"/>
                <a:gd name="T72" fmla="*/ 2147483647 w 205"/>
                <a:gd name="T73" fmla="*/ 2147483647 h 340"/>
                <a:gd name="T74" fmla="*/ 2147483647 w 205"/>
                <a:gd name="T75" fmla="*/ 2147483647 h 340"/>
                <a:gd name="T76" fmla="*/ 2147483647 w 205"/>
                <a:gd name="T77" fmla="*/ 2147483647 h 340"/>
                <a:gd name="T78" fmla="*/ 0 w 205"/>
                <a:gd name="T79" fmla="*/ 2147483647 h 340"/>
                <a:gd name="T80" fmla="*/ 0 w 205"/>
                <a:gd name="T81" fmla="*/ 2147483647 h 340"/>
                <a:gd name="T82" fmla="*/ 0 w 205"/>
                <a:gd name="T83" fmla="*/ 2147483647 h 340"/>
                <a:gd name="T84" fmla="*/ 0 w 205"/>
                <a:gd name="T85" fmla="*/ 2147483647 h 340"/>
                <a:gd name="T86" fmla="*/ 0 w 205"/>
                <a:gd name="T87" fmla="*/ 2147483647 h 340"/>
                <a:gd name="T88" fmla="*/ 2147483647 w 205"/>
                <a:gd name="T89" fmla="*/ 2147483647 h 340"/>
                <a:gd name="T90" fmla="*/ 2147483647 w 205"/>
                <a:gd name="T91" fmla="*/ 0 h 340"/>
                <a:gd name="T92" fmla="*/ 2147483647 w 205"/>
                <a:gd name="T93" fmla="*/ 2147483647 h 340"/>
                <a:gd name="T94" fmla="*/ 2147483647 w 205"/>
                <a:gd name="T95" fmla="*/ 2147483647 h 340"/>
                <a:gd name="T96" fmla="*/ 2147483647 w 205"/>
                <a:gd name="T97" fmla="*/ 2147483647 h 340"/>
                <a:gd name="T98" fmla="*/ 2147483647 w 205"/>
                <a:gd name="T99" fmla="*/ 2147483647 h 340"/>
                <a:gd name="T100" fmla="*/ 2147483647 w 205"/>
                <a:gd name="T101" fmla="*/ 2147483647 h 340"/>
                <a:gd name="T102" fmla="*/ 2147483647 w 205"/>
                <a:gd name="T103" fmla="*/ 2147483647 h 340"/>
                <a:gd name="T104" fmla="*/ 2147483647 w 205"/>
                <a:gd name="T105" fmla="*/ 2147483647 h 3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340"/>
                <a:gd name="T161" fmla="*/ 205 w 205"/>
                <a:gd name="T162" fmla="*/ 340 h 3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340">
                  <a:moveTo>
                    <a:pt x="165" y="46"/>
                  </a:moveTo>
                  <a:lnTo>
                    <a:pt x="163" y="49"/>
                  </a:lnTo>
                  <a:lnTo>
                    <a:pt x="165" y="52"/>
                  </a:lnTo>
                  <a:lnTo>
                    <a:pt x="161" y="53"/>
                  </a:lnTo>
                  <a:lnTo>
                    <a:pt x="158" y="63"/>
                  </a:lnTo>
                  <a:lnTo>
                    <a:pt x="159" y="66"/>
                  </a:lnTo>
                  <a:lnTo>
                    <a:pt x="174" y="79"/>
                  </a:lnTo>
                  <a:lnTo>
                    <a:pt x="173" y="83"/>
                  </a:lnTo>
                  <a:lnTo>
                    <a:pt x="172" y="98"/>
                  </a:lnTo>
                  <a:lnTo>
                    <a:pt x="173" y="111"/>
                  </a:lnTo>
                  <a:lnTo>
                    <a:pt x="171" y="133"/>
                  </a:lnTo>
                  <a:lnTo>
                    <a:pt x="173" y="145"/>
                  </a:lnTo>
                  <a:lnTo>
                    <a:pt x="174" y="147"/>
                  </a:lnTo>
                  <a:lnTo>
                    <a:pt x="178" y="152"/>
                  </a:lnTo>
                  <a:lnTo>
                    <a:pt x="178" y="157"/>
                  </a:lnTo>
                  <a:lnTo>
                    <a:pt x="182" y="171"/>
                  </a:lnTo>
                  <a:lnTo>
                    <a:pt x="185" y="176"/>
                  </a:lnTo>
                  <a:lnTo>
                    <a:pt x="194" y="206"/>
                  </a:lnTo>
                  <a:lnTo>
                    <a:pt x="201" y="232"/>
                  </a:lnTo>
                  <a:lnTo>
                    <a:pt x="205" y="244"/>
                  </a:lnTo>
                  <a:lnTo>
                    <a:pt x="200" y="271"/>
                  </a:lnTo>
                  <a:lnTo>
                    <a:pt x="199" y="281"/>
                  </a:lnTo>
                  <a:lnTo>
                    <a:pt x="197" y="291"/>
                  </a:lnTo>
                  <a:lnTo>
                    <a:pt x="188" y="303"/>
                  </a:lnTo>
                  <a:lnTo>
                    <a:pt x="185" y="309"/>
                  </a:lnTo>
                  <a:lnTo>
                    <a:pt x="187" y="323"/>
                  </a:lnTo>
                  <a:lnTo>
                    <a:pt x="183" y="330"/>
                  </a:lnTo>
                  <a:lnTo>
                    <a:pt x="181" y="334"/>
                  </a:lnTo>
                  <a:lnTo>
                    <a:pt x="177" y="340"/>
                  </a:lnTo>
                  <a:lnTo>
                    <a:pt x="174" y="339"/>
                  </a:lnTo>
                  <a:lnTo>
                    <a:pt x="169" y="338"/>
                  </a:lnTo>
                  <a:lnTo>
                    <a:pt x="166" y="337"/>
                  </a:lnTo>
                  <a:lnTo>
                    <a:pt x="161" y="334"/>
                  </a:lnTo>
                  <a:lnTo>
                    <a:pt x="155" y="331"/>
                  </a:lnTo>
                  <a:lnTo>
                    <a:pt x="152" y="330"/>
                  </a:lnTo>
                  <a:lnTo>
                    <a:pt x="146" y="327"/>
                  </a:lnTo>
                  <a:lnTo>
                    <a:pt x="137" y="324"/>
                  </a:lnTo>
                  <a:lnTo>
                    <a:pt x="128" y="322"/>
                  </a:lnTo>
                  <a:lnTo>
                    <a:pt x="122" y="317"/>
                  </a:lnTo>
                  <a:lnTo>
                    <a:pt x="118" y="315"/>
                  </a:lnTo>
                  <a:lnTo>
                    <a:pt x="114" y="315"/>
                  </a:lnTo>
                  <a:lnTo>
                    <a:pt x="111" y="313"/>
                  </a:lnTo>
                  <a:lnTo>
                    <a:pt x="100" y="311"/>
                  </a:lnTo>
                  <a:lnTo>
                    <a:pt x="91" y="310"/>
                  </a:lnTo>
                  <a:lnTo>
                    <a:pt x="65" y="308"/>
                  </a:lnTo>
                  <a:lnTo>
                    <a:pt x="57" y="308"/>
                  </a:lnTo>
                  <a:lnTo>
                    <a:pt x="52" y="304"/>
                  </a:lnTo>
                  <a:lnTo>
                    <a:pt x="49" y="301"/>
                  </a:lnTo>
                  <a:lnTo>
                    <a:pt x="47" y="295"/>
                  </a:lnTo>
                  <a:lnTo>
                    <a:pt x="43" y="290"/>
                  </a:lnTo>
                  <a:lnTo>
                    <a:pt x="33" y="285"/>
                  </a:lnTo>
                  <a:lnTo>
                    <a:pt x="30" y="284"/>
                  </a:lnTo>
                  <a:lnTo>
                    <a:pt x="18" y="285"/>
                  </a:lnTo>
                  <a:lnTo>
                    <a:pt x="7" y="288"/>
                  </a:lnTo>
                  <a:lnTo>
                    <a:pt x="5" y="285"/>
                  </a:lnTo>
                  <a:lnTo>
                    <a:pt x="4" y="280"/>
                  </a:lnTo>
                  <a:lnTo>
                    <a:pt x="4" y="273"/>
                  </a:lnTo>
                  <a:lnTo>
                    <a:pt x="3" y="260"/>
                  </a:lnTo>
                  <a:lnTo>
                    <a:pt x="2" y="254"/>
                  </a:lnTo>
                  <a:lnTo>
                    <a:pt x="1" y="250"/>
                  </a:lnTo>
                  <a:lnTo>
                    <a:pt x="1" y="241"/>
                  </a:lnTo>
                  <a:lnTo>
                    <a:pt x="2" y="233"/>
                  </a:lnTo>
                  <a:lnTo>
                    <a:pt x="3" y="226"/>
                  </a:lnTo>
                  <a:lnTo>
                    <a:pt x="5" y="215"/>
                  </a:lnTo>
                  <a:lnTo>
                    <a:pt x="2" y="197"/>
                  </a:lnTo>
                  <a:lnTo>
                    <a:pt x="2" y="194"/>
                  </a:lnTo>
                  <a:lnTo>
                    <a:pt x="1" y="181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0" y="154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4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9" y="3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48" y="7"/>
                  </a:lnTo>
                  <a:lnTo>
                    <a:pt x="151" y="9"/>
                  </a:lnTo>
                  <a:lnTo>
                    <a:pt x="148" y="15"/>
                  </a:lnTo>
                  <a:lnTo>
                    <a:pt x="144" y="16"/>
                  </a:lnTo>
                  <a:lnTo>
                    <a:pt x="146" y="23"/>
                  </a:lnTo>
                  <a:lnTo>
                    <a:pt x="152" y="25"/>
                  </a:lnTo>
                  <a:lnTo>
                    <a:pt x="153" y="32"/>
                  </a:lnTo>
                  <a:lnTo>
                    <a:pt x="151" y="36"/>
                  </a:lnTo>
                  <a:lnTo>
                    <a:pt x="166" y="41"/>
                  </a:lnTo>
                  <a:lnTo>
                    <a:pt x="165" y="46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Canóvanas">
              <a:extLst>
                <a:ext uri="{FF2B5EF4-FFF2-40B4-BE49-F238E27FC236}">
                  <a16:creationId xmlns:a16="http://schemas.microsoft.com/office/drawing/2014/main" id="{71FE68AE-A9CF-02D4-BE18-2D12D45A9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1955800"/>
              <a:ext cx="346075" cy="587375"/>
            </a:xfrm>
            <a:custGeom>
              <a:avLst/>
              <a:gdLst>
                <a:gd name="T0" fmla="*/ 2147483647 w 218"/>
                <a:gd name="T1" fmla="*/ 2147483647 h 370"/>
                <a:gd name="T2" fmla="*/ 2147483647 w 218"/>
                <a:gd name="T3" fmla="*/ 2147483647 h 370"/>
                <a:gd name="T4" fmla="*/ 2147483647 w 218"/>
                <a:gd name="T5" fmla="*/ 2147483647 h 370"/>
                <a:gd name="T6" fmla="*/ 2147483647 w 218"/>
                <a:gd name="T7" fmla="*/ 2147483647 h 370"/>
                <a:gd name="T8" fmla="*/ 2147483647 w 218"/>
                <a:gd name="T9" fmla="*/ 2147483647 h 370"/>
                <a:gd name="T10" fmla="*/ 2147483647 w 218"/>
                <a:gd name="T11" fmla="*/ 2147483647 h 370"/>
                <a:gd name="T12" fmla="*/ 2147483647 w 218"/>
                <a:gd name="T13" fmla="*/ 2147483647 h 370"/>
                <a:gd name="T14" fmla="*/ 2147483647 w 218"/>
                <a:gd name="T15" fmla="*/ 2147483647 h 370"/>
                <a:gd name="T16" fmla="*/ 2147483647 w 218"/>
                <a:gd name="T17" fmla="*/ 2147483647 h 370"/>
                <a:gd name="T18" fmla="*/ 2147483647 w 218"/>
                <a:gd name="T19" fmla="*/ 2147483647 h 370"/>
                <a:gd name="T20" fmla="*/ 2147483647 w 218"/>
                <a:gd name="T21" fmla="*/ 2147483647 h 370"/>
                <a:gd name="T22" fmla="*/ 2147483647 w 218"/>
                <a:gd name="T23" fmla="*/ 2147483647 h 370"/>
                <a:gd name="T24" fmla="*/ 2147483647 w 218"/>
                <a:gd name="T25" fmla="*/ 2147483647 h 370"/>
                <a:gd name="T26" fmla="*/ 2147483647 w 218"/>
                <a:gd name="T27" fmla="*/ 2147483647 h 370"/>
                <a:gd name="T28" fmla="*/ 2147483647 w 218"/>
                <a:gd name="T29" fmla="*/ 2147483647 h 370"/>
                <a:gd name="T30" fmla="*/ 2147483647 w 218"/>
                <a:gd name="T31" fmla="*/ 2147483647 h 370"/>
                <a:gd name="T32" fmla="*/ 2147483647 w 218"/>
                <a:gd name="T33" fmla="*/ 2147483647 h 370"/>
                <a:gd name="T34" fmla="*/ 2147483647 w 218"/>
                <a:gd name="T35" fmla="*/ 2147483647 h 370"/>
                <a:gd name="T36" fmla="*/ 2147483647 w 218"/>
                <a:gd name="T37" fmla="*/ 2147483647 h 370"/>
                <a:gd name="T38" fmla="*/ 2147483647 w 218"/>
                <a:gd name="T39" fmla="*/ 2147483647 h 370"/>
                <a:gd name="T40" fmla="*/ 2147483647 w 218"/>
                <a:gd name="T41" fmla="*/ 2147483647 h 370"/>
                <a:gd name="T42" fmla="*/ 2147483647 w 218"/>
                <a:gd name="T43" fmla="*/ 2147483647 h 370"/>
                <a:gd name="T44" fmla="*/ 2147483647 w 218"/>
                <a:gd name="T45" fmla="*/ 2147483647 h 370"/>
                <a:gd name="T46" fmla="*/ 2147483647 w 218"/>
                <a:gd name="T47" fmla="*/ 2147483647 h 370"/>
                <a:gd name="T48" fmla="*/ 2147483647 w 218"/>
                <a:gd name="T49" fmla="*/ 2147483647 h 370"/>
                <a:gd name="T50" fmla="*/ 2147483647 w 218"/>
                <a:gd name="T51" fmla="*/ 2147483647 h 370"/>
                <a:gd name="T52" fmla="*/ 0 w 218"/>
                <a:gd name="T53" fmla="*/ 2147483647 h 370"/>
                <a:gd name="T54" fmla="*/ 2147483647 w 218"/>
                <a:gd name="T55" fmla="*/ 2147483647 h 370"/>
                <a:gd name="T56" fmla="*/ 2147483647 w 218"/>
                <a:gd name="T57" fmla="*/ 2147483647 h 370"/>
                <a:gd name="T58" fmla="*/ 2147483647 w 218"/>
                <a:gd name="T59" fmla="*/ 2147483647 h 370"/>
                <a:gd name="T60" fmla="*/ 2147483647 w 218"/>
                <a:gd name="T61" fmla="*/ 2147483647 h 370"/>
                <a:gd name="T62" fmla="*/ 2147483647 w 218"/>
                <a:gd name="T63" fmla="*/ 2147483647 h 370"/>
                <a:gd name="T64" fmla="*/ 2147483647 w 218"/>
                <a:gd name="T65" fmla="*/ 2147483647 h 370"/>
                <a:gd name="T66" fmla="*/ 2147483647 w 218"/>
                <a:gd name="T67" fmla="*/ 2147483647 h 370"/>
                <a:gd name="T68" fmla="*/ 2147483647 w 218"/>
                <a:gd name="T69" fmla="*/ 2147483647 h 370"/>
                <a:gd name="T70" fmla="*/ 2147483647 w 218"/>
                <a:gd name="T71" fmla="*/ 2147483647 h 370"/>
                <a:gd name="T72" fmla="*/ 2147483647 w 218"/>
                <a:gd name="T73" fmla="*/ 2147483647 h 370"/>
                <a:gd name="T74" fmla="*/ 2147483647 w 218"/>
                <a:gd name="T75" fmla="*/ 2147483647 h 370"/>
                <a:gd name="T76" fmla="*/ 2147483647 w 218"/>
                <a:gd name="T77" fmla="*/ 2147483647 h 370"/>
                <a:gd name="T78" fmla="*/ 2147483647 w 218"/>
                <a:gd name="T79" fmla="*/ 2147483647 h 370"/>
                <a:gd name="T80" fmla="*/ 2147483647 w 218"/>
                <a:gd name="T81" fmla="*/ 2147483647 h 370"/>
                <a:gd name="T82" fmla="*/ 2147483647 w 218"/>
                <a:gd name="T83" fmla="*/ 2147483647 h 370"/>
                <a:gd name="T84" fmla="*/ 2147483647 w 218"/>
                <a:gd name="T85" fmla="*/ 2147483647 h 370"/>
                <a:gd name="T86" fmla="*/ 2147483647 w 218"/>
                <a:gd name="T87" fmla="*/ 2147483647 h 370"/>
                <a:gd name="T88" fmla="*/ 2147483647 w 218"/>
                <a:gd name="T89" fmla="*/ 2147483647 h 370"/>
                <a:gd name="T90" fmla="*/ 2147483647 w 218"/>
                <a:gd name="T91" fmla="*/ 2147483647 h 370"/>
                <a:gd name="T92" fmla="*/ 2147483647 w 218"/>
                <a:gd name="T93" fmla="*/ 2147483647 h 370"/>
                <a:gd name="T94" fmla="*/ 2147483647 w 218"/>
                <a:gd name="T95" fmla="*/ 2147483647 h 370"/>
                <a:gd name="T96" fmla="*/ 2147483647 w 218"/>
                <a:gd name="T97" fmla="*/ 2147483647 h 370"/>
                <a:gd name="T98" fmla="*/ 2147483647 w 218"/>
                <a:gd name="T99" fmla="*/ 2147483647 h 370"/>
                <a:gd name="T100" fmla="*/ 2147483647 w 218"/>
                <a:gd name="T101" fmla="*/ 2147483647 h 370"/>
                <a:gd name="T102" fmla="*/ 2147483647 w 218"/>
                <a:gd name="T103" fmla="*/ 2147483647 h 370"/>
                <a:gd name="T104" fmla="*/ 2147483647 w 218"/>
                <a:gd name="T105" fmla="*/ 2147483647 h 370"/>
                <a:gd name="T106" fmla="*/ 2147483647 w 218"/>
                <a:gd name="T107" fmla="*/ 2147483647 h 370"/>
                <a:gd name="T108" fmla="*/ 2147483647 w 218"/>
                <a:gd name="T109" fmla="*/ 2147483647 h 370"/>
                <a:gd name="T110" fmla="*/ 2147483647 w 218"/>
                <a:gd name="T111" fmla="*/ 2147483647 h 370"/>
                <a:gd name="T112" fmla="*/ 2147483647 w 218"/>
                <a:gd name="T113" fmla="*/ 2147483647 h 370"/>
                <a:gd name="T114" fmla="*/ 2147483647 w 218"/>
                <a:gd name="T115" fmla="*/ 2147483647 h 370"/>
                <a:gd name="T116" fmla="*/ 2147483647 w 218"/>
                <a:gd name="T117" fmla="*/ 2147483647 h 370"/>
                <a:gd name="T118" fmla="*/ 2147483647 w 218"/>
                <a:gd name="T119" fmla="*/ 2147483647 h 37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8"/>
                <a:gd name="T181" fmla="*/ 0 h 370"/>
                <a:gd name="T182" fmla="*/ 218 w 218"/>
                <a:gd name="T183" fmla="*/ 370 h 37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8" h="370">
                  <a:moveTo>
                    <a:pt x="144" y="240"/>
                  </a:moveTo>
                  <a:lnTo>
                    <a:pt x="143" y="235"/>
                  </a:lnTo>
                  <a:lnTo>
                    <a:pt x="141" y="231"/>
                  </a:lnTo>
                  <a:lnTo>
                    <a:pt x="142" y="226"/>
                  </a:lnTo>
                  <a:lnTo>
                    <a:pt x="142" y="223"/>
                  </a:lnTo>
                  <a:lnTo>
                    <a:pt x="147" y="222"/>
                  </a:lnTo>
                  <a:lnTo>
                    <a:pt x="151" y="222"/>
                  </a:lnTo>
                  <a:lnTo>
                    <a:pt x="154" y="217"/>
                  </a:lnTo>
                  <a:lnTo>
                    <a:pt x="157" y="210"/>
                  </a:lnTo>
                  <a:lnTo>
                    <a:pt x="155" y="206"/>
                  </a:lnTo>
                  <a:lnTo>
                    <a:pt x="154" y="203"/>
                  </a:lnTo>
                  <a:lnTo>
                    <a:pt x="152" y="196"/>
                  </a:lnTo>
                  <a:lnTo>
                    <a:pt x="151" y="193"/>
                  </a:lnTo>
                  <a:lnTo>
                    <a:pt x="150" y="190"/>
                  </a:lnTo>
                  <a:lnTo>
                    <a:pt x="148" y="187"/>
                  </a:lnTo>
                  <a:lnTo>
                    <a:pt x="145" y="185"/>
                  </a:lnTo>
                  <a:lnTo>
                    <a:pt x="139" y="183"/>
                  </a:lnTo>
                  <a:lnTo>
                    <a:pt x="136" y="182"/>
                  </a:lnTo>
                  <a:lnTo>
                    <a:pt x="133" y="178"/>
                  </a:lnTo>
                  <a:lnTo>
                    <a:pt x="135" y="174"/>
                  </a:lnTo>
                  <a:lnTo>
                    <a:pt x="136" y="171"/>
                  </a:lnTo>
                  <a:lnTo>
                    <a:pt x="136" y="168"/>
                  </a:lnTo>
                  <a:lnTo>
                    <a:pt x="134" y="163"/>
                  </a:lnTo>
                  <a:lnTo>
                    <a:pt x="135" y="160"/>
                  </a:lnTo>
                  <a:lnTo>
                    <a:pt x="131" y="159"/>
                  </a:lnTo>
                  <a:lnTo>
                    <a:pt x="129" y="156"/>
                  </a:lnTo>
                  <a:lnTo>
                    <a:pt x="130" y="153"/>
                  </a:lnTo>
                  <a:lnTo>
                    <a:pt x="131" y="150"/>
                  </a:lnTo>
                  <a:lnTo>
                    <a:pt x="131" y="145"/>
                  </a:lnTo>
                  <a:lnTo>
                    <a:pt x="129" y="143"/>
                  </a:lnTo>
                  <a:lnTo>
                    <a:pt x="127" y="133"/>
                  </a:lnTo>
                  <a:lnTo>
                    <a:pt x="130" y="126"/>
                  </a:lnTo>
                  <a:lnTo>
                    <a:pt x="125" y="120"/>
                  </a:lnTo>
                  <a:lnTo>
                    <a:pt x="127" y="115"/>
                  </a:lnTo>
                  <a:lnTo>
                    <a:pt x="129" y="112"/>
                  </a:lnTo>
                  <a:lnTo>
                    <a:pt x="132" y="106"/>
                  </a:lnTo>
                  <a:lnTo>
                    <a:pt x="133" y="103"/>
                  </a:lnTo>
                  <a:lnTo>
                    <a:pt x="133" y="96"/>
                  </a:lnTo>
                  <a:lnTo>
                    <a:pt x="131" y="93"/>
                  </a:lnTo>
                  <a:lnTo>
                    <a:pt x="137" y="88"/>
                  </a:lnTo>
                  <a:lnTo>
                    <a:pt x="141" y="87"/>
                  </a:lnTo>
                  <a:lnTo>
                    <a:pt x="143" y="85"/>
                  </a:lnTo>
                  <a:lnTo>
                    <a:pt x="147" y="81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6" y="80"/>
                  </a:lnTo>
                  <a:lnTo>
                    <a:pt x="126" y="75"/>
                  </a:lnTo>
                  <a:lnTo>
                    <a:pt x="126" y="71"/>
                  </a:lnTo>
                  <a:lnTo>
                    <a:pt x="127" y="68"/>
                  </a:lnTo>
                  <a:lnTo>
                    <a:pt x="127" y="65"/>
                  </a:lnTo>
                  <a:lnTo>
                    <a:pt x="127" y="62"/>
                  </a:lnTo>
                  <a:lnTo>
                    <a:pt x="129" y="55"/>
                  </a:lnTo>
                  <a:lnTo>
                    <a:pt x="132" y="52"/>
                  </a:lnTo>
                  <a:lnTo>
                    <a:pt x="132" y="47"/>
                  </a:lnTo>
                  <a:lnTo>
                    <a:pt x="135" y="30"/>
                  </a:lnTo>
                  <a:lnTo>
                    <a:pt x="137" y="20"/>
                  </a:lnTo>
                  <a:lnTo>
                    <a:pt x="141" y="18"/>
                  </a:lnTo>
                  <a:lnTo>
                    <a:pt x="141" y="11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1" y="7"/>
                  </a:lnTo>
                  <a:lnTo>
                    <a:pt x="108" y="6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2" y="13"/>
                  </a:lnTo>
                  <a:lnTo>
                    <a:pt x="53" y="24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33" y="28"/>
                  </a:lnTo>
                  <a:lnTo>
                    <a:pt x="30" y="29"/>
                  </a:lnTo>
                  <a:lnTo>
                    <a:pt x="11" y="35"/>
                  </a:lnTo>
                  <a:lnTo>
                    <a:pt x="6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2" y="49"/>
                  </a:lnTo>
                  <a:lnTo>
                    <a:pt x="17" y="63"/>
                  </a:lnTo>
                  <a:lnTo>
                    <a:pt x="20" y="61"/>
                  </a:lnTo>
                  <a:lnTo>
                    <a:pt x="23" y="64"/>
                  </a:lnTo>
                  <a:lnTo>
                    <a:pt x="38" y="71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0" y="92"/>
                  </a:lnTo>
                  <a:lnTo>
                    <a:pt x="28" y="94"/>
                  </a:lnTo>
                  <a:lnTo>
                    <a:pt x="32" y="105"/>
                  </a:lnTo>
                  <a:lnTo>
                    <a:pt x="31" y="114"/>
                  </a:lnTo>
                  <a:lnTo>
                    <a:pt x="29" y="117"/>
                  </a:lnTo>
                  <a:lnTo>
                    <a:pt x="29" y="120"/>
                  </a:lnTo>
                  <a:lnTo>
                    <a:pt x="34" y="123"/>
                  </a:lnTo>
                  <a:lnTo>
                    <a:pt x="35" y="141"/>
                  </a:lnTo>
                  <a:lnTo>
                    <a:pt x="35" y="147"/>
                  </a:lnTo>
                  <a:lnTo>
                    <a:pt x="27" y="154"/>
                  </a:lnTo>
                  <a:lnTo>
                    <a:pt x="27" y="157"/>
                  </a:lnTo>
                  <a:lnTo>
                    <a:pt x="41" y="161"/>
                  </a:lnTo>
                  <a:lnTo>
                    <a:pt x="46" y="159"/>
                  </a:lnTo>
                  <a:lnTo>
                    <a:pt x="53" y="161"/>
                  </a:lnTo>
                  <a:lnTo>
                    <a:pt x="53" y="171"/>
                  </a:lnTo>
                  <a:lnTo>
                    <a:pt x="56" y="174"/>
                  </a:lnTo>
                  <a:lnTo>
                    <a:pt x="57" y="179"/>
                  </a:lnTo>
                  <a:lnTo>
                    <a:pt x="51" y="195"/>
                  </a:lnTo>
                  <a:lnTo>
                    <a:pt x="50" y="198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64" y="213"/>
                  </a:lnTo>
                  <a:lnTo>
                    <a:pt x="68" y="223"/>
                  </a:lnTo>
                  <a:lnTo>
                    <a:pt x="62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61" y="233"/>
                  </a:lnTo>
                  <a:lnTo>
                    <a:pt x="62" y="238"/>
                  </a:lnTo>
                  <a:lnTo>
                    <a:pt x="60" y="240"/>
                  </a:lnTo>
                  <a:lnTo>
                    <a:pt x="58" y="242"/>
                  </a:lnTo>
                  <a:lnTo>
                    <a:pt x="55" y="241"/>
                  </a:lnTo>
                  <a:lnTo>
                    <a:pt x="47" y="246"/>
                  </a:lnTo>
                  <a:lnTo>
                    <a:pt x="48" y="251"/>
                  </a:lnTo>
                  <a:lnTo>
                    <a:pt x="49" y="254"/>
                  </a:lnTo>
                  <a:lnTo>
                    <a:pt x="49" y="258"/>
                  </a:lnTo>
                  <a:lnTo>
                    <a:pt x="50" y="263"/>
                  </a:lnTo>
                  <a:lnTo>
                    <a:pt x="58" y="265"/>
                  </a:lnTo>
                  <a:lnTo>
                    <a:pt x="56" y="269"/>
                  </a:lnTo>
                  <a:lnTo>
                    <a:pt x="39" y="272"/>
                  </a:lnTo>
                  <a:lnTo>
                    <a:pt x="37" y="273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8" y="282"/>
                  </a:lnTo>
                  <a:lnTo>
                    <a:pt x="41" y="291"/>
                  </a:lnTo>
                  <a:lnTo>
                    <a:pt x="46" y="293"/>
                  </a:lnTo>
                  <a:lnTo>
                    <a:pt x="50" y="295"/>
                  </a:lnTo>
                  <a:lnTo>
                    <a:pt x="51" y="299"/>
                  </a:lnTo>
                  <a:lnTo>
                    <a:pt x="51" y="309"/>
                  </a:lnTo>
                  <a:lnTo>
                    <a:pt x="55" y="325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2" y="330"/>
                  </a:lnTo>
                  <a:lnTo>
                    <a:pt x="29" y="330"/>
                  </a:lnTo>
                  <a:lnTo>
                    <a:pt x="34" y="333"/>
                  </a:lnTo>
                  <a:lnTo>
                    <a:pt x="38" y="335"/>
                  </a:lnTo>
                  <a:lnTo>
                    <a:pt x="40" y="337"/>
                  </a:lnTo>
                  <a:lnTo>
                    <a:pt x="42" y="339"/>
                  </a:lnTo>
                  <a:lnTo>
                    <a:pt x="45" y="340"/>
                  </a:lnTo>
                  <a:lnTo>
                    <a:pt x="53" y="340"/>
                  </a:lnTo>
                  <a:lnTo>
                    <a:pt x="55" y="339"/>
                  </a:lnTo>
                  <a:lnTo>
                    <a:pt x="65" y="346"/>
                  </a:lnTo>
                  <a:lnTo>
                    <a:pt x="73" y="348"/>
                  </a:lnTo>
                  <a:lnTo>
                    <a:pt x="76" y="350"/>
                  </a:lnTo>
                  <a:lnTo>
                    <a:pt x="109" y="358"/>
                  </a:lnTo>
                  <a:lnTo>
                    <a:pt x="113" y="360"/>
                  </a:lnTo>
                  <a:lnTo>
                    <a:pt x="117" y="361"/>
                  </a:lnTo>
                  <a:lnTo>
                    <a:pt x="126" y="366"/>
                  </a:lnTo>
                  <a:lnTo>
                    <a:pt x="130" y="369"/>
                  </a:lnTo>
                  <a:lnTo>
                    <a:pt x="133" y="370"/>
                  </a:lnTo>
                  <a:lnTo>
                    <a:pt x="137" y="370"/>
                  </a:lnTo>
                  <a:lnTo>
                    <a:pt x="150" y="363"/>
                  </a:lnTo>
                  <a:lnTo>
                    <a:pt x="158" y="362"/>
                  </a:lnTo>
                  <a:lnTo>
                    <a:pt x="160" y="361"/>
                  </a:lnTo>
                  <a:lnTo>
                    <a:pt x="163" y="362"/>
                  </a:lnTo>
                  <a:lnTo>
                    <a:pt x="167" y="363"/>
                  </a:lnTo>
                  <a:lnTo>
                    <a:pt x="170" y="362"/>
                  </a:lnTo>
                  <a:lnTo>
                    <a:pt x="172" y="364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86" y="363"/>
                  </a:lnTo>
                  <a:lnTo>
                    <a:pt x="196" y="358"/>
                  </a:lnTo>
                  <a:lnTo>
                    <a:pt x="199" y="352"/>
                  </a:lnTo>
                  <a:lnTo>
                    <a:pt x="213" y="324"/>
                  </a:lnTo>
                  <a:lnTo>
                    <a:pt x="218" y="318"/>
                  </a:lnTo>
                  <a:lnTo>
                    <a:pt x="197" y="310"/>
                  </a:lnTo>
                  <a:lnTo>
                    <a:pt x="177" y="295"/>
                  </a:lnTo>
                  <a:lnTo>
                    <a:pt x="171" y="290"/>
                  </a:lnTo>
                  <a:lnTo>
                    <a:pt x="163" y="280"/>
                  </a:lnTo>
                  <a:lnTo>
                    <a:pt x="145" y="276"/>
                  </a:lnTo>
                  <a:lnTo>
                    <a:pt x="148" y="271"/>
                  </a:lnTo>
                  <a:lnTo>
                    <a:pt x="158" y="254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Carolina">
              <a:extLst>
                <a:ext uri="{FF2B5EF4-FFF2-40B4-BE49-F238E27FC236}">
                  <a16:creationId xmlns:a16="http://schemas.microsoft.com/office/drawing/2014/main" id="{37120AD1-3F66-6512-F074-BF6491307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050" y="1793875"/>
              <a:ext cx="514350" cy="685800"/>
            </a:xfrm>
            <a:custGeom>
              <a:avLst/>
              <a:gdLst>
                <a:gd name="T0" fmla="*/ 2147483647 w 324"/>
                <a:gd name="T1" fmla="*/ 2147483647 h 432"/>
                <a:gd name="T2" fmla="*/ 2147483647 w 324"/>
                <a:gd name="T3" fmla="*/ 2147483647 h 432"/>
                <a:gd name="T4" fmla="*/ 2147483647 w 324"/>
                <a:gd name="T5" fmla="*/ 2147483647 h 432"/>
                <a:gd name="T6" fmla="*/ 2147483647 w 324"/>
                <a:gd name="T7" fmla="*/ 2147483647 h 432"/>
                <a:gd name="T8" fmla="*/ 2147483647 w 324"/>
                <a:gd name="T9" fmla="*/ 2147483647 h 432"/>
                <a:gd name="T10" fmla="*/ 2147483647 w 324"/>
                <a:gd name="T11" fmla="*/ 2147483647 h 432"/>
                <a:gd name="T12" fmla="*/ 2147483647 w 324"/>
                <a:gd name="T13" fmla="*/ 2147483647 h 432"/>
                <a:gd name="T14" fmla="*/ 2147483647 w 324"/>
                <a:gd name="T15" fmla="*/ 2147483647 h 432"/>
                <a:gd name="T16" fmla="*/ 2147483647 w 324"/>
                <a:gd name="T17" fmla="*/ 2147483647 h 432"/>
                <a:gd name="T18" fmla="*/ 2147483647 w 324"/>
                <a:gd name="T19" fmla="*/ 2147483647 h 432"/>
                <a:gd name="T20" fmla="*/ 2147483647 w 324"/>
                <a:gd name="T21" fmla="*/ 2147483647 h 432"/>
                <a:gd name="T22" fmla="*/ 2147483647 w 324"/>
                <a:gd name="T23" fmla="*/ 2147483647 h 432"/>
                <a:gd name="T24" fmla="*/ 2147483647 w 324"/>
                <a:gd name="T25" fmla="*/ 2147483647 h 432"/>
                <a:gd name="T26" fmla="*/ 2147483647 w 324"/>
                <a:gd name="T27" fmla="*/ 2147483647 h 432"/>
                <a:gd name="T28" fmla="*/ 2147483647 w 324"/>
                <a:gd name="T29" fmla="*/ 2147483647 h 432"/>
                <a:gd name="T30" fmla="*/ 2147483647 w 324"/>
                <a:gd name="T31" fmla="*/ 2147483647 h 432"/>
                <a:gd name="T32" fmla="*/ 2147483647 w 324"/>
                <a:gd name="T33" fmla="*/ 2147483647 h 432"/>
                <a:gd name="T34" fmla="*/ 2147483647 w 324"/>
                <a:gd name="T35" fmla="*/ 2147483647 h 432"/>
                <a:gd name="T36" fmla="*/ 2147483647 w 324"/>
                <a:gd name="T37" fmla="*/ 2147483647 h 432"/>
                <a:gd name="T38" fmla="*/ 2147483647 w 324"/>
                <a:gd name="T39" fmla="*/ 2147483647 h 432"/>
                <a:gd name="T40" fmla="*/ 2147483647 w 324"/>
                <a:gd name="T41" fmla="*/ 2147483647 h 432"/>
                <a:gd name="T42" fmla="*/ 2147483647 w 324"/>
                <a:gd name="T43" fmla="*/ 2147483647 h 432"/>
                <a:gd name="T44" fmla="*/ 2147483647 w 324"/>
                <a:gd name="T45" fmla="*/ 2147483647 h 432"/>
                <a:gd name="T46" fmla="*/ 2147483647 w 324"/>
                <a:gd name="T47" fmla="*/ 2147483647 h 432"/>
                <a:gd name="T48" fmla="*/ 2147483647 w 324"/>
                <a:gd name="T49" fmla="*/ 2147483647 h 432"/>
                <a:gd name="T50" fmla="*/ 2147483647 w 324"/>
                <a:gd name="T51" fmla="*/ 2147483647 h 432"/>
                <a:gd name="T52" fmla="*/ 2147483647 w 324"/>
                <a:gd name="T53" fmla="*/ 2147483647 h 432"/>
                <a:gd name="T54" fmla="*/ 2147483647 w 324"/>
                <a:gd name="T55" fmla="*/ 2147483647 h 432"/>
                <a:gd name="T56" fmla="*/ 2147483647 w 324"/>
                <a:gd name="T57" fmla="*/ 2147483647 h 432"/>
                <a:gd name="T58" fmla="*/ 2147483647 w 324"/>
                <a:gd name="T59" fmla="*/ 2147483647 h 432"/>
                <a:gd name="T60" fmla="*/ 2147483647 w 324"/>
                <a:gd name="T61" fmla="*/ 2147483647 h 432"/>
                <a:gd name="T62" fmla="*/ 2147483647 w 324"/>
                <a:gd name="T63" fmla="*/ 2147483647 h 432"/>
                <a:gd name="T64" fmla="*/ 2147483647 w 324"/>
                <a:gd name="T65" fmla="*/ 2147483647 h 432"/>
                <a:gd name="T66" fmla="*/ 2147483647 w 324"/>
                <a:gd name="T67" fmla="*/ 2147483647 h 432"/>
                <a:gd name="T68" fmla="*/ 2147483647 w 324"/>
                <a:gd name="T69" fmla="*/ 2147483647 h 432"/>
                <a:gd name="T70" fmla="*/ 2147483647 w 324"/>
                <a:gd name="T71" fmla="*/ 2147483647 h 432"/>
                <a:gd name="T72" fmla="*/ 2147483647 w 324"/>
                <a:gd name="T73" fmla="*/ 2147483647 h 432"/>
                <a:gd name="T74" fmla="*/ 2147483647 w 324"/>
                <a:gd name="T75" fmla="*/ 2147483647 h 432"/>
                <a:gd name="T76" fmla="*/ 2147483647 w 324"/>
                <a:gd name="T77" fmla="*/ 2147483647 h 432"/>
                <a:gd name="T78" fmla="*/ 2147483647 w 324"/>
                <a:gd name="T79" fmla="*/ 2147483647 h 432"/>
                <a:gd name="T80" fmla="*/ 2147483647 w 324"/>
                <a:gd name="T81" fmla="*/ 2147483647 h 432"/>
                <a:gd name="T82" fmla="*/ 2147483647 w 324"/>
                <a:gd name="T83" fmla="*/ 2147483647 h 432"/>
                <a:gd name="T84" fmla="*/ 2147483647 w 324"/>
                <a:gd name="T85" fmla="*/ 2147483647 h 432"/>
                <a:gd name="T86" fmla="*/ 2147483647 w 324"/>
                <a:gd name="T87" fmla="*/ 2147483647 h 432"/>
                <a:gd name="T88" fmla="*/ 2147483647 w 324"/>
                <a:gd name="T89" fmla="*/ 2147483647 h 432"/>
                <a:gd name="T90" fmla="*/ 2147483647 w 324"/>
                <a:gd name="T91" fmla="*/ 2147483647 h 432"/>
                <a:gd name="T92" fmla="*/ 2147483647 w 324"/>
                <a:gd name="T93" fmla="*/ 2147483647 h 432"/>
                <a:gd name="T94" fmla="*/ 2147483647 w 324"/>
                <a:gd name="T95" fmla="*/ 2147483647 h 432"/>
                <a:gd name="T96" fmla="*/ 2147483647 w 324"/>
                <a:gd name="T97" fmla="*/ 2147483647 h 432"/>
                <a:gd name="T98" fmla="*/ 2147483647 w 324"/>
                <a:gd name="T99" fmla="*/ 2147483647 h 432"/>
                <a:gd name="T100" fmla="*/ 2147483647 w 324"/>
                <a:gd name="T101" fmla="*/ 2147483647 h 432"/>
                <a:gd name="T102" fmla="*/ 2147483647 w 324"/>
                <a:gd name="T103" fmla="*/ 2147483647 h 432"/>
                <a:gd name="T104" fmla="*/ 2147483647 w 324"/>
                <a:gd name="T105" fmla="*/ 2147483647 h 432"/>
                <a:gd name="T106" fmla="*/ 2147483647 w 324"/>
                <a:gd name="T107" fmla="*/ 2147483647 h 432"/>
                <a:gd name="T108" fmla="*/ 2147483647 w 324"/>
                <a:gd name="T109" fmla="*/ 2147483647 h 4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4"/>
                <a:gd name="T166" fmla="*/ 0 h 432"/>
                <a:gd name="T167" fmla="*/ 324 w 324"/>
                <a:gd name="T168" fmla="*/ 432 h 4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4" h="432">
                  <a:moveTo>
                    <a:pt x="115" y="0"/>
                  </a:moveTo>
                  <a:lnTo>
                    <a:pt x="113" y="4"/>
                  </a:lnTo>
                  <a:lnTo>
                    <a:pt x="112" y="10"/>
                  </a:lnTo>
                  <a:lnTo>
                    <a:pt x="108" y="16"/>
                  </a:lnTo>
                  <a:lnTo>
                    <a:pt x="100" y="22"/>
                  </a:lnTo>
                  <a:lnTo>
                    <a:pt x="70" y="31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37" y="30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3" y="34"/>
                  </a:lnTo>
                  <a:lnTo>
                    <a:pt x="9" y="39"/>
                  </a:lnTo>
                  <a:lnTo>
                    <a:pt x="25" y="50"/>
                  </a:lnTo>
                  <a:lnTo>
                    <a:pt x="26" y="54"/>
                  </a:lnTo>
                  <a:lnTo>
                    <a:pt x="28" y="63"/>
                  </a:lnTo>
                  <a:lnTo>
                    <a:pt x="29" y="66"/>
                  </a:lnTo>
                  <a:lnTo>
                    <a:pt x="31" y="69"/>
                  </a:lnTo>
                  <a:lnTo>
                    <a:pt x="37" y="75"/>
                  </a:lnTo>
                  <a:lnTo>
                    <a:pt x="42" y="78"/>
                  </a:lnTo>
                  <a:lnTo>
                    <a:pt x="45" y="80"/>
                  </a:lnTo>
                  <a:lnTo>
                    <a:pt x="51" y="86"/>
                  </a:lnTo>
                  <a:lnTo>
                    <a:pt x="53" y="87"/>
                  </a:lnTo>
                  <a:lnTo>
                    <a:pt x="60" y="90"/>
                  </a:lnTo>
                  <a:lnTo>
                    <a:pt x="63" y="91"/>
                  </a:lnTo>
                  <a:lnTo>
                    <a:pt x="71" y="93"/>
                  </a:lnTo>
                  <a:lnTo>
                    <a:pt x="81" y="102"/>
                  </a:lnTo>
                  <a:lnTo>
                    <a:pt x="87" y="105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98" y="109"/>
                  </a:lnTo>
                  <a:lnTo>
                    <a:pt x="106" y="112"/>
                  </a:lnTo>
                  <a:lnTo>
                    <a:pt x="109" y="114"/>
                  </a:lnTo>
                  <a:lnTo>
                    <a:pt x="114" y="115"/>
                  </a:lnTo>
                  <a:lnTo>
                    <a:pt x="116" y="118"/>
                  </a:lnTo>
                  <a:lnTo>
                    <a:pt x="117" y="120"/>
                  </a:lnTo>
                  <a:lnTo>
                    <a:pt x="118" y="124"/>
                  </a:lnTo>
                  <a:lnTo>
                    <a:pt x="119" y="128"/>
                  </a:lnTo>
                  <a:lnTo>
                    <a:pt x="119" y="134"/>
                  </a:lnTo>
                  <a:lnTo>
                    <a:pt x="116" y="138"/>
                  </a:lnTo>
                  <a:lnTo>
                    <a:pt x="113" y="139"/>
                  </a:lnTo>
                  <a:lnTo>
                    <a:pt x="110" y="140"/>
                  </a:lnTo>
                  <a:lnTo>
                    <a:pt x="105" y="141"/>
                  </a:lnTo>
                  <a:lnTo>
                    <a:pt x="100" y="144"/>
                  </a:lnTo>
                  <a:lnTo>
                    <a:pt x="95" y="145"/>
                  </a:lnTo>
                  <a:lnTo>
                    <a:pt x="92" y="149"/>
                  </a:lnTo>
                  <a:lnTo>
                    <a:pt x="91" y="151"/>
                  </a:lnTo>
                  <a:lnTo>
                    <a:pt x="92" y="157"/>
                  </a:lnTo>
                  <a:lnTo>
                    <a:pt x="91" y="160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6" y="171"/>
                  </a:lnTo>
                  <a:lnTo>
                    <a:pt x="97" y="174"/>
                  </a:lnTo>
                  <a:lnTo>
                    <a:pt x="99" y="177"/>
                  </a:lnTo>
                  <a:lnTo>
                    <a:pt x="104" y="181"/>
                  </a:lnTo>
                  <a:lnTo>
                    <a:pt x="109" y="184"/>
                  </a:lnTo>
                  <a:lnTo>
                    <a:pt x="112" y="185"/>
                  </a:lnTo>
                  <a:lnTo>
                    <a:pt x="115" y="185"/>
                  </a:lnTo>
                  <a:lnTo>
                    <a:pt x="119" y="186"/>
                  </a:lnTo>
                  <a:lnTo>
                    <a:pt x="119" y="191"/>
                  </a:lnTo>
                  <a:lnTo>
                    <a:pt x="119" y="195"/>
                  </a:lnTo>
                  <a:lnTo>
                    <a:pt x="120" y="198"/>
                  </a:lnTo>
                  <a:lnTo>
                    <a:pt x="123" y="201"/>
                  </a:lnTo>
                  <a:lnTo>
                    <a:pt x="123" y="206"/>
                  </a:lnTo>
                  <a:lnTo>
                    <a:pt x="127" y="215"/>
                  </a:lnTo>
                  <a:lnTo>
                    <a:pt x="130" y="217"/>
                  </a:lnTo>
                  <a:lnTo>
                    <a:pt x="133" y="220"/>
                  </a:lnTo>
                  <a:lnTo>
                    <a:pt x="136" y="223"/>
                  </a:lnTo>
                  <a:lnTo>
                    <a:pt x="139" y="226"/>
                  </a:lnTo>
                  <a:lnTo>
                    <a:pt x="141" y="229"/>
                  </a:lnTo>
                  <a:lnTo>
                    <a:pt x="148" y="242"/>
                  </a:lnTo>
                  <a:lnTo>
                    <a:pt x="152" y="241"/>
                  </a:lnTo>
                  <a:lnTo>
                    <a:pt x="156" y="245"/>
                  </a:lnTo>
                  <a:lnTo>
                    <a:pt x="156" y="248"/>
                  </a:lnTo>
                  <a:lnTo>
                    <a:pt x="158" y="251"/>
                  </a:lnTo>
                  <a:lnTo>
                    <a:pt x="160" y="254"/>
                  </a:lnTo>
                  <a:lnTo>
                    <a:pt x="161" y="258"/>
                  </a:lnTo>
                  <a:lnTo>
                    <a:pt x="162" y="260"/>
                  </a:lnTo>
                  <a:lnTo>
                    <a:pt x="166" y="263"/>
                  </a:lnTo>
                  <a:lnTo>
                    <a:pt x="169" y="264"/>
                  </a:lnTo>
                  <a:lnTo>
                    <a:pt x="168" y="268"/>
                  </a:lnTo>
                  <a:lnTo>
                    <a:pt x="174" y="271"/>
                  </a:lnTo>
                  <a:lnTo>
                    <a:pt x="171" y="277"/>
                  </a:lnTo>
                  <a:lnTo>
                    <a:pt x="170" y="280"/>
                  </a:lnTo>
                  <a:lnTo>
                    <a:pt x="170" y="285"/>
                  </a:lnTo>
                  <a:lnTo>
                    <a:pt x="175" y="293"/>
                  </a:lnTo>
                  <a:lnTo>
                    <a:pt x="179" y="295"/>
                  </a:lnTo>
                  <a:lnTo>
                    <a:pt x="183" y="295"/>
                  </a:lnTo>
                  <a:lnTo>
                    <a:pt x="186" y="298"/>
                  </a:lnTo>
                  <a:lnTo>
                    <a:pt x="186" y="301"/>
                  </a:lnTo>
                  <a:lnTo>
                    <a:pt x="185" y="306"/>
                  </a:lnTo>
                  <a:lnTo>
                    <a:pt x="187" y="310"/>
                  </a:lnTo>
                  <a:lnTo>
                    <a:pt x="193" y="311"/>
                  </a:lnTo>
                  <a:lnTo>
                    <a:pt x="195" y="313"/>
                  </a:lnTo>
                  <a:lnTo>
                    <a:pt x="196" y="316"/>
                  </a:lnTo>
                  <a:lnTo>
                    <a:pt x="198" y="319"/>
                  </a:lnTo>
                  <a:lnTo>
                    <a:pt x="200" y="322"/>
                  </a:lnTo>
                  <a:lnTo>
                    <a:pt x="205" y="322"/>
                  </a:lnTo>
                  <a:lnTo>
                    <a:pt x="208" y="326"/>
                  </a:lnTo>
                  <a:lnTo>
                    <a:pt x="214" y="331"/>
                  </a:lnTo>
                  <a:lnTo>
                    <a:pt x="224" y="337"/>
                  </a:lnTo>
                  <a:lnTo>
                    <a:pt x="230" y="337"/>
                  </a:lnTo>
                  <a:lnTo>
                    <a:pt x="234" y="352"/>
                  </a:lnTo>
                  <a:lnTo>
                    <a:pt x="236" y="363"/>
                  </a:lnTo>
                  <a:lnTo>
                    <a:pt x="232" y="370"/>
                  </a:lnTo>
                  <a:lnTo>
                    <a:pt x="232" y="374"/>
                  </a:lnTo>
                  <a:lnTo>
                    <a:pt x="232" y="378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9" y="393"/>
                  </a:lnTo>
                  <a:lnTo>
                    <a:pt x="243" y="398"/>
                  </a:lnTo>
                  <a:lnTo>
                    <a:pt x="247" y="400"/>
                  </a:lnTo>
                  <a:lnTo>
                    <a:pt x="248" y="402"/>
                  </a:lnTo>
                  <a:lnTo>
                    <a:pt x="251" y="405"/>
                  </a:lnTo>
                  <a:lnTo>
                    <a:pt x="254" y="408"/>
                  </a:lnTo>
                  <a:lnTo>
                    <a:pt x="256" y="410"/>
                  </a:lnTo>
                  <a:lnTo>
                    <a:pt x="264" y="417"/>
                  </a:lnTo>
                  <a:lnTo>
                    <a:pt x="268" y="419"/>
                  </a:lnTo>
                  <a:lnTo>
                    <a:pt x="272" y="420"/>
                  </a:lnTo>
                  <a:lnTo>
                    <a:pt x="276" y="422"/>
                  </a:lnTo>
                  <a:lnTo>
                    <a:pt x="274" y="425"/>
                  </a:lnTo>
                  <a:lnTo>
                    <a:pt x="283" y="431"/>
                  </a:lnTo>
                  <a:lnTo>
                    <a:pt x="286" y="432"/>
                  </a:lnTo>
                  <a:lnTo>
                    <a:pt x="290" y="432"/>
                  </a:lnTo>
                  <a:lnTo>
                    <a:pt x="295" y="431"/>
                  </a:lnTo>
                  <a:lnTo>
                    <a:pt x="298" y="429"/>
                  </a:lnTo>
                  <a:lnTo>
                    <a:pt x="313" y="427"/>
                  </a:lnTo>
                  <a:lnTo>
                    <a:pt x="309" y="411"/>
                  </a:lnTo>
                  <a:lnTo>
                    <a:pt x="309" y="404"/>
                  </a:lnTo>
                  <a:lnTo>
                    <a:pt x="308" y="398"/>
                  </a:lnTo>
                  <a:lnTo>
                    <a:pt x="304" y="395"/>
                  </a:lnTo>
                  <a:lnTo>
                    <a:pt x="299" y="393"/>
                  </a:lnTo>
                  <a:lnTo>
                    <a:pt x="296" y="385"/>
                  </a:lnTo>
                  <a:lnTo>
                    <a:pt x="294" y="381"/>
                  </a:lnTo>
                  <a:lnTo>
                    <a:pt x="294" y="377"/>
                  </a:lnTo>
                  <a:lnTo>
                    <a:pt x="296" y="374"/>
                  </a:lnTo>
                  <a:lnTo>
                    <a:pt x="313" y="371"/>
                  </a:lnTo>
                  <a:lnTo>
                    <a:pt x="316" y="367"/>
                  </a:lnTo>
                  <a:lnTo>
                    <a:pt x="308" y="365"/>
                  </a:lnTo>
                  <a:lnTo>
                    <a:pt x="307" y="360"/>
                  </a:lnTo>
                  <a:lnTo>
                    <a:pt x="307" y="356"/>
                  </a:lnTo>
                  <a:lnTo>
                    <a:pt x="306" y="353"/>
                  </a:lnTo>
                  <a:lnTo>
                    <a:pt x="305" y="348"/>
                  </a:lnTo>
                  <a:lnTo>
                    <a:pt x="313" y="343"/>
                  </a:lnTo>
                  <a:lnTo>
                    <a:pt x="316" y="344"/>
                  </a:lnTo>
                  <a:lnTo>
                    <a:pt x="319" y="341"/>
                  </a:lnTo>
                  <a:lnTo>
                    <a:pt x="319" y="335"/>
                  </a:lnTo>
                  <a:lnTo>
                    <a:pt x="317" y="332"/>
                  </a:lnTo>
                  <a:lnTo>
                    <a:pt x="315" y="330"/>
                  </a:lnTo>
                  <a:lnTo>
                    <a:pt x="320" y="328"/>
                  </a:lnTo>
                  <a:lnTo>
                    <a:pt x="324" y="327"/>
                  </a:lnTo>
                  <a:lnTo>
                    <a:pt x="322" y="315"/>
                  </a:lnTo>
                  <a:lnTo>
                    <a:pt x="309" y="310"/>
                  </a:lnTo>
                  <a:lnTo>
                    <a:pt x="309" y="305"/>
                  </a:lnTo>
                  <a:lnTo>
                    <a:pt x="308" y="300"/>
                  </a:lnTo>
                  <a:lnTo>
                    <a:pt x="309" y="297"/>
                  </a:lnTo>
                  <a:lnTo>
                    <a:pt x="315" y="281"/>
                  </a:lnTo>
                  <a:lnTo>
                    <a:pt x="314" y="276"/>
                  </a:lnTo>
                  <a:lnTo>
                    <a:pt x="312" y="274"/>
                  </a:lnTo>
                  <a:lnTo>
                    <a:pt x="311" y="263"/>
                  </a:lnTo>
                  <a:lnTo>
                    <a:pt x="304" y="261"/>
                  </a:lnTo>
                  <a:lnTo>
                    <a:pt x="299" y="263"/>
                  </a:lnTo>
                  <a:lnTo>
                    <a:pt x="286" y="260"/>
                  </a:lnTo>
                  <a:lnTo>
                    <a:pt x="285" y="256"/>
                  </a:lnTo>
                  <a:lnTo>
                    <a:pt x="293" y="249"/>
                  </a:lnTo>
                  <a:lnTo>
                    <a:pt x="293" y="243"/>
                  </a:lnTo>
                  <a:lnTo>
                    <a:pt x="292" y="226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9" y="216"/>
                  </a:lnTo>
                  <a:lnTo>
                    <a:pt x="290" y="207"/>
                  </a:lnTo>
                  <a:lnTo>
                    <a:pt x="286" y="198"/>
                  </a:lnTo>
                  <a:lnTo>
                    <a:pt x="292" y="187"/>
                  </a:lnTo>
                  <a:lnTo>
                    <a:pt x="294" y="179"/>
                  </a:lnTo>
                  <a:lnTo>
                    <a:pt x="294" y="174"/>
                  </a:lnTo>
                  <a:lnTo>
                    <a:pt x="281" y="166"/>
                  </a:lnTo>
                  <a:lnTo>
                    <a:pt x="278" y="163"/>
                  </a:lnTo>
                  <a:lnTo>
                    <a:pt x="276" y="165"/>
                  </a:lnTo>
                  <a:lnTo>
                    <a:pt x="260" y="151"/>
                  </a:lnTo>
                  <a:lnTo>
                    <a:pt x="258" y="147"/>
                  </a:lnTo>
                  <a:lnTo>
                    <a:pt x="260" y="144"/>
                  </a:lnTo>
                  <a:lnTo>
                    <a:pt x="263" y="142"/>
                  </a:lnTo>
                  <a:lnTo>
                    <a:pt x="268" y="137"/>
                  </a:lnTo>
                  <a:lnTo>
                    <a:pt x="286" y="133"/>
                  </a:lnTo>
                  <a:lnTo>
                    <a:pt x="285" y="125"/>
                  </a:lnTo>
                  <a:lnTo>
                    <a:pt x="285" y="110"/>
                  </a:lnTo>
                  <a:lnTo>
                    <a:pt x="284" y="108"/>
                  </a:lnTo>
                  <a:lnTo>
                    <a:pt x="280" y="106"/>
                  </a:lnTo>
                  <a:lnTo>
                    <a:pt x="265" y="103"/>
                  </a:lnTo>
                  <a:lnTo>
                    <a:pt x="269" y="97"/>
                  </a:lnTo>
                  <a:lnTo>
                    <a:pt x="265" y="90"/>
                  </a:lnTo>
                  <a:lnTo>
                    <a:pt x="261" y="84"/>
                  </a:lnTo>
                  <a:lnTo>
                    <a:pt x="259" y="81"/>
                  </a:lnTo>
                  <a:lnTo>
                    <a:pt x="260" y="67"/>
                  </a:lnTo>
                  <a:lnTo>
                    <a:pt x="246" y="64"/>
                  </a:lnTo>
                  <a:lnTo>
                    <a:pt x="244" y="64"/>
                  </a:lnTo>
                  <a:lnTo>
                    <a:pt x="239" y="62"/>
                  </a:lnTo>
                  <a:lnTo>
                    <a:pt x="236" y="60"/>
                  </a:lnTo>
                  <a:lnTo>
                    <a:pt x="233" y="59"/>
                  </a:lnTo>
                  <a:lnTo>
                    <a:pt x="229" y="58"/>
                  </a:lnTo>
                  <a:lnTo>
                    <a:pt x="211" y="50"/>
                  </a:lnTo>
                  <a:lnTo>
                    <a:pt x="206" y="47"/>
                  </a:lnTo>
                  <a:lnTo>
                    <a:pt x="203" y="51"/>
                  </a:lnTo>
                  <a:lnTo>
                    <a:pt x="190" y="56"/>
                  </a:lnTo>
                  <a:lnTo>
                    <a:pt x="181" y="55"/>
                  </a:lnTo>
                  <a:lnTo>
                    <a:pt x="176" y="58"/>
                  </a:lnTo>
                  <a:lnTo>
                    <a:pt x="171" y="51"/>
                  </a:lnTo>
                  <a:lnTo>
                    <a:pt x="169" y="4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6"/>
                  </a:lnTo>
                  <a:lnTo>
                    <a:pt x="131" y="11"/>
                  </a:lnTo>
                  <a:lnTo>
                    <a:pt x="131" y="8"/>
                  </a:lnTo>
                  <a:lnTo>
                    <a:pt x="120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Cataño">
              <a:extLst>
                <a:ext uri="{FF2B5EF4-FFF2-40B4-BE49-F238E27FC236}">
                  <a16:creationId xmlns:a16="http://schemas.microsoft.com/office/drawing/2014/main" id="{ACFAB0C4-4E61-C582-8E37-1B9B658A0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1776413"/>
              <a:ext cx="215900" cy="150812"/>
            </a:xfrm>
            <a:custGeom>
              <a:avLst/>
              <a:gdLst>
                <a:gd name="T0" fmla="*/ 2147483647 w 136"/>
                <a:gd name="T1" fmla="*/ 2147483647 h 95"/>
                <a:gd name="T2" fmla="*/ 2147483647 w 136"/>
                <a:gd name="T3" fmla="*/ 2147483647 h 95"/>
                <a:gd name="T4" fmla="*/ 2147483647 w 136"/>
                <a:gd name="T5" fmla="*/ 2147483647 h 95"/>
                <a:gd name="T6" fmla="*/ 2147483647 w 136"/>
                <a:gd name="T7" fmla="*/ 2147483647 h 95"/>
                <a:gd name="T8" fmla="*/ 2147483647 w 136"/>
                <a:gd name="T9" fmla="*/ 2147483647 h 95"/>
                <a:gd name="T10" fmla="*/ 2147483647 w 136"/>
                <a:gd name="T11" fmla="*/ 2147483647 h 95"/>
                <a:gd name="T12" fmla="*/ 2147483647 w 136"/>
                <a:gd name="T13" fmla="*/ 2147483647 h 95"/>
                <a:gd name="T14" fmla="*/ 2147483647 w 136"/>
                <a:gd name="T15" fmla="*/ 2147483647 h 95"/>
                <a:gd name="T16" fmla="*/ 2147483647 w 136"/>
                <a:gd name="T17" fmla="*/ 2147483647 h 95"/>
                <a:gd name="T18" fmla="*/ 2147483647 w 136"/>
                <a:gd name="T19" fmla="*/ 2147483647 h 95"/>
                <a:gd name="T20" fmla="*/ 2147483647 w 136"/>
                <a:gd name="T21" fmla="*/ 2147483647 h 95"/>
                <a:gd name="T22" fmla="*/ 2147483647 w 136"/>
                <a:gd name="T23" fmla="*/ 2147483647 h 95"/>
                <a:gd name="T24" fmla="*/ 0 w 136"/>
                <a:gd name="T25" fmla="*/ 2147483647 h 95"/>
                <a:gd name="T26" fmla="*/ 0 w 136"/>
                <a:gd name="T27" fmla="*/ 2147483647 h 95"/>
                <a:gd name="T28" fmla="*/ 2147483647 w 136"/>
                <a:gd name="T29" fmla="*/ 2147483647 h 95"/>
                <a:gd name="T30" fmla="*/ 2147483647 w 136"/>
                <a:gd name="T31" fmla="*/ 2147483647 h 95"/>
                <a:gd name="T32" fmla="*/ 2147483647 w 136"/>
                <a:gd name="T33" fmla="*/ 2147483647 h 95"/>
                <a:gd name="T34" fmla="*/ 2147483647 w 136"/>
                <a:gd name="T35" fmla="*/ 2147483647 h 95"/>
                <a:gd name="T36" fmla="*/ 2147483647 w 136"/>
                <a:gd name="T37" fmla="*/ 2147483647 h 95"/>
                <a:gd name="T38" fmla="*/ 2147483647 w 136"/>
                <a:gd name="T39" fmla="*/ 2147483647 h 95"/>
                <a:gd name="T40" fmla="*/ 2147483647 w 136"/>
                <a:gd name="T41" fmla="*/ 2147483647 h 95"/>
                <a:gd name="T42" fmla="*/ 2147483647 w 136"/>
                <a:gd name="T43" fmla="*/ 2147483647 h 95"/>
                <a:gd name="T44" fmla="*/ 2147483647 w 136"/>
                <a:gd name="T45" fmla="*/ 2147483647 h 95"/>
                <a:gd name="T46" fmla="*/ 2147483647 w 136"/>
                <a:gd name="T47" fmla="*/ 2147483647 h 95"/>
                <a:gd name="T48" fmla="*/ 2147483647 w 136"/>
                <a:gd name="T49" fmla="*/ 0 h 95"/>
                <a:gd name="T50" fmla="*/ 2147483647 w 136"/>
                <a:gd name="T51" fmla="*/ 2147483647 h 95"/>
                <a:gd name="T52" fmla="*/ 2147483647 w 136"/>
                <a:gd name="T53" fmla="*/ 2147483647 h 95"/>
                <a:gd name="T54" fmla="*/ 2147483647 w 136"/>
                <a:gd name="T55" fmla="*/ 2147483647 h 95"/>
                <a:gd name="T56" fmla="*/ 2147483647 w 136"/>
                <a:gd name="T57" fmla="*/ 2147483647 h 95"/>
                <a:gd name="T58" fmla="*/ 2147483647 w 136"/>
                <a:gd name="T59" fmla="*/ 2147483647 h 95"/>
                <a:gd name="T60" fmla="*/ 2147483647 w 136"/>
                <a:gd name="T61" fmla="*/ 2147483647 h 95"/>
                <a:gd name="T62" fmla="*/ 2147483647 w 136"/>
                <a:gd name="T63" fmla="*/ 2147483647 h 95"/>
                <a:gd name="T64" fmla="*/ 2147483647 w 136"/>
                <a:gd name="T65" fmla="*/ 2147483647 h 95"/>
                <a:gd name="T66" fmla="*/ 2147483647 w 136"/>
                <a:gd name="T67" fmla="*/ 2147483647 h 95"/>
                <a:gd name="T68" fmla="*/ 2147483647 w 136"/>
                <a:gd name="T69" fmla="*/ 2147483647 h 95"/>
                <a:gd name="T70" fmla="*/ 2147483647 w 136"/>
                <a:gd name="T71" fmla="*/ 2147483647 h 95"/>
                <a:gd name="T72" fmla="*/ 2147483647 w 136"/>
                <a:gd name="T73" fmla="*/ 2147483647 h 95"/>
                <a:gd name="T74" fmla="*/ 2147483647 w 136"/>
                <a:gd name="T75" fmla="*/ 2147483647 h 95"/>
                <a:gd name="T76" fmla="*/ 2147483647 w 136"/>
                <a:gd name="T77" fmla="*/ 2147483647 h 95"/>
                <a:gd name="T78" fmla="*/ 2147483647 w 136"/>
                <a:gd name="T79" fmla="*/ 2147483647 h 95"/>
                <a:gd name="T80" fmla="*/ 2147483647 w 136"/>
                <a:gd name="T81" fmla="*/ 2147483647 h 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6"/>
                <a:gd name="T124" fmla="*/ 0 h 95"/>
                <a:gd name="T125" fmla="*/ 136 w 136"/>
                <a:gd name="T126" fmla="*/ 95 h 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6" h="95">
                  <a:moveTo>
                    <a:pt x="68" y="91"/>
                  </a:moveTo>
                  <a:lnTo>
                    <a:pt x="65" y="92"/>
                  </a:lnTo>
                  <a:lnTo>
                    <a:pt x="62" y="92"/>
                  </a:lnTo>
                  <a:lnTo>
                    <a:pt x="59" y="92"/>
                  </a:lnTo>
                  <a:lnTo>
                    <a:pt x="54" y="92"/>
                  </a:lnTo>
                  <a:lnTo>
                    <a:pt x="51" y="91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5" y="90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5" y="79"/>
                  </a:lnTo>
                  <a:lnTo>
                    <a:pt x="12" y="78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1" y="58"/>
                  </a:lnTo>
                  <a:lnTo>
                    <a:pt x="12" y="55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5" y="38"/>
                  </a:lnTo>
                  <a:lnTo>
                    <a:pt x="49" y="26"/>
                  </a:lnTo>
                  <a:lnTo>
                    <a:pt x="52" y="20"/>
                  </a:lnTo>
                  <a:lnTo>
                    <a:pt x="58" y="9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91" y="21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21"/>
                  </a:lnTo>
                  <a:lnTo>
                    <a:pt x="80" y="33"/>
                  </a:lnTo>
                  <a:lnTo>
                    <a:pt x="107" y="48"/>
                  </a:lnTo>
                  <a:lnTo>
                    <a:pt x="127" y="43"/>
                  </a:lnTo>
                  <a:lnTo>
                    <a:pt x="130" y="41"/>
                  </a:lnTo>
                  <a:lnTo>
                    <a:pt x="133" y="41"/>
                  </a:lnTo>
                  <a:lnTo>
                    <a:pt x="136" y="44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3" y="47"/>
                  </a:lnTo>
                  <a:lnTo>
                    <a:pt x="132" y="50"/>
                  </a:lnTo>
                  <a:lnTo>
                    <a:pt x="130" y="51"/>
                  </a:lnTo>
                  <a:lnTo>
                    <a:pt x="127" y="51"/>
                  </a:lnTo>
                  <a:lnTo>
                    <a:pt x="125" y="52"/>
                  </a:lnTo>
                  <a:lnTo>
                    <a:pt x="122" y="54"/>
                  </a:lnTo>
                  <a:lnTo>
                    <a:pt x="120" y="56"/>
                  </a:lnTo>
                  <a:lnTo>
                    <a:pt x="116" y="59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09" y="66"/>
                  </a:lnTo>
                  <a:lnTo>
                    <a:pt x="107" y="68"/>
                  </a:lnTo>
                  <a:lnTo>
                    <a:pt x="89" y="86"/>
                  </a:lnTo>
                  <a:lnTo>
                    <a:pt x="81" y="91"/>
                  </a:lnTo>
                  <a:lnTo>
                    <a:pt x="79" y="93"/>
                  </a:lnTo>
                  <a:lnTo>
                    <a:pt x="72" y="91"/>
                  </a:lnTo>
                  <a:lnTo>
                    <a:pt x="68" y="91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Cayey">
              <a:extLst>
                <a:ext uri="{FF2B5EF4-FFF2-40B4-BE49-F238E27FC236}">
                  <a16:creationId xmlns:a16="http://schemas.microsoft.com/office/drawing/2014/main" id="{B0FF6F10-6C55-2807-BD20-5AA6A7DA4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2849563"/>
              <a:ext cx="638175" cy="482600"/>
            </a:xfrm>
            <a:custGeom>
              <a:avLst/>
              <a:gdLst>
                <a:gd name="T0" fmla="*/ 2147483647 w 402"/>
                <a:gd name="T1" fmla="*/ 2147483647 h 304"/>
                <a:gd name="T2" fmla="*/ 2147483647 w 402"/>
                <a:gd name="T3" fmla="*/ 2147483647 h 304"/>
                <a:gd name="T4" fmla="*/ 2147483647 w 402"/>
                <a:gd name="T5" fmla="*/ 2147483647 h 304"/>
                <a:gd name="T6" fmla="*/ 2147483647 w 402"/>
                <a:gd name="T7" fmla="*/ 2147483647 h 304"/>
                <a:gd name="T8" fmla="*/ 2147483647 w 402"/>
                <a:gd name="T9" fmla="*/ 2147483647 h 304"/>
                <a:gd name="T10" fmla="*/ 2147483647 w 402"/>
                <a:gd name="T11" fmla="*/ 2147483647 h 304"/>
                <a:gd name="T12" fmla="*/ 2147483647 w 402"/>
                <a:gd name="T13" fmla="*/ 2147483647 h 304"/>
                <a:gd name="T14" fmla="*/ 2147483647 w 402"/>
                <a:gd name="T15" fmla="*/ 2147483647 h 304"/>
                <a:gd name="T16" fmla="*/ 2147483647 w 402"/>
                <a:gd name="T17" fmla="*/ 2147483647 h 304"/>
                <a:gd name="T18" fmla="*/ 2147483647 w 402"/>
                <a:gd name="T19" fmla="*/ 2147483647 h 304"/>
                <a:gd name="T20" fmla="*/ 2147483647 w 402"/>
                <a:gd name="T21" fmla="*/ 2147483647 h 304"/>
                <a:gd name="T22" fmla="*/ 2147483647 w 402"/>
                <a:gd name="T23" fmla="*/ 2147483647 h 304"/>
                <a:gd name="T24" fmla="*/ 2147483647 w 402"/>
                <a:gd name="T25" fmla="*/ 2147483647 h 304"/>
                <a:gd name="T26" fmla="*/ 2147483647 w 402"/>
                <a:gd name="T27" fmla="*/ 2147483647 h 304"/>
                <a:gd name="T28" fmla="*/ 2147483647 w 402"/>
                <a:gd name="T29" fmla="*/ 2147483647 h 304"/>
                <a:gd name="T30" fmla="*/ 2147483647 w 402"/>
                <a:gd name="T31" fmla="*/ 2147483647 h 304"/>
                <a:gd name="T32" fmla="*/ 2147483647 w 402"/>
                <a:gd name="T33" fmla="*/ 2147483647 h 304"/>
                <a:gd name="T34" fmla="*/ 2147483647 w 402"/>
                <a:gd name="T35" fmla="*/ 2147483647 h 304"/>
                <a:gd name="T36" fmla="*/ 2147483647 w 402"/>
                <a:gd name="T37" fmla="*/ 2147483647 h 304"/>
                <a:gd name="T38" fmla="*/ 2147483647 w 402"/>
                <a:gd name="T39" fmla="*/ 2147483647 h 304"/>
                <a:gd name="T40" fmla="*/ 2147483647 w 402"/>
                <a:gd name="T41" fmla="*/ 2147483647 h 304"/>
                <a:gd name="T42" fmla="*/ 2147483647 w 402"/>
                <a:gd name="T43" fmla="*/ 2147483647 h 304"/>
                <a:gd name="T44" fmla="*/ 2147483647 w 402"/>
                <a:gd name="T45" fmla="*/ 2147483647 h 304"/>
                <a:gd name="T46" fmla="*/ 2147483647 w 402"/>
                <a:gd name="T47" fmla="*/ 2147483647 h 304"/>
                <a:gd name="T48" fmla="*/ 2147483647 w 402"/>
                <a:gd name="T49" fmla="*/ 2147483647 h 304"/>
                <a:gd name="T50" fmla="*/ 2147483647 w 402"/>
                <a:gd name="T51" fmla="*/ 2147483647 h 304"/>
                <a:gd name="T52" fmla="*/ 2147483647 w 402"/>
                <a:gd name="T53" fmla="*/ 2147483647 h 304"/>
                <a:gd name="T54" fmla="*/ 2147483647 w 402"/>
                <a:gd name="T55" fmla="*/ 2147483647 h 304"/>
                <a:gd name="T56" fmla="*/ 2147483647 w 402"/>
                <a:gd name="T57" fmla="*/ 2147483647 h 304"/>
                <a:gd name="T58" fmla="*/ 2147483647 w 402"/>
                <a:gd name="T59" fmla="*/ 2147483647 h 304"/>
                <a:gd name="T60" fmla="*/ 2147483647 w 402"/>
                <a:gd name="T61" fmla="*/ 2147483647 h 304"/>
                <a:gd name="T62" fmla="*/ 2147483647 w 402"/>
                <a:gd name="T63" fmla="*/ 2147483647 h 304"/>
                <a:gd name="T64" fmla="*/ 2147483647 w 402"/>
                <a:gd name="T65" fmla="*/ 2147483647 h 304"/>
                <a:gd name="T66" fmla="*/ 2147483647 w 402"/>
                <a:gd name="T67" fmla="*/ 2147483647 h 304"/>
                <a:gd name="T68" fmla="*/ 2147483647 w 402"/>
                <a:gd name="T69" fmla="*/ 2147483647 h 304"/>
                <a:gd name="T70" fmla="*/ 2147483647 w 402"/>
                <a:gd name="T71" fmla="*/ 2147483647 h 304"/>
                <a:gd name="T72" fmla="*/ 2147483647 w 402"/>
                <a:gd name="T73" fmla="*/ 2147483647 h 304"/>
                <a:gd name="T74" fmla="*/ 2147483647 w 402"/>
                <a:gd name="T75" fmla="*/ 2147483647 h 304"/>
                <a:gd name="T76" fmla="*/ 2147483647 w 402"/>
                <a:gd name="T77" fmla="*/ 2147483647 h 304"/>
                <a:gd name="T78" fmla="*/ 2147483647 w 402"/>
                <a:gd name="T79" fmla="*/ 2147483647 h 304"/>
                <a:gd name="T80" fmla="*/ 2147483647 w 402"/>
                <a:gd name="T81" fmla="*/ 2147483647 h 304"/>
                <a:gd name="T82" fmla="*/ 2147483647 w 402"/>
                <a:gd name="T83" fmla="*/ 2147483647 h 304"/>
                <a:gd name="T84" fmla="*/ 2147483647 w 402"/>
                <a:gd name="T85" fmla="*/ 2147483647 h 304"/>
                <a:gd name="T86" fmla="*/ 2147483647 w 402"/>
                <a:gd name="T87" fmla="*/ 2147483647 h 304"/>
                <a:gd name="T88" fmla="*/ 2147483647 w 402"/>
                <a:gd name="T89" fmla="*/ 2147483647 h 304"/>
                <a:gd name="T90" fmla="*/ 2147483647 w 402"/>
                <a:gd name="T91" fmla="*/ 2147483647 h 304"/>
                <a:gd name="T92" fmla="*/ 2147483647 w 402"/>
                <a:gd name="T93" fmla="*/ 2147483647 h 304"/>
                <a:gd name="T94" fmla="*/ 2147483647 w 402"/>
                <a:gd name="T95" fmla="*/ 2147483647 h 304"/>
                <a:gd name="T96" fmla="*/ 2147483647 w 402"/>
                <a:gd name="T97" fmla="*/ 2147483647 h 304"/>
                <a:gd name="T98" fmla="*/ 2147483647 w 402"/>
                <a:gd name="T99" fmla="*/ 2147483647 h 304"/>
                <a:gd name="T100" fmla="*/ 2147483647 w 402"/>
                <a:gd name="T101" fmla="*/ 2147483647 h 304"/>
                <a:gd name="T102" fmla="*/ 2147483647 w 402"/>
                <a:gd name="T103" fmla="*/ 2147483647 h 304"/>
                <a:gd name="T104" fmla="*/ 2147483647 w 402"/>
                <a:gd name="T105" fmla="*/ 2147483647 h 304"/>
                <a:gd name="T106" fmla="*/ 2147483647 w 402"/>
                <a:gd name="T107" fmla="*/ 2147483647 h 304"/>
                <a:gd name="T108" fmla="*/ 2147483647 w 402"/>
                <a:gd name="T109" fmla="*/ 2147483647 h 304"/>
                <a:gd name="T110" fmla="*/ 2147483647 w 402"/>
                <a:gd name="T111" fmla="*/ 2147483647 h 3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2"/>
                <a:gd name="T169" fmla="*/ 0 h 304"/>
                <a:gd name="T170" fmla="*/ 402 w 402"/>
                <a:gd name="T171" fmla="*/ 304 h 3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2" h="304">
                  <a:moveTo>
                    <a:pt x="287" y="38"/>
                  </a:moveTo>
                  <a:lnTo>
                    <a:pt x="291" y="37"/>
                  </a:lnTo>
                  <a:lnTo>
                    <a:pt x="291" y="33"/>
                  </a:lnTo>
                  <a:lnTo>
                    <a:pt x="294" y="26"/>
                  </a:lnTo>
                  <a:lnTo>
                    <a:pt x="296" y="24"/>
                  </a:lnTo>
                  <a:lnTo>
                    <a:pt x="298" y="21"/>
                  </a:lnTo>
                  <a:lnTo>
                    <a:pt x="299" y="16"/>
                  </a:lnTo>
                  <a:lnTo>
                    <a:pt x="301" y="13"/>
                  </a:lnTo>
                  <a:lnTo>
                    <a:pt x="302" y="5"/>
                  </a:lnTo>
                  <a:lnTo>
                    <a:pt x="301" y="0"/>
                  </a:lnTo>
                  <a:lnTo>
                    <a:pt x="304" y="3"/>
                  </a:lnTo>
                  <a:lnTo>
                    <a:pt x="306" y="5"/>
                  </a:lnTo>
                  <a:lnTo>
                    <a:pt x="310" y="8"/>
                  </a:lnTo>
                  <a:lnTo>
                    <a:pt x="311" y="11"/>
                  </a:lnTo>
                  <a:lnTo>
                    <a:pt x="313" y="14"/>
                  </a:lnTo>
                  <a:lnTo>
                    <a:pt x="313" y="17"/>
                  </a:lnTo>
                  <a:lnTo>
                    <a:pt x="316" y="18"/>
                  </a:lnTo>
                  <a:lnTo>
                    <a:pt x="321" y="24"/>
                  </a:lnTo>
                  <a:lnTo>
                    <a:pt x="330" y="32"/>
                  </a:lnTo>
                  <a:lnTo>
                    <a:pt x="335" y="38"/>
                  </a:lnTo>
                  <a:lnTo>
                    <a:pt x="341" y="40"/>
                  </a:lnTo>
                  <a:lnTo>
                    <a:pt x="345" y="41"/>
                  </a:lnTo>
                  <a:lnTo>
                    <a:pt x="349" y="43"/>
                  </a:lnTo>
                  <a:lnTo>
                    <a:pt x="352" y="43"/>
                  </a:lnTo>
                  <a:lnTo>
                    <a:pt x="356" y="44"/>
                  </a:lnTo>
                  <a:lnTo>
                    <a:pt x="358" y="45"/>
                  </a:lnTo>
                  <a:lnTo>
                    <a:pt x="362" y="46"/>
                  </a:lnTo>
                  <a:lnTo>
                    <a:pt x="366" y="47"/>
                  </a:lnTo>
                  <a:lnTo>
                    <a:pt x="369" y="49"/>
                  </a:lnTo>
                  <a:lnTo>
                    <a:pt x="368" y="52"/>
                  </a:lnTo>
                  <a:lnTo>
                    <a:pt x="365" y="55"/>
                  </a:lnTo>
                  <a:lnTo>
                    <a:pt x="363" y="59"/>
                  </a:lnTo>
                  <a:lnTo>
                    <a:pt x="360" y="63"/>
                  </a:lnTo>
                  <a:lnTo>
                    <a:pt x="361" y="65"/>
                  </a:lnTo>
                  <a:lnTo>
                    <a:pt x="361" y="70"/>
                  </a:lnTo>
                  <a:lnTo>
                    <a:pt x="360" y="73"/>
                  </a:lnTo>
                  <a:lnTo>
                    <a:pt x="362" y="77"/>
                  </a:lnTo>
                  <a:lnTo>
                    <a:pt x="364" y="81"/>
                  </a:lnTo>
                  <a:lnTo>
                    <a:pt x="369" y="87"/>
                  </a:lnTo>
                  <a:lnTo>
                    <a:pt x="371" y="90"/>
                  </a:lnTo>
                  <a:lnTo>
                    <a:pt x="372" y="93"/>
                  </a:lnTo>
                  <a:lnTo>
                    <a:pt x="375" y="97"/>
                  </a:lnTo>
                  <a:lnTo>
                    <a:pt x="378" y="102"/>
                  </a:lnTo>
                  <a:lnTo>
                    <a:pt x="382" y="116"/>
                  </a:lnTo>
                  <a:lnTo>
                    <a:pt x="399" y="129"/>
                  </a:lnTo>
                  <a:lnTo>
                    <a:pt x="402" y="136"/>
                  </a:lnTo>
                  <a:lnTo>
                    <a:pt x="398" y="137"/>
                  </a:lnTo>
                  <a:lnTo>
                    <a:pt x="398" y="142"/>
                  </a:lnTo>
                  <a:lnTo>
                    <a:pt x="375" y="152"/>
                  </a:lnTo>
                  <a:lnTo>
                    <a:pt x="359" y="155"/>
                  </a:lnTo>
                  <a:lnTo>
                    <a:pt x="350" y="147"/>
                  </a:lnTo>
                  <a:lnTo>
                    <a:pt x="333" y="150"/>
                  </a:lnTo>
                  <a:lnTo>
                    <a:pt x="300" y="148"/>
                  </a:lnTo>
                  <a:lnTo>
                    <a:pt x="269" y="159"/>
                  </a:lnTo>
                  <a:lnTo>
                    <a:pt x="236" y="171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5" y="176"/>
                  </a:lnTo>
                  <a:lnTo>
                    <a:pt x="225" y="180"/>
                  </a:lnTo>
                  <a:lnTo>
                    <a:pt x="223" y="185"/>
                  </a:lnTo>
                  <a:lnTo>
                    <a:pt x="225" y="188"/>
                  </a:lnTo>
                  <a:lnTo>
                    <a:pt x="226" y="191"/>
                  </a:lnTo>
                  <a:lnTo>
                    <a:pt x="235" y="207"/>
                  </a:lnTo>
                  <a:lnTo>
                    <a:pt x="234" y="210"/>
                  </a:lnTo>
                  <a:lnTo>
                    <a:pt x="231" y="211"/>
                  </a:lnTo>
                  <a:lnTo>
                    <a:pt x="240" y="221"/>
                  </a:lnTo>
                  <a:lnTo>
                    <a:pt x="239" y="226"/>
                  </a:lnTo>
                  <a:lnTo>
                    <a:pt x="242" y="229"/>
                  </a:lnTo>
                  <a:lnTo>
                    <a:pt x="244" y="245"/>
                  </a:lnTo>
                  <a:lnTo>
                    <a:pt x="238" y="250"/>
                  </a:lnTo>
                  <a:lnTo>
                    <a:pt x="234" y="267"/>
                  </a:lnTo>
                  <a:lnTo>
                    <a:pt x="232" y="271"/>
                  </a:lnTo>
                  <a:lnTo>
                    <a:pt x="230" y="275"/>
                  </a:lnTo>
                  <a:lnTo>
                    <a:pt x="226" y="278"/>
                  </a:lnTo>
                  <a:lnTo>
                    <a:pt x="222" y="292"/>
                  </a:lnTo>
                  <a:lnTo>
                    <a:pt x="224" y="297"/>
                  </a:lnTo>
                  <a:lnTo>
                    <a:pt x="219" y="300"/>
                  </a:lnTo>
                  <a:lnTo>
                    <a:pt x="216" y="301"/>
                  </a:lnTo>
                  <a:lnTo>
                    <a:pt x="212" y="301"/>
                  </a:lnTo>
                  <a:lnTo>
                    <a:pt x="206" y="304"/>
                  </a:lnTo>
                  <a:lnTo>
                    <a:pt x="197" y="303"/>
                  </a:lnTo>
                  <a:lnTo>
                    <a:pt x="192" y="302"/>
                  </a:lnTo>
                  <a:lnTo>
                    <a:pt x="178" y="292"/>
                  </a:lnTo>
                  <a:lnTo>
                    <a:pt x="170" y="291"/>
                  </a:lnTo>
                  <a:lnTo>
                    <a:pt x="159" y="285"/>
                  </a:lnTo>
                  <a:lnTo>
                    <a:pt x="138" y="274"/>
                  </a:lnTo>
                  <a:lnTo>
                    <a:pt x="134" y="270"/>
                  </a:lnTo>
                  <a:lnTo>
                    <a:pt x="86" y="274"/>
                  </a:lnTo>
                  <a:lnTo>
                    <a:pt x="63" y="279"/>
                  </a:lnTo>
                  <a:lnTo>
                    <a:pt x="55" y="283"/>
                  </a:lnTo>
                  <a:lnTo>
                    <a:pt x="53" y="279"/>
                  </a:lnTo>
                  <a:lnTo>
                    <a:pt x="50" y="275"/>
                  </a:lnTo>
                  <a:lnTo>
                    <a:pt x="48" y="273"/>
                  </a:lnTo>
                  <a:lnTo>
                    <a:pt x="50" y="263"/>
                  </a:lnTo>
                  <a:lnTo>
                    <a:pt x="57" y="240"/>
                  </a:lnTo>
                  <a:lnTo>
                    <a:pt x="56" y="234"/>
                  </a:lnTo>
                  <a:lnTo>
                    <a:pt x="48" y="233"/>
                  </a:lnTo>
                  <a:lnTo>
                    <a:pt x="41" y="229"/>
                  </a:lnTo>
                  <a:lnTo>
                    <a:pt x="40" y="226"/>
                  </a:lnTo>
                  <a:lnTo>
                    <a:pt x="34" y="220"/>
                  </a:lnTo>
                  <a:lnTo>
                    <a:pt x="33" y="218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21" y="184"/>
                  </a:lnTo>
                  <a:lnTo>
                    <a:pt x="6" y="171"/>
                  </a:lnTo>
                  <a:lnTo>
                    <a:pt x="3" y="170"/>
                  </a:lnTo>
                  <a:lnTo>
                    <a:pt x="3" y="163"/>
                  </a:lnTo>
                  <a:lnTo>
                    <a:pt x="2" y="148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3" y="136"/>
                  </a:lnTo>
                  <a:lnTo>
                    <a:pt x="14" y="106"/>
                  </a:lnTo>
                  <a:lnTo>
                    <a:pt x="12" y="87"/>
                  </a:lnTo>
                  <a:lnTo>
                    <a:pt x="17" y="83"/>
                  </a:lnTo>
                  <a:lnTo>
                    <a:pt x="21" y="74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36" y="67"/>
                  </a:lnTo>
                  <a:lnTo>
                    <a:pt x="38" y="69"/>
                  </a:lnTo>
                  <a:lnTo>
                    <a:pt x="46" y="73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6" y="51"/>
                  </a:lnTo>
                  <a:lnTo>
                    <a:pt x="60" y="58"/>
                  </a:lnTo>
                  <a:lnTo>
                    <a:pt x="57" y="64"/>
                  </a:lnTo>
                  <a:lnTo>
                    <a:pt x="57" y="68"/>
                  </a:lnTo>
                  <a:lnTo>
                    <a:pt x="69" y="73"/>
                  </a:lnTo>
                  <a:lnTo>
                    <a:pt x="73" y="66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3" y="72"/>
                  </a:lnTo>
                  <a:lnTo>
                    <a:pt x="94" y="73"/>
                  </a:lnTo>
                  <a:lnTo>
                    <a:pt x="103" y="58"/>
                  </a:lnTo>
                  <a:lnTo>
                    <a:pt x="106" y="63"/>
                  </a:lnTo>
                  <a:lnTo>
                    <a:pt x="117" y="81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30" y="82"/>
                  </a:lnTo>
                  <a:lnTo>
                    <a:pt x="138" y="78"/>
                  </a:lnTo>
                  <a:lnTo>
                    <a:pt x="144" y="71"/>
                  </a:lnTo>
                  <a:lnTo>
                    <a:pt x="146" y="68"/>
                  </a:lnTo>
                  <a:lnTo>
                    <a:pt x="144" y="64"/>
                  </a:lnTo>
                  <a:lnTo>
                    <a:pt x="142" y="60"/>
                  </a:lnTo>
                  <a:lnTo>
                    <a:pt x="141" y="57"/>
                  </a:lnTo>
                  <a:lnTo>
                    <a:pt x="143" y="55"/>
                  </a:lnTo>
                  <a:lnTo>
                    <a:pt x="146" y="53"/>
                  </a:lnTo>
                  <a:lnTo>
                    <a:pt x="153" y="52"/>
                  </a:lnTo>
                  <a:lnTo>
                    <a:pt x="174" y="64"/>
                  </a:lnTo>
                  <a:lnTo>
                    <a:pt x="193" y="73"/>
                  </a:lnTo>
                  <a:lnTo>
                    <a:pt x="199" y="73"/>
                  </a:lnTo>
                  <a:lnTo>
                    <a:pt x="202" y="80"/>
                  </a:lnTo>
                  <a:lnTo>
                    <a:pt x="217" y="84"/>
                  </a:lnTo>
                  <a:lnTo>
                    <a:pt x="217" y="79"/>
                  </a:lnTo>
                  <a:lnTo>
                    <a:pt x="218" y="76"/>
                  </a:lnTo>
                  <a:lnTo>
                    <a:pt x="222" y="70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4" y="67"/>
                  </a:lnTo>
                  <a:lnTo>
                    <a:pt x="237" y="65"/>
                  </a:lnTo>
                  <a:lnTo>
                    <a:pt x="247" y="71"/>
                  </a:lnTo>
                  <a:lnTo>
                    <a:pt x="249" y="69"/>
                  </a:lnTo>
                  <a:lnTo>
                    <a:pt x="254" y="68"/>
                  </a:lnTo>
                  <a:lnTo>
                    <a:pt x="264" y="58"/>
                  </a:lnTo>
                  <a:lnTo>
                    <a:pt x="268" y="56"/>
                  </a:lnTo>
                  <a:lnTo>
                    <a:pt x="272" y="47"/>
                  </a:lnTo>
                  <a:lnTo>
                    <a:pt x="278" y="43"/>
                  </a:lnTo>
                  <a:lnTo>
                    <a:pt x="283" y="42"/>
                  </a:lnTo>
                  <a:lnTo>
                    <a:pt x="285" y="37"/>
                  </a:lnTo>
                  <a:lnTo>
                    <a:pt x="287" y="38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Ceiba">
              <a:extLst>
                <a:ext uri="{FF2B5EF4-FFF2-40B4-BE49-F238E27FC236}">
                  <a16:creationId xmlns:a16="http://schemas.microsoft.com/office/drawing/2014/main" id="{B881DAF3-A003-E8DC-0C05-896B45620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2382838"/>
              <a:ext cx="646112" cy="355600"/>
            </a:xfrm>
            <a:custGeom>
              <a:avLst/>
              <a:gdLst>
                <a:gd name="T0" fmla="*/ 2147483647 w 407"/>
                <a:gd name="T1" fmla="*/ 2147483647 h 224"/>
                <a:gd name="T2" fmla="*/ 2147483647 w 407"/>
                <a:gd name="T3" fmla="*/ 2147483647 h 224"/>
                <a:gd name="T4" fmla="*/ 2147483647 w 407"/>
                <a:gd name="T5" fmla="*/ 2147483647 h 224"/>
                <a:gd name="T6" fmla="*/ 2147483647 w 407"/>
                <a:gd name="T7" fmla="*/ 2147483647 h 224"/>
                <a:gd name="T8" fmla="*/ 2147483647 w 407"/>
                <a:gd name="T9" fmla="*/ 2147483647 h 224"/>
                <a:gd name="T10" fmla="*/ 2147483647 w 407"/>
                <a:gd name="T11" fmla="*/ 2147483647 h 224"/>
                <a:gd name="T12" fmla="*/ 2147483647 w 407"/>
                <a:gd name="T13" fmla="*/ 2147483647 h 224"/>
                <a:gd name="T14" fmla="*/ 2147483647 w 407"/>
                <a:gd name="T15" fmla="*/ 2147483647 h 224"/>
                <a:gd name="T16" fmla="*/ 2147483647 w 407"/>
                <a:gd name="T17" fmla="*/ 2147483647 h 224"/>
                <a:gd name="T18" fmla="*/ 2147483647 w 407"/>
                <a:gd name="T19" fmla="*/ 2147483647 h 224"/>
                <a:gd name="T20" fmla="*/ 2147483647 w 407"/>
                <a:gd name="T21" fmla="*/ 2147483647 h 224"/>
                <a:gd name="T22" fmla="*/ 2147483647 w 407"/>
                <a:gd name="T23" fmla="*/ 2147483647 h 224"/>
                <a:gd name="T24" fmla="*/ 2147483647 w 407"/>
                <a:gd name="T25" fmla="*/ 2147483647 h 224"/>
                <a:gd name="T26" fmla="*/ 2147483647 w 407"/>
                <a:gd name="T27" fmla="*/ 2147483647 h 224"/>
                <a:gd name="T28" fmla="*/ 2147483647 w 407"/>
                <a:gd name="T29" fmla="*/ 2147483647 h 224"/>
                <a:gd name="T30" fmla="*/ 2147483647 w 407"/>
                <a:gd name="T31" fmla="*/ 2147483647 h 224"/>
                <a:gd name="T32" fmla="*/ 2147483647 w 407"/>
                <a:gd name="T33" fmla="*/ 2147483647 h 224"/>
                <a:gd name="T34" fmla="*/ 2147483647 w 407"/>
                <a:gd name="T35" fmla="*/ 2147483647 h 224"/>
                <a:gd name="T36" fmla="*/ 2147483647 w 407"/>
                <a:gd name="T37" fmla="*/ 2147483647 h 224"/>
                <a:gd name="T38" fmla="*/ 2147483647 w 407"/>
                <a:gd name="T39" fmla="*/ 2147483647 h 224"/>
                <a:gd name="T40" fmla="*/ 2147483647 w 407"/>
                <a:gd name="T41" fmla="*/ 2147483647 h 224"/>
                <a:gd name="T42" fmla="*/ 2147483647 w 407"/>
                <a:gd name="T43" fmla="*/ 2147483647 h 224"/>
                <a:gd name="T44" fmla="*/ 2147483647 w 407"/>
                <a:gd name="T45" fmla="*/ 2147483647 h 224"/>
                <a:gd name="T46" fmla="*/ 2147483647 w 407"/>
                <a:gd name="T47" fmla="*/ 2147483647 h 224"/>
                <a:gd name="T48" fmla="*/ 2147483647 w 407"/>
                <a:gd name="T49" fmla="*/ 2147483647 h 224"/>
                <a:gd name="T50" fmla="*/ 2147483647 w 407"/>
                <a:gd name="T51" fmla="*/ 2147483647 h 224"/>
                <a:gd name="T52" fmla="*/ 2147483647 w 407"/>
                <a:gd name="T53" fmla="*/ 2147483647 h 224"/>
                <a:gd name="T54" fmla="*/ 2147483647 w 407"/>
                <a:gd name="T55" fmla="*/ 2147483647 h 224"/>
                <a:gd name="T56" fmla="*/ 2147483647 w 407"/>
                <a:gd name="T57" fmla="*/ 2147483647 h 224"/>
                <a:gd name="T58" fmla="*/ 2147483647 w 407"/>
                <a:gd name="T59" fmla="*/ 2147483647 h 224"/>
                <a:gd name="T60" fmla="*/ 2147483647 w 407"/>
                <a:gd name="T61" fmla="*/ 2147483647 h 224"/>
                <a:gd name="T62" fmla="*/ 2147483647 w 407"/>
                <a:gd name="T63" fmla="*/ 2147483647 h 224"/>
                <a:gd name="T64" fmla="*/ 2147483647 w 407"/>
                <a:gd name="T65" fmla="*/ 2147483647 h 224"/>
                <a:gd name="T66" fmla="*/ 2147483647 w 407"/>
                <a:gd name="T67" fmla="*/ 2147483647 h 224"/>
                <a:gd name="T68" fmla="*/ 2147483647 w 407"/>
                <a:gd name="T69" fmla="*/ 2147483647 h 224"/>
                <a:gd name="T70" fmla="*/ 2147483647 w 407"/>
                <a:gd name="T71" fmla="*/ 2147483647 h 224"/>
                <a:gd name="T72" fmla="*/ 2147483647 w 407"/>
                <a:gd name="T73" fmla="*/ 2147483647 h 224"/>
                <a:gd name="T74" fmla="*/ 2147483647 w 407"/>
                <a:gd name="T75" fmla="*/ 2147483647 h 224"/>
                <a:gd name="T76" fmla="*/ 2147483647 w 407"/>
                <a:gd name="T77" fmla="*/ 2147483647 h 224"/>
                <a:gd name="T78" fmla="*/ 2147483647 w 407"/>
                <a:gd name="T79" fmla="*/ 2147483647 h 224"/>
                <a:gd name="T80" fmla="*/ 2147483647 w 407"/>
                <a:gd name="T81" fmla="*/ 2147483647 h 224"/>
                <a:gd name="T82" fmla="*/ 2147483647 w 407"/>
                <a:gd name="T83" fmla="*/ 2147483647 h 224"/>
                <a:gd name="T84" fmla="*/ 2147483647 w 407"/>
                <a:gd name="T85" fmla="*/ 2147483647 h 224"/>
                <a:gd name="T86" fmla="*/ 2147483647 w 407"/>
                <a:gd name="T87" fmla="*/ 2147483647 h 224"/>
                <a:gd name="T88" fmla="*/ 2147483647 w 407"/>
                <a:gd name="T89" fmla="*/ 2147483647 h 224"/>
                <a:gd name="T90" fmla="*/ 2147483647 w 407"/>
                <a:gd name="T91" fmla="*/ 2147483647 h 224"/>
                <a:gd name="T92" fmla="*/ 2147483647 w 407"/>
                <a:gd name="T93" fmla="*/ 2147483647 h 224"/>
                <a:gd name="T94" fmla="*/ 2147483647 w 407"/>
                <a:gd name="T95" fmla="*/ 2147483647 h 224"/>
                <a:gd name="T96" fmla="*/ 2147483647 w 407"/>
                <a:gd name="T97" fmla="*/ 2147483647 h 224"/>
                <a:gd name="T98" fmla="*/ 2147483647 w 407"/>
                <a:gd name="T99" fmla="*/ 2147483647 h 224"/>
                <a:gd name="T100" fmla="*/ 2147483647 w 407"/>
                <a:gd name="T101" fmla="*/ 0 h 224"/>
                <a:gd name="T102" fmla="*/ 2147483647 w 407"/>
                <a:gd name="T103" fmla="*/ 2147483647 h 2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224"/>
                <a:gd name="T158" fmla="*/ 407 w 407"/>
                <a:gd name="T159" fmla="*/ 224 h 2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224">
                  <a:moveTo>
                    <a:pt x="12" y="60"/>
                  </a:moveTo>
                  <a:lnTo>
                    <a:pt x="18" y="64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35" y="76"/>
                  </a:lnTo>
                  <a:lnTo>
                    <a:pt x="39" y="78"/>
                  </a:lnTo>
                  <a:lnTo>
                    <a:pt x="79" y="96"/>
                  </a:lnTo>
                  <a:lnTo>
                    <a:pt x="80" y="99"/>
                  </a:lnTo>
                  <a:lnTo>
                    <a:pt x="85" y="101"/>
                  </a:lnTo>
                  <a:lnTo>
                    <a:pt x="104" y="102"/>
                  </a:lnTo>
                  <a:lnTo>
                    <a:pt x="104" y="96"/>
                  </a:lnTo>
                  <a:lnTo>
                    <a:pt x="108" y="90"/>
                  </a:lnTo>
                  <a:lnTo>
                    <a:pt x="118" y="91"/>
                  </a:lnTo>
                  <a:lnTo>
                    <a:pt x="122" y="91"/>
                  </a:lnTo>
                  <a:lnTo>
                    <a:pt x="124" y="94"/>
                  </a:lnTo>
                  <a:lnTo>
                    <a:pt x="128" y="94"/>
                  </a:lnTo>
                  <a:lnTo>
                    <a:pt x="130" y="92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41" y="91"/>
                  </a:lnTo>
                  <a:lnTo>
                    <a:pt x="144" y="88"/>
                  </a:lnTo>
                  <a:lnTo>
                    <a:pt x="147" y="86"/>
                  </a:lnTo>
                  <a:lnTo>
                    <a:pt x="151" y="89"/>
                  </a:lnTo>
                  <a:lnTo>
                    <a:pt x="161" y="93"/>
                  </a:lnTo>
                  <a:lnTo>
                    <a:pt x="163" y="95"/>
                  </a:lnTo>
                  <a:lnTo>
                    <a:pt x="168" y="105"/>
                  </a:lnTo>
                  <a:lnTo>
                    <a:pt x="190" y="99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3" y="110"/>
                  </a:lnTo>
                  <a:lnTo>
                    <a:pt x="189" y="115"/>
                  </a:lnTo>
                  <a:lnTo>
                    <a:pt x="186" y="115"/>
                  </a:lnTo>
                  <a:lnTo>
                    <a:pt x="184" y="118"/>
                  </a:lnTo>
                  <a:lnTo>
                    <a:pt x="177" y="127"/>
                  </a:lnTo>
                  <a:lnTo>
                    <a:pt x="173" y="131"/>
                  </a:lnTo>
                  <a:lnTo>
                    <a:pt x="171" y="132"/>
                  </a:lnTo>
                  <a:lnTo>
                    <a:pt x="175" y="138"/>
                  </a:lnTo>
                  <a:lnTo>
                    <a:pt x="178" y="140"/>
                  </a:lnTo>
                  <a:lnTo>
                    <a:pt x="178" y="144"/>
                  </a:lnTo>
                  <a:lnTo>
                    <a:pt x="190" y="153"/>
                  </a:lnTo>
                  <a:lnTo>
                    <a:pt x="195" y="156"/>
                  </a:lnTo>
                  <a:lnTo>
                    <a:pt x="198" y="158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4" y="161"/>
                  </a:lnTo>
                  <a:lnTo>
                    <a:pt x="206" y="163"/>
                  </a:lnTo>
                  <a:lnTo>
                    <a:pt x="219" y="168"/>
                  </a:lnTo>
                  <a:lnTo>
                    <a:pt x="221" y="170"/>
                  </a:lnTo>
                  <a:lnTo>
                    <a:pt x="235" y="167"/>
                  </a:lnTo>
                  <a:lnTo>
                    <a:pt x="247" y="166"/>
                  </a:lnTo>
                  <a:lnTo>
                    <a:pt x="250" y="167"/>
                  </a:lnTo>
                  <a:lnTo>
                    <a:pt x="251" y="171"/>
                  </a:lnTo>
                  <a:lnTo>
                    <a:pt x="237" y="194"/>
                  </a:lnTo>
                  <a:lnTo>
                    <a:pt x="243" y="200"/>
                  </a:lnTo>
                  <a:lnTo>
                    <a:pt x="242" y="207"/>
                  </a:lnTo>
                  <a:lnTo>
                    <a:pt x="284" y="223"/>
                  </a:lnTo>
                  <a:lnTo>
                    <a:pt x="291" y="224"/>
                  </a:lnTo>
                  <a:lnTo>
                    <a:pt x="289" y="222"/>
                  </a:lnTo>
                  <a:lnTo>
                    <a:pt x="303" y="223"/>
                  </a:lnTo>
                  <a:lnTo>
                    <a:pt x="319" y="211"/>
                  </a:lnTo>
                  <a:lnTo>
                    <a:pt x="285" y="185"/>
                  </a:lnTo>
                  <a:lnTo>
                    <a:pt x="297" y="166"/>
                  </a:lnTo>
                  <a:lnTo>
                    <a:pt x="327" y="147"/>
                  </a:lnTo>
                  <a:lnTo>
                    <a:pt x="346" y="166"/>
                  </a:lnTo>
                  <a:lnTo>
                    <a:pt x="357" y="197"/>
                  </a:lnTo>
                  <a:lnTo>
                    <a:pt x="367" y="188"/>
                  </a:lnTo>
                  <a:lnTo>
                    <a:pt x="374" y="182"/>
                  </a:lnTo>
                  <a:lnTo>
                    <a:pt x="368" y="165"/>
                  </a:lnTo>
                  <a:lnTo>
                    <a:pt x="371" y="159"/>
                  </a:lnTo>
                  <a:lnTo>
                    <a:pt x="374" y="157"/>
                  </a:lnTo>
                  <a:lnTo>
                    <a:pt x="398" y="167"/>
                  </a:lnTo>
                  <a:lnTo>
                    <a:pt x="400" y="166"/>
                  </a:lnTo>
                  <a:lnTo>
                    <a:pt x="401" y="160"/>
                  </a:lnTo>
                  <a:lnTo>
                    <a:pt x="407" y="156"/>
                  </a:lnTo>
                  <a:lnTo>
                    <a:pt x="387" y="141"/>
                  </a:lnTo>
                  <a:lnTo>
                    <a:pt x="378" y="137"/>
                  </a:lnTo>
                  <a:lnTo>
                    <a:pt x="377" y="131"/>
                  </a:lnTo>
                  <a:lnTo>
                    <a:pt x="375" y="128"/>
                  </a:lnTo>
                  <a:lnTo>
                    <a:pt x="368" y="111"/>
                  </a:lnTo>
                  <a:lnTo>
                    <a:pt x="368" y="107"/>
                  </a:lnTo>
                  <a:lnTo>
                    <a:pt x="361" y="103"/>
                  </a:lnTo>
                  <a:lnTo>
                    <a:pt x="359" y="95"/>
                  </a:lnTo>
                  <a:lnTo>
                    <a:pt x="368" y="88"/>
                  </a:lnTo>
                  <a:lnTo>
                    <a:pt x="372" y="85"/>
                  </a:lnTo>
                  <a:lnTo>
                    <a:pt x="368" y="80"/>
                  </a:lnTo>
                  <a:lnTo>
                    <a:pt x="363" y="83"/>
                  </a:lnTo>
                  <a:lnTo>
                    <a:pt x="359" y="83"/>
                  </a:lnTo>
                  <a:lnTo>
                    <a:pt x="343" y="100"/>
                  </a:lnTo>
                  <a:lnTo>
                    <a:pt x="327" y="92"/>
                  </a:lnTo>
                  <a:lnTo>
                    <a:pt x="323" y="88"/>
                  </a:lnTo>
                  <a:lnTo>
                    <a:pt x="313" y="62"/>
                  </a:lnTo>
                  <a:lnTo>
                    <a:pt x="322" y="55"/>
                  </a:lnTo>
                  <a:lnTo>
                    <a:pt x="317" y="41"/>
                  </a:lnTo>
                  <a:lnTo>
                    <a:pt x="327" y="44"/>
                  </a:lnTo>
                  <a:lnTo>
                    <a:pt x="330" y="43"/>
                  </a:lnTo>
                  <a:lnTo>
                    <a:pt x="327" y="33"/>
                  </a:lnTo>
                  <a:lnTo>
                    <a:pt x="325" y="31"/>
                  </a:lnTo>
                  <a:lnTo>
                    <a:pt x="313" y="38"/>
                  </a:lnTo>
                  <a:lnTo>
                    <a:pt x="308" y="37"/>
                  </a:lnTo>
                  <a:lnTo>
                    <a:pt x="305" y="30"/>
                  </a:lnTo>
                  <a:lnTo>
                    <a:pt x="301" y="28"/>
                  </a:lnTo>
                  <a:lnTo>
                    <a:pt x="294" y="29"/>
                  </a:lnTo>
                  <a:lnTo>
                    <a:pt x="289" y="33"/>
                  </a:lnTo>
                  <a:lnTo>
                    <a:pt x="285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4" y="34"/>
                  </a:lnTo>
                  <a:lnTo>
                    <a:pt x="269" y="33"/>
                  </a:lnTo>
                  <a:lnTo>
                    <a:pt x="253" y="29"/>
                  </a:lnTo>
                  <a:lnTo>
                    <a:pt x="248" y="27"/>
                  </a:lnTo>
                  <a:lnTo>
                    <a:pt x="245" y="27"/>
                  </a:lnTo>
                  <a:lnTo>
                    <a:pt x="240" y="23"/>
                  </a:lnTo>
                  <a:lnTo>
                    <a:pt x="234" y="21"/>
                  </a:lnTo>
                  <a:lnTo>
                    <a:pt x="231" y="20"/>
                  </a:lnTo>
                  <a:lnTo>
                    <a:pt x="226" y="28"/>
                  </a:lnTo>
                  <a:lnTo>
                    <a:pt x="222" y="29"/>
                  </a:lnTo>
                  <a:lnTo>
                    <a:pt x="216" y="30"/>
                  </a:lnTo>
                  <a:lnTo>
                    <a:pt x="212" y="31"/>
                  </a:lnTo>
                  <a:lnTo>
                    <a:pt x="212" y="39"/>
                  </a:lnTo>
                  <a:lnTo>
                    <a:pt x="197" y="50"/>
                  </a:lnTo>
                  <a:lnTo>
                    <a:pt x="194" y="49"/>
                  </a:lnTo>
                  <a:lnTo>
                    <a:pt x="190" y="47"/>
                  </a:lnTo>
                  <a:lnTo>
                    <a:pt x="187" y="43"/>
                  </a:lnTo>
                  <a:lnTo>
                    <a:pt x="184" y="40"/>
                  </a:lnTo>
                  <a:lnTo>
                    <a:pt x="179" y="38"/>
                  </a:lnTo>
                  <a:lnTo>
                    <a:pt x="176" y="36"/>
                  </a:lnTo>
                  <a:lnTo>
                    <a:pt x="176" y="33"/>
                  </a:lnTo>
                  <a:lnTo>
                    <a:pt x="172" y="29"/>
                  </a:lnTo>
                  <a:lnTo>
                    <a:pt x="165" y="25"/>
                  </a:lnTo>
                  <a:lnTo>
                    <a:pt x="155" y="35"/>
                  </a:lnTo>
                  <a:lnTo>
                    <a:pt x="151" y="39"/>
                  </a:lnTo>
                  <a:lnTo>
                    <a:pt x="150" y="48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0" y="58"/>
                  </a:lnTo>
                  <a:lnTo>
                    <a:pt x="145" y="58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60"/>
                  </a:lnTo>
                  <a:lnTo>
                    <a:pt x="121" y="62"/>
                  </a:lnTo>
                  <a:lnTo>
                    <a:pt x="112" y="65"/>
                  </a:lnTo>
                  <a:lnTo>
                    <a:pt x="94" y="58"/>
                  </a:lnTo>
                  <a:lnTo>
                    <a:pt x="85" y="55"/>
                  </a:lnTo>
                  <a:lnTo>
                    <a:pt x="67" y="53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0" y="39"/>
                  </a:lnTo>
                  <a:lnTo>
                    <a:pt x="63" y="28"/>
                  </a:lnTo>
                  <a:lnTo>
                    <a:pt x="54" y="20"/>
                  </a:lnTo>
                  <a:lnTo>
                    <a:pt x="47" y="12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30" y="0"/>
                  </a:lnTo>
                  <a:lnTo>
                    <a:pt x="18" y="14"/>
                  </a:lnTo>
                  <a:lnTo>
                    <a:pt x="0" y="37"/>
                  </a:lnTo>
                  <a:lnTo>
                    <a:pt x="12" y="60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Ciales">
              <a:extLst>
                <a:ext uri="{FF2B5EF4-FFF2-40B4-BE49-F238E27FC236}">
                  <a16:creationId xmlns:a16="http://schemas.microsoft.com/office/drawing/2014/main" id="{74E18CD0-57BE-77EC-60BD-AE710240B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600" y="2109788"/>
              <a:ext cx="573088" cy="787400"/>
            </a:xfrm>
            <a:custGeom>
              <a:avLst/>
              <a:gdLst>
                <a:gd name="T0" fmla="*/ 2147483647 w 361"/>
                <a:gd name="T1" fmla="*/ 2147483647 h 496"/>
                <a:gd name="T2" fmla="*/ 2147483647 w 361"/>
                <a:gd name="T3" fmla="*/ 2147483647 h 496"/>
                <a:gd name="T4" fmla="*/ 2147483647 w 361"/>
                <a:gd name="T5" fmla="*/ 2147483647 h 496"/>
                <a:gd name="T6" fmla="*/ 2147483647 w 361"/>
                <a:gd name="T7" fmla="*/ 2147483647 h 496"/>
                <a:gd name="T8" fmla="*/ 2147483647 w 361"/>
                <a:gd name="T9" fmla="*/ 2147483647 h 496"/>
                <a:gd name="T10" fmla="*/ 2147483647 w 361"/>
                <a:gd name="T11" fmla="*/ 2147483647 h 496"/>
                <a:gd name="T12" fmla="*/ 2147483647 w 361"/>
                <a:gd name="T13" fmla="*/ 2147483647 h 496"/>
                <a:gd name="T14" fmla="*/ 2147483647 w 361"/>
                <a:gd name="T15" fmla="*/ 2147483647 h 496"/>
                <a:gd name="T16" fmla="*/ 2147483647 w 361"/>
                <a:gd name="T17" fmla="*/ 2147483647 h 496"/>
                <a:gd name="T18" fmla="*/ 2147483647 w 361"/>
                <a:gd name="T19" fmla="*/ 2147483647 h 496"/>
                <a:gd name="T20" fmla="*/ 2147483647 w 361"/>
                <a:gd name="T21" fmla="*/ 2147483647 h 496"/>
                <a:gd name="T22" fmla="*/ 2147483647 w 361"/>
                <a:gd name="T23" fmla="*/ 2147483647 h 496"/>
                <a:gd name="T24" fmla="*/ 2147483647 w 361"/>
                <a:gd name="T25" fmla="*/ 2147483647 h 496"/>
                <a:gd name="T26" fmla="*/ 2147483647 w 361"/>
                <a:gd name="T27" fmla="*/ 2147483647 h 496"/>
                <a:gd name="T28" fmla="*/ 2147483647 w 361"/>
                <a:gd name="T29" fmla="*/ 2147483647 h 496"/>
                <a:gd name="T30" fmla="*/ 2147483647 w 361"/>
                <a:gd name="T31" fmla="*/ 2147483647 h 496"/>
                <a:gd name="T32" fmla="*/ 2147483647 w 361"/>
                <a:gd name="T33" fmla="*/ 2147483647 h 496"/>
                <a:gd name="T34" fmla="*/ 2147483647 w 361"/>
                <a:gd name="T35" fmla="*/ 2147483647 h 496"/>
                <a:gd name="T36" fmla="*/ 2147483647 w 361"/>
                <a:gd name="T37" fmla="*/ 2147483647 h 496"/>
                <a:gd name="T38" fmla="*/ 2147483647 w 361"/>
                <a:gd name="T39" fmla="*/ 2147483647 h 496"/>
                <a:gd name="T40" fmla="*/ 2147483647 w 361"/>
                <a:gd name="T41" fmla="*/ 2147483647 h 496"/>
                <a:gd name="T42" fmla="*/ 2147483647 w 361"/>
                <a:gd name="T43" fmla="*/ 2147483647 h 496"/>
                <a:gd name="T44" fmla="*/ 2147483647 w 361"/>
                <a:gd name="T45" fmla="*/ 2147483647 h 496"/>
                <a:gd name="T46" fmla="*/ 2147483647 w 361"/>
                <a:gd name="T47" fmla="*/ 2147483647 h 496"/>
                <a:gd name="T48" fmla="*/ 2147483647 w 361"/>
                <a:gd name="T49" fmla="*/ 2147483647 h 496"/>
                <a:gd name="T50" fmla="*/ 2147483647 w 361"/>
                <a:gd name="T51" fmla="*/ 2147483647 h 496"/>
                <a:gd name="T52" fmla="*/ 2147483647 w 361"/>
                <a:gd name="T53" fmla="*/ 2147483647 h 496"/>
                <a:gd name="T54" fmla="*/ 2147483647 w 361"/>
                <a:gd name="T55" fmla="*/ 2147483647 h 496"/>
                <a:gd name="T56" fmla="*/ 2147483647 w 361"/>
                <a:gd name="T57" fmla="*/ 2147483647 h 496"/>
                <a:gd name="T58" fmla="*/ 2147483647 w 361"/>
                <a:gd name="T59" fmla="*/ 2147483647 h 496"/>
                <a:gd name="T60" fmla="*/ 2147483647 w 361"/>
                <a:gd name="T61" fmla="*/ 2147483647 h 496"/>
                <a:gd name="T62" fmla="*/ 2147483647 w 361"/>
                <a:gd name="T63" fmla="*/ 2147483647 h 496"/>
                <a:gd name="T64" fmla="*/ 2147483647 w 361"/>
                <a:gd name="T65" fmla="*/ 2147483647 h 496"/>
                <a:gd name="T66" fmla="*/ 2147483647 w 361"/>
                <a:gd name="T67" fmla="*/ 2147483647 h 496"/>
                <a:gd name="T68" fmla="*/ 2147483647 w 361"/>
                <a:gd name="T69" fmla="*/ 2147483647 h 496"/>
                <a:gd name="T70" fmla="*/ 2147483647 w 361"/>
                <a:gd name="T71" fmla="*/ 2147483647 h 496"/>
                <a:gd name="T72" fmla="*/ 2147483647 w 361"/>
                <a:gd name="T73" fmla="*/ 2147483647 h 496"/>
                <a:gd name="T74" fmla="*/ 2147483647 w 361"/>
                <a:gd name="T75" fmla="*/ 2147483647 h 496"/>
                <a:gd name="T76" fmla="*/ 2147483647 w 361"/>
                <a:gd name="T77" fmla="*/ 2147483647 h 496"/>
                <a:gd name="T78" fmla="*/ 2147483647 w 361"/>
                <a:gd name="T79" fmla="*/ 2147483647 h 496"/>
                <a:gd name="T80" fmla="*/ 2147483647 w 361"/>
                <a:gd name="T81" fmla="*/ 0 h 496"/>
                <a:gd name="T82" fmla="*/ 2147483647 w 361"/>
                <a:gd name="T83" fmla="*/ 2147483647 h 496"/>
                <a:gd name="T84" fmla="*/ 2147483647 w 361"/>
                <a:gd name="T85" fmla="*/ 2147483647 h 496"/>
                <a:gd name="T86" fmla="*/ 2147483647 w 361"/>
                <a:gd name="T87" fmla="*/ 2147483647 h 496"/>
                <a:gd name="T88" fmla="*/ 2147483647 w 361"/>
                <a:gd name="T89" fmla="*/ 2147483647 h 496"/>
                <a:gd name="T90" fmla="*/ 2147483647 w 361"/>
                <a:gd name="T91" fmla="*/ 2147483647 h 496"/>
                <a:gd name="T92" fmla="*/ 2147483647 w 361"/>
                <a:gd name="T93" fmla="*/ 2147483647 h 496"/>
                <a:gd name="T94" fmla="*/ 2147483647 w 361"/>
                <a:gd name="T95" fmla="*/ 2147483647 h 496"/>
                <a:gd name="T96" fmla="*/ 0 w 361"/>
                <a:gd name="T97" fmla="*/ 2147483647 h 496"/>
                <a:gd name="T98" fmla="*/ 2147483647 w 361"/>
                <a:gd name="T99" fmla="*/ 2147483647 h 4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496"/>
                <a:gd name="T152" fmla="*/ 361 w 361"/>
                <a:gd name="T153" fmla="*/ 496 h 4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496">
                  <a:moveTo>
                    <a:pt x="46" y="108"/>
                  </a:moveTo>
                  <a:lnTo>
                    <a:pt x="49" y="111"/>
                  </a:lnTo>
                  <a:lnTo>
                    <a:pt x="54" y="112"/>
                  </a:lnTo>
                  <a:lnTo>
                    <a:pt x="58" y="113"/>
                  </a:lnTo>
                  <a:lnTo>
                    <a:pt x="60" y="114"/>
                  </a:lnTo>
                  <a:lnTo>
                    <a:pt x="65" y="125"/>
                  </a:lnTo>
                  <a:lnTo>
                    <a:pt x="81" y="138"/>
                  </a:lnTo>
                  <a:lnTo>
                    <a:pt x="94" y="158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4" y="173"/>
                  </a:lnTo>
                  <a:lnTo>
                    <a:pt x="115" y="180"/>
                  </a:lnTo>
                  <a:lnTo>
                    <a:pt x="111" y="194"/>
                  </a:lnTo>
                  <a:lnTo>
                    <a:pt x="125" y="214"/>
                  </a:lnTo>
                  <a:lnTo>
                    <a:pt x="122" y="222"/>
                  </a:lnTo>
                  <a:lnTo>
                    <a:pt x="121" y="234"/>
                  </a:lnTo>
                  <a:lnTo>
                    <a:pt x="122" y="246"/>
                  </a:lnTo>
                  <a:lnTo>
                    <a:pt x="123" y="249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70"/>
                  </a:lnTo>
                  <a:lnTo>
                    <a:pt x="112" y="271"/>
                  </a:lnTo>
                  <a:lnTo>
                    <a:pt x="111" y="280"/>
                  </a:lnTo>
                  <a:lnTo>
                    <a:pt x="114" y="284"/>
                  </a:lnTo>
                  <a:lnTo>
                    <a:pt x="108" y="295"/>
                  </a:lnTo>
                  <a:lnTo>
                    <a:pt x="108" y="298"/>
                  </a:lnTo>
                  <a:lnTo>
                    <a:pt x="111" y="301"/>
                  </a:lnTo>
                  <a:lnTo>
                    <a:pt x="117" y="304"/>
                  </a:lnTo>
                  <a:lnTo>
                    <a:pt x="128" y="309"/>
                  </a:lnTo>
                  <a:lnTo>
                    <a:pt x="131" y="316"/>
                  </a:lnTo>
                  <a:lnTo>
                    <a:pt x="134" y="325"/>
                  </a:lnTo>
                  <a:lnTo>
                    <a:pt x="137" y="333"/>
                  </a:lnTo>
                  <a:lnTo>
                    <a:pt x="143" y="347"/>
                  </a:lnTo>
                  <a:lnTo>
                    <a:pt x="171" y="380"/>
                  </a:lnTo>
                  <a:lnTo>
                    <a:pt x="174" y="415"/>
                  </a:lnTo>
                  <a:lnTo>
                    <a:pt x="175" y="426"/>
                  </a:lnTo>
                  <a:lnTo>
                    <a:pt x="167" y="449"/>
                  </a:lnTo>
                  <a:lnTo>
                    <a:pt x="169" y="455"/>
                  </a:lnTo>
                  <a:lnTo>
                    <a:pt x="156" y="480"/>
                  </a:lnTo>
                  <a:lnTo>
                    <a:pt x="165" y="486"/>
                  </a:lnTo>
                  <a:lnTo>
                    <a:pt x="170" y="486"/>
                  </a:lnTo>
                  <a:lnTo>
                    <a:pt x="176" y="489"/>
                  </a:lnTo>
                  <a:lnTo>
                    <a:pt x="182" y="495"/>
                  </a:lnTo>
                  <a:lnTo>
                    <a:pt x="185" y="496"/>
                  </a:lnTo>
                  <a:lnTo>
                    <a:pt x="188" y="494"/>
                  </a:lnTo>
                  <a:lnTo>
                    <a:pt x="193" y="489"/>
                  </a:lnTo>
                  <a:lnTo>
                    <a:pt x="215" y="471"/>
                  </a:lnTo>
                  <a:lnTo>
                    <a:pt x="226" y="473"/>
                  </a:lnTo>
                  <a:lnTo>
                    <a:pt x="227" y="467"/>
                  </a:lnTo>
                  <a:lnTo>
                    <a:pt x="230" y="453"/>
                  </a:lnTo>
                  <a:lnTo>
                    <a:pt x="230" y="449"/>
                  </a:lnTo>
                  <a:lnTo>
                    <a:pt x="228" y="443"/>
                  </a:lnTo>
                  <a:lnTo>
                    <a:pt x="225" y="437"/>
                  </a:lnTo>
                  <a:lnTo>
                    <a:pt x="226" y="434"/>
                  </a:lnTo>
                  <a:lnTo>
                    <a:pt x="220" y="428"/>
                  </a:lnTo>
                  <a:lnTo>
                    <a:pt x="222" y="416"/>
                  </a:lnTo>
                  <a:lnTo>
                    <a:pt x="222" y="413"/>
                  </a:lnTo>
                  <a:lnTo>
                    <a:pt x="229" y="399"/>
                  </a:lnTo>
                  <a:lnTo>
                    <a:pt x="227" y="392"/>
                  </a:lnTo>
                  <a:lnTo>
                    <a:pt x="227" y="383"/>
                  </a:lnTo>
                  <a:lnTo>
                    <a:pt x="226" y="379"/>
                  </a:lnTo>
                  <a:lnTo>
                    <a:pt x="226" y="369"/>
                  </a:lnTo>
                  <a:lnTo>
                    <a:pt x="220" y="358"/>
                  </a:lnTo>
                  <a:lnTo>
                    <a:pt x="218" y="351"/>
                  </a:lnTo>
                  <a:lnTo>
                    <a:pt x="215" y="335"/>
                  </a:lnTo>
                  <a:lnTo>
                    <a:pt x="214" y="327"/>
                  </a:lnTo>
                  <a:lnTo>
                    <a:pt x="226" y="325"/>
                  </a:lnTo>
                  <a:lnTo>
                    <a:pt x="237" y="317"/>
                  </a:lnTo>
                  <a:lnTo>
                    <a:pt x="239" y="312"/>
                  </a:lnTo>
                  <a:lnTo>
                    <a:pt x="237" y="306"/>
                  </a:lnTo>
                  <a:lnTo>
                    <a:pt x="229" y="299"/>
                  </a:lnTo>
                  <a:lnTo>
                    <a:pt x="235" y="285"/>
                  </a:lnTo>
                  <a:lnTo>
                    <a:pt x="236" y="282"/>
                  </a:lnTo>
                  <a:lnTo>
                    <a:pt x="253" y="266"/>
                  </a:lnTo>
                  <a:lnTo>
                    <a:pt x="256" y="268"/>
                  </a:lnTo>
                  <a:lnTo>
                    <a:pt x="265" y="274"/>
                  </a:lnTo>
                  <a:lnTo>
                    <a:pt x="268" y="274"/>
                  </a:lnTo>
                  <a:lnTo>
                    <a:pt x="284" y="273"/>
                  </a:lnTo>
                  <a:lnTo>
                    <a:pt x="305" y="277"/>
                  </a:lnTo>
                  <a:lnTo>
                    <a:pt x="309" y="278"/>
                  </a:lnTo>
                  <a:lnTo>
                    <a:pt x="312" y="281"/>
                  </a:lnTo>
                  <a:lnTo>
                    <a:pt x="319" y="286"/>
                  </a:lnTo>
                  <a:lnTo>
                    <a:pt x="323" y="287"/>
                  </a:lnTo>
                  <a:lnTo>
                    <a:pt x="332" y="290"/>
                  </a:lnTo>
                  <a:lnTo>
                    <a:pt x="342" y="284"/>
                  </a:lnTo>
                  <a:lnTo>
                    <a:pt x="360" y="276"/>
                  </a:lnTo>
                  <a:lnTo>
                    <a:pt x="361" y="265"/>
                  </a:lnTo>
                  <a:lnTo>
                    <a:pt x="358" y="262"/>
                  </a:lnTo>
                  <a:lnTo>
                    <a:pt x="355" y="261"/>
                  </a:lnTo>
                  <a:lnTo>
                    <a:pt x="359" y="251"/>
                  </a:lnTo>
                  <a:lnTo>
                    <a:pt x="348" y="246"/>
                  </a:lnTo>
                  <a:lnTo>
                    <a:pt x="348" y="240"/>
                  </a:lnTo>
                  <a:lnTo>
                    <a:pt x="349" y="237"/>
                  </a:lnTo>
                  <a:lnTo>
                    <a:pt x="344" y="227"/>
                  </a:lnTo>
                  <a:lnTo>
                    <a:pt x="343" y="224"/>
                  </a:lnTo>
                  <a:lnTo>
                    <a:pt x="343" y="220"/>
                  </a:lnTo>
                  <a:lnTo>
                    <a:pt x="346" y="217"/>
                  </a:lnTo>
                  <a:lnTo>
                    <a:pt x="347" y="214"/>
                  </a:lnTo>
                  <a:lnTo>
                    <a:pt x="343" y="205"/>
                  </a:lnTo>
                  <a:lnTo>
                    <a:pt x="337" y="204"/>
                  </a:lnTo>
                  <a:lnTo>
                    <a:pt x="351" y="184"/>
                  </a:lnTo>
                  <a:lnTo>
                    <a:pt x="348" y="175"/>
                  </a:lnTo>
                  <a:lnTo>
                    <a:pt x="350" y="173"/>
                  </a:lnTo>
                  <a:lnTo>
                    <a:pt x="350" y="157"/>
                  </a:lnTo>
                  <a:lnTo>
                    <a:pt x="359" y="163"/>
                  </a:lnTo>
                  <a:lnTo>
                    <a:pt x="357" y="154"/>
                  </a:lnTo>
                  <a:lnTo>
                    <a:pt x="360" y="134"/>
                  </a:lnTo>
                  <a:lnTo>
                    <a:pt x="360" y="124"/>
                  </a:lnTo>
                  <a:lnTo>
                    <a:pt x="360" y="118"/>
                  </a:lnTo>
                  <a:lnTo>
                    <a:pt x="361" y="106"/>
                  </a:lnTo>
                  <a:lnTo>
                    <a:pt x="361" y="103"/>
                  </a:lnTo>
                  <a:lnTo>
                    <a:pt x="361" y="100"/>
                  </a:lnTo>
                  <a:lnTo>
                    <a:pt x="345" y="63"/>
                  </a:lnTo>
                  <a:lnTo>
                    <a:pt x="342" y="58"/>
                  </a:lnTo>
                  <a:lnTo>
                    <a:pt x="338" y="51"/>
                  </a:lnTo>
                  <a:lnTo>
                    <a:pt x="336" y="46"/>
                  </a:lnTo>
                  <a:lnTo>
                    <a:pt x="338" y="27"/>
                  </a:lnTo>
                  <a:lnTo>
                    <a:pt x="337" y="24"/>
                  </a:lnTo>
                  <a:lnTo>
                    <a:pt x="338" y="19"/>
                  </a:lnTo>
                  <a:lnTo>
                    <a:pt x="339" y="13"/>
                  </a:lnTo>
                  <a:lnTo>
                    <a:pt x="339" y="9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6" y="7"/>
                  </a:lnTo>
                  <a:lnTo>
                    <a:pt x="311" y="9"/>
                  </a:lnTo>
                  <a:lnTo>
                    <a:pt x="304" y="10"/>
                  </a:lnTo>
                  <a:lnTo>
                    <a:pt x="297" y="11"/>
                  </a:lnTo>
                  <a:lnTo>
                    <a:pt x="294" y="12"/>
                  </a:lnTo>
                  <a:lnTo>
                    <a:pt x="282" y="13"/>
                  </a:lnTo>
                  <a:lnTo>
                    <a:pt x="277" y="14"/>
                  </a:lnTo>
                  <a:lnTo>
                    <a:pt x="270" y="12"/>
                  </a:lnTo>
                  <a:lnTo>
                    <a:pt x="256" y="15"/>
                  </a:lnTo>
                  <a:lnTo>
                    <a:pt x="247" y="17"/>
                  </a:lnTo>
                  <a:lnTo>
                    <a:pt x="243" y="17"/>
                  </a:lnTo>
                  <a:lnTo>
                    <a:pt x="227" y="22"/>
                  </a:lnTo>
                  <a:lnTo>
                    <a:pt x="217" y="30"/>
                  </a:lnTo>
                  <a:lnTo>
                    <a:pt x="200" y="39"/>
                  </a:lnTo>
                  <a:lnTo>
                    <a:pt x="178" y="46"/>
                  </a:lnTo>
                  <a:lnTo>
                    <a:pt x="164" y="62"/>
                  </a:lnTo>
                  <a:lnTo>
                    <a:pt x="113" y="67"/>
                  </a:lnTo>
                  <a:lnTo>
                    <a:pt x="104" y="69"/>
                  </a:lnTo>
                  <a:lnTo>
                    <a:pt x="63" y="74"/>
                  </a:lnTo>
                  <a:lnTo>
                    <a:pt x="49" y="76"/>
                  </a:lnTo>
                  <a:lnTo>
                    <a:pt x="21" y="86"/>
                  </a:lnTo>
                  <a:lnTo>
                    <a:pt x="9" y="99"/>
                  </a:lnTo>
                  <a:lnTo>
                    <a:pt x="2" y="109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3"/>
                  </a:lnTo>
                  <a:lnTo>
                    <a:pt x="32" y="111"/>
                  </a:lnTo>
                  <a:lnTo>
                    <a:pt x="38" y="109"/>
                  </a:lnTo>
                  <a:lnTo>
                    <a:pt x="46" y="108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5" name="Cidra">
              <a:extLst>
                <a:ext uri="{FF2B5EF4-FFF2-40B4-BE49-F238E27FC236}">
                  <a16:creationId xmlns:a16="http://schemas.microsoft.com/office/drawing/2014/main" id="{CC844CD9-B18C-480E-6687-AA47DA762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0" y="2625725"/>
              <a:ext cx="541338" cy="357188"/>
            </a:xfrm>
            <a:custGeom>
              <a:avLst/>
              <a:gdLst>
                <a:gd name="T0" fmla="*/ 2147483647 w 341"/>
                <a:gd name="T1" fmla="*/ 2147483647 h 225"/>
                <a:gd name="T2" fmla="*/ 2147483647 w 341"/>
                <a:gd name="T3" fmla="*/ 2147483647 h 225"/>
                <a:gd name="T4" fmla="*/ 2147483647 w 341"/>
                <a:gd name="T5" fmla="*/ 2147483647 h 225"/>
                <a:gd name="T6" fmla="*/ 2147483647 w 341"/>
                <a:gd name="T7" fmla="*/ 2147483647 h 225"/>
                <a:gd name="T8" fmla="*/ 2147483647 w 341"/>
                <a:gd name="T9" fmla="*/ 2147483647 h 225"/>
                <a:gd name="T10" fmla="*/ 2147483647 w 341"/>
                <a:gd name="T11" fmla="*/ 2147483647 h 225"/>
                <a:gd name="T12" fmla="*/ 2147483647 w 341"/>
                <a:gd name="T13" fmla="*/ 2147483647 h 225"/>
                <a:gd name="T14" fmla="*/ 2147483647 w 341"/>
                <a:gd name="T15" fmla="*/ 2147483647 h 225"/>
                <a:gd name="T16" fmla="*/ 2147483647 w 341"/>
                <a:gd name="T17" fmla="*/ 2147483647 h 225"/>
                <a:gd name="T18" fmla="*/ 2147483647 w 341"/>
                <a:gd name="T19" fmla="*/ 2147483647 h 225"/>
                <a:gd name="T20" fmla="*/ 2147483647 w 341"/>
                <a:gd name="T21" fmla="*/ 2147483647 h 225"/>
                <a:gd name="T22" fmla="*/ 2147483647 w 341"/>
                <a:gd name="T23" fmla="*/ 2147483647 h 225"/>
                <a:gd name="T24" fmla="*/ 2147483647 w 341"/>
                <a:gd name="T25" fmla="*/ 2147483647 h 225"/>
                <a:gd name="T26" fmla="*/ 2147483647 w 341"/>
                <a:gd name="T27" fmla="*/ 2147483647 h 225"/>
                <a:gd name="T28" fmla="*/ 2147483647 w 341"/>
                <a:gd name="T29" fmla="*/ 2147483647 h 225"/>
                <a:gd name="T30" fmla="*/ 2147483647 w 341"/>
                <a:gd name="T31" fmla="*/ 2147483647 h 225"/>
                <a:gd name="T32" fmla="*/ 2147483647 w 341"/>
                <a:gd name="T33" fmla="*/ 2147483647 h 225"/>
                <a:gd name="T34" fmla="*/ 2147483647 w 341"/>
                <a:gd name="T35" fmla="*/ 2147483647 h 225"/>
                <a:gd name="T36" fmla="*/ 2147483647 w 341"/>
                <a:gd name="T37" fmla="*/ 2147483647 h 225"/>
                <a:gd name="T38" fmla="*/ 2147483647 w 341"/>
                <a:gd name="T39" fmla="*/ 2147483647 h 225"/>
                <a:gd name="T40" fmla="*/ 2147483647 w 341"/>
                <a:gd name="T41" fmla="*/ 2147483647 h 225"/>
                <a:gd name="T42" fmla="*/ 2147483647 w 341"/>
                <a:gd name="T43" fmla="*/ 2147483647 h 225"/>
                <a:gd name="T44" fmla="*/ 2147483647 w 341"/>
                <a:gd name="T45" fmla="*/ 2147483647 h 225"/>
                <a:gd name="T46" fmla="*/ 2147483647 w 341"/>
                <a:gd name="T47" fmla="*/ 2147483647 h 225"/>
                <a:gd name="T48" fmla="*/ 2147483647 w 341"/>
                <a:gd name="T49" fmla="*/ 2147483647 h 225"/>
                <a:gd name="T50" fmla="*/ 2147483647 w 341"/>
                <a:gd name="T51" fmla="*/ 2147483647 h 225"/>
                <a:gd name="T52" fmla="*/ 2147483647 w 341"/>
                <a:gd name="T53" fmla="*/ 2147483647 h 225"/>
                <a:gd name="T54" fmla="*/ 2147483647 w 341"/>
                <a:gd name="T55" fmla="*/ 2147483647 h 225"/>
                <a:gd name="T56" fmla="*/ 2147483647 w 341"/>
                <a:gd name="T57" fmla="*/ 2147483647 h 225"/>
                <a:gd name="T58" fmla="*/ 2147483647 w 341"/>
                <a:gd name="T59" fmla="*/ 2147483647 h 225"/>
                <a:gd name="T60" fmla="*/ 2147483647 w 341"/>
                <a:gd name="T61" fmla="*/ 2147483647 h 225"/>
                <a:gd name="T62" fmla="*/ 2147483647 w 341"/>
                <a:gd name="T63" fmla="*/ 2147483647 h 225"/>
                <a:gd name="T64" fmla="*/ 2147483647 w 341"/>
                <a:gd name="T65" fmla="*/ 2147483647 h 225"/>
                <a:gd name="T66" fmla="*/ 2147483647 w 341"/>
                <a:gd name="T67" fmla="*/ 2147483647 h 225"/>
                <a:gd name="T68" fmla="*/ 2147483647 w 341"/>
                <a:gd name="T69" fmla="*/ 2147483647 h 225"/>
                <a:gd name="T70" fmla="*/ 2147483647 w 341"/>
                <a:gd name="T71" fmla="*/ 2147483647 h 225"/>
                <a:gd name="T72" fmla="*/ 2147483647 w 341"/>
                <a:gd name="T73" fmla="*/ 2147483647 h 225"/>
                <a:gd name="T74" fmla="*/ 2147483647 w 341"/>
                <a:gd name="T75" fmla="*/ 2147483647 h 225"/>
                <a:gd name="T76" fmla="*/ 2147483647 w 341"/>
                <a:gd name="T77" fmla="*/ 2147483647 h 225"/>
                <a:gd name="T78" fmla="*/ 2147483647 w 341"/>
                <a:gd name="T79" fmla="*/ 2147483647 h 225"/>
                <a:gd name="T80" fmla="*/ 2147483647 w 341"/>
                <a:gd name="T81" fmla="*/ 2147483647 h 225"/>
                <a:gd name="T82" fmla="*/ 2147483647 w 341"/>
                <a:gd name="T83" fmla="*/ 2147483647 h 225"/>
                <a:gd name="T84" fmla="*/ 2147483647 w 341"/>
                <a:gd name="T85" fmla="*/ 2147483647 h 225"/>
                <a:gd name="T86" fmla="*/ 2147483647 w 341"/>
                <a:gd name="T87" fmla="*/ 2147483647 h 225"/>
                <a:gd name="T88" fmla="*/ 2147483647 w 341"/>
                <a:gd name="T89" fmla="*/ 2147483647 h 225"/>
                <a:gd name="T90" fmla="*/ 2147483647 w 341"/>
                <a:gd name="T91" fmla="*/ 2147483647 h 225"/>
                <a:gd name="T92" fmla="*/ 2147483647 w 341"/>
                <a:gd name="T93" fmla="*/ 2147483647 h 225"/>
                <a:gd name="T94" fmla="*/ 2147483647 w 341"/>
                <a:gd name="T95" fmla="*/ 2147483647 h 225"/>
                <a:gd name="T96" fmla="*/ 2147483647 w 341"/>
                <a:gd name="T97" fmla="*/ 2147483647 h 225"/>
                <a:gd name="T98" fmla="*/ 2147483647 w 341"/>
                <a:gd name="T99" fmla="*/ 2147483647 h 225"/>
                <a:gd name="T100" fmla="*/ 2147483647 w 341"/>
                <a:gd name="T101" fmla="*/ 2147483647 h 225"/>
                <a:gd name="T102" fmla="*/ 2147483647 w 341"/>
                <a:gd name="T103" fmla="*/ 2147483647 h 225"/>
                <a:gd name="T104" fmla="*/ 2147483647 w 341"/>
                <a:gd name="T105" fmla="*/ 2147483647 h 225"/>
                <a:gd name="T106" fmla="*/ 0 w 341"/>
                <a:gd name="T107" fmla="*/ 2147483647 h 225"/>
                <a:gd name="T108" fmla="*/ 2147483647 w 341"/>
                <a:gd name="T109" fmla="*/ 2147483647 h 225"/>
                <a:gd name="T110" fmla="*/ 2147483647 w 341"/>
                <a:gd name="T111" fmla="*/ 2147483647 h 2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1"/>
                <a:gd name="T169" fmla="*/ 0 h 225"/>
                <a:gd name="T170" fmla="*/ 341 w 341"/>
                <a:gd name="T171" fmla="*/ 225 h 22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1" h="225">
                  <a:moveTo>
                    <a:pt x="25" y="106"/>
                  </a:moveTo>
                  <a:lnTo>
                    <a:pt x="28" y="106"/>
                  </a:lnTo>
                  <a:lnTo>
                    <a:pt x="28" y="110"/>
                  </a:lnTo>
                  <a:lnTo>
                    <a:pt x="34" y="119"/>
                  </a:lnTo>
                  <a:lnTo>
                    <a:pt x="43" y="129"/>
                  </a:lnTo>
                  <a:lnTo>
                    <a:pt x="51" y="127"/>
                  </a:lnTo>
                  <a:lnTo>
                    <a:pt x="59" y="129"/>
                  </a:lnTo>
                  <a:lnTo>
                    <a:pt x="64" y="130"/>
                  </a:lnTo>
                  <a:lnTo>
                    <a:pt x="67" y="132"/>
                  </a:lnTo>
                  <a:lnTo>
                    <a:pt x="68" y="121"/>
                  </a:lnTo>
                  <a:lnTo>
                    <a:pt x="71" y="113"/>
                  </a:lnTo>
                  <a:lnTo>
                    <a:pt x="67" y="106"/>
                  </a:lnTo>
                  <a:lnTo>
                    <a:pt x="76" y="88"/>
                  </a:lnTo>
                  <a:lnTo>
                    <a:pt x="78" y="85"/>
                  </a:lnTo>
                  <a:lnTo>
                    <a:pt x="81" y="79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13" y="69"/>
                  </a:lnTo>
                  <a:lnTo>
                    <a:pt x="133" y="67"/>
                  </a:lnTo>
                  <a:lnTo>
                    <a:pt x="135" y="65"/>
                  </a:lnTo>
                  <a:lnTo>
                    <a:pt x="138" y="63"/>
                  </a:lnTo>
                  <a:lnTo>
                    <a:pt x="135" y="60"/>
                  </a:lnTo>
                  <a:lnTo>
                    <a:pt x="134" y="54"/>
                  </a:lnTo>
                  <a:lnTo>
                    <a:pt x="137" y="52"/>
                  </a:lnTo>
                  <a:lnTo>
                    <a:pt x="140" y="52"/>
                  </a:lnTo>
                  <a:lnTo>
                    <a:pt x="142" y="49"/>
                  </a:lnTo>
                  <a:lnTo>
                    <a:pt x="143" y="46"/>
                  </a:lnTo>
                  <a:lnTo>
                    <a:pt x="145" y="44"/>
                  </a:lnTo>
                  <a:lnTo>
                    <a:pt x="147" y="42"/>
                  </a:lnTo>
                  <a:lnTo>
                    <a:pt x="149" y="40"/>
                  </a:lnTo>
                  <a:lnTo>
                    <a:pt x="151" y="38"/>
                  </a:lnTo>
                  <a:lnTo>
                    <a:pt x="154" y="36"/>
                  </a:lnTo>
                  <a:lnTo>
                    <a:pt x="156" y="35"/>
                  </a:lnTo>
                  <a:lnTo>
                    <a:pt x="161" y="33"/>
                  </a:lnTo>
                  <a:lnTo>
                    <a:pt x="163" y="34"/>
                  </a:lnTo>
                  <a:lnTo>
                    <a:pt x="168" y="28"/>
                  </a:lnTo>
                  <a:lnTo>
                    <a:pt x="166" y="23"/>
                  </a:lnTo>
                  <a:lnTo>
                    <a:pt x="165" y="20"/>
                  </a:lnTo>
                  <a:lnTo>
                    <a:pt x="165" y="17"/>
                  </a:lnTo>
                  <a:lnTo>
                    <a:pt x="168" y="14"/>
                  </a:lnTo>
                  <a:lnTo>
                    <a:pt x="176" y="15"/>
                  </a:lnTo>
                  <a:lnTo>
                    <a:pt x="184" y="21"/>
                  </a:lnTo>
                  <a:lnTo>
                    <a:pt x="187" y="23"/>
                  </a:lnTo>
                  <a:lnTo>
                    <a:pt x="192" y="23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23" y="0"/>
                  </a:lnTo>
                  <a:lnTo>
                    <a:pt x="226" y="14"/>
                  </a:lnTo>
                  <a:lnTo>
                    <a:pt x="228" y="17"/>
                  </a:lnTo>
                  <a:lnTo>
                    <a:pt x="223" y="24"/>
                  </a:lnTo>
                  <a:lnTo>
                    <a:pt x="223" y="39"/>
                  </a:lnTo>
                  <a:lnTo>
                    <a:pt x="231" y="46"/>
                  </a:lnTo>
                  <a:lnTo>
                    <a:pt x="239" y="46"/>
                  </a:lnTo>
                  <a:lnTo>
                    <a:pt x="239" y="56"/>
                  </a:lnTo>
                  <a:lnTo>
                    <a:pt x="240" y="62"/>
                  </a:lnTo>
                  <a:lnTo>
                    <a:pt x="240" y="68"/>
                  </a:lnTo>
                  <a:lnTo>
                    <a:pt x="238" y="70"/>
                  </a:lnTo>
                  <a:lnTo>
                    <a:pt x="235" y="74"/>
                  </a:lnTo>
                  <a:lnTo>
                    <a:pt x="243" y="75"/>
                  </a:lnTo>
                  <a:lnTo>
                    <a:pt x="249" y="72"/>
                  </a:lnTo>
                  <a:lnTo>
                    <a:pt x="253" y="68"/>
                  </a:lnTo>
                  <a:lnTo>
                    <a:pt x="261" y="63"/>
                  </a:lnTo>
                  <a:lnTo>
                    <a:pt x="262" y="60"/>
                  </a:lnTo>
                  <a:lnTo>
                    <a:pt x="269" y="55"/>
                  </a:lnTo>
                  <a:lnTo>
                    <a:pt x="285" y="47"/>
                  </a:lnTo>
                  <a:lnTo>
                    <a:pt x="288" y="47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301" y="61"/>
                  </a:lnTo>
                  <a:lnTo>
                    <a:pt x="306" y="66"/>
                  </a:lnTo>
                  <a:lnTo>
                    <a:pt x="309" y="72"/>
                  </a:lnTo>
                  <a:lnTo>
                    <a:pt x="312" y="78"/>
                  </a:lnTo>
                  <a:lnTo>
                    <a:pt x="313" y="81"/>
                  </a:lnTo>
                  <a:lnTo>
                    <a:pt x="316" y="87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1" y="100"/>
                  </a:lnTo>
                  <a:lnTo>
                    <a:pt x="325" y="109"/>
                  </a:lnTo>
                  <a:lnTo>
                    <a:pt x="324" y="112"/>
                  </a:lnTo>
                  <a:lnTo>
                    <a:pt x="323" y="115"/>
                  </a:lnTo>
                  <a:lnTo>
                    <a:pt x="319" y="128"/>
                  </a:lnTo>
                  <a:lnTo>
                    <a:pt x="318" y="131"/>
                  </a:lnTo>
                  <a:lnTo>
                    <a:pt x="317" y="135"/>
                  </a:lnTo>
                  <a:lnTo>
                    <a:pt x="320" y="137"/>
                  </a:lnTo>
                  <a:lnTo>
                    <a:pt x="322" y="139"/>
                  </a:lnTo>
                  <a:lnTo>
                    <a:pt x="325" y="140"/>
                  </a:lnTo>
                  <a:lnTo>
                    <a:pt x="327" y="139"/>
                  </a:lnTo>
                  <a:lnTo>
                    <a:pt x="330" y="140"/>
                  </a:lnTo>
                  <a:lnTo>
                    <a:pt x="333" y="141"/>
                  </a:lnTo>
                  <a:lnTo>
                    <a:pt x="336" y="143"/>
                  </a:lnTo>
                  <a:lnTo>
                    <a:pt x="339" y="141"/>
                  </a:lnTo>
                  <a:lnTo>
                    <a:pt x="341" y="146"/>
                  </a:lnTo>
                  <a:lnTo>
                    <a:pt x="340" y="154"/>
                  </a:lnTo>
                  <a:lnTo>
                    <a:pt x="338" y="157"/>
                  </a:lnTo>
                  <a:lnTo>
                    <a:pt x="337" y="162"/>
                  </a:lnTo>
                  <a:lnTo>
                    <a:pt x="335" y="165"/>
                  </a:lnTo>
                  <a:lnTo>
                    <a:pt x="333" y="167"/>
                  </a:lnTo>
                  <a:lnTo>
                    <a:pt x="330" y="174"/>
                  </a:lnTo>
                  <a:lnTo>
                    <a:pt x="329" y="177"/>
                  </a:lnTo>
                  <a:lnTo>
                    <a:pt x="324" y="178"/>
                  </a:lnTo>
                  <a:lnTo>
                    <a:pt x="323" y="182"/>
                  </a:lnTo>
                  <a:lnTo>
                    <a:pt x="317" y="184"/>
                  </a:lnTo>
                  <a:lnTo>
                    <a:pt x="311" y="188"/>
                  </a:lnTo>
                  <a:lnTo>
                    <a:pt x="306" y="195"/>
                  </a:lnTo>
                  <a:lnTo>
                    <a:pt x="303" y="199"/>
                  </a:lnTo>
                  <a:lnTo>
                    <a:pt x="293" y="209"/>
                  </a:lnTo>
                  <a:lnTo>
                    <a:pt x="290" y="209"/>
                  </a:lnTo>
                  <a:lnTo>
                    <a:pt x="287" y="211"/>
                  </a:lnTo>
                  <a:lnTo>
                    <a:pt x="276" y="206"/>
                  </a:lnTo>
                  <a:lnTo>
                    <a:pt x="273" y="208"/>
                  </a:lnTo>
                  <a:lnTo>
                    <a:pt x="270" y="209"/>
                  </a:lnTo>
                  <a:lnTo>
                    <a:pt x="266" y="209"/>
                  </a:lnTo>
                  <a:lnTo>
                    <a:pt x="262" y="211"/>
                  </a:lnTo>
                  <a:lnTo>
                    <a:pt x="259" y="216"/>
                  </a:lnTo>
                  <a:lnTo>
                    <a:pt x="256" y="220"/>
                  </a:lnTo>
                  <a:lnTo>
                    <a:pt x="256" y="225"/>
                  </a:lnTo>
                  <a:lnTo>
                    <a:pt x="242" y="222"/>
                  </a:lnTo>
                  <a:lnTo>
                    <a:pt x="239" y="215"/>
                  </a:lnTo>
                  <a:lnTo>
                    <a:pt x="232" y="214"/>
                  </a:lnTo>
                  <a:lnTo>
                    <a:pt x="213" y="205"/>
                  </a:lnTo>
                  <a:lnTo>
                    <a:pt x="193" y="194"/>
                  </a:lnTo>
                  <a:lnTo>
                    <a:pt x="188" y="194"/>
                  </a:lnTo>
                  <a:lnTo>
                    <a:pt x="184" y="194"/>
                  </a:lnTo>
                  <a:lnTo>
                    <a:pt x="181" y="197"/>
                  </a:lnTo>
                  <a:lnTo>
                    <a:pt x="183" y="205"/>
                  </a:lnTo>
                  <a:lnTo>
                    <a:pt x="184" y="209"/>
                  </a:lnTo>
                  <a:lnTo>
                    <a:pt x="185" y="211"/>
                  </a:lnTo>
                  <a:lnTo>
                    <a:pt x="177" y="219"/>
                  </a:lnTo>
                  <a:lnTo>
                    <a:pt x="173" y="222"/>
                  </a:lnTo>
                  <a:lnTo>
                    <a:pt x="165" y="223"/>
                  </a:lnTo>
                  <a:lnTo>
                    <a:pt x="161" y="223"/>
                  </a:lnTo>
                  <a:lnTo>
                    <a:pt x="156" y="222"/>
                  </a:lnTo>
                  <a:lnTo>
                    <a:pt x="145" y="205"/>
                  </a:lnTo>
                  <a:lnTo>
                    <a:pt x="142" y="199"/>
                  </a:lnTo>
                  <a:lnTo>
                    <a:pt x="133" y="214"/>
                  </a:lnTo>
                  <a:lnTo>
                    <a:pt x="122" y="213"/>
                  </a:lnTo>
                  <a:lnTo>
                    <a:pt x="118" y="208"/>
                  </a:lnTo>
                  <a:lnTo>
                    <a:pt x="115" y="206"/>
                  </a:lnTo>
                  <a:lnTo>
                    <a:pt x="112" y="207"/>
                  </a:lnTo>
                  <a:lnTo>
                    <a:pt x="109" y="212"/>
                  </a:lnTo>
                  <a:lnTo>
                    <a:pt x="96" y="209"/>
                  </a:lnTo>
                  <a:lnTo>
                    <a:pt x="96" y="205"/>
                  </a:lnTo>
                  <a:lnTo>
                    <a:pt x="99" y="199"/>
                  </a:lnTo>
                  <a:lnTo>
                    <a:pt x="95" y="192"/>
                  </a:lnTo>
                  <a:lnTo>
                    <a:pt x="90" y="202"/>
                  </a:lnTo>
                  <a:lnTo>
                    <a:pt x="89" y="205"/>
                  </a:lnTo>
                  <a:lnTo>
                    <a:pt x="89" y="208"/>
                  </a:lnTo>
                  <a:lnTo>
                    <a:pt x="85" y="214"/>
                  </a:lnTo>
                  <a:lnTo>
                    <a:pt x="77" y="210"/>
                  </a:lnTo>
                  <a:lnTo>
                    <a:pt x="75" y="208"/>
                  </a:lnTo>
                  <a:lnTo>
                    <a:pt x="60" y="200"/>
                  </a:lnTo>
                  <a:lnTo>
                    <a:pt x="54" y="202"/>
                  </a:lnTo>
                  <a:lnTo>
                    <a:pt x="52" y="200"/>
                  </a:lnTo>
                  <a:lnTo>
                    <a:pt x="50" y="188"/>
                  </a:lnTo>
                  <a:lnTo>
                    <a:pt x="36" y="184"/>
                  </a:lnTo>
                  <a:lnTo>
                    <a:pt x="33" y="166"/>
                  </a:lnTo>
                  <a:lnTo>
                    <a:pt x="42" y="161"/>
                  </a:lnTo>
                  <a:lnTo>
                    <a:pt x="44" y="150"/>
                  </a:lnTo>
                  <a:lnTo>
                    <a:pt x="21" y="127"/>
                  </a:lnTo>
                  <a:lnTo>
                    <a:pt x="6" y="116"/>
                  </a:lnTo>
                  <a:lnTo>
                    <a:pt x="3" y="115"/>
                  </a:lnTo>
                  <a:lnTo>
                    <a:pt x="0" y="115"/>
                  </a:lnTo>
                  <a:lnTo>
                    <a:pt x="3" y="107"/>
                  </a:lnTo>
                  <a:lnTo>
                    <a:pt x="5" y="105"/>
                  </a:lnTo>
                  <a:lnTo>
                    <a:pt x="11" y="105"/>
                  </a:lnTo>
                  <a:lnTo>
                    <a:pt x="16" y="105"/>
                  </a:lnTo>
                  <a:lnTo>
                    <a:pt x="20" y="105"/>
                  </a:lnTo>
                  <a:lnTo>
                    <a:pt x="25" y="106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Coamo">
              <a:extLst>
                <a:ext uri="{FF2B5EF4-FFF2-40B4-BE49-F238E27FC236}">
                  <a16:creationId xmlns:a16="http://schemas.microsoft.com/office/drawing/2014/main" id="{4F3B213F-EE36-FCC5-D682-0A1E18007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8" y="2824163"/>
              <a:ext cx="681037" cy="587375"/>
            </a:xfrm>
            <a:custGeom>
              <a:avLst/>
              <a:gdLst>
                <a:gd name="T0" fmla="*/ 2147483647 w 429"/>
                <a:gd name="T1" fmla="*/ 2147483647 h 370"/>
                <a:gd name="T2" fmla="*/ 2147483647 w 429"/>
                <a:gd name="T3" fmla="*/ 2147483647 h 370"/>
                <a:gd name="T4" fmla="*/ 2147483647 w 429"/>
                <a:gd name="T5" fmla="*/ 2147483647 h 370"/>
                <a:gd name="T6" fmla="*/ 2147483647 w 429"/>
                <a:gd name="T7" fmla="*/ 2147483647 h 370"/>
                <a:gd name="T8" fmla="*/ 2147483647 w 429"/>
                <a:gd name="T9" fmla="*/ 2147483647 h 370"/>
                <a:gd name="T10" fmla="*/ 2147483647 w 429"/>
                <a:gd name="T11" fmla="*/ 2147483647 h 370"/>
                <a:gd name="T12" fmla="*/ 2147483647 w 429"/>
                <a:gd name="T13" fmla="*/ 2147483647 h 370"/>
                <a:gd name="T14" fmla="*/ 2147483647 w 429"/>
                <a:gd name="T15" fmla="*/ 2147483647 h 370"/>
                <a:gd name="T16" fmla="*/ 2147483647 w 429"/>
                <a:gd name="T17" fmla="*/ 2147483647 h 370"/>
                <a:gd name="T18" fmla="*/ 2147483647 w 429"/>
                <a:gd name="T19" fmla="*/ 2147483647 h 370"/>
                <a:gd name="T20" fmla="*/ 2147483647 w 429"/>
                <a:gd name="T21" fmla="*/ 2147483647 h 370"/>
                <a:gd name="T22" fmla="*/ 2147483647 w 429"/>
                <a:gd name="T23" fmla="*/ 2147483647 h 370"/>
                <a:gd name="T24" fmla="*/ 2147483647 w 429"/>
                <a:gd name="T25" fmla="*/ 2147483647 h 370"/>
                <a:gd name="T26" fmla="*/ 2147483647 w 429"/>
                <a:gd name="T27" fmla="*/ 2147483647 h 370"/>
                <a:gd name="T28" fmla="*/ 2147483647 w 429"/>
                <a:gd name="T29" fmla="*/ 2147483647 h 370"/>
                <a:gd name="T30" fmla="*/ 2147483647 w 429"/>
                <a:gd name="T31" fmla="*/ 2147483647 h 370"/>
                <a:gd name="T32" fmla="*/ 2147483647 w 429"/>
                <a:gd name="T33" fmla="*/ 2147483647 h 370"/>
                <a:gd name="T34" fmla="*/ 2147483647 w 429"/>
                <a:gd name="T35" fmla="*/ 2147483647 h 370"/>
                <a:gd name="T36" fmla="*/ 2147483647 w 429"/>
                <a:gd name="T37" fmla="*/ 2147483647 h 370"/>
                <a:gd name="T38" fmla="*/ 2147483647 w 429"/>
                <a:gd name="T39" fmla="*/ 2147483647 h 370"/>
                <a:gd name="T40" fmla="*/ 2147483647 w 429"/>
                <a:gd name="T41" fmla="*/ 2147483647 h 370"/>
                <a:gd name="T42" fmla="*/ 2147483647 w 429"/>
                <a:gd name="T43" fmla="*/ 2147483647 h 370"/>
                <a:gd name="T44" fmla="*/ 2147483647 w 429"/>
                <a:gd name="T45" fmla="*/ 2147483647 h 370"/>
                <a:gd name="T46" fmla="*/ 2147483647 w 429"/>
                <a:gd name="T47" fmla="*/ 2147483647 h 370"/>
                <a:gd name="T48" fmla="*/ 2147483647 w 429"/>
                <a:gd name="T49" fmla="*/ 2147483647 h 370"/>
                <a:gd name="T50" fmla="*/ 2147483647 w 429"/>
                <a:gd name="T51" fmla="*/ 2147483647 h 370"/>
                <a:gd name="T52" fmla="*/ 2147483647 w 429"/>
                <a:gd name="T53" fmla="*/ 2147483647 h 370"/>
                <a:gd name="T54" fmla="*/ 2147483647 w 429"/>
                <a:gd name="T55" fmla="*/ 2147483647 h 370"/>
                <a:gd name="T56" fmla="*/ 0 w 429"/>
                <a:gd name="T57" fmla="*/ 0 h 370"/>
                <a:gd name="T58" fmla="*/ 2147483647 w 429"/>
                <a:gd name="T59" fmla="*/ 2147483647 h 370"/>
                <a:gd name="T60" fmla="*/ 2147483647 w 429"/>
                <a:gd name="T61" fmla="*/ 2147483647 h 370"/>
                <a:gd name="T62" fmla="*/ 2147483647 w 429"/>
                <a:gd name="T63" fmla="*/ 2147483647 h 370"/>
                <a:gd name="T64" fmla="*/ 2147483647 w 429"/>
                <a:gd name="T65" fmla="*/ 2147483647 h 370"/>
                <a:gd name="T66" fmla="*/ 2147483647 w 429"/>
                <a:gd name="T67" fmla="*/ 2147483647 h 370"/>
                <a:gd name="T68" fmla="*/ 2147483647 w 429"/>
                <a:gd name="T69" fmla="*/ 2147483647 h 370"/>
                <a:gd name="T70" fmla="*/ 2147483647 w 429"/>
                <a:gd name="T71" fmla="*/ 2147483647 h 370"/>
                <a:gd name="T72" fmla="*/ 2147483647 w 429"/>
                <a:gd name="T73" fmla="*/ 2147483647 h 370"/>
                <a:gd name="T74" fmla="*/ 2147483647 w 429"/>
                <a:gd name="T75" fmla="*/ 2147483647 h 370"/>
                <a:gd name="T76" fmla="*/ 2147483647 w 429"/>
                <a:gd name="T77" fmla="*/ 2147483647 h 370"/>
                <a:gd name="T78" fmla="*/ 2147483647 w 429"/>
                <a:gd name="T79" fmla="*/ 2147483647 h 370"/>
                <a:gd name="T80" fmla="*/ 2147483647 w 429"/>
                <a:gd name="T81" fmla="*/ 2147483647 h 370"/>
                <a:gd name="T82" fmla="*/ 2147483647 w 429"/>
                <a:gd name="T83" fmla="*/ 2147483647 h 370"/>
                <a:gd name="T84" fmla="*/ 2147483647 w 429"/>
                <a:gd name="T85" fmla="*/ 2147483647 h 370"/>
                <a:gd name="T86" fmla="*/ 2147483647 w 429"/>
                <a:gd name="T87" fmla="*/ 2147483647 h 370"/>
                <a:gd name="T88" fmla="*/ 2147483647 w 429"/>
                <a:gd name="T89" fmla="*/ 2147483647 h 370"/>
                <a:gd name="T90" fmla="*/ 2147483647 w 429"/>
                <a:gd name="T91" fmla="*/ 2147483647 h 370"/>
                <a:gd name="T92" fmla="*/ 2147483647 w 429"/>
                <a:gd name="T93" fmla="*/ 2147483647 h 370"/>
                <a:gd name="T94" fmla="*/ 2147483647 w 429"/>
                <a:gd name="T95" fmla="*/ 2147483647 h 370"/>
                <a:gd name="T96" fmla="*/ 2147483647 w 429"/>
                <a:gd name="T97" fmla="*/ 2147483647 h 370"/>
                <a:gd name="T98" fmla="*/ 2147483647 w 429"/>
                <a:gd name="T99" fmla="*/ 2147483647 h 370"/>
                <a:gd name="T100" fmla="*/ 2147483647 w 429"/>
                <a:gd name="T101" fmla="*/ 2147483647 h 370"/>
                <a:gd name="T102" fmla="*/ 2147483647 w 429"/>
                <a:gd name="T103" fmla="*/ 2147483647 h 3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9"/>
                <a:gd name="T157" fmla="*/ 0 h 370"/>
                <a:gd name="T158" fmla="*/ 429 w 429"/>
                <a:gd name="T159" fmla="*/ 370 h 3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9" h="370">
                  <a:moveTo>
                    <a:pt x="343" y="162"/>
                  </a:moveTo>
                  <a:lnTo>
                    <a:pt x="350" y="167"/>
                  </a:lnTo>
                  <a:lnTo>
                    <a:pt x="354" y="170"/>
                  </a:lnTo>
                  <a:lnTo>
                    <a:pt x="384" y="185"/>
                  </a:lnTo>
                  <a:lnTo>
                    <a:pt x="390" y="192"/>
                  </a:lnTo>
                  <a:lnTo>
                    <a:pt x="394" y="203"/>
                  </a:lnTo>
                  <a:lnTo>
                    <a:pt x="394" y="206"/>
                  </a:lnTo>
                  <a:lnTo>
                    <a:pt x="397" y="205"/>
                  </a:lnTo>
                  <a:lnTo>
                    <a:pt x="400" y="206"/>
                  </a:lnTo>
                  <a:lnTo>
                    <a:pt x="416" y="208"/>
                  </a:lnTo>
                  <a:lnTo>
                    <a:pt x="429" y="231"/>
                  </a:lnTo>
                  <a:lnTo>
                    <a:pt x="427" y="234"/>
                  </a:lnTo>
                  <a:lnTo>
                    <a:pt x="421" y="237"/>
                  </a:lnTo>
                  <a:lnTo>
                    <a:pt x="415" y="239"/>
                  </a:lnTo>
                  <a:lnTo>
                    <a:pt x="412" y="241"/>
                  </a:lnTo>
                  <a:lnTo>
                    <a:pt x="409" y="243"/>
                  </a:lnTo>
                  <a:lnTo>
                    <a:pt x="403" y="246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39" y="275"/>
                  </a:lnTo>
                  <a:lnTo>
                    <a:pt x="336" y="274"/>
                  </a:lnTo>
                  <a:lnTo>
                    <a:pt x="324" y="287"/>
                  </a:lnTo>
                  <a:lnTo>
                    <a:pt x="318" y="292"/>
                  </a:lnTo>
                  <a:lnTo>
                    <a:pt x="314" y="294"/>
                  </a:lnTo>
                  <a:lnTo>
                    <a:pt x="306" y="298"/>
                  </a:lnTo>
                  <a:lnTo>
                    <a:pt x="303" y="301"/>
                  </a:lnTo>
                  <a:lnTo>
                    <a:pt x="301" y="304"/>
                  </a:lnTo>
                  <a:lnTo>
                    <a:pt x="302" y="308"/>
                  </a:lnTo>
                  <a:lnTo>
                    <a:pt x="303" y="312"/>
                  </a:lnTo>
                  <a:lnTo>
                    <a:pt x="304" y="315"/>
                  </a:lnTo>
                  <a:lnTo>
                    <a:pt x="302" y="319"/>
                  </a:lnTo>
                  <a:lnTo>
                    <a:pt x="300" y="321"/>
                  </a:lnTo>
                  <a:lnTo>
                    <a:pt x="298" y="324"/>
                  </a:lnTo>
                  <a:lnTo>
                    <a:pt x="302" y="326"/>
                  </a:lnTo>
                  <a:lnTo>
                    <a:pt x="303" y="329"/>
                  </a:lnTo>
                  <a:lnTo>
                    <a:pt x="301" y="332"/>
                  </a:lnTo>
                  <a:lnTo>
                    <a:pt x="299" y="333"/>
                  </a:lnTo>
                  <a:lnTo>
                    <a:pt x="297" y="337"/>
                  </a:lnTo>
                  <a:lnTo>
                    <a:pt x="291" y="336"/>
                  </a:lnTo>
                  <a:lnTo>
                    <a:pt x="287" y="338"/>
                  </a:lnTo>
                  <a:lnTo>
                    <a:pt x="282" y="347"/>
                  </a:lnTo>
                  <a:lnTo>
                    <a:pt x="277" y="357"/>
                  </a:lnTo>
                  <a:lnTo>
                    <a:pt x="274" y="360"/>
                  </a:lnTo>
                  <a:lnTo>
                    <a:pt x="272" y="363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4" y="370"/>
                  </a:lnTo>
                  <a:lnTo>
                    <a:pt x="259" y="369"/>
                  </a:lnTo>
                  <a:lnTo>
                    <a:pt x="254" y="360"/>
                  </a:lnTo>
                  <a:lnTo>
                    <a:pt x="241" y="352"/>
                  </a:lnTo>
                  <a:lnTo>
                    <a:pt x="235" y="351"/>
                  </a:lnTo>
                  <a:lnTo>
                    <a:pt x="219" y="336"/>
                  </a:lnTo>
                  <a:lnTo>
                    <a:pt x="215" y="334"/>
                  </a:lnTo>
                  <a:lnTo>
                    <a:pt x="212" y="333"/>
                  </a:lnTo>
                  <a:lnTo>
                    <a:pt x="210" y="331"/>
                  </a:lnTo>
                  <a:lnTo>
                    <a:pt x="206" y="329"/>
                  </a:lnTo>
                  <a:lnTo>
                    <a:pt x="204" y="327"/>
                  </a:lnTo>
                  <a:lnTo>
                    <a:pt x="202" y="323"/>
                  </a:lnTo>
                  <a:lnTo>
                    <a:pt x="200" y="320"/>
                  </a:lnTo>
                  <a:lnTo>
                    <a:pt x="197" y="321"/>
                  </a:lnTo>
                  <a:lnTo>
                    <a:pt x="191" y="320"/>
                  </a:lnTo>
                  <a:lnTo>
                    <a:pt x="166" y="330"/>
                  </a:lnTo>
                  <a:lnTo>
                    <a:pt x="163" y="329"/>
                  </a:lnTo>
                  <a:lnTo>
                    <a:pt x="159" y="327"/>
                  </a:lnTo>
                  <a:lnTo>
                    <a:pt x="145" y="319"/>
                  </a:lnTo>
                  <a:lnTo>
                    <a:pt x="142" y="319"/>
                  </a:lnTo>
                  <a:lnTo>
                    <a:pt x="136" y="316"/>
                  </a:lnTo>
                  <a:lnTo>
                    <a:pt x="133" y="316"/>
                  </a:lnTo>
                  <a:lnTo>
                    <a:pt x="128" y="313"/>
                  </a:lnTo>
                  <a:lnTo>
                    <a:pt x="117" y="316"/>
                  </a:lnTo>
                  <a:lnTo>
                    <a:pt x="111" y="320"/>
                  </a:lnTo>
                  <a:lnTo>
                    <a:pt x="57" y="311"/>
                  </a:lnTo>
                  <a:lnTo>
                    <a:pt x="45" y="309"/>
                  </a:lnTo>
                  <a:lnTo>
                    <a:pt x="39" y="307"/>
                  </a:lnTo>
                  <a:lnTo>
                    <a:pt x="39" y="304"/>
                  </a:lnTo>
                  <a:lnTo>
                    <a:pt x="42" y="298"/>
                  </a:lnTo>
                  <a:lnTo>
                    <a:pt x="42" y="290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33" y="270"/>
                  </a:lnTo>
                  <a:lnTo>
                    <a:pt x="31" y="261"/>
                  </a:lnTo>
                  <a:lnTo>
                    <a:pt x="28" y="259"/>
                  </a:lnTo>
                  <a:lnTo>
                    <a:pt x="29" y="256"/>
                  </a:lnTo>
                  <a:lnTo>
                    <a:pt x="32" y="253"/>
                  </a:lnTo>
                  <a:lnTo>
                    <a:pt x="37" y="241"/>
                  </a:lnTo>
                  <a:lnTo>
                    <a:pt x="32" y="230"/>
                  </a:lnTo>
                  <a:lnTo>
                    <a:pt x="34" y="225"/>
                  </a:lnTo>
                  <a:lnTo>
                    <a:pt x="31" y="217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6" y="193"/>
                  </a:lnTo>
                  <a:lnTo>
                    <a:pt x="42" y="189"/>
                  </a:lnTo>
                  <a:lnTo>
                    <a:pt x="48" y="176"/>
                  </a:lnTo>
                  <a:lnTo>
                    <a:pt x="43" y="174"/>
                  </a:lnTo>
                  <a:lnTo>
                    <a:pt x="40" y="172"/>
                  </a:lnTo>
                  <a:lnTo>
                    <a:pt x="37" y="159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9" y="131"/>
                  </a:lnTo>
                  <a:lnTo>
                    <a:pt x="40" y="119"/>
                  </a:lnTo>
                  <a:lnTo>
                    <a:pt x="44" y="102"/>
                  </a:lnTo>
                  <a:lnTo>
                    <a:pt x="47" y="101"/>
                  </a:lnTo>
                  <a:lnTo>
                    <a:pt x="53" y="96"/>
                  </a:lnTo>
                  <a:lnTo>
                    <a:pt x="54" y="85"/>
                  </a:lnTo>
                  <a:lnTo>
                    <a:pt x="57" y="84"/>
                  </a:lnTo>
                  <a:lnTo>
                    <a:pt x="56" y="73"/>
                  </a:lnTo>
                  <a:lnTo>
                    <a:pt x="55" y="68"/>
                  </a:lnTo>
                  <a:lnTo>
                    <a:pt x="53" y="66"/>
                  </a:lnTo>
                  <a:lnTo>
                    <a:pt x="46" y="58"/>
                  </a:lnTo>
                  <a:lnTo>
                    <a:pt x="40" y="50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34" y="32"/>
                  </a:lnTo>
                  <a:lnTo>
                    <a:pt x="34" y="29"/>
                  </a:lnTo>
                  <a:lnTo>
                    <a:pt x="13" y="7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13" y="1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1" y="28"/>
                  </a:lnTo>
                  <a:lnTo>
                    <a:pt x="74" y="27"/>
                  </a:lnTo>
                  <a:lnTo>
                    <a:pt x="78" y="30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7" y="22"/>
                  </a:lnTo>
                  <a:lnTo>
                    <a:pt x="111" y="22"/>
                  </a:lnTo>
                  <a:lnTo>
                    <a:pt x="114" y="23"/>
                  </a:lnTo>
                  <a:lnTo>
                    <a:pt x="118" y="22"/>
                  </a:lnTo>
                  <a:lnTo>
                    <a:pt x="120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27" y="9"/>
                  </a:lnTo>
                  <a:lnTo>
                    <a:pt x="135" y="9"/>
                  </a:lnTo>
                  <a:lnTo>
                    <a:pt x="138" y="7"/>
                  </a:lnTo>
                  <a:lnTo>
                    <a:pt x="142" y="9"/>
                  </a:lnTo>
                  <a:lnTo>
                    <a:pt x="146" y="8"/>
                  </a:lnTo>
                  <a:lnTo>
                    <a:pt x="154" y="8"/>
                  </a:lnTo>
                  <a:lnTo>
                    <a:pt x="157" y="7"/>
                  </a:lnTo>
                  <a:lnTo>
                    <a:pt x="159" y="3"/>
                  </a:lnTo>
                  <a:lnTo>
                    <a:pt x="164" y="6"/>
                  </a:lnTo>
                  <a:lnTo>
                    <a:pt x="169" y="7"/>
                  </a:lnTo>
                  <a:lnTo>
                    <a:pt x="172" y="8"/>
                  </a:lnTo>
                  <a:lnTo>
                    <a:pt x="178" y="13"/>
                  </a:lnTo>
                  <a:lnTo>
                    <a:pt x="183" y="15"/>
                  </a:lnTo>
                  <a:lnTo>
                    <a:pt x="186" y="14"/>
                  </a:lnTo>
                  <a:lnTo>
                    <a:pt x="190" y="14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1" y="18"/>
                  </a:lnTo>
                  <a:lnTo>
                    <a:pt x="205" y="19"/>
                  </a:lnTo>
                  <a:lnTo>
                    <a:pt x="208" y="20"/>
                  </a:lnTo>
                  <a:lnTo>
                    <a:pt x="211" y="23"/>
                  </a:lnTo>
                  <a:lnTo>
                    <a:pt x="214" y="25"/>
                  </a:lnTo>
                  <a:lnTo>
                    <a:pt x="217" y="23"/>
                  </a:lnTo>
                  <a:lnTo>
                    <a:pt x="220" y="23"/>
                  </a:lnTo>
                  <a:lnTo>
                    <a:pt x="231" y="20"/>
                  </a:lnTo>
                  <a:lnTo>
                    <a:pt x="233" y="19"/>
                  </a:lnTo>
                  <a:lnTo>
                    <a:pt x="236" y="22"/>
                  </a:lnTo>
                  <a:lnTo>
                    <a:pt x="239" y="23"/>
                  </a:lnTo>
                  <a:lnTo>
                    <a:pt x="243" y="17"/>
                  </a:lnTo>
                  <a:lnTo>
                    <a:pt x="251" y="20"/>
                  </a:lnTo>
                  <a:lnTo>
                    <a:pt x="259" y="18"/>
                  </a:lnTo>
                  <a:lnTo>
                    <a:pt x="262" y="26"/>
                  </a:lnTo>
                  <a:lnTo>
                    <a:pt x="273" y="23"/>
                  </a:lnTo>
                  <a:lnTo>
                    <a:pt x="278" y="24"/>
                  </a:lnTo>
                  <a:lnTo>
                    <a:pt x="280" y="30"/>
                  </a:lnTo>
                  <a:lnTo>
                    <a:pt x="280" y="37"/>
                  </a:lnTo>
                  <a:lnTo>
                    <a:pt x="279" y="39"/>
                  </a:lnTo>
                  <a:lnTo>
                    <a:pt x="282" y="47"/>
                  </a:lnTo>
                  <a:lnTo>
                    <a:pt x="288" y="48"/>
                  </a:lnTo>
                  <a:lnTo>
                    <a:pt x="292" y="50"/>
                  </a:lnTo>
                  <a:lnTo>
                    <a:pt x="297" y="55"/>
                  </a:lnTo>
                  <a:lnTo>
                    <a:pt x="296" y="65"/>
                  </a:lnTo>
                  <a:lnTo>
                    <a:pt x="293" y="79"/>
                  </a:lnTo>
                  <a:lnTo>
                    <a:pt x="294" y="86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0" y="104"/>
                  </a:lnTo>
                  <a:lnTo>
                    <a:pt x="288" y="107"/>
                  </a:lnTo>
                  <a:lnTo>
                    <a:pt x="287" y="109"/>
                  </a:lnTo>
                  <a:lnTo>
                    <a:pt x="285" y="112"/>
                  </a:lnTo>
                  <a:lnTo>
                    <a:pt x="283" y="115"/>
                  </a:lnTo>
                  <a:lnTo>
                    <a:pt x="305" y="132"/>
                  </a:lnTo>
                  <a:lnTo>
                    <a:pt x="313" y="139"/>
                  </a:lnTo>
                  <a:lnTo>
                    <a:pt x="318" y="142"/>
                  </a:lnTo>
                  <a:lnTo>
                    <a:pt x="327" y="149"/>
                  </a:lnTo>
                  <a:lnTo>
                    <a:pt x="336" y="156"/>
                  </a:lnTo>
                  <a:lnTo>
                    <a:pt x="343" y="162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Comerío">
              <a:extLst>
                <a:ext uri="{FF2B5EF4-FFF2-40B4-BE49-F238E27FC236}">
                  <a16:creationId xmlns:a16="http://schemas.microsoft.com/office/drawing/2014/main" id="{77551A44-234A-C7EC-DDA0-8A41C081C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613" y="2455863"/>
              <a:ext cx="374650" cy="379412"/>
            </a:xfrm>
            <a:custGeom>
              <a:avLst/>
              <a:gdLst>
                <a:gd name="T0" fmla="*/ 2147483647 w 236"/>
                <a:gd name="T1" fmla="*/ 2147483647 h 239"/>
                <a:gd name="T2" fmla="*/ 2147483647 w 236"/>
                <a:gd name="T3" fmla="*/ 2147483647 h 239"/>
                <a:gd name="T4" fmla="*/ 2147483647 w 236"/>
                <a:gd name="T5" fmla="*/ 2147483647 h 239"/>
                <a:gd name="T6" fmla="*/ 2147483647 w 236"/>
                <a:gd name="T7" fmla="*/ 2147483647 h 239"/>
                <a:gd name="T8" fmla="*/ 2147483647 w 236"/>
                <a:gd name="T9" fmla="*/ 2147483647 h 239"/>
                <a:gd name="T10" fmla="*/ 2147483647 w 236"/>
                <a:gd name="T11" fmla="*/ 2147483647 h 239"/>
                <a:gd name="T12" fmla="*/ 2147483647 w 236"/>
                <a:gd name="T13" fmla="*/ 2147483647 h 239"/>
                <a:gd name="T14" fmla="*/ 2147483647 w 236"/>
                <a:gd name="T15" fmla="*/ 2147483647 h 239"/>
                <a:gd name="T16" fmla="*/ 2147483647 w 236"/>
                <a:gd name="T17" fmla="*/ 2147483647 h 239"/>
                <a:gd name="T18" fmla="*/ 2147483647 w 236"/>
                <a:gd name="T19" fmla="*/ 2147483647 h 239"/>
                <a:gd name="T20" fmla="*/ 2147483647 w 236"/>
                <a:gd name="T21" fmla="*/ 2147483647 h 239"/>
                <a:gd name="T22" fmla="*/ 2147483647 w 236"/>
                <a:gd name="T23" fmla="*/ 2147483647 h 239"/>
                <a:gd name="T24" fmla="*/ 2147483647 w 236"/>
                <a:gd name="T25" fmla="*/ 2147483647 h 239"/>
                <a:gd name="T26" fmla="*/ 2147483647 w 236"/>
                <a:gd name="T27" fmla="*/ 2147483647 h 239"/>
                <a:gd name="T28" fmla="*/ 2147483647 w 236"/>
                <a:gd name="T29" fmla="*/ 2147483647 h 239"/>
                <a:gd name="T30" fmla="*/ 2147483647 w 236"/>
                <a:gd name="T31" fmla="*/ 2147483647 h 239"/>
                <a:gd name="T32" fmla="*/ 2147483647 w 236"/>
                <a:gd name="T33" fmla="*/ 2147483647 h 239"/>
                <a:gd name="T34" fmla="*/ 2147483647 w 236"/>
                <a:gd name="T35" fmla="*/ 2147483647 h 239"/>
                <a:gd name="T36" fmla="*/ 2147483647 w 236"/>
                <a:gd name="T37" fmla="*/ 2147483647 h 239"/>
                <a:gd name="T38" fmla="*/ 2147483647 w 236"/>
                <a:gd name="T39" fmla="*/ 2147483647 h 239"/>
                <a:gd name="T40" fmla="*/ 2147483647 w 236"/>
                <a:gd name="T41" fmla="*/ 2147483647 h 239"/>
                <a:gd name="T42" fmla="*/ 2147483647 w 236"/>
                <a:gd name="T43" fmla="*/ 2147483647 h 239"/>
                <a:gd name="T44" fmla="*/ 2147483647 w 236"/>
                <a:gd name="T45" fmla="*/ 2147483647 h 239"/>
                <a:gd name="T46" fmla="*/ 2147483647 w 236"/>
                <a:gd name="T47" fmla="*/ 2147483647 h 239"/>
                <a:gd name="T48" fmla="*/ 2147483647 w 236"/>
                <a:gd name="T49" fmla="*/ 2147483647 h 239"/>
                <a:gd name="T50" fmla="*/ 2147483647 w 236"/>
                <a:gd name="T51" fmla="*/ 2147483647 h 239"/>
                <a:gd name="T52" fmla="*/ 2147483647 w 236"/>
                <a:gd name="T53" fmla="*/ 2147483647 h 239"/>
                <a:gd name="T54" fmla="*/ 2147483647 w 236"/>
                <a:gd name="T55" fmla="*/ 2147483647 h 239"/>
                <a:gd name="T56" fmla="*/ 2147483647 w 236"/>
                <a:gd name="T57" fmla="*/ 2147483647 h 239"/>
                <a:gd name="T58" fmla="*/ 2147483647 w 236"/>
                <a:gd name="T59" fmla="*/ 2147483647 h 239"/>
                <a:gd name="T60" fmla="*/ 2147483647 w 236"/>
                <a:gd name="T61" fmla="*/ 2147483647 h 239"/>
                <a:gd name="T62" fmla="*/ 2147483647 w 236"/>
                <a:gd name="T63" fmla="*/ 2147483647 h 239"/>
                <a:gd name="T64" fmla="*/ 2147483647 w 236"/>
                <a:gd name="T65" fmla="*/ 2147483647 h 239"/>
                <a:gd name="T66" fmla="*/ 2147483647 w 236"/>
                <a:gd name="T67" fmla="*/ 2147483647 h 239"/>
                <a:gd name="T68" fmla="*/ 2147483647 w 236"/>
                <a:gd name="T69" fmla="*/ 2147483647 h 239"/>
                <a:gd name="T70" fmla="*/ 2147483647 w 236"/>
                <a:gd name="T71" fmla="*/ 2147483647 h 239"/>
                <a:gd name="T72" fmla="*/ 2147483647 w 236"/>
                <a:gd name="T73" fmla="*/ 2147483647 h 239"/>
                <a:gd name="T74" fmla="*/ 2147483647 w 236"/>
                <a:gd name="T75" fmla="*/ 2147483647 h 239"/>
                <a:gd name="T76" fmla="*/ 2147483647 w 236"/>
                <a:gd name="T77" fmla="*/ 2147483647 h 239"/>
                <a:gd name="T78" fmla="*/ 2147483647 w 236"/>
                <a:gd name="T79" fmla="*/ 2147483647 h 239"/>
                <a:gd name="T80" fmla="*/ 2147483647 w 236"/>
                <a:gd name="T81" fmla="*/ 2147483647 h 239"/>
                <a:gd name="T82" fmla="*/ 2147483647 w 236"/>
                <a:gd name="T83" fmla="*/ 2147483647 h 239"/>
                <a:gd name="T84" fmla="*/ 2147483647 w 236"/>
                <a:gd name="T85" fmla="*/ 2147483647 h 239"/>
                <a:gd name="T86" fmla="*/ 2147483647 w 236"/>
                <a:gd name="T87" fmla="*/ 2147483647 h 239"/>
                <a:gd name="T88" fmla="*/ 2147483647 w 236"/>
                <a:gd name="T89" fmla="*/ 2147483647 h 239"/>
                <a:gd name="T90" fmla="*/ 2147483647 w 236"/>
                <a:gd name="T91" fmla="*/ 2147483647 h 239"/>
                <a:gd name="T92" fmla="*/ 2147483647 w 236"/>
                <a:gd name="T93" fmla="*/ 2147483647 h 239"/>
                <a:gd name="T94" fmla="*/ 2147483647 w 236"/>
                <a:gd name="T95" fmla="*/ 2147483647 h 2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6"/>
                <a:gd name="T145" fmla="*/ 0 h 239"/>
                <a:gd name="T146" fmla="*/ 236 w 236"/>
                <a:gd name="T147" fmla="*/ 239 h 23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6" h="239">
                  <a:moveTo>
                    <a:pt x="60" y="63"/>
                  </a:moveTo>
                  <a:lnTo>
                    <a:pt x="52" y="65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8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12" y="98"/>
                  </a:lnTo>
                  <a:lnTo>
                    <a:pt x="13" y="101"/>
                  </a:lnTo>
                  <a:lnTo>
                    <a:pt x="10" y="107"/>
                  </a:lnTo>
                  <a:lnTo>
                    <a:pt x="8" y="113"/>
                  </a:lnTo>
                  <a:lnTo>
                    <a:pt x="6" y="119"/>
                  </a:lnTo>
                  <a:lnTo>
                    <a:pt x="5" y="123"/>
                  </a:lnTo>
                  <a:lnTo>
                    <a:pt x="4" y="126"/>
                  </a:lnTo>
                  <a:lnTo>
                    <a:pt x="2" y="132"/>
                  </a:lnTo>
                  <a:lnTo>
                    <a:pt x="0" y="137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7" y="151"/>
                  </a:lnTo>
                  <a:lnTo>
                    <a:pt x="8" y="154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5" y="164"/>
                  </a:lnTo>
                  <a:lnTo>
                    <a:pt x="15" y="171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9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17" y="211"/>
                  </a:lnTo>
                  <a:lnTo>
                    <a:pt x="38" y="207"/>
                  </a:lnTo>
                  <a:lnTo>
                    <a:pt x="46" y="198"/>
                  </a:lnTo>
                  <a:lnTo>
                    <a:pt x="49" y="198"/>
                  </a:lnTo>
                  <a:lnTo>
                    <a:pt x="67" y="194"/>
                  </a:lnTo>
                  <a:lnTo>
                    <a:pt x="70" y="212"/>
                  </a:lnTo>
                  <a:lnTo>
                    <a:pt x="76" y="212"/>
                  </a:lnTo>
                  <a:lnTo>
                    <a:pt x="81" y="212"/>
                  </a:lnTo>
                  <a:lnTo>
                    <a:pt x="85" y="212"/>
                  </a:lnTo>
                  <a:lnTo>
                    <a:pt x="90" y="213"/>
                  </a:lnTo>
                  <a:lnTo>
                    <a:pt x="93" y="213"/>
                  </a:lnTo>
                  <a:lnTo>
                    <a:pt x="93" y="217"/>
                  </a:lnTo>
                  <a:lnTo>
                    <a:pt x="99" y="226"/>
                  </a:lnTo>
                  <a:lnTo>
                    <a:pt x="108" y="236"/>
                  </a:lnTo>
                  <a:lnTo>
                    <a:pt x="116" y="234"/>
                  </a:lnTo>
                  <a:lnTo>
                    <a:pt x="124" y="236"/>
                  </a:lnTo>
                  <a:lnTo>
                    <a:pt x="129" y="237"/>
                  </a:lnTo>
                  <a:lnTo>
                    <a:pt x="132" y="239"/>
                  </a:lnTo>
                  <a:lnTo>
                    <a:pt x="133" y="228"/>
                  </a:lnTo>
                  <a:lnTo>
                    <a:pt x="136" y="220"/>
                  </a:lnTo>
                  <a:lnTo>
                    <a:pt x="132" y="213"/>
                  </a:lnTo>
                  <a:lnTo>
                    <a:pt x="141" y="195"/>
                  </a:lnTo>
                  <a:lnTo>
                    <a:pt x="143" y="192"/>
                  </a:lnTo>
                  <a:lnTo>
                    <a:pt x="146" y="186"/>
                  </a:lnTo>
                  <a:lnTo>
                    <a:pt x="158" y="184"/>
                  </a:lnTo>
                  <a:lnTo>
                    <a:pt x="163" y="183"/>
                  </a:lnTo>
                  <a:lnTo>
                    <a:pt x="178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3" y="170"/>
                  </a:lnTo>
                  <a:lnTo>
                    <a:pt x="200" y="167"/>
                  </a:lnTo>
                  <a:lnTo>
                    <a:pt x="199" y="165"/>
                  </a:lnTo>
                  <a:lnTo>
                    <a:pt x="199" y="161"/>
                  </a:lnTo>
                  <a:lnTo>
                    <a:pt x="202" y="159"/>
                  </a:lnTo>
                  <a:lnTo>
                    <a:pt x="205" y="159"/>
                  </a:lnTo>
                  <a:lnTo>
                    <a:pt x="207" y="156"/>
                  </a:lnTo>
                  <a:lnTo>
                    <a:pt x="208" y="153"/>
                  </a:lnTo>
                  <a:lnTo>
                    <a:pt x="210" y="151"/>
                  </a:lnTo>
                  <a:lnTo>
                    <a:pt x="212" y="149"/>
                  </a:lnTo>
                  <a:lnTo>
                    <a:pt x="214" y="147"/>
                  </a:lnTo>
                  <a:lnTo>
                    <a:pt x="216" y="145"/>
                  </a:lnTo>
                  <a:lnTo>
                    <a:pt x="219" y="143"/>
                  </a:lnTo>
                  <a:lnTo>
                    <a:pt x="221" y="142"/>
                  </a:lnTo>
                  <a:lnTo>
                    <a:pt x="226" y="140"/>
                  </a:lnTo>
                  <a:lnTo>
                    <a:pt x="228" y="141"/>
                  </a:lnTo>
                  <a:lnTo>
                    <a:pt x="233" y="135"/>
                  </a:lnTo>
                  <a:lnTo>
                    <a:pt x="231" y="130"/>
                  </a:lnTo>
                  <a:lnTo>
                    <a:pt x="230" y="127"/>
                  </a:lnTo>
                  <a:lnTo>
                    <a:pt x="230" y="124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4" y="116"/>
                  </a:lnTo>
                  <a:lnTo>
                    <a:pt x="232" y="115"/>
                  </a:lnTo>
                  <a:lnTo>
                    <a:pt x="229" y="113"/>
                  </a:lnTo>
                  <a:lnTo>
                    <a:pt x="226" y="112"/>
                  </a:lnTo>
                  <a:lnTo>
                    <a:pt x="219" y="109"/>
                  </a:lnTo>
                  <a:lnTo>
                    <a:pt x="219" y="106"/>
                  </a:lnTo>
                  <a:lnTo>
                    <a:pt x="221" y="103"/>
                  </a:lnTo>
                  <a:lnTo>
                    <a:pt x="220" y="99"/>
                  </a:lnTo>
                  <a:lnTo>
                    <a:pt x="218" y="97"/>
                  </a:lnTo>
                  <a:lnTo>
                    <a:pt x="214" y="91"/>
                  </a:lnTo>
                  <a:lnTo>
                    <a:pt x="212" y="90"/>
                  </a:lnTo>
                  <a:lnTo>
                    <a:pt x="213" y="87"/>
                  </a:lnTo>
                  <a:lnTo>
                    <a:pt x="212" y="81"/>
                  </a:lnTo>
                  <a:lnTo>
                    <a:pt x="213" y="77"/>
                  </a:lnTo>
                  <a:lnTo>
                    <a:pt x="214" y="72"/>
                  </a:lnTo>
                  <a:lnTo>
                    <a:pt x="213" y="69"/>
                  </a:lnTo>
                  <a:lnTo>
                    <a:pt x="209" y="68"/>
                  </a:lnTo>
                  <a:lnTo>
                    <a:pt x="206" y="66"/>
                  </a:lnTo>
                  <a:lnTo>
                    <a:pt x="205" y="63"/>
                  </a:lnTo>
                  <a:lnTo>
                    <a:pt x="203" y="61"/>
                  </a:lnTo>
                  <a:lnTo>
                    <a:pt x="201" y="60"/>
                  </a:lnTo>
                  <a:lnTo>
                    <a:pt x="199" y="58"/>
                  </a:lnTo>
                  <a:lnTo>
                    <a:pt x="197" y="55"/>
                  </a:lnTo>
                  <a:lnTo>
                    <a:pt x="194" y="53"/>
                  </a:lnTo>
                  <a:lnTo>
                    <a:pt x="191" y="50"/>
                  </a:lnTo>
                  <a:lnTo>
                    <a:pt x="188" y="46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1" y="38"/>
                  </a:lnTo>
                  <a:lnTo>
                    <a:pt x="179" y="33"/>
                  </a:lnTo>
                  <a:lnTo>
                    <a:pt x="179" y="30"/>
                  </a:lnTo>
                  <a:lnTo>
                    <a:pt x="178" y="27"/>
                  </a:lnTo>
                  <a:lnTo>
                    <a:pt x="180" y="21"/>
                  </a:lnTo>
                  <a:lnTo>
                    <a:pt x="170" y="15"/>
                  </a:lnTo>
                  <a:lnTo>
                    <a:pt x="164" y="5"/>
                  </a:lnTo>
                  <a:lnTo>
                    <a:pt x="157" y="1"/>
                  </a:lnTo>
                  <a:lnTo>
                    <a:pt x="151" y="2"/>
                  </a:lnTo>
                  <a:lnTo>
                    <a:pt x="148" y="0"/>
                  </a:lnTo>
                  <a:lnTo>
                    <a:pt x="131" y="4"/>
                  </a:lnTo>
                  <a:lnTo>
                    <a:pt x="124" y="6"/>
                  </a:lnTo>
                  <a:lnTo>
                    <a:pt x="120" y="5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1" y="27"/>
                  </a:lnTo>
                  <a:lnTo>
                    <a:pt x="105" y="29"/>
                  </a:lnTo>
                  <a:lnTo>
                    <a:pt x="102" y="33"/>
                  </a:lnTo>
                  <a:lnTo>
                    <a:pt x="88" y="50"/>
                  </a:lnTo>
                  <a:lnTo>
                    <a:pt x="76" y="52"/>
                  </a:lnTo>
                  <a:lnTo>
                    <a:pt x="70" y="52"/>
                  </a:lnTo>
                  <a:lnTo>
                    <a:pt x="67" y="51"/>
                  </a:lnTo>
                  <a:lnTo>
                    <a:pt x="65" y="54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0" y="63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Corozal">
              <a:extLst>
                <a:ext uri="{FF2B5EF4-FFF2-40B4-BE49-F238E27FC236}">
                  <a16:creationId xmlns:a16="http://schemas.microsoft.com/office/drawing/2014/main" id="{D49F6C08-3B3F-32CC-7ABE-E4D4BF85E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25" y="2117725"/>
              <a:ext cx="382588" cy="476250"/>
            </a:xfrm>
            <a:custGeom>
              <a:avLst/>
              <a:gdLst>
                <a:gd name="T0" fmla="*/ 2147483647 w 241"/>
                <a:gd name="T1" fmla="*/ 2147483647 h 300"/>
                <a:gd name="T2" fmla="*/ 2147483647 w 241"/>
                <a:gd name="T3" fmla="*/ 2147483647 h 300"/>
                <a:gd name="T4" fmla="*/ 2147483647 w 241"/>
                <a:gd name="T5" fmla="*/ 2147483647 h 300"/>
                <a:gd name="T6" fmla="*/ 2147483647 w 241"/>
                <a:gd name="T7" fmla="*/ 2147483647 h 300"/>
                <a:gd name="T8" fmla="*/ 2147483647 w 241"/>
                <a:gd name="T9" fmla="*/ 2147483647 h 300"/>
                <a:gd name="T10" fmla="*/ 2147483647 w 241"/>
                <a:gd name="T11" fmla="*/ 2147483647 h 300"/>
                <a:gd name="T12" fmla="*/ 2147483647 w 241"/>
                <a:gd name="T13" fmla="*/ 2147483647 h 300"/>
                <a:gd name="T14" fmla="*/ 2147483647 w 241"/>
                <a:gd name="T15" fmla="*/ 2147483647 h 300"/>
                <a:gd name="T16" fmla="*/ 2147483647 w 241"/>
                <a:gd name="T17" fmla="*/ 2147483647 h 300"/>
                <a:gd name="T18" fmla="*/ 2147483647 w 241"/>
                <a:gd name="T19" fmla="*/ 2147483647 h 300"/>
                <a:gd name="T20" fmla="*/ 2147483647 w 241"/>
                <a:gd name="T21" fmla="*/ 2147483647 h 300"/>
                <a:gd name="T22" fmla="*/ 2147483647 w 241"/>
                <a:gd name="T23" fmla="*/ 2147483647 h 300"/>
                <a:gd name="T24" fmla="*/ 2147483647 w 241"/>
                <a:gd name="T25" fmla="*/ 2147483647 h 300"/>
                <a:gd name="T26" fmla="*/ 2147483647 w 241"/>
                <a:gd name="T27" fmla="*/ 2147483647 h 300"/>
                <a:gd name="T28" fmla="*/ 2147483647 w 241"/>
                <a:gd name="T29" fmla="*/ 0 h 300"/>
                <a:gd name="T30" fmla="*/ 2147483647 w 241"/>
                <a:gd name="T31" fmla="*/ 2147483647 h 300"/>
                <a:gd name="T32" fmla="*/ 2147483647 w 241"/>
                <a:gd name="T33" fmla="*/ 2147483647 h 300"/>
                <a:gd name="T34" fmla="*/ 2147483647 w 241"/>
                <a:gd name="T35" fmla="*/ 2147483647 h 300"/>
                <a:gd name="T36" fmla="*/ 2147483647 w 241"/>
                <a:gd name="T37" fmla="*/ 2147483647 h 300"/>
                <a:gd name="T38" fmla="*/ 2147483647 w 241"/>
                <a:gd name="T39" fmla="*/ 2147483647 h 300"/>
                <a:gd name="T40" fmla="*/ 2147483647 w 241"/>
                <a:gd name="T41" fmla="*/ 2147483647 h 300"/>
                <a:gd name="T42" fmla="*/ 2147483647 w 241"/>
                <a:gd name="T43" fmla="*/ 2147483647 h 300"/>
                <a:gd name="T44" fmla="*/ 2147483647 w 241"/>
                <a:gd name="T45" fmla="*/ 2147483647 h 300"/>
                <a:gd name="T46" fmla="*/ 2147483647 w 241"/>
                <a:gd name="T47" fmla="*/ 2147483647 h 300"/>
                <a:gd name="T48" fmla="*/ 2147483647 w 241"/>
                <a:gd name="T49" fmla="*/ 2147483647 h 300"/>
                <a:gd name="T50" fmla="*/ 2147483647 w 241"/>
                <a:gd name="T51" fmla="*/ 2147483647 h 300"/>
                <a:gd name="T52" fmla="*/ 2147483647 w 241"/>
                <a:gd name="T53" fmla="*/ 2147483647 h 300"/>
                <a:gd name="T54" fmla="*/ 2147483647 w 241"/>
                <a:gd name="T55" fmla="*/ 2147483647 h 300"/>
                <a:gd name="T56" fmla="*/ 2147483647 w 241"/>
                <a:gd name="T57" fmla="*/ 2147483647 h 300"/>
                <a:gd name="T58" fmla="*/ 2147483647 w 241"/>
                <a:gd name="T59" fmla="*/ 2147483647 h 300"/>
                <a:gd name="T60" fmla="*/ 2147483647 w 241"/>
                <a:gd name="T61" fmla="*/ 2147483647 h 300"/>
                <a:gd name="T62" fmla="*/ 2147483647 w 241"/>
                <a:gd name="T63" fmla="*/ 2147483647 h 300"/>
                <a:gd name="T64" fmla="*/ 2147483647 w 241"/>
                <a:gd name="T65" fmla="*/ 2147483647 h 300"/>
                <a:gd name="T66" fmla="*/ 2147483647 w 241"/>
                <a:gd name="T67" fmla="*/ 2147483647 h 300"/>
                <a:gd name="T68" fmla="*/ 2147483647 w 241"/>
                <a:gd name="T69" fmla="*/ 2147483647 h 300"/>
                <a:gd name="T70" fmla="*/ 2147483647 w 241"/>
                <a:gd name="T71" fmla="*/ 2147483647 h 300"/>
                <a:gd name="T72" fmla="*/ 2147483647 w 241"/>
                <a:gd name="T73" fmla="*/ 2147483647 h 300"/>
                <a:gd name="T74" fmla="*/ 2147483647 w 241"/>
                <a:gd name="T75" fmla="*/ 2147483647 h 300"/>
                <a:gd name="T76" fmla="*/ 2147483647 w 241"/>
                <a:gd name="T77" fmla="*/ 2147483647 h 300"/>
                <a:gd name="T78" fmla="*/ 2147483647 w 241"/>
                <a:gd name="T79" fmla="*/ 2147483647 h 300"/>
                <a:gd name="T80" fmla="*/ 2147483647 w 241"/>
                <a:gd name="T81" fmla="*/ 2147483647 h 300"/>
                <a:gd name="T82" fmla="*/ 2147483647 w 241"/>
                <a:gd name="T83" fmla="*/ 2147483647 h 300"/>
                <a:gd name="T84" fmla="*/ 2147483647 w 241"/>
                <a:gd name="T85" fmla="*/ 2147483647 h 300"/>
                <a:gd name="T86" fmla="*/ 2147483647 w 241"/>
                <a:gd name="T87" fmla="*/ 2147483647 h 300"/>
                <a:gd name="T88" fmla="*/ 2147483647 w 241"/>
                <a:gd name="T89" fmla="*/ 2147483647 h 300"/>
                <a:gd name="T90" fmla="*/ 2147483647 w 241"/>
                <a:gd name="T91" fmla="*/ 2147483647 h 3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1"/>
                <a:gd name="T139" fmla="*/ 0 h 300"/>
                <a:gd name="T140" fmla="*/ 241 w 241"/>
                <a:gd name="T141" fmla="*/ 300 h 3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1" h="300">
                  <a:moveTo>
                    <a:pt x="19" y="227"/>
                  </a:moveTo>
                  <a:lnTo>
                    <a:pt x="16" y="225"/>
                  </a:lnTo>
                  <a:lnTo>
                    <a:pt x="13" y="220"/>
                  </a:lnTo>
                  <a:lnTo>
                    <a:pt x="0" y="219"/>
                  </a:lnTo>
                  <a:lnTo>
                    <a:pt x="4" y="200"/>
                  </a:lnTo>
                  <a:lnTo>
                    <a:pt x="11" y="173"/>
                  </a:lnTo>
                  <a:lnTo>
                    <a:pt x="15" y="159"/>
                  </a:lnTo>
                  <a:lnTo>
                    <a:pt x="22" y="149"/>
                  </a:lnTo>
                  <a:lnTo>
                    <a:pt x="22" y="141"/>
                  </a:lnTo>
                  <a:lnTo>
                    <a:pt x="23" y="138"/>
                  </a:lnTo>
                  <a:lnTo>
                    <a:pt x="23" y="135"/>
                  </a:lnTo>
                  <a:lnTo>
                    <a:pt x="25" y="130"/>
                  </a:lnTo>
                  <a:lnTo>
                    <a:pt x="26" y="126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32" y="109"/>
                  </a:lnTo>
                  <a:lnTo>
                    <a:pt x="34" y="103"/>
                  </a:lnTo>
                  <a:lnTo>
                    <a:pt x="35" y="98"/>
                  </a:lnTo>
                  <a:lnTo>
                    <a:pt x="37" y="93"/>
                  </a:lnTo>
                  <a:lnTo>
                    <a:pt x="38" y="88"/>
                  </a:lnTo>
                  <a:lnTo>
                    <a:pt x="39" y="86"/>
                  </a:lnTo>
                  <a:lnTo>
                    <a:pt x="40" y="83"/>
                  </a:lnTo>
                  <a:lnTo>
                    <a:pt x="44" y="83"/>
                  </a:lnTo>
                  <a:lnTo>
                    <a:pt x="49" y="83"/>
                  </a:lnTo>
                  <a:lnTo>
                    <a:pt x="52" y="87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60" y="56"/>
                  </a:lnTo>
                  <a:lnTo>
                    <a:pt x="62" y="54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63" y="29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98" y="12"/>
                  </a:lnTo>
                  <a:lnTo>
                    <a:pt x="100" y="6"/>
                  </a:lnTo>
                  <a:lnTo>
                    <a:pt x="102" y="3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3" y="3"/>
                  </a:lnTo>
                  <a:lnTo>
                    <a:pt x="130" y="7"/>
                  </a:lnTo>
                  <a:lnTo>
                    <a:pt x="136" y="6"/>
                  </a:lnTo>
                  <a:lnTo>
                    <a:pt x="147" y="4"/>
                  </a:lnTo>
                  <a:lnTo>
                    <a:pt x="171" y="10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3" y="7"/>
                  </a:lnTo>
                  <a:lnTo>
                    <a:pt x="186" y="10"/>
                  </a:lnTo>
                  <a:lnTo>
                    <a:pt x="203" y="23"/>
                  </a:lnTo>
                  <a:lnTo>
                    <a:pt x="210" y="30"/>
                  </a:lnTo>
                  <a:lnTo>
                    <a:pt x="216" y="37"/>
                  </a:lnTo>
                  <a:lnTo>
                    <a:pt x="218" y="39"/>
                  </a:lnTo>
                  <a:lnTo>
                    <a:pt x="219" y="42"/>
                  </a:lnTo>
                  <a:lnTo>
                    <a:pt x="221" y="46"/>
                  </a:lnTo>
                  <a:lnTo>
                    <a:pt x="221" y="54"/>
                  </a:lnTo>
                  <a:lnTo>
                    <a:pt x="225" y="54"/>
                  </a:lnTo>
                  <a:lnTo>
                    <a:pt x="227" y="58"/>
                  </a:lnTo>
                  <a:lnTo>
                    <a:pt x="228" y="61"/>
                  </a:lnTo>
                  <a:lnTo>
                    <a:pt x="230" y="64"/>
                  </a:lnTo>
                  <a:lnTo>
                    <a:pt x="232" y="69"/>
                  </a:lnTo>
                  <a:lnTo>
                    <a:pt x="234" y="73"/>
                  </a:lnTo>
                  <a:lnTo>
                    <a:pt x="236" y="76"/>
                  </a:lnTo>
                  <a:lnTo>
                    <a:pt x="238" y="80"/>
                  </a:lnTo>
                  <a:lnTo>
                    <a:pt x="239" y="84"/>
                  </a:lnTo>
                  <a:lnTo>
                    <a:pt x="241" y="87"/>
                  </a:lnTo>
                  <a:lnTo>
                    <a:pt x="241" y="90"/>
                  </a:lnTo>
                  <a:lnTo>
                    <a:pt x="240" y="93"/>
                  </a:lnTo>
                  <a:lnTo>
                    <a:pt x="238" y="98"/>
                  </a:lnTo>
                  <a:lnTo>
                    <a:pt x="237" y="101"/>
                  </a:lnTo>
                  <a:lnTo>
                    <a:pt x="234" y="110"/>
                  </a:lnTo>
                  <a:lnTo>
                    <a:pt x="233" y="114"/>
                  </a:lnTo>
                  <a:lnTo>
                    <a:pt x="232" y="118"/>
                  </a:lnTo>
                  <a:lnTo>
                    <a:pt x="230" y="122"/>
                  </a:lnTo>
                  <a:lnTo>
                    <a:pt x="229" y="127"/>
                  </a:lnTo>
                  <a:lnTo>
                    <a:pt x="228" y="139"/>
                  </a:lnTo>
                  <a:lnTo>
                    <a:pt x="228" y="142"/>
                  </a:lnTo>
                  <a:lnTo>
                    <a:pt x="225" y="150"/>
                  </a:lnTo>
                  <a:lnTo>
                    <a:pt x="223" y="155"/>
                  </a:lnTo>
                  <a:lnTo>
                    <a:pt x="223" y="158"/>
                  </a:lnTo>
                  <a:lnTo>
                    <a:pt x="223" y="162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2" y="173"/>
                  </a:lnTo>
                  <a:lnTo>
                    <a:pt x="221" y="179"/>
                  </a:lnTo>
                  <a:lnTo>
                    <a:pt x="219" y="189"/>
                  </a:lnTo>
                  <a:lnTo>
                    <a:pt x="220" y="197"/>
                  </a:lnTo>
                  <a:lnTo>
                    <a:pt x="216" y="216"/>
                  </a:lnTo>
                  <a:lnTo>
                    <a:pt x="218" y="228"/>
                  </a:lnTo>
                  <a:lnTo>
                    <a:pt x="216" y="230"/>
                  </a:lnTo>
                  <a:lnTo>
                    <a:pt x="208" y="243"/>
                  </a:lnTo>
                  <a:lnTo>
                    <a:pt x="206" y="247"/>
                  </a:lnTo>
                  <a:lnTo>
                    <a:pt x="203" y="250"/>
                  </a:lnTo>
                  <a:lnTo>
                    <a:pt x="201" y="253"/>
                  </a:lnTo>
                  <a:lnTo>
                    <a:pt x="199" y="257"/>
                  </a:lnTo>
                  <a:lnTo>
                    <a:pt x="193" y="259"/>
                  </a:lnTo>
                  <a:lnTo>
                    <a:pt x="183" y="264"/>
                  </a:lnTo>
                  <a:lnTo>
                    <a:pt x="180" y="263"/>
                  </a:lnTo>
                  <a:lnTo>
                    <a:pt x="176" y="263"/>
                  </a:lnTo>
                  <a:lnTo>
                    <a:pt x="164" y="273"/>
                  </a:lnTo>
                  <a:lnTo>
                    <a:pt x="160" y="276"/>
                  </a:lnTo>
                  <a:lnTo>
                    <a:pt x="157" y="276"/>
                  </a:lnTo>
                  <a:lnTo>
                    <a:pt x="153" y="276"/>
                  </a:lnTo>
                  <a:lnTo>
                    <a:pt x="147" y="279"/>
                  </a:lnTo>
                  <a:lnTo>
                    <a:pt x="130" y="279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19" y="289"/>
                  </a:lnTo>
                  <a:lnTo>
                    <a:pt x="116" y="292"/>
                  </a:lnTo>
                  <a:lnTo>
                    <a:pt x="113" y="294"/>
                  </a:lnTo>
                  <a:lnTo>
                    <a:pt x="111" y="296"/>
                  </a:lnTo>
                  <a:lnTo>
                    <a:pt x="107" y="299"/>
                  </a:lnTo>
                  <a:lnTo>
                    <a:pt x="104" y="299"/>
                  </a:lnTo>
                  <a:lnTo>
                    <a:pt x="101" y="300"/>
                  </a:lnTo>
                  <a:lnTo>
                    <a:pt x="95" y="298"/>
                  </a:lnTo>
                  <a:lnTo>
                    <a:pt x="92" y="298"/>
                  </a:lnTo>
                  <a:lnTo>
                    <a:pt x="88" y="297"/>
                  </a:lnTo>
                  <a:lnTo>
                    <a:pt x="86" y="297"/>
                  </a:lnTo>
                  <a:lnTo>
                    <a:pt x="81" y="297"/>
                  </a:lnTo>
                  <a:lnTo>
                    <a:pt x="75" y="296"/>
                  </a:lnTo>
                  <a:lnTo>
                    <a:pt x="70" y="288"/>
                  </a:lnTo>
                  <a:lnTo>
                    <a:pt x="66" y="288"/>
                  </a:lnTo>
                  <a:lnTo>
                    <a:pt x="63" y="286"/>
                  </a:lnTo>
                  <a:lnTo>
                    <a:pt x="59" y="284"/>
                  </a:lnTo>
                  <a:lnTo>
                    <a:pt x="58" y="279"/>
                  </a:lnTo>
                  <a:lnTo>
                    <a:pt x="57" y="276"/>
                  </a:lnTo>
                  <a:lnTo>
                    <a:pt x="55" y="271"/>
                  </a:lnTo>
                  <a:lnTo>
                    <a:pt x="53" y="268"/>
                  </a:lnTo>
                  <a:lnTo>
                    <a:pt x="51" y="265"/>
                  </a:lnTo>
                  <a:lnTo>
                    <a:pt x="47" y="259"/>
                  </a:lnTo>
                  <a:lnTo>
                    <a:pt x="44" y="256"/>
                  </a:lnTo>
                  <a:lnTo>
                    <a:pt x="43" y="253"/>
                  </a:lnTo>
                  <a:lnTo>
                    <a:pt x="40" y="250"/>
                  </a:lnTo>
                  <a:lnTo>
                    <a:pt x="39" y="248"/>
                  </a:lnTo>
                  <a:lnTo>
                    <a:pt x="36" y="245"/>
                  </a:lnTo>
                  <a:lnTo>
                    <a:pt x="33" y="241"/>
                  </a:lnTo>
                  <a:lnTo>
                    <a:pt x="31" y="239"/>
                  </a:lnTo>
                  <a:lnTo>
                    <a:pt x="25" y="233"/>
                  </a:lnTo>
                  <a:lnTo>
                    <a:pt x="22" y="229"/>
                  </a:lnTo>
                  <a:lnTo>
                    <a:pt x="19" y="227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Dorado">
              <a:extLst>
                <a:ext uri="{FF2B5EF4-FFF2-40B4-BE49-F238E27FC236}">
                  <a16:creationId xmlns:a16="http://schemas.microsoft.com/office/drawing/2014/main" id="{605002FD-4D73-EAF2-E30B-9753E17C5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1714500"/>
              <a:ext cx="436563" cy="352425"/>
            </a:xfrm>
            <a:custGeom>
              <a:avLst/>
              <a:gdLst>
                <a:gd name="T0" fmla="*/ 2147483647 w 275"/>
                <a:gd name="T1" fmla="*/ 2147483647 h 222"/>
                <a:gd name="T2" fmla="*/ 2147483647 w 275"/>
                <a:gd name="T3" fmla="*/ 2147483647 h 222"/>
                <a:gd name="T4" fmla="*/ 2147483647 w 275"/>
                <a:gd name="T5" fmla="*/ 2147483647 h 222"/>
                <a:gd name="T6" fmla="*/ 2147483647 w 275"/>
                <a:gd name="T7" fmla="*/ 2147483647 h 222"/>
                <a:gd name="T8" fmla="*/ 2147483647 w 275"/>
                <a:gd name="T9" fmla="*/ 2147483647 h 222"/>
                <a:gd name="T10" fmla="*/ 2147483647 w 275"/>
                <a:gd name="T11" fmla="*/ 2147483647 h 222"/>
                <a:gd name="T12" fmla="*/ 2147483647 w 275"/>
                <a:gd name="T13" fmla="*/ 2147483647 h 222"/>
                <a:gd name="T14" fmla="*/ 2147483647 w 275"/>
                <a:gd name="T15" fmla="*/ 2147483647 h 222"/>
                <a:gd name="T16" fmla="*/ 0 w 275"/>
                <a:gd name="T17" fmla="*/ 2147483647 h 222"/>
                <a:gd name="T18" fmla="*/ 2147483647 w 275"/>
                <a:gd name="T19" fmla="*/ 2147483647 h 222"/>
                <a:gd name="T20" fmla="*/ 2147483647 w 275"/>
                <a:gd name="T21" fmla="*/ 2147483647 h 222"/>
                <a:gd name="T22" fmla="*/ 2147483647 w 275"/>
                <a:gd name="T23" fmla="*/ 2147483647 h 222"/>
                <a:gd name="T24" fmla="*/ 2147483647 w 275"/>
                <a:gd name="T25" fmla="*/ 2147483647 h 222"/>
                <a:gd name="T26" fmla="*/ 2147483647 w 275"/>
                <a:gd name="T27" fmla="*/ 2147483647 h 222"/>
                <a:gd name="T28" fmla="*/ 2147483647 w 275"/>
                <a:gd name="T29" fmla="*/ 2147483647 h 222"/>
                <a:gd name="T30" fmla="*/ 2147483647 w 275"/>
                <a:gd name="T31" fmla="*/ 2147483647 h 222"/>
                <a:gd name="T32" fmla="*/ 2147483647 w 275"/>
                <a:gd name="T33" fmla="*/ 0 h 222"/>
                <a:gd name="T34" fmla="*/ 2147483647 w 275"/>
                <a:gd name="T35" fmla="*/ 2147483647 h 222"/>
                <a:gd name="T36" fmla="*/ 2147483647 w 275"/>
                <a:gd name="T37" fmla="*/ 2147483647 h 222"/>
                <a:gd name="T38" fmla="*/ 2147483647 w 275"/>
                <a:gd name="T39" fmla="*/ 2147483647 h 222"/>
                <a:gd name="T40" fmla="*/ 2147483647 w 275"/>
                <a:gd name="T41" fmla="*/ 2147483647 h 222"/>
                <a:gd name="T42" fmla="*/ 2147483647 w 275"/>
                <a:gd name="T43" fmla="*/ 2147483647 h 222"/>
                <a:gd name="T44" fmla="*/ 2147483647 w 275"/>
                <a:gd name="T45" fmla="*/ 2147483647 h 222"/>
                <a:gd name="T46" fmla="*/ 2147483647 w 275"/>
                <a:gd name="T47" fmla="*/ 2147483647 h 222"/>
                <a:gd name="T48" fmla="*/ 2147483647 w 275"/>
                <a:gd name="T49" fmla="*/ 2147483647 h 222"/>
                <a:gd name="T50" fmla="*/ 2147483647 w 275"/>
                <a:gd name="T51" fmla="*/ 2147483647 h 222"/>
                <a:gd name="T52" fmla="*/ 2147483647 w 275"/>
                <a:gd name="T53" fmla="*/ 2147483647 h 222"/>
                <a:gd name="T54" fmla="*/ 2147483647 w 275"/>
                <a:gd name="T55" fmla="*/ 2147483647 h 222"/>
                <a:gd name="T56" fmla="*/ 2147483647 w 275"/>
                <a:gd name="T57" fmla="*/ 2147483647 h 222"/>
                <a:gd name="T58" fmla="*/ 2147483647 w 275"/>
                <a:gd name="T59" fmla="*/ 2147483647 h 222"/>
                <a:gd name="T60" fmla="*/ 2147483647 w 275"/>
                <a:gd name="T61" fmla="*/ 2147483647 h 222"/>
                <a:gd name="T62" fmla="*/ 2147483647 w 275"/>
                <a:gd name="T63" fmla="*/ 2147483647 h 222"/>
                <a:gd name="T64" fmla="*/ 2147483647 w 275"/>
                <a:gd name="T65" fmla="*/ 2147483647 h 222"/>
                <a:gd name="T66" fmla="*/ 2147483647 w 275"/>
                <a:gd name="T67" fmla="*/ 2147483647 h 222"/>
                <a:gd name="T68" fmla="*/ 2147483647 w 275"/>
                <a:gd name="T69" fmla="*/ 2147483647 h 222"/>
                <a:gd name="T70" fmla="*/ 2147483647 w 275"/>
                <a:gd name="T71" fmla="*/ 2147483647 h 222"/>
                <a:gd name="T72" fmla="*/ 2147483647 w 275"/>
                <a:gd name="T73" fmla="*/ 2147483647 h 222"/>
                <a:gd name="T74" fmla="*/ 2147483647 w 275"/>
                <a:gd name="T75" fmla="*/ 2147483647 h 222"/>
                <a:gd name="T76" fmla="*/ 2147483647 w 275"/>
                <a:gd name="T77" fmla="*/ 2147483647 h 222"/>
                <a:gd name="T78" fmla="*/ 2147483647 w 275"/>
                <a:gd name="T79" fmla="*/ 2147483647 h 222"/>
                <a:gd name="T80" fmla="*/ 2147483647 w 275"/>
                <a:gd name="T81" fmla="*/ 2147483647 h 222"/>
                <a:gd name="T82" fmla="*/ 2147483647 w 275"/>
                <a:gd name="T83" fmla="*/ 2147483647 h 222"/>
                <a:gd name="T84" fmla="*/ 2147483647 w 275"/>
                <a:gd name="T85" fmla="*/ 2147483647 h 222"/>
                <a:gd name="T86" fmla="*/ 2147483647 w 275"/>
                <a:gd name="T87" fmla="*/ 2147483647 h 222"/>
                <a:gd name="T88" fmla="*/ 2147483647 w 275"/>
                <a:gd name="T89" fmla="*/ 2147483647 h 222"/>
                <a:gd name="T90" fmla="*/ 2147483647 w 275"/>
                <a:gd name="T91" fmla="*/ 2147483647 h 222"/>
                <a:gd name="T92" fmla="*/ 2147483647 w 275"/>
                <a:gd name="T93" fmla="*/ 2147483647 h 222"/>
                <a:gd name="T94" fmla="*/ 2147483647 w 275"/>
                <a:gd name="T95" fmla="*/ 2147483647 h 222"/>
                <a:gd name="T96" fmla="*/ 2147483647 w 275"/>
                <a:gd name="T97" fmla="*/ 2147483647 h 222"/>
                <a:gd name="T98" fmla="*/ 2147483647 w 275"/>
                <a:gd name="T99" fmla="*/ 2147483647 h 222"/>
                <a:gd name="T100" fmla="*/ 2147483647 w 275"/>
                <a:gd name="T101" fmla="*/ 2147483647 h 222"/>
                <a:gd name="T102" fmla="*/ 2147483647 w 275"/>
                <a:gd name="T103" fmla="*/ 2147483647 h 222"/>
                <a:gd name="T104" fmla="*/ 2147483647 w 275"/>
                <a:gd name="T105" fmla="*/ 2147483647 h 222"/>
                <a:gd name="T106" fmla="*/ 2147483647 w 275"/>
                <a:gd name="T107" fmla="*/ 2147483647 h 222"/>
                <a:gd name="T108" fmla="*/ 2147483647 w 275"/>
                <a:gd name="T109" fmla="*/ 2147483647 h 222"/>
                <a:gd name="T110" fmla="*/ 2147483647 w 275"/>
                <a:gd name="T111" fmla="*/ 2147483647 h 2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5"/>
                <a:gd name="T169" fmla="*/ 0 h 222"/>
                <a:gd name="T170" fmla="*/ 275 w 275"/>
                <a:gd name="T171" fmla="*/ 222 h 2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5" h="222">
                  <a:moveTo>
                    <a:pt x="41" y="135"/>
                  </a:moveTo>
                  <a:lnTo>
                    <a:pt x="41" y="132"/>
                  </a:lnTo>
                  <a:lnTo>
                    <a:pt x="41" y="128"/>
                  </a:lnTo>
                  <a:lnTo>
                    <a:pt x="39" y="126"/>
                  </a:lnTo>
                  <a:lnTo>
                    <a:pt x="39" y="123"/>
                  </a:lnTo>
                  <a:lnTo>
                    <a:pt x="37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5" y="109"/>
                  </a:lnTo>
                  <a:lnTo>
                    <a:pt x="36" y="106"/>
                  </a:lnTo>
                  <a:lnTo>
                    <a:pt x="20" y="104"/>
                  </a:lnTo>
                  <a:lnTo>
                    <a:pt x="15" y="97"/>
                  </a:lnTo>
                  <a:lnTo>
                    <a:pt x="12" y="93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6" y="80"/>
                  </a:lnTo>
                  <a:lnTo>
                    <a:pt x="0" y="65"/>
                  </a:lnTo>
                  <a:lnTo>
                    <a:pt x="1" y="60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3" y="38"/>
                  </a:lnTo>
                  <a:lnTo>
                    <a:pt x="5" y="21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36" y="8"/>
                  </a:lnTo>
                  <a:lnTo>
                    <a:pt x="76" y="17"/>
                  </a:lnTo>
                  <a:lnTo>
                    <a:pt x="91" y="8"/>
                  </a:lnTo>
                  <a:lnTo>
                    <a:pt x="94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45" y="6"/>
                  </a:lnTo>
                  <a:lnTo>
                    <a:pt x="156" y="16"/>
                  </a:lnTo>
                  <a:lnTo>
                    <a:pt x="275" y="26"/>
                  </a:lnTo>
                  <a:lnTo>
                    <a:pt x="273" y="29"/>
                  </a:lnTo>
                  <a:lnTo>
                    <a:pt x="272" y="33"/>
                  </a:lnTo>
                  <a:lnTo>
                    <a:pt x="266" y="35"/>
                  </a:lnTo>
                  <a:lnTo>
                    <a:pt x="262" y="36"/>
                  </a:lnTo>
                  <a:lnTo>
                    <a:pt x="258" y="36"/>
                  </a:lnTo>
                  <a:lnTo>
                    <a:pt x="253" y="35"/>
                  </a:lnTo>
                  <a:lnTo>
                    <a:pt x="249" y="33"/>
                  </a:lnTo>
                  <a:lnTo>
                    <a:pt x="245" y="32"/>
                  </a:lnTo>
                  <a:lnTo>
                    <a:pt x="241" y="32"/>
                  </a:lnTo>
                  <a:lnTo>
                    <a:pt x="238" y="33"/>
                  </a:lnTo>
                  <a:lnTo>
                    <a:pt x="198" y="60"/>
                  </a:lnTo>
                  <a:lnTo>
                    <a:pt x="198" y="63"/>
                  </a:lnTo>
                  <a:lnTo>
                    <a:pt x="200" y="67"/>
                  </a:lnTo>
                  <a:lnTo>
                    <a:pt x="196" y="68"/>
                  </a:lnTo>
                  <a:lnTo>
                    <a:pt x="194" y="67"/>
                  </a:lnTo>
                  <a:lnTo>
                    <a:pt x="190" y="63"/>
                  </a:lnTo>
                  <a:lnTo>
                    <a:pt x="187" y="61"/>
                  </a:lnTo>
                  <a:lnTo>
                    <a:pt x="161" y="64"/>
                  </a:lnTo>
                  <a:lnTo>
                    <a:pt x="156" y="65"/>
                  </a:lnTo>
                  <a:lnTo>
                    <a:pt x="151" y="64"/>
                  </a:lnTo>
                  <a:lnTo>
                    <a:pt x="148" y="59"/>
                  </a:lnTo>
                  <a:lnTo>
                    <a:pt x="144" y="58"/>
                  </a:lnTo>
                  <a:lnTo>
                    <a:pt x="137" y="56"/>
                  </a:lnTo>
                  <a:lnTo>
                    <a:pt x="136" y="59"/>
                  </a:lnTo>
                  <a:lnTo>
                    <a:pt x="135" y="68"/>
                  </a:lnTo>
                  <a:lnTo>
                    <a:pt x="135" y="72"/>
                  </a:lnTo>
                  <a:lnTo>
                    <a:pt x="140" y="95"/>
                  </a:lnTo>
                  <a:lnTo>
                    <a:pt x="137" y="102"/>
                  </a:lnTo>
                  <a:lnTo>
                    <a:pt x="137" y="112"/>
                  </a:lnTo>
                  <a:lnTo>
                    <a:pt x="127" y="116"/>
                  </a:lnTo>
                  <a:lnTo>
                    <a:pt x="131" y="129"/>
                  </a:lnTo>
                  <a:lnTo>
                    <a:pt x="131" y="131"/>
                  </a:lnTo>
                  <a:lnTo>
                    <a:pt x="122" y="134"/>
                  </a:lnTo>
                  <a:lnTo>
                    <a:pt x="123" y="137"/>
                  </a:lnTo>
                  <a:lnTo>
                    <a:pt x="123" y="141"/>
                  </a:lnTo>
                  <a:lnTo>
                    <a:pt x="128" y="149"/>
                  </a:lnTo>
                  <a:lnTo>
                    <a:pt x="139" y="146"/>
                  </a:lnTo>
                  <a:lnTo>
                    <a:pt x="141" y="151"/>
                  </a:lnTo>
                  <a:lnTo>
                    <a:pt x="140" y="156"/>
                  </a:lnTo>
                  <a:lnTo>
                    <a:pt x="133" y="159"/>
                  </a:lnTo>
                  <a:lnTo>
                    <a:pt x="145" y="194"/>
                  </a:lnTo>
                  <a:lnTo>
                    <a:pt x="150" y="196"/>
                  </a:lnTo>
                  <a:lnTo>
                    <a:pt x="146" y="200"/>
                  </a:lnTo>
                  <a:lnTo>
                    <a:pt x="144" y="206"/>
                  </a:lnTo>
                  <a:lnTo>
                    <a:pt x="139" y="207"/>
                  </a:lnTo>
                  <a:lnTo>
                    <a:pt x="138" y="211"/>
                  </a:lnTo>
                  <a:lnTo>
                    <a:pt x="118" y="215"/>
                  </a:lnTo>
                  <a:lnTo>
                    <a:pt x="108" y="216"/>
                  </a:lnTo>
                  <a:lnTo>
                    <a:pt x="106" y="220"/>
                  </a:lnTo>
                  <a:lnTo>
                    <a:pt x="99" y="219"/>
                  </a:lnTo>
                  <a:lnTo>
                    <a:pt x="89" y="218"/>
                  </a:lnTo>
                  <a:lnTo>
                    <a:pt x="86" y="220"/>
                  </a:lnTo>
                  <a:lnTo>
                    <a:pt x="78" y="222"/>
                  </a:lnTo>
                  <a:lnTo>
                    <a:pt x="75" y="221"/>
                  </a:lnTo>
                  <a:lnTo>
                    <a:pt x="64" y="217"/>
                  </a:lnTo>
                  <a:lnTo>
                    <a:pt x="62" y="218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37" y="221"/>
                  </a:lnTo>
                  <a:lnTo>
                    <a:pt x="32" y="220"/>
                  </a:lnTo>
                  <a:lnTo>
                    <a:pt x="32" y="217"/>
                  </a:lnTo>
                  <a:lnTo>
                    <a:pt x="32" y="213"/>
                  </a:lnTo>
                  <a:lnTo>
                    <a:pt x="31" y="205"/>
                  </a:lnTo>
                  <a:lnTo>
                    <a:pt x="31" y="192"/>
                  </a:lnTo>
                  <a:lnTo>
                    <a:pt x="31" y="189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58"/>
                  </a:lnTo>
                  <a:lnTo>
                    <a:pt x="33" y="152"/>
                  </a:lnTo>
                  <a:lnTo>
                    <a:pt x="34" y="150"/>
                  </a:lnTo>
                  <a:lnTo>
                    <a:pt x="35" y="147"/>
                  </a:lnTo>
                  <a:lnTo>
                    <a:pt x="36" y="143"/>
                  </a:lnTo>
                  <a:lnTo>
                    <a:pt x="38" y="141"/>
                  </a:lnTo>
                  <a:lnTo>
                    <a:pt x="41" y="135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Fajardo">
              <a:extLst>
                <a:ext uri="{FF2B5EF4-FFF2-40B4-BE49-F238E27FC236}">
                  <a16:creationId xmlns:a16="http://schemas.microsoft.com/office/drawing/2014/main" id="{1DC550D3-DE11-BB11-B2B8-E504DE0A3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2055813"/>
              <a:ext cx="511175" cy="430212"/>
            </a:xfrm>
            <a:custGeom>
              <a:avLst/>
              <a:gdLst>
                <a:gd name="T0" fmla="*/ 2147483647 w 322"/>
                <a:gd name="T1" fmla="*/ 2147483647 h 271"/>
                <a:gd name="T2" fmla="*/ 2147483647 w 322"/>
                <a:gd name="T3" fmla="*/ 2147483647 h 271"/>
                <a:gd name="T4" fmla="*/ 2147483647 w 322"/>
                <a:gd name="T5" fmla="*/ 2147483647 h 271"/>
                <a:gd name="T6" fmla="*/ 2147483647 w 322"/>
                <a:gd name="T7" fmla="*/ 0 h 271"/>
                <a:gd name="T8" fmla="*/ 2147483647 w 322"/>
                <a:gd name="T9" fmla="*/ 2147483647 h 271"/>
                <a:gd name="T10" fmla="*/ 2147483647 w 322"/>
                <a:gd name="T11" fmla="*/ 2147483647 h 271"/>
                <a:gd name="T12" fmla="*/ 2147483647 w 322"/>
                <a:gd name="T13" fmla="*/ 2147483647 h 271"/>
                <a:gd name="T14" fmla="*/ 2147483647 w 322"/>
                <a:gd name="T15" fmla="*/ 2147483647 h 271"/>
                <a:gd name="T16" fmla="*/ 2147483647 w 322"/>
                <a:gd name="T17" fmla="*/ 2147483647 h 271"/>
                <a:gd name="T18" fmla="*/ 2147483647 w 322"/>
                <a:gd name="T19" fmla="*/ 2147483647 h 271"/>
                <a:gd name="T20" fmla="*/ 2147483647 w 322"/>
                <a:gd name="T21" fmla="*/ 2147483647 h 271"/>
                <a:gd name="T22" fmla="*/ 2147483647 w 322"/>
                <a:gd name="T23" fmla="*/ 2147483647 h 271"/>
                <a:gd name="T24" fmla="*/ 2147483647 w 322"/>
                <a:gd name="T25" fmla="*/ 2147483647 h 271"/>
                <a:gd name="T26" fmla="*/ 2147483647 w 322"/>
                <a:gd name="T27" fmla="*/ 2147483647 h 271"/>
                <a:gd name="T28" fmla="*/ 2147483647 w 322"/>
                <a:gd name="T29" fmla="*/ 2147483647 h 271"/>
                <a:gd name="T30" fmla="*/ 2147483647 w 322"/>
                <a:gd name="T31" fmla="*/ 2147483647 h 271"/>
                <a:gd name="T32" fmla="*/ 2147483647 w 322"/>
                <a:gd name="T33" fmla="*/ 2147483647 h 271"/>
                <a:gd name="T34" fmla="*/ 2147483647 w 322"/>
                <a:gd name="T35" fmla="*/ 2147483647 h 271"/>
                <a:gd name="T36" fmla="*/ 2147483647 w 322"/>
                <a:gd name="T37" fmla="*/ 2147483647 h 271"/>
                <a:gd name="T38" fmla="*/ 2147483647 w 322"/>
                <a:gd name="T39" fmla="*/ 2147483647 h 271"/>
                <a:gd name="T40" fmla="*/ 2147483647 w 322"/>
                <a:gd name="T41" fmla="*/ 2147483647 h 271"/>
                <a:gd name="T42" fmla="*/ 2147483647 w 322"/>
                <a:gd name="T43" fmla="*/ 2147483647 h 271"/>
                <a:gd name="T44" fmla="*/ 2147483647 w 322"/>
                <a:gd name="T45" fmla="*/ 2147483647 h 271"/>
                <a:gd name="T46" fmla="*/ 2147483647 w 322"/>
                <a:gd name="T47" fmla="*/ 2147483647 h 271"/>
                <a:gd name="T48" fmla="*/ 2147483647 w 322"/>
                <a:gd name="T49" fmla="*/ 2147483647 h 271"/>
                <a:gd name="T50" fmla="*/ 2147483647 w 322"/>
                <a:gd name="T51" fmla="*/ 2147483647 h 271"/>
                <a:gd name="T52" fmla="*/ 2147483647 w 322"/>
                <a:gd name="T53" fmla="*/ 2147483647 h 271"/>
                <a:gd name="T54" fmla="*/ 2147483647 w 322"/>
                <a:gd name="T55" fmla="*/ 2147483647 h 271"/>
                <a:gd name="T56" fmla="*/ 2147483647 w 322"/>
                <a:gd name="T57" fmla="*/ 2147483647 h 271"/>
                <a:gd name="T58" fmla="*/ 2147483647 w 322"/>
                <a:gd name="T59" fmla="*/ 2147483647 h 271"/>
                <a:gd name="T60" fmla="*/ 2147483647 w 322"/>
                <a:gd name="T61" fmla="*/ 2147483647 h 271"/>
                <a:gd name="T62" fmla="*/ 2147483647 w 322"/>
                <a:gd name="T63" fmla="*/ 2147483647 h 271"/>
                <a:gd name="T64" fmla="*/ 2147483647 w 322"/>
                <a:gd name="T65" fmla="*/ 2147483647 h 271"/>
                <a:gd name="T66" fmla="*/ 2147483647 w 322"/>
                <a:gd name="T67" fmla="*/ 2147483647 h 271"/>
                <a:gd name="T68" fmla="*/ 2147483647 w 322"/>
                <a:gd name="T69" fmla="*/ 2147483647 h 271"/>
                <a:gd name="T70" fmla="*/ 2147483647 w 322"/>
                <a:gd name="T71" fmla="*/ 2147483647 h 271"/>
                <a:gd name="T72" fmla="*/ 2147483647 w 322"/>
                <a:gd name="T73" fmla="*/ 2147483647 h 271"/>
                <a:gd name="T74" fmla="*/ 2147483647 w 322"/>
                <a:gd name="T75" fmla="*/ 2147483647 h 271"/>
                <a:gd name="T76" fmla="*/ 2147483647 w 322"/>
                <a:gd name="T77" fmla="*/ 2147483647 h 271"/>
                <a:gd name="T78" fmla="*/ 2147483647 w 322"/>
                <a:gd name="T79" fmla="*/ 2147483647 h 271"/>
                <a:gd name="T80" fmla="*/ 2147483647 w 322"/>
                <a:gd name="T81" fmla="*/ 2147483647 h 271"/>
                <a:gd name="T82" fmla="*/ 2147483647 w 322"/>
                <a:gd name="T83" fmla="*/ 2147483647 h 271"/>
                <a:gd name="T84" fmla="*/ 2147483647 w 322"/>
                <a:gd name="T85" fmla="*/ 2147483647 h 271"/>
                <a:gd name="T86" fmla="*/ 2147483647 w 322"/>
                <a:gd name="T87" fmla="*/ 2147483647 h 271"/>
                <a:gd name="T88" fmla="*/ 2147483647 w 322"/>
                <a:gd name="T89" fmla="*/ 2147483647 h 271"/>
                <a:gd name="T90" fmla="*/ 2147483647 w 322"/>
                <a:gd name="T91" fmla="*/ 2147483647 h 271"/>
                <a:gd name="T92" fmla="*/ 2147483647 w 322"/>
                <a:gd name="T93" fmla="*/ 2147483647 h 271"/>
                <a:gd name="T94" fmla="*/ 2147483647 w 322"/>
                <a:gd name="T95" fmla="*/ 2147483647 h 271"/>
                <a:gd name="T96" fmla="*/ 2147483647 w 322"/>
                <a:gd name="T97" fmla="*/ 2147483647 h 271"/>
                <a:gd name="T98" fmla="*/ 2147483647 w 322"/>
                <a:gd name="T99" fmla="*/ 2147483647 h 271"/>
                <a:gd name="T100" fmla="*/ 2147483647 w 322"/>
                <a:gd name="T101" fmla="*/ 2147483647 h 271"/>
                <a:gd name="T102" fmla="*/ 2147483647 w 322"/>
                <a:gd name="T103" fmla="*/ 2147483647 h 271"/>
                <a:gd name="T104" fmla="*/ 2147483647 w 322"/>
                <a:gd name="T105" fmla="*/ 2147483647 h 271"/>
                <a:gd name="T106" fmla="*/ 2147483647 w 322"/>
                <a:gd name="T107" fmla="*/ 2147483647 h 271"/>
                <a:gd name="T108" fmla="*/ 2147483647 w 322"/>
                <a:gd name="T109" fmla="*/ 2147483647 h 271"/>
                <a:gd name="T110" fmla="*/ 2147483647 w 322"/>
                <a:gd name="T111" fmla="*/ 2147483647 h 271"/>
                <a:gd name="T112" fmla="*/ 2147483647 w 322"/>
                <a:gd name="T113" fmla="*/ 2147483647 h 271"/>
                <a:gd name="T114" fmla="*/ 2147483647 w 322"/>
                <a:gd name="T115" fmla="*/ 2147483647 h 271"/>
                <a:gd name="T116" fmla="*/ 2147483647 w 322"/>
                <a:gd name="T117" fmla="*/ 2147483647 h 271"/>
                <a:gd name="T118" fmla="*/ 2147483647 w 322"/>
                <a:gd name="T119" fmla="*/ 2147483647 h 271"/>
                <a:gd name="T120" fmla="*/ 2147483647 w 322"/>
                <a:gd name="T121" fmla="*/ 2147483647 h 2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2"/>
                <a:gd name="T184" fmla="*/ 0 h 271"/>
                <a:gd name="T185" fmla="*/ 322 w 322"/>
                <a:gd name="T186" fmla="*/ 271 h 27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2" h="271">
                  <a:moveTo>
                    <a:pt x="249" y="22"/>
                  </a:moveTo>
                  <a:lnTo>
                    <a:pt x="252" y="12"/>
                  </a:lnTo>
                  <a:lnTo>
                    <a:pt x="260" y="30"/>
                  </a:lnTo>
                  <a:lnTo>
                    <a:pt x="264" y="36"/>
                  </a:lnTo>
                  <a:lnTo>
                    <a:pt x="277" y="36"/>
                  </a:lnTo>
                  <a:lnTo>
                    <a:pt x="293" y="10"/>
                  </a:lnTo>
                  <a:lnTo>
                    <a:pt x="297" y="7"/>
                  </a:lnTo>
                  <a:lnTo>
                    <a:pt x="297" y="0"/>
                  </a:lnTo>
                  <a:lnTo>
                    <a:pt x="322" y="5"/>
                  </a:lnTo>
                  <a:lnTo>
                    <a:pt x="320" y="12"/>
                  </a:lnTo>
                  <a:lnTo>
                    <a:pt x="315" y="16"/>
                  </a:lnTo>
                  <a:lnTo>
                    <a:pt x="314" y="26"/>
                  </a:lnTo>
                  <a:lnTo>
                    <a:pt x="314" y="30"/>
                  </a:lnTo>
                  <a:lnTo>
                    <a:pt x="298" y="49"/>
                  </a:lnTo>
                  <a:lnTo>
                    <a:pt x="297" y="52"/>
                  </a:lnTo>
                  <a:lnTo>
                    <a:pt x="298" y="63"/>
                  </a:lnTo>
                  <a:lnTo>
                    <a:pt x="292" y="72"/>
                  </a:lnTo>
                  <a:lnTo>
                    <a:pt x="288" y="77"/>
                  </a:lnTo>
                  <a:lnTo>
                    <a:pt x="281" y="80"/>
                  </a:lnTo>
                  <a:lnTo>
                    <a:pt x="274" y="87"/>
                  </a:lnTo>
                  <a:lnTo>
                    <a:pt x="272" y="89"/>
                  </a:lnTo>
                  <a:lnTo>
                    <a:pt x="271" y="96"/>
                  </a:lnTo>
                  <a:lnTo>
                    <a:pt x="282" y="97"/>
                  </a:lnTo>
                  <a:lnTo>
                    <a:pt x="281" y="105"/>
                  </a:lnTo>
                  <a:lnTo>
                    <a:pt x="276" y="110"/>
                  </a:lnTo>
                  <a:lnTo>
                    <a:pt x="287" y="122"/>
                  </a:lnTo>
                  <a:lnTo>
                    <a:pt x="291" y="130"/>
                  </a:lnTo>
                  <a:lnTo>
                    <a:pt x="290" y="134"/>
                  </a:lnTo>
                  <a:lnTo>
                    <a:pt x="289" y="141"/>
                  </a:lnTo>
                  <a:lnTo>
                    <a:pt x="290" y="150"/>
                  </a:lnTo>
                  <a:lnTo>
                    <a:pt x="289" y="161"/>
                  </a:lnTo>
                  <a:lnTo>
                    <a:pt x="292" y="177"/>
                  </a:lnTo>
                  <a:lnTo>
                    <a:pt x="297" y="189"/>
                  </a:lnTo>
                  <a:lnTo>
                    <a:pt x="294" y="195"/>
                  </a:lnTo>
                  <a:lnTo>
                    <a:pt x="294" y="199"/>
                  </a:lnTo>
                  <a:lnTo>
                    <a:pt x="292" y="202"/>
                  </a:lnTo>
                  <a:lnTo>
                    <a:pt x="280" y="213"/>
                  </a:lnTo>
                  <a:lnTo>
                    <a:pt x="275" y="213"/>
                  </a:lnTo>
                  <a:lnTo>
                    <a:pt x="278" y="215"/>
                  </a:lnTo>
                  <a:lnTo>
                    <a:pt x="272" y="219"/>
                  </a:lnTo>
                  <a:lnTo>
                    <a:pt x="272" y="230"/>
                  </a:lnTo>
                  <a:lnTo>
                    <a:pt x="276" y="234"/>
                  </a:lnTo>
                  <a:lnTo>
                    <a:pt x="275" y="236"/>
                  </a:lnTo>
                  <a:lnTo>
                    <a:pt x="271" y="234"/>
                  </a:lnTo>
                  <a:lnTo>
                    <a:pt x="264" y="235"/>
                  </a:lnTo>
                  <a:lnTo>
                    <a:pt x="259" y="239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40"/>
                  </a:lnTo>
                  <a:lnTo>
                    <a:pt x="244" y="240"/>
                  </a:lnTo>
                  <a:lnTo>
                    <a:pt x="242" y="239"/>
                  </a:lnTo>
                  <a:lnTo>
                    <a:pt x="239" y="239"/>
                  </a:lnTo>
                  <a:lnTo>
                    <a:pt x="223" y="235"/>
                  </a:lnTo>
                  <a:lnTo>
                    <a:pt x="218" y="233"/>
                  </a:lnTo>
                  <a:lnTo>
                    <a:pt x="215" y="233"/>
                  </a:lnTo>
                  <a:lnTo>
                    <a:pt x="210" y="229"/>
                  </a:lnTo>
                  <a:lnTo>
                    <a:pt x="204" y="227"/>
                  </a:lnTo>
                  <a:lnTo>
                    <a:pt x="201" y="226"/>
                  </a:lnTo>
                  <a:lnTo>
                    <a:pt x="196" y="234"/>
                  </a:lnTo>
                  <a:lnTo>
                    <a:pt x="192" y="235"/>
                  </a:lnTo>
                  <a:lnTo>
                    <a:pt x="185" y="236"/>
                  </a:lnTo>
                  <a:lnTo>
                    <a:pt x="182" y="237"/>
                  </a:lnTo>
                  <a:lnTo>
                    <a:pt x="182" y="245"/>
                  </a:lnTo>
                  <a:lnTo>
                    <a:pt x="167" y="256"/>
                  </a:lnTo>
                  <a:lnTo>
                    <a:pt x="164" y="255"/>
                  </a:lnTo>
                  <a:lnTo>
                    <a:pt x="160" y="253"/>
                  </a:lnTo>
                  <a:lnTo>
                    <a:pt x="157" y="249"/>
                  </a:lnTo>
                  <a:lnTo>
                    <a:pt x="154" y="246"/>
                  </a:lnTo>
                  <a:lnTo>
                    <a:pt x="149" y="244"/>
                  </a:lnTo>
                  <a:lnTo>
                    <a:pt x="146" y="242"/>
                  </a:lnTo>
                  <a:lnTo>
                    <a:pt x="146" y="239"/>
                  </a:lnTo>
                  <a:lnTo>
                    <a:pt x="142" y="235"/>
                  </a:lnTo>
                  <a:lnTo>
                    <a:pt x="135" y="231"/>
                  </a:lnTo>
                  <a:lnTo>
                    <a:pt x="125" y="241"/>
                  </a:lnTo>
                  <a:lnTo>
                    <a:pt x="121" y="245"/>
                  </a:lnTo>
                  <a:lnTo>
                    <a:pt x="120" y="254"/>
                  </a:lnTo>
                  <a:lnTo>
                    <a:pt x="120" y="258"/>
                  </a:lnTo>
                  <a:lnTo>
                    <a:pt x="124" y="260"/>
                  </a:lnTo>
                  <a:lnTo>
                    <a:pt x="120" y="264"/>
                  </a:lnTo>
                  <a:lnTo>
                    <a:pt x="115" y="264"/>
                  </a:lnTo>
                  <a:lnTo>
                    <a:pt x="114" y="261"/>
                  </a:lnTo>
                  <a:lnTo>
                    <a:pt x="109" y="263"/>
                  </a:lnTo>
                  <a:lnTo>
                    <a:pt x="103" y="266"/>
                  </a:lnTo>
                  <a:lnTo>
                    <a:pt x="91" y="268"/>
                  </a:lnTo>
                  <a:lnTo>
                    <a:pt x="82" y="271"/>
                  </a:lnTo>
                  <a:lnTo>
                    <a:pt x="64" y="264"/>
                  </a:lnTo>
                  <a:lnTo>
                    <a:pt x="55" y="261"/>
                  </a:lnTo>
                  <a:lnTo>
                    <a:pt x="37" y="259"/>
                  </a:lnTo>
                  <a:lnTo>
                    <a:pt x="35" y="256"/>
                  </a:lnTo>
                  <a:lnTo>
                    <a:pt x="36" y="253"/>
                  </a:lnTo>
                  <a:lnTo>
                    <a:pt x="30" y="245"/>
                  </a:lnTo>
                  <a:lnTo>
                    <a:pt x="33" y="234"/>
                  </a:lnTo>
                  <a:lnTo>
                    <a:pt x="24" y="226"/>
                  </a:lnTo>
                  <a:lnTo>
                    <a:pt x="17" y="218"/>
                  </a:lnTo>
                  <a:lnTo>
                    <a:pt x="13" y="216"/>
                  </a:lnTo>
                  <a:lnTo>
                    <a:pt x="7" y="211"/>
                  </a:lnTo>
                  <a:lnTo>
                    <a:pt x="0" y="206"/>
                  </a:lnTo>
                  <a:lnTo>
                    <a:pt x="72" y="208"/>
                  </a:lnTo>
                  <a:lnTo>
                    <a:pt x="77" y="194"/>
                  </a:lnTo>
                  <a:lnTo>
                    <a:pt x="76" y="191"/>
                  </a:lnTo>
                  <a:lnTo>
                    <a:pt x="80" y="183"/>
                  </a:lnTo>
                  <a:lnTo>
                    <a:pt x="113" y="177"/>
                  </a:lnTo>
                  <a:lnTo>
                    <a:pt x="112" y="162"/>
                  </a:lnTo>
                  <a:lnTo>
                    <a:pt x="112" y="156"/>
                  </a:lnTo>
                  <a:lnTo>
                    <a:pt x="120" y="149"/>
                  </a:lnTo>
                  <a:lnTo>
                    <a:pt x="125" y="144"/>
                  </a:lnTo>
                  <a:lnTo>
                    <a:pt x="137" y="141"/>
                  </a:lnTo>
                  <a:lnTo>
                    <a:pt x="143" y="142"/>
                  </a:lnTo>
                  <a:lnTo>
                    <a:pt x="148" y="144"/>
                  </a:lnTo>
                  <a:lnTo>
                    <a:pt x="152" y="146"/>
                  </a:lnTo>
                  <a:lnTo>
                    <a:pt x="157" y="144"/>
                  </a:lnTo>
                  <a:lnTo>
                    <a:pt x="160" y="144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71" y="92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80" y="76"/>
                  </a:lnTo>
                  <a:lnTo>
                    <a:pt x="194" y="55"/>
                  </a:lnTo>
                  <a:lnTo>
                    <a:pt x="225" y="49"/>
                  </a:lnTo>
                  <a:lnTo>
                    <a:pt x="234" y="41"/>
                  </a:lnTo>
                  <a:lnTo>
                    <a:pt x="249" y="22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Florida">
              <a:extLst>
                <a:ext uri="{FF2B5EF4-FFF2-40B4-BE49-F238E27FC236}">
                  <a16:creationId xmlns:a16="http://schemas.microsoft.com/office/drawing/2014/main" id="{F6EAE0EE-6217-175A-1555-CA2F86D4D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5" y="1958975"/>
              <a:ext cx="219075" cy="273050"/>
            </a:xfrm>
            <a:custGeom>
              <a:avLst/>
              <a:gdLst>
                <a:gd name="T0" fmla="*/ 0 w 138"/>
                <a:gd name="T1" fmla="*/ 2147483647 h 172"/>
                <a:gd name="T2" fmla="*/ 2147483647 w 138"/>
                <a:gd name="T3" fmla="*/ 2147483647 h 172"/>
                <a:gd name="T4" fmla="*/ 2147483647 w 138"/>
                <a:gd name="T5" fmla="*/ 2147483647 h 172"/>
                <a:gd name="T6" fmla="*/ 2147483647 w 138"/>
                <a:gd name="T7" fmla="*/ 2147483647 h 172"/>
                <a:gd name="T8" fmla="*/ 2147483647 w 138"/>
                <a:gd name="T9" fmla="*/ 2147483647 h 172"/>
                <a:gd name="T10" fmla="*/ 2147483647 w 138"/>
                <a:gd name="T11" fmla="*/ 2147483647 h 172"/>
                <a:gd name="T12" fmla="*/ 2147483647 w 138"/>
                <a:gd name="T13" fmla="*/ 2147483647 h 172"/>
                <a:gd name="T14" fmla="*/ 2147483647 w 138"/>
                <a:gd name="T15" fmla="*/ 2147483647 h 172"/>
                <a:gd name="T16" fmla="*/ 2147483647 w 138"/>
                <a:gd name="T17" fmla="*/ 2147483647 h 172"/>
                <a:gd name="T18" fmla="*/ 2147483647 w 138"/>
                <a:gd name="T19" fmla="*/ 2147483647 h 172"/>
                <a:gd name="T20" fmla="*/ 2147483647 w 138"/>
                <a:gd name="T21" fmla="*/ 2147483647 h 172"/>
                <a:gd name="T22" fmla="*/ 2147483647 w 138"/>
                <a:gd name="T23" fmla="*/ 2147483647 h 172"/>
                <a:gd name="T24" fmla="*/ 2147483647 w 138"/>
                <a:gd name="T25" fmla="*/ 0 h 172"/>
                <a:gd name="T26" fmla="*/ 2147483647 w 138"/>
                <a:gd name="T27" fmla="*/ 0 h 172"/>
                <a:gd name="T28" fmla="*/ 2147483647 w 138"/>
                <a:gd name="T29" fmla="*/ 2147483647 h 172"/>
                <a:gd name="T30" fmla="*/ 2147483647 w 138"/>
                <a:gd name="T31" fmla="*/ 2147483647 h 172"/>
                <a:gd name="T32" fmla="*/ 2147483647 w 138"/>
                <a:gd name="T33" fmla="*/ 2147483647 h 172"/>
                <a:gd name="T34" fmla="*/ 2147483647 w 138"/>
                <a:gd name="T35" fmla="*/ 2147483647 h 172"/>
                <a:gd name="T36" fmla="*/ 2147483647 w 138"/>
                <a:gd name="T37" fmla="*/ 2147483647 h 172"/>
                <a:gd name="T38" fmla="*/ 2147483647 w 138"/>
                <a:gd name="T39" fmla="*/ 2147483647 h 172"/>
                <a:gd name="T40" fmla="*/ 2147483647 w 138"/>
                <a:gd name="T41" fmla="*/ 2147483647 h 172"/>
                <a:gd name="T42" fmla="*/ 2147483647 w 138"/>
                <a:gd name="T43" fmla="*/ 2147483647 h 172"/>
                <a:gd name="T44" fmla="*/ 2147483647 w 138"/>
                <a:gd name="T45" fmla="*/ 2147483647 h 172"/>
                <a:gd name="T46" fmla="*/ 2147483647 w 138"/>
                <a:gd name="T47" fmla="*/ 2147483647 h 172"/>
                <a:gd name="T48" fmla="*/ 2147483647 w 138"/>
                <a:gd name="T49" fmla="*/ 2147483647 h 172"/>
                <a:gd name="T50" fmla="*/ 2147483647 w 138"/>
                <a:gd name="T51" fmla="*/ 2147483647 h 172"/>
                <a:gd name="T52" fmla="*/ 2147483647 w 138"/>
                <a:gd name="T53" fmla="*/ 2147483647 h 172"/>
                <a:gd name="T54" fmla="*/ 2147483647 w 138"/>
                <a:gd name="T55" fmla="*/ 2147483647 h 172"/>
                <a:gd name="T56" fmla="*/ 2147483647 w 138"/>
                <a:gd name="T57" fmla="*/ 2147483647 h 172"/>
                <a:gd name="T58" fmla="*/ 2147483647 w 138"/>
                <a:gd name="T59" fmla="*/ 2147483647 h 172"/>
                <a:gd name="T60" fmla="*/ 2147483647 w 138"/>
                <a:gd name="T61" fmla="*/ 2147483647 h 172"/>
                <a:gd name="T62" fmla="*/ 2147483647 w 138"/>
                <a:gd name="T63" fmla="*/ 2147483647 h 172"/>
                <a:gd name="T64" fmla="*/ 2147483647 w 138"/>
                <a:gd name="T65" fmla="*/ 2147483647 h 172"/>
                <a:gd name="T66" fmla="*/ 2147483647 w 138"/>
                <a:gd name="T67" fmla="*/ 2147483647 h 172"/>
                <a:gd name="T68" fmla="*/ 2147483647 w 138"/>
                <a:gd name="T69" fmla="*/ 2147483647 h 172"/>
                <a:gd name="T70" fmla="*/ 0 w 138"/>
                <a:gd name="T71" fmla="*/ 2147483647 h 1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172"/>
                <a:gd name="T110" fmla="*/ 138 w 138"/>
                <a:gd name="T111" fmla="*/ 172 h 1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172">
                  <a:moveTo>
                    <a:pt x="0" y="172"/>
                  </a:moveTo>
                  <a:lnTo>
                    <a:pt x="18" y="111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7" y="67"/>
                  </a:lnTo>
                  <a:lnTo>
                    <a:pt x="6" y="59"/>
                  </a:lnTo>
                  <a:lnTo>
                    <a:pt x="6" y="53"/>
                  </a:lnTo>
                  <a:lnTo>
                    <a:pt x="19" y="53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36" y="24"/>
                  </a:lnTo>
                  <a:lnTo>
                    <a:pt x="47" y="6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91" y="10"/>
                  </a:lnTo>
                  <a:lnTo>
                    <a:pt x="110" y="16"/>
                  </a:lnTo>
                  <a:lnTo>
                    <a:pt x="117" y="29"/>
                  </a:lnTo>
                  <a:lnTo>
                    <a:pt x="127" y="43"/>
                  </a:lnTo>
                  <a:lnTo>
                    <a:pt x="128" y="48"/>
                  </a:lnTo>
                  <a:lnTo>
                    <a:pt x="132" y="58"/>
                  </a:lnTo>
                  <a:lnTo>
                    <a:pt x="138" y="61"/>
                  </a:lnTo>
                  <a:lnTo>
                    <a:pt x="137" y="69"/>
                  </a:lnTo>
                  <a:lnTo>
                    <a:pt x="137" y="74"/>
                  </a:lnTo>
                  <a:lnTo>
                    <a:pt x="137" y="79"/>
                  </a:lnTo>
                  <a:lnTo>
                    <a:pt x="138" y="91"/>
                  </a:lnTo>
                  <a:lnTo>
                    <a:pt x="137" y="102"/>
                  </a:lnTo>
                  <a:lnTo>
                    <a:pt x="132" y="127"/>
                  </a:lnTo>
                  <a:lnTo>
                    <a:pt x="132" y="141"/>
                  </a:lnTo>
                  <a:lnTo>
                    <a:pt x="118" y="157"/>
                  </a:lnTo>
                  <a:lnTo>
                    <a:pt x="67" y="162"/>
                  </a:lnTo>
                  <a:lnTo>
                    <a:pt x="58" y="164"/>
                  </a:lnTo>
                  <a:lnTo>
                    <a:pt x="17" y="169"/>
                  </a:lnTo>
                  <a:lnTo>
                    <a:pt x="3" y="171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Guánica">
              <a:extLst>
                <a:ext uri="{FF2B5EF4-FFF2-40B4-BE49-F238E27FC236}">
                  <a16:creationId xmlns:a16="http://schemas.microsoft.com/office/drawing/2014/main" id="{9F55635C-D23F-5FA4-30FF-5AFBC652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463" y="3344863"/>
              <a:ext cx="442912" cy="374650"/>
            </a:xfrm>
            <a:custGeom>
              <a:avLst/>
              <a:gdLst>
                <a:gd name="T0" fmla="*/ 2147483647 w 279"/>
                <a:gd name="T1" fmla="*/ 2147483647 h 236"/>
                <a:gd name="T2" fmla="*/ 2147483647 w 279"/>
                <a:gd name="T3" fmla="*/ 2147483647 h 236"/>
                <a:gd name="T4" fmla="*/ 2147483647 w 279"/>
                <a:gd name="T5" fmla="*/ 2147483647 h 236"/>
                <a:gd name="T6" fmla="*/ 2147483647 w 279"/>
                <a:gd name="T7" fmla="*/ 2147483647 h 236"/>
                <a:gd name="T8" fmla="*/ 2147483647 w 279"/>
                <a:gd name="T9" fmla="*/ 2147483647 h 236"/>
                <a:gd name="T10" fmla="*/ 2147483647 w 279"/>
                <a:gd name="T11" fmla="*/ 2147483647 h 236"/>
                <a:gd name="T12" fmla="*/ 2147483647 w 279"/>
                <a:gd name="T13" fmla="*/ 2147483647 h 236"/>
                <a:gd name="T14" fmla="*/ 2147483647 w 279"/>
                <a:gd name="T15" fmla="*/ 2147483647 h 236"/>
                <a:gd name="T16" fmla="*/ 2147483647 w 279"/>
                <a:gd name="T17" fmla="*/ 2147483647 h 236"/>
                <a:gd name="T18" fmla="*/ 2147483647 w 279"/>
                <a:gd name="T19" fmla="*/ 2147483647 h 236"/>
                <a:gd name="T20" fmla="*/ 2147483647 w 279"/>
                <a:gd name="T21" fmla="*/ 2147483647 h 236"/>
                <a:gd name="T22" fmla="*/ 2147483647 w 279"/>
                <a:gd name="T23" fmla="*/ 2147483647 h 236"/>
                <a:gd name="T24" fmla="*/ 2147483647 w 279"/>
                <a:gd name="T25" fmla="*/ 2147483647 h 236"/>
                <a:gd name="T26" fmla="*/ 2147483647 w 279"/>
                <a:gd name="T27" fmla="*/ 2147483647 h 236"/>
                <a:gd name="T28" fmla="*/ 2147483647 w 279"/>
                <a:gd name="T29" fmla="*/ 2147483647 h 236"/>
                <a:gd name="T30" fmla="*/ 2147483647 w 279"/>
                <a:gd name="T31" fmla="*/ 2147483647 h 236"/>
                <a:gd name="T32" fmla="*/ 2147483647 w 279"/>
                <a:gd name="T33" fmla="*/ 2147483647 h 236"/>
                <a:gd name="T34" fmla="*/ 2147483647 w 279"/>
                <a:gd name="T35" fmla="*/ 2147483647 h 236"/>
                <a:gd name="T36" fmla="*/ 2147483647 w 279"/>
                <a:gd name="T37" fmla="*/ 2147483647 h 236"/>
                <a:gd name="T38" fmla="*/ 2147483647 w 279"/>
                <a:gd name="T39" fmla="*/ 2147483647 h 236"/>
                <a:gd name="T40" fmla="*/ 2147483647 w 279"/>
                <a:gd name="T41" fmla="*/ 2147483647 h 236"/>
                <a:gd name="T42" fmla="*/ 2147483647 w 279"/>
                <a:gd name="T43" fmla="*/ 2147483647 h 236"/>
                <a:gd name="T44" fmla="*/ 2147483647 w 279"/>
                <a:gd name="T45" fmla="*/ 2147483647 h 236"/>
                <a:gd name="T46" fmla="*/ 2147483647 w 279"/>
                <a:gd name="T47" fmla="*/ 2147483647 h 236"/>
                <a:gd name="T48" fmla="*/ 2147483647 w 279"/>
                <a:gd name="T49" fmla="*/ 2147483647 h 236"/>
                <a:gd name="T50" fmla="*/ 2147483647 w 279"/>
                <a:gd name="T51" fmla="*/ 2147483647 h 236"/>
                <a:gd name="T52" fmla="*/ 2147483647 w 279"/>
                <a:gd name="T53" fmla="*/ 2147483647 h 236"/>
                <a:gd name="T54" fmla="*/ 2147483647 w 279"/>
                <a:gd name="T55" fmla="*/ 2147483647 h 236"/>
                <a:gd name="T56" fmla="*/ 2147483647 w 279"/>
                <a:gd name="T57" fmla="*/ 2147483647 h 236"/>
                <a:gd name="T58" fmla="*/ 2147483647 w 279"/>
                <a:gd name="T59" fmla="*/ 2147483647 h 236"/>
                <a:gd name="T60" fmla="*/ 2147483647 w 279"/>
                <a:gd name="T61" fmla="*/ 2147483647 h 236"/>
                <a:gd name="T62" fmla="*/ 2147483647 w 279"/>
                <a:gd name="T63" fmla="*/ 2147483647 h 236"/>
                <a:gd name="T64" fmla="*/ 2147483647 w 279"/>
                <a:gd name="T65" fmla="*/ 2147483647 h 236"/>
                <a:gd name="T66" fmla="*/ 2147483647 w 279"/>
                <a:gd name="T67" fmla="*/ 0 h 236"/>
                <a:gd name="T68" fmla="*/ 2147483647 w 279"/>
                <a:gd name="T69" fmla="*/ 2147483647 h 236"/>
                <a:gd name="T70" fmla="*/ 2147483647 w 279"/>
                <a:gd name="T71" fmla="*/ 2147483647 h 236"/>
                <a:gd name="T72" fmla="*/ 2147483647 w 279"/>
                <a:gd name="T73" fmla="*/ 2147483647 h 236"/>
                <a:gd name="T74" fmla="*/ 2147483647 w 279"/>
                <a:gd name="T75" fmla="*/ 2147483647 h 236"/>
                <a:gd name="T76" fmla="*/ 2147483647 w 279"/>
                <a:gd name="T77" fmla="*/ 2147483647 h 236"/>
                <a:gd name="T78" fmla="*/ 2147483647 w 279"/>
                <a:gd name="T79" fmla="*/ 2147483647 h 236"/>
                <a:gd name="T80" fmla="*/ 2147483647 w 279"/>
                <a:gd name="T81" fmla="*/ 2147483647 h 236"/>
                <a:gd name="T82" fmla="*/ 2147483647 w 279"/>
                <a:gd name="T83" fmla="*/ 2147483647 h 236"/>
                <a:gd name="T84" fmla="*/ 2147483647 w 279"/>
                <a:gd name="T85" fmla="*/ 2147483647 h 236"/>
                <a:gd name="T86" fmla="*/ 2147483647 w 279"/>
                <a:gd name="T87" fmla="*/ 2147483647 h 236"/>
                <a:gd name="T88" fmla="*/ 2147483647 w 279"/>
                <a:gd name="T89" fmla="*/ 2147483647 h 236"/>
                <a:gd name="T90" fmla="*/ 2147483647 w 279"/>
                <a:gd name="T91" fmla="*/ 2147483647 h 236"/>
                <a:gd name="T92" fmla="*/ 2147483647 w 279"/>
                <a:gd name="T93" fmla="*/ 2147483647 h 236"/>
                <a:gd name="T94" fmla="*/ 2147483647 w 279"/>
                <a:gd name="T95" fmla="*/ 2147483647 h 236"/>
                <a:gd name="T96" fmla="*/ 2147483647 w 279"/>
                <a:gd name="T97" fmla="*/ 2147483647 h 236"/>
                <a:gd name="T98" fmla="*/ 2147483647 w 279"/>
                <a:gd name="T99" fmla="*/ 2147483647 h 236"/>
                <a:gd name="T100" fmla="*/ 2147483647 w 279"/>
                <a:gd name="T101" fmla="*/ 2147483647 h 236"/>
                <a:gd name="T102" fmla="*/ 2147483647 w 279"/>
                <a:gd name="T103" fmla="*/ 2147483647 h 236"/>
                <a:gd name="T104" fmla="*/ 2147483647 w 279"/>
                <a:gd name="T105" fmla="*/ 2147483647 h 236"/>
                <a:gd name="T106" fmla="*/ 2147483647 w 279"/>
                <a:gd name="T107" fmla="*/ 2147483647 h 2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9"/>
                <a:gd name="T163" fmla="*/ 0 h 236"/>
                <a:gd name="T164" fmla="*/ 279 w 279"/>
                <a:gd name="T165" fmla="*/ 236 h 2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9" h="236">
                  <a:moveTo>
                    <a:pt x="274" y="164"/>
                  </a:moveTo>
                  <a:lnTo>
                    <a:pt x="276" y="169"/>
                  </a:lnTo>
                  <a:lnTo>
                    <a:pt x="277" y="173"/>
                  </a:lnTo>
                  <a:lnTo>
                    <a:pt x="279" y="180"/>
                  </a:lnTo>
                  <a:lnTo>
                    <a:pt x="273" y="203"/>
                  </a:lnTo>
                  <a:lnTo>
                    <a:pt x="268" y="203"/>
                  </a:lnTo>
                  <a:lnTo>
                    <a:pt x="249" y="189"/>
                  </a:lnTo>
                  <a:lnTo>
                    <a:pt x="241" y="197"/>
                  </a:lnTo>
                  <a:lnTo>
                    <a:pt x="238" y="198"/>
                  </a:lnTo>
                  <a:lnTo>
                    <a:pt x="236" y="195"/>
                  </a:lnTo>
                  <a:lnTo>
                    <a:pt x="222" y="189"/>
                  </a:lnTo>
                  <a:lnTo>
                    <a:pt x="220" y="189"/>
                  </a:lnTo>
                  <a:lnTo>
                    <a:pt x="216" y="190"/>
                  </a:lnTo>
                  <a:lnTo>
                    <a:pt x="212" y="190"/>
                  </a:lnTo>
                  <a:lnTo>
                    <a:pt x="209" y="191"/>
                  </a:lnTo>
                  <a:lnTo>
                    <a:pt x="18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6" y="185"/>
                  </a:lnTo>
                  <a:lnTo>
                    <a:pt x="172" y="178"/>
                  </a:lnTo>
                  <a:lnTo>
                    <a:pt x="172" y="174"/>
                  </a:lnTo>
                  <a:lnTo>
                    <a:pt x="173" y="169"/>
                  </a:lnTo>
                  <a:lnTo>
                    <a:pt x="173" y="166"/>
                  </a:lnTo>
                  <a:lnTo>
                    <a:pt x="173" y="162"/>
                  </a:lnTo>
                  <a:lnTo>
                    <a:pt x="168" y="159"/>
                  </a:lnTo>
                  <a:lnTo>
                    <a:pt x="157" y="159"/>
                  </a:lnTo>
                  <a:lnTo>
                    <a:pt x="150" y="157"/>
                  </a:lnTo>
                  <a:lnTo>
                    <a:pt x="139" y="155"/>
                  </a:lnTo>
                  <a:lnTo>
                    <a:pt x="137" y="144"/>
                  </a:lnTo>
                  <a:lnTo>
                    <a:pt x="125" y="142"/>
                  </a:lnTo>
                  <a:lnTo>
                    <a:pt x="129" y="156"/>
                  </a:lnTo>
                  <a:lnTo>
                    <a:pt x="127" y="159"/>
                  </a:lnTo>
                  <a:lnTo>
                    <a:pt x="115" y="165"/>
                  </a:lnTo>
                  <a:lnTo>
                    <a:pt x="127" y="165"/>
                  </a:lnTo>
                  <a:lnTo>
                    <a:pt x="162" y="181"/>
                  </a:lnTo>
                  <a:lnTo>
                    <a:pt x="165" y="188"/>
                  </a:lnTo>
                  <a:lnTo>
                    <a:pt x="166" y="193"/>
                  </a:lnTo>
                  <a:lnTo>
                    <a:pt x="147" y="204"/>
                  </a:lnTo>
                  <a:lnTo>
                    <a:pt x="141" y="204"/>
                  </a:lnTo>
                  <a:lnTo>
                    <a:pt x="122" y="224"/>
                  </a:lnTo>
                  <a:lnTo>
                    <a:pt x="129" y="228"/>
                  </a:lnTo>
                  <a:lnTo>
                    <a:pt x="142" y="233"/>
                  </a:lnTo>
                  <a:lnTo>
                    <a:pt x="142" y="236"/>
                  </a:lnTo>
                  <a:lnTo>
                    <a:pt x="104" y="234"/>
                  </a:lnTo>
                  <a:lnTo>
                    <a:pt x="66" y="233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8" y="227"/>
                  </a:lnTo>
                  <a:lnTo>
                    <a:pt x="54" y="218"/>
                  </a:lnTo>
                  <a:lnTo>
                    <a:pt x="49" y="215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1" y="165"/>
                  </a:lnTo>
                  <a:lnTo>
                    <a:pt x="18" y="151"/>
                  </a:lnTo>
                  <a:lnTo>
                    <a:pt x="24" y="139"/>
                  </a:lnTo>
                  <a:lnTo>
                    <a:pt x="40" y="106"/>
                  </a:lnTo>
                  <a:lnTo>
                    <a:pt x="43" y="99"/>
                  </a:lnTo>
                  <a:lnTo>
                    <a:pt x="45" y="89"/>
                  </a:lnTo>
                  <a:lnTo>
                    <a:pt x="46" y="76"/>
                  </a:lnTo>
                  <a:lnTo>
                    <a:pt x="47" y="61"/>
                  </a:lnTo>
                  <a:lnTo>
                    <a:pt x="48" y="47"/>
                  </a:lnTo>
                  <a:lnTo>
                    <a:pt x="50" y="33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1" y="3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1" y="1"/>
                  </a:lnTo>
                  <a:lnTo>
                    <a:pt x="88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7"/>
                  </a:lnTo>
                  <a:lnTo>
                    <a:pt x="113" y="7"/>
                  </a:lnTo>
                  <a:lnTo>
                    <a:pt x="117" y="7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60" y="21"/>
                  </a:lnTo>
                  <a:lnTo>
                    <a:pt x="163" y="21"/>
                  </a:lnTo>
                  <a:lnTo>
                    <a:pt x="171" y="21"/>
                  </a:lnTo>
                  <a:lnTo>
                    <a:pt x="174" y="17"/>
                  </a:lnTo>
                  <a:lnTo>
                    <a:pt x="184" y="17"/>
                  </a:lnTo>
                  <a:lnTo>
                    <a:pt x="189" y="23"/>
                  </a:lnTo>
                  <a:lnTo>
                    <a:pt x="198" y="24"/>
                  </a:lnTo>
                  <a:lnTo>
                    <a:pt x="218" y="20"/>
                  </a:lnTo>
                  <a:lnTo>
                    <a:pt x="222" y="20"/>
                  </a:lnTo>
                  <a:lnTo>
                    <a:pt x="221" y="32"/>
                  </a:lnTo>
                  <a:lnTo>
                    <a:pt x="234" y="41"/>
                  </a:lnTo>
                  <a:lnTo>
                    <a:pt x="237" y="40"/>
                  </a:lnTo>
                  <a:lnTo>
                    <a:pt x="242" y="43"/>
                  </a:lnTo>
                  <a:lnTo>
                    <a:pt x="244" y="45"/>
                  </a:lnTo>
                  <a:lnTo>
                    <a:pt x="244" y="50"/>
                  </a:lnTo>
                  <a:lnTo>
                    <a:pt x="258" y="61"/>
                  </a:lnTo>
                  <a:lnTo>
                    <a:pt x="265" y="71"/>
                  </a:lnTo>
                  <a:lnTo>
                    <a:pt x="268" y="78"/>
                  </a:lnTo>
                  <a:lnTo>
                    <a:pt x="272" y="85"/>
                  </a:lnTo>
                  <a:lnTo>
                    <a:pt x="272" y="88"/>
                  </a:lnTo>
                  <a:lnTo>
                    <a:pt x="271" y="99"/>
                  </a:lnTo>
                  <a:lnTo>
                    <a:pt x="270" y="103"/>
                  </a:lnTo>
                  <a:lnTo>
                    <a:pt x="270" y="106"/>
                  </a:lnTo>
                  <a:lnTo>
                    <a:pt x="270" y="118"/>
                  </a:lnTo>
                  <a:lnTo>
                    <a:pt x="271" y="126"/>
                  </a:lnTo>
                  <a:lnTo>
                    <a:pt x="271" y="133"/>
                  </a:lnTo>
                  <a:lnTo>
                    <a:pt x="271" y="139"/>
                  </a:lnTo>
                  <a:lnTo>
                    <a:pt x="271" y="157"/>
                  </a:lnTo>
                  <a:lnTo>
                    <a:pt x="273" y="161"/>
                  </a:lnTo>
                  <a:lnTo>
                    <a:pt x="274" y="164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Guayama">
              <a:extLst>
                <a:ext uri="{FF2B5EF4-FFF2-40B4-BE49-F238E27FC236}">
                  <a16:creationId xmlns:a16="http://schemas.microsoft.com/office/drawing/2014/main" id="{B0D9FAFE-90A1-6EA4-47F8-0A3F1AD21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3074988"/>
              <a:ext cx="584200" cy="654050"/>
            </a:xfrm>
            <a:custGeom>
              <a:avLst/>
              <a:gdLst>
                <a:gd name="T0" fmla="*/ 2147483647 w 368"/>
                <a:gd name="T1" fmla="*/ 2147483647 h 412"/>
                <a:gd name="T2" fmla="*/ 2147483647 w 368"/>
                <a:gd name="T3" fmla="*/ 2147483647 h 412"/>
                <a:gd name="T4" fmla="*/ 2147483647 w 368"/>
                <a:gd name="T5" fmla="*/ 2147483647 h 412"/>
                <a:gd name="T6" fmla="*/ 2147483647 w 368"/>
                <a:gd name="T7" fmla="*/ 2147483647 h 412"/>
                <a:gd name="T8" fmla="*/ 2147483647 w 368"/>
                <a:gd name="T9" fmla="*/ 2147483647 h 412"/>
                <a:gd name="T10" fmla="*/ 2147483647 w 368"/>
                <a:gd name="T11" fmla="*/ 2147483647 h 412"/>
                <a:gd name="T12" fmla="*/ 2147483647 w 368"/>
                <a:gd name="T13" fmla="*/ 2147483647 h 412"/>
                <a:gd name="T14" fmla="*/ 2147483647 w 368"/>
                <a:gd name="T15" fmla="*/ 2147483647 h 412"/>
                <a:gd name="T16" fmla="*/ 2147483647 w 368"/>
                <a:gd name="T17" fmla="*/ 2147483647 h 412"/>
                <a:gd name="T18" fmla="*/ 2147483647 w 368"/>
                <a:gd name="T19" fmla="*/ 2147483647 h 412"/>
                <a:gd name="T20" fmla="*/ 2147483647 w 368"/>
                <a:gd name="T21" fmla="*/ 2147483647 h 412"/>
                <a:gd name="T22" fmla="*/ 2147483647 w 368"/>
                <a:gd name="T23" fmla="*/ 2147483647 h 412"/>
                <a:gd name="T24" fmla="*/ 2147483647 w 368"/>
                <a:gd name="T25" fmla="*/ 2147483647 h 412"/>
                <a:gd name="T26" fmla="*/ 2147483647 w 368"/>
                <a:gd name="T27" fmla="*/ 2147483647 h 412"/>
                <a:gd name="T28" fmla="*/ 2147483647 w 368"/>
                <a:gd name="T29" fmla="*/ 2147483647 h 412"/>
                <a:gd name="T30" fmla="*/ 2147483647 w 368"/>
                <a:gd name="T31" fmla="*/ 2147483647 h 412"/>
                <a:gd name="T32" fmla="*/ 2147483647 w 368"/>
                <a:gd name="T33" fmla="*/ 2147483647 h 412"/>
                <a:gd name="T34" fmla="*/ 2147483647 w 368"/>
                <a:gd name="T35" fmla="*/ 2147483647 h 412"/>
                <a:gd name="T36" fmla="*/ 2147483647 w 368"/>
                <a:gd name="T37" fmla="*/ 2147483647 h 412"/>
                <a:gd name="T38" fmla="*/ 2147483647 w 368"/>
                <a:gd name="T39" fmla="*/ 2147483647 h 412"/>
                <a:gd name="T40" fmla="*/ 2147483647 w 368"/>
                <a:gd name="T41" fmla="*/ 2147483647 h 412"/>
                <a:gd name="T42" fmla="*/ 2147483647 w 368"/>
                <a:gd name="T43" fmla="*/ 2147483647 h 412"/>
                <a:gd name="T44" fmla="*/ 2147483647 w 368"/>
                <a:gd name="T45" fmla="*/ 2147483647 h 412"/>
                <a:gd name="T46" fmla="*/ 2147483647 w 368"/>
                <a:gd name="T47" fmla="*/ 2147483647 h 412"/>
                <a:gd name="T48" fmla="*/ 2147483647 w 368"/>
                <a:gd name="T49" fmla="*/ 2147483647 h 412"/>
                <a:gd name="T50" fmla="*/ 2147483647 w 368"/>
                <a:gd name="T51" fmla="*/ 2147483647 h 412"/>
                <a:gd name="T52" fmla="*/ 2147483647 w 368"/>
                <a:gd name="T53" fmla="*/ 2147483647 h 412"/>
                <a:gd name="T54" fmla="*/ 2147483647 w 368"/>
                <a:gd name="T55" fmla="*/ 2147483647 h 412"/>
                <a:gd name="T56" fmla="*/ 2147483647 w 368"/>
                <a:gd name="T57" fmla="*/ 2147483647 h 412"/>
                <a:gd name="T58" fmla="*/ 2147483647 w 368"/>
                <a:gd name="T59" fmla="*/ 2147483647 h 412"/>
                <a:gd name="T60" fmla="*/ 2147483647 w 368"/>
                <a:gd name="T61" fmla="*/ 2147483647 h 412"/>
                <a:gd name="T62" fmla="*/ 0 w 368"/>
                <a:gd name="T63" fmla="*/ 2147483647 h 412"/>
                <a:gd name="T64" fmla="*/ 2147483647 w 368"/>
                <a:gd name="T65" fmla="*/ 2147483647 h 412"/>
                <a:gd name="T66" fmla="*/ 2147483647 w 368"/>
                <a:gd name="T67" fmla="*/ 2147483647 h 412"/>
                <a:gd name="T68" fmla="*/ 2147483647 w 368"/>
                <a:gd name="T69" fmla="*/ 2147483647 h 412"/>
                <a:gd name="T70" fmla="*/ 2147483647 w 368"/>
                <a:gd name="T71" fmla="*/ 2147483647 h 412"/>
                <a:gd name="T72" fmla="*/ 2147483647 w 368"/>
                <a:gd name="T73" fmla="*/ 2147483647 h 412"/>
                <a:gd name="T74" fmla="*/ 2147483647 w 368"/>
                <a:gd name="T75" fmla="*/ 2147483647 h 412"/>
                <a:gd name="T76" fmla="*/ 2147483647 w 368"/>
                <a:gd name="T77" fmla="*/ 2147483647 h 412"/>
                <a:gd name="T78" fmla="*/ 2147483647 w 368"/>
                <a:gd name="T79" fmla="*/ 2147483647 h 412"/>
                <a:gd name="T80" fmla="*/ 2147483647 w 368"/>
                <a:gd name="T81" fmla="*/ 2147483647 h 412"/>
                <a:gd name="T82" fmla="*/ 2147483647 w 368"/>
                <a:gd name="T83" fmla="*/ 2147483647 h 412"/>
                <a:gd name="T84" fmla="*/ 2147483647 w 368"/>
                <a:gd name="T85" fmla="*/ 2147483647 h 412"/>
                <a:gd name="T86" fmla="*/ 2147483647 w 368"/>
                <a:gd name="T87" fmla="*/ 2147483647 h 412"/>
                <a:gd name="T88" fmla="*/ 2147483647 w 368"/>
                <a:gd name="T89" fmla="*/ 2147483647 h 412"/>
                <a:gd name="T90" fmla="*/ 2147483647 w 368"/>
                <a:gd name="T91" fmla="*/ 2147483647 h 412"/>
                <a:gd name="T92" fmla="*/ 2147483647 w 368"/>
                <a:gd name="T93" fmla="*/ 2147483647 h 412"/>
                <a:gd name="T94" fmla="*/ 2147483647 w 368"/>
                <a:gd name="T95" fmla="*/ 2147483647 h 412"/>
                <a:gd name="T96" fmla="*/ 2147483647 w 368"/>
                <a:gd name="T97" fmla="*/ 2147483647 h 412"/>
                <a:gd name="T98" fmla="*/ 2147483647 w 368"/>
                <a:gd name="T99" fmla="*/ 2147483647 h 412"/>
                <a:gd name="T100" fmla="*/ 2147483647 w 368"/>
                <a:gd name="T101" fmla="*/ 2147483647 h 412"/>
                <a:gd name="T102" fmla="*/ 2147483647 w 368"/>
                <a:gd name="T103" fmla="*/ 2147483647 h 412"/>
                <a:gd name="T104" fmla="*/ 2147483647 w 368"/>
                <a:gd name="T105" fmla="*/ 2147483647 h 412"/>
                <a:gd name="T106" fmla="*/ 2147483647 w 368"/>
                <a:gd name="T107" fmla="*/ 2147483647 h 412"/>
                <a:gd name="T108" fmla="*/ 2147483647 w 368"/>
                <a:gd name="T109" fmla="*/ 2147483647 h 412"/>
                <a:gd name="T110" fmla="*/ 2147483647 w 368"/>
                <a:gd name="T111" fmla="*/ 2147483647 h 412"/>
                <a:gd name="T112" fmla="*/ 2147483647 w 368"/>
                <a:gd name="T113" fmla="*/ 2147483647 h 412"/>
                <a:gd name="T114" fmla="*/ 2147483647 w 368"/>
                <a:gd name="T115" fmla="*/ 2147483647 h 4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8"/>
                <a:gd name="T175" fmla="*/ 0 h 412"/>
                <a:gd name="T176" fmla="*/ 368 w 368"/>
                <a:gd name="T177" fmla="*/ 412 h 4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8" h="412">
                  <a:moveTo>
                    <a:pt x="319" y="4"/>
                  </a:moveTo>
                  <a:lnTo>
                    <a:pt x="321" y="5"/>
                  </a:lnTo>
                  <a:lnTo>
                    <a:pt x="327" y="12"/>
                  </a:lnTo>
                  <a:lnTo>
                    <a:pt x="346" y="10"/>
                  </a:lnTo>
                  <a:lnTo>
                    <a:pt x="368" y="0"/>
                  </a:lnTo>
                  <a:lnTo>
                    <a:pt x="353" y="39"/>
                  </a:lnTo>
                  <a:lnTo>
                    <a:pt x="352" y="41"/>
                  </a:lnTo>
                  <a:lnTo>
                    <a:pt x="347" y="45"/>
                  </a:lnTo>
                  <a:lnTo>
                    <a:pt x="337" y="61"/>
                  </a:lnTo>
                  <a:lnTo>
                    <a:pt x="335" y="65"/>
                  </a:lnTo>
                  <a:lnTo>
                    <a:pt x="330" y="64"/>
                  </a:lnTo>
                  <a:lnTo>
                    <a:pt x="326" y="64"/>
                  </a:lnTo>
                  <a:lnTo>
                    <a:pt x="325" y="67"/>
                  </a:lnTo>
                  <a:lnTo>
                    <a:pt x="314" y="74"/>
                  </a:lnTo>
                  <a:lnTo>
                    <a:pt x="306" y="77"/>
                  </a:lnTo>
                  <a:lnTo>
                    <a:pt x="308" y="86"/>
                  </a:lnTo>
                  <a:lnTo>
                    <a:pt x="309" y="91"/>
                  </a:lnTo>
                  <a:lnTo>
                    <a:pt x="305" y="99"/>
                  </a:lnTo>
                  <a:lnTo>
                    <a:pt x="301" y="102"/>
                  </a:lnTo>
                  <a:lnTo>
                    <a:pt x="297" y="103"/>
                  </a:lnTo>
                  <a:lnTo>
                    <a:pt x="294" y="102"/>
                  </a:lnTo>
                  <a:lnTo>
                    <a:pt x="289" y="106"/>
                  </a:lnTo>
                  <a:lnTo>
                    <a:pt x="289" y="111"/>
                  </a:lnTo>
                  <a:lnTo>
                    <a:pt x="286" y="117"/>
                  </a:lnTo>
                  <a:lnTo>
                    <a:pt x="291" y="133"/>
                  </a:lnTo>
                  <a:lnTo>
                    <a:pt x="294" y="136"/>
                  </a:lnTo>
                  <a:lnTo>
                    <a:pt x="292" y="145"/>
                  </a:lnTo>
                  <a:lnTo>
                    <a:pt x="290" y="147"/>
                  </a:lnTo>
                  <a:lnTo>
                    <a:pt x="291" y="150"/>
                  </a:lnTo>
                  <a:lnTo>
                    <a:pt x="293" y="152"/>
                  </a:lnTo>
                  <a:lnTo>
                    <a:pt x="295" y="156"/>
                  </a:lnTo>
                  <a:lnTo>
                    <a:pt x="294" y="159"/>
                  </a:lnTo>
                  <a:lnTo>
                    <a:pt x="294" y="164"/>
                  </a:lnTo>
                  <a:lnTo>
                    <a:pt x="296" y="166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292" y="185"/>
                  </a:lnTo>
                  <a:lnTo>
                    <a:pt x="289" y="187"/>
                  </a:lnTo>
                  <a:lnTo>
                    <a:pt x="286" y="191"/>
                  </a:lnTo>
                  <a:lnTo>
                    <a:pt x="281" y="191"/>
                  </a:lnTo>
                  <a:lnTo>
                    <a:pt x="277" y="193"/>
                  </a:lnTo>
                  <a:lnTo>
                    <a:pt x="272" y="197"/>
                  </a:lnTo>
                  <a:lnTo>
                    <a:pt x="277" y="199"/>
                  </a:lnTo>
                  <a:lnTo>
                    <a:pt x="281" y="200"/>
                  </a:lnTo>
                  <a:lnTo>
                    <a:pt x="281" y="207"/>
                  </a:lnTo>
                  <a:lnTo>
                    <a:pt x="283" y="208"/>
                  </a:lnTo>
                  <a:lnTo>
                    <a:pt x="288" y="213"/>
                  </a:lnTo>
                  <a:lnTo>
                    <a:pt x="297" y="218"/>
                  </a:lnTo>
                  <a:lnTo>
                    <a:pt x="304" y="234"/>
                  </a:lnTo>
                  <a:lnTo>
                    <a:pt x="326" y="266"/>
                  </a:lnTo>
                  <a:lnTo>
                    <a:pt x="326" y="271"/>
                  </a:lnTo>
                  <a:lnTo>
                    <a:pt x="326" y="277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91"/>
                  </a:lnTo>
                  <a:lnTo>
                    <a:pt x="325" y="296"/>
                  </a:lnTo>
                  <a:lnTo>
                    <a:pt x="328" y="319"/>
                  </a:lnTo>
                  <a:lnTo>
                    <a:pt x="330" y="324"/>
                  </a:lnTo>
                  <a:lnTo>
                    <a:pt x="318" y="327"/>
                  </a:lnTo>
                  <a:lnTo>
                    <a:pt x="307" y="325"/>
                  </a:lnTo>
                  <a:lnTo>
                    <a:pt x="291" y="330"/>
                  </a:lnTo>
                  <a:lnTo>
                    <a:pt x="266" y="345"/>
                  </a:lnTo>
                  <a:lnTo>
                    <a:pt x="258" y="349"/>
                  </a:lnTo>
                  <a:lnTo>
                    <a:pt x="247" y="355"/>
                  </a:lnTo>
                  <a:lnTo>
                    <a:pt x="203" y="370"/>
                  </a:lnTo>
                  <a:lnTo>
                    <a:pt x="196" y="370"/>
                  </a:lnTo>
                  <a:lnTo>
                    <a:pt x="187" y="377"/>
                  </a:lnTo>
                  <a:lnTo>
                    <a:pt x="183" y="379"/>
                  </a:lnTo>
                  <a:lnTo>
                    <a:pt x="181" y="380"/>
                  </a:lnTo>
                  <a:lnTo>
                    <a:pt x="169" y="383"/>
                  </a:lnTo>
                  <a:lnTo>
                    <a:pt x="159" y="391"/>
                  </a:lnTo>
                  <a:lnTo>
                    <a:pt x="151" y="400"/>
                  </a:lnTo>
                  <a:lnTo>
                    <a:pt x="143" y="404"/>
                  </a:lnTo>
                  <a:lnTo>
                    <a:pt x="123" y="412"/>
                  </a:lnTo>
                  <a:lnTo>
                    <a:pt x="127" y="409"/>
                  </a:lnTo>
                  <a:lnTo>
                    <a:pt x="128" y="404"/>
                  </a:lnTo>
                  <a:lnTo>
                    <a:pt x="132" y="393"/>
                  </a:lnTo>
                  <a:lnTo>
                    <a:pt x="123" y="394"/>
                  </a:lnTo>
                  <a:lnTo>
                    <a:pt x="122" y="403"/>
                  </a:lnTo>
                  <a:lnTo>
                    <a:pt x="120" y="405"/>
                  </a:lnTo>
                  <a:lnTo>
                    <a:pt x="114" y="404"/>
                  </a:lnTo>
                  <a:lnTo>
                    <a:pt x="93" y="394"/>
                  </a:lnTo>
                  <a:lnTo>
                    <a:pt x="90" y="393"/>
                  </a:lnTo>
                  <a:lnTo>
                    <a:pt x="83" y="395"/>
                  </a:lnTo>
                  <a:lnTo>
                    <a:pt x="74" y="395"/>
                  </a:lnTo>
                  <a:lnTo>
                    <a:pt x="69" y="395"/>
                  </a:lnTo>
                  <a:lnTo>
                    <a:pt x="66" y="396"/>
                  </a:lnTo>
                  <a:lnTo>
                    <a:pt x="61" y="395"/>
                  </a:lnTo>
                  <a:lnTo>
                    <a:pt x="58" y="393"/>
                  </a:lnTo>
                  <a:lnTo>
                    <a:pt x="56" y="392"/>
                  </a:lnTo>
                  <a:lnTo>
                    <a:pt x="50" y="390"/>
                  </a:lnTo>
                  <a:lnTo>
                    <a:pt x="43" y="393"/>
                  </a:lnTo>
                  <a:lnTo>
                    <a:pt x="39" y="396"/>
                  </a:lnTo>
                  <a:lnTo>
                    <a:pt x="37" y="402"/>
                  </a:lnTo>
                  <a:lnTo>
                    <a:pt x="31" y="410"/>
                  </a:lnTo>
                  <a:lnTo>
                    <a:pt x="0" y="376"/>
                  </a:lnTo>
                  <a:lnTo>
                    <a:pt x="24" y="375"/>
                  </a:lnTo>
                  <a:lnTo>
                    <a:pt x="29" y="378"/>
                  </a:lnTo>
                  <a:lnTo>
                    <a:pt x="44" y="381"/>
                  </a:lnTo>
                  <a:lnTo>
                    <a:pt x="56" y="386"/>
                  </a:lnTo>
                  <a:lnTo>
                    <a:pt x="59" y="388"/>
                  </a:lnTo>
                  <a:lnTo>
                    <a:pt x="69" y="392"/>
                  </a:lnTo>
                  <a:lnTo>
                    <a:pt x="74" y="388"/>
                  </a:lnTo>
                  <a:lnTo>
                    <a:pt x="91" y="374"/>
                  </a:lnTo>
                  <a:lnTo>
                    <a:pt x="75" y="362"/>
                  </a:lnTo>
                  <a:lnTo>
                    <a:pt x="70" y="360"/>
                  </a:lnTo>
                  <a:lnTo>
                    <a:pt x="63" y="358"/>
                  </a:lnTo>
                  <a:lnTo>
                    <a:pt x="58" y="357"/>
                  </a:lnTo>
                  <a:lnTo>
                    <a:pt x="33" y="340"/>
                  </a:lnTo>
                  <a:lnTo>
                    <a:pt x="31" y="339"/>
                  </a:lnTo>
                  <a:lnTo>
                    <a:pt x="16" y="333"/>
                  </a:lnTo>
                  <a:lnTo>
                    <a:pt x="16" y="324"/>
                  </a:lnTo>
                  <a:lnTo>
                    <a:pt x="17" y="321"/>
                  </a:lnTo>
                  <a:lnTo>
                    <a:pt x="17" y="318"/>
                  </a:lnTo>
                  <a:lnTo>
                    <a:pt x="17" y="310"/>
                  </a:lnTo>
                  <a:lnTo>
                    <a:pt x="17" y="301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7" y="288"/>
                  </a:lnTo>
                  <a:lnTo>
                    <a:pt x="17" y="278"/>
                  </a:lnTo>
                  <a:lnTo>
                    <a:pt x="17" y="273"/>
                  </a:lnTo>
                  <a:lnTo>
                    <a:pt x="18" y="259"/>
                  </a:lnTo>
                  <a:lnTo>
                    <a:pt x="18" y="257"/>
                  </a:lnTo>
                  <a:lnTo>
                    <a:pt x="18" y="25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26" y="210"/>
                  </a:lnTo>
                  <a:lnTo>
                    <a:pt x="27" y="207"/>
                  </a:lnTo>
                  <a:lnTo>
                    <a:pt x="35" y="202"/>
                  </a:lnTo>
                  <a:lnTo>
                    <a:pt x="38" y="200"/>
                  </a:lnTo>
                  <a:lnTo>
                    <a:pt x="64" y="190"/>
                  </a:lnTo>
                  <a:lnTo>
                    <a:pt x="77" y="188"/>
                  </a:lnTo>
                  <a:lnTo>
                    <a:pt x="75" y="181"/>
                  </a:lnTo>
                  <a:lnTo>
                    <a:pt x="81" y="175"/>
                  </a:lnTo>
                  <a:lnTo>
                    <a:pt x="85" y="172"/>
                  </a:lnTo>
                  <a:lnTo>
                    <a:pt x="88" y="172"/>
                  </a:lnTo>
                  <a:lnTo>
                    <a:pt x="96" y="157"/>
                  </a:lnTo>
                  <a:lnTo>
                    <a:pt x="109" y="132"/>
                  </a:lnTo>
                  <a:lnTo>
                    <a:pt x="130" y="143"/>
                  </a:lnTo>
                  <a:lnTo>
                    <a:pt x="141" y="149"/>
                  </a:lnTo>
                  <a:lnTo>
                    <a:pt x="147" y="150"/>
                  </a:lnTo>
                  <a:lnTo>
                    <a:pt x="162" y="157"/>
                  </a:lnTo>
                  <a:lnTo>
                    <a:pt x="168" y="161"/>
                  </a:lnTo>
                  <a:lnTo>
                    <a:pt x="173" y="161"/>
                  </a:lnTo>
                  <a:lnTo>
                    <a:pt x="175" y="162"/>
                  </a:lnTo>
                  <a:lnTo>
                    <a:pt x="183" y="159"/>
                  </a:lnTo>
                  <a:lnTo>
                    <a:pt x="187" y="159"/>
                  </a:lnTo>
                  <a:lnTo>
                    <a:pt x="190" y="158"/>
                  </a:lnTo>
                  <a:lnTo>
                    <a:pt x="195" y="157"/>
                  </a:lnTo>
                  <a:lnTo>
                    <a:pt x="193" y="150"/>
                  </a:lnTo>
                  <a:lnTo>
                    <a:pt x="197" y="136"/>
                  </a:lnTo>
                  <a:lnTo>
                    <a:pt x="199" y="134"/>
                  </a:lnTo>
                  <a:lnTo>
                    <a:pt x="203" y="129"/>
                  </a:lnTo>
                  <a:lnTo>
                    <a:pt x="204" y="125"/>
                  </a:lnTo>
                  <a:lnTo>
                    <a:pt x="208" y="109"/>
                  </a:lnTo>
                  <a:lnTo>
                    <a:pt x="215" y="103"/>
                  </a:lnTo>
                  <a:lnTo>
                    <a:pt x="213" y="87"/>
                  </a:lnTo>
                  <a:lnTo>
                    <a:pt x="210" y="85"/>
                  </a:lnTo>
                  <a:lnTo>
                    <a:pt x="212" y="80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6" y="66"/>
                  </a:lnTo>
                  <a:lnTo>
                    <a:pt x="197" y="49"/>
                  </a:lnTo>
                  <a:lnTo>
                    <a:pt x="196" y="46"/>
                  </a:lnTo>
                  <a:lnTo>
                    <a:pt x="194" y="43"/>
                  </a:lnTo>
                  <a:lnTo>
                    <a:pt x="196" y="39"/>
                  </a:lnTo>
                  <a:lnTo>
                    <a:pt x="196" y="34"/>
                  </a:lnTo>
                  <a:lnTo>
                    <a:pt x="199" y="25"/>
                  </a:lnTo>
                  <a:lnTo>
                    <a:pt x="202" y="25"/>
                  </a:lnTo>
                  <a:lnTo>
                    <a:pt x="207" y="29"/>
                  </a:lnTo>
                  <a:lnTo>
                    <a:pt x="240" y="20"/>
                  </a:lnTo>
                  <a:lnTo>
                    <a:pt x="240" y="17"/>
                  </a:lnTo>
                  <a:lnTo>
                    <a:pt x="271" y="6"/>
                  </a:lnTo>
                  <a:lnTo>
                    <a:pt x="304" y="8"/>
                  </a:lnTo>
                  <a:lnTo>
                    <a:pt x="319" y="4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Guayanilla">
              <a:extLst>
                <a:ext uri="{FF2B5EF4-FFF2-40B4-BE49-F238E27FC236}">
                  <a16:creationId xmlns:a16="http://schemas.microsoft.com/office/drawing/2014/main" id="{52E0986C-840E-3C7C-6C84-79EC29729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2963863"/>
              <a:ext cx="434975" cy="676275"/>
            </a:xfrm>
            <a:custGeom>
              <a:avLst/>
              <a:gdLst>
                <a:gd name="T0" fmla="*/ 2147483647 w 274"/>
                <a:gd name="T1" fmla="*/ 2147483647 h 426"/>
                <a:gd name="T2" fmla="*/ 2147483647 w 274"/>
                <a:gd name="T3" fmla="*/ 2147483647 h 426"/>
                <a:gd name="T4" fmla="*/ 2147483647 w 274"/>
                <a:gd name="T5" fmla="*/ 2147483647 h 426"/>
                <a:gd name="T6" fmla="*/ 2147483647 w 274"/>
                <a:gd name="T7" fmla="*/ 2147483647 h 426"/>
                <a:gd name="T8" fmla="*/ 2147483647 w 274"/>
                <a:gd name="T9" fmla="*/ 2147483647 h 426"/>
                <a:gd name="T10" fmla="*/ 0 w 274"/>
                <a:gd name="T11" fmla="*/ 2147483647 h 426"/>
                <a:gd name="T12" fmla="*/ 2147483647 w 274"/>
                <a:gd name="T13" fmla="*/ 2147483647 h 426"/>
                <a:gd name="T14" fmla="*/ 2147483647 w 274"/>
                <a:gd name="T15" fmla="*/ 2147483647 h 426"/>
                <a:gd name="T16" fmla="*/ 2147483647 w 274"/>
                <a:gd name="T17" fmla="*/ 2147483647 h 426"/>
                <a:gd name="T18" fmla="*/ 2147483647 w 274"/>
                <a:gd name="T19" fmla="*/ 2147483647 h 426"/>
                <a:gd name="T20" fmla="*/ 2147483647 w 274"/>
                <a:gd name="T21" fmla="*/ 2147483647 h 426"/>
                <a:gd name="T22" fmla="*/ 2147483647 w 274"/>
                <a:gd name="T23" fmla="*/ 2147483647 h 426"/>
                <a:gd name="T24" fmla="*/ 2147483647 w 274"/>
                <a:gd name="T25" fmla="*/ 2147483647 h 426"/>
                <a:gd name="T26" fmla="*/ 2147483647 w 274"/>
                <a:gd name="T27" fmla="*/ 2147483647 h 426"/>
                <a:gd name="T28" fmla="*/ 2147483647 w 274"/>
                <a:gd name="T29" fmla="*/ 2147483647 h 426"/>
                <a:gd name="T30" fmla="*/ 2147483647 w 274"/>
                <a:gd name="T31" fmla="*/ 2147483647 h 426"/>
                <a:gd name="T32" fmla="*/ 2147483647 w 274"/>
                <a:gd name="T33" fmla="*/ 2147483647 h 426"/>
                <a:gd name="T34" fmla="*/ 2147483647 w 274"/>
                <a:gd name="T35" fmla="*/ 2147483647 h 426"/>
                <a:gd name="T36" fmla="*/ 2147483647 w 274"/>
                <a:gd name="T37" fmla="*/ 2147483647 h 426"/>
                <a:gd name="T38" fmla="*/ 2147483647 w 274"/>
                <a:gd name="T39" fmla="*/ 2147483647 h 426"/>
                <a:gd name="T40" fmla="*/ 2147483647 w 274"/>
                <a:gd name="T41" fmla="*/ 2147483647 h 426"/>
                <a:gd name="T42" fmla="*/ 2147483647 w 274"/>
                <a:gd name="T43" fmla="*/ 2147483647 h 426"/>
                <a:gd name="T44" fmla="*/ 2147483647 w 274"/>
                <a:gd name="T45" fmla="*/ 2147483647 h 426"/>
                <a:gd name="T46" fmla="*/ 2147483647 w 274"/>
                <a:gd name="T47" fmla="*/ 2147483647 h 426"/>
                <a:gd name="T48" fmla="*/ 2147483647 w 274"/>
                <a:gd name="T49" fmla="*/ 2147483647 h 426"/>
                <a:gd name="T50" fmla="*/ 2147483647 w 274"/>
                <a:gd name="T51" fmla="*/ 2147483647 h 426"/>
                <a:gd name="T52" fmla="*/ 2147483647 w 274"/>
                <a:gd name="T53" fmla="*/ 0 h 426"/>
                <a:gd name="T54" fmla="*/ 2147483647 w 274"/>
                <a:gd name="T55" fmla="*/ 2147483647 h 426"/>
                <a:gd name="T56" fmla="*/ 2147483647 w 274"/>
                <a:gd name="T57" fmla="*/ 2147483647 h 426"/>
                <a:gd name="T58" fmla="*/ 2147483647 w 274"/>
                <a:gd name="T59" fmla="*/ 2147483647 h 426"/>
                <a:gd name="T60" fmla="*/ 2147483647 w 274"/>
                <a:gd name="T61" fmla="*/ 2147483647 h 426"/>
                <a:gd name="T62" fmla="*/ 2147483647 w 274"/>
                <a:gd name="T63" fmla="*/ 2147483647 h 426"/>
                <a:gd name="T64" fmla="*/ 2147483647 w 274"/>
                <a:gd name="T65" fmla="*/ 2147483647 h 426"/>
                <a:gd name="T66" fmla="*/ 2147483647 w 274"/>
                <a:gd name="T67" fmla="*/ 2147483647 h 426"/>
                <a:gd name="T68" fmla="*/ 2147483647 w 274"/>
                <a:gd name="T69" fmla="*/ 2147483647 h 426"/>
                <a:gd name="T70" fmla="*/ 2147483647 w 274"/>
                <a:gd name="T71" fmla="*/ 2147483647 h 426"/>
                <a:gd name="T72" fmla="*/ 2147483647 w 274"/>
                <a:gd name="T73" fmla="*/ 2147483647 h 426"/>
                <a:gd name="T74" fmla="*/ 2147483647 w 274"/>
                <a:gd name="T75" fmla="*/ 2147483647 h 426"/>
                <a:gd name="T76" fmla="*/ 2147483647 w 274"/>
                <a:gd name="T77" fmla="*/ 2147483647 h 426"/>
                <a:gd name="T78" fmla="*/ 2147483647 w 274"/>
                <a:gd name="T79" fmla="*/ 2147483647 h 426"/>
                <a:gd name="T80" fmla="*/ 2147483647 w 274"/>
                <a:gd name="T81" fmla="*/ 2147483647 h 426"/>
                <a:gd name="T82" fmla="*/ 2147483647 w 274"/>
                <a:gd name="T83" fmla="*/ 2147483647 h 426"/>
                <a:gd name="T84" fmla="*/ 2147483647 w 274"/>
                <a:gd name="T85" fmla="*/ 2147483647 h 426"/>
                <a:gd name="T86" fmla="*/ 2147483647 w 274"/>
                <a:gd name="T87" fmla="*/ 2147483647 h 426"/>
                <a:gd name="T88" fmla="*/ 2147483647 w 274"/>
                <a:gd name="T89" fmla="*/ 2147483647 h 426"/>
                <a:gd name="T90" fmla="*/ 2147483647 w 274"/>
                <a:gd name="T91" fmla="*/ 2147483647 h 426"/>
                <a:gd name="T92" fmla="*/ 2147483647 w 274"/>
                <a:gd name="T93" fmla="*/ 2147483647 h 426"/>
                <a:gd name="T94" fmla="*/ 2147483647 w 274"/>
                <a:gd name="T95" fmla="*/ 2147483647 h 426"/>
                <a:gd name="T96" fmla="*/ 2147483647 w 274"/>
                <a:gd name="T97" fmla="*/ 2147483647 h 426"/>
                <a:gd name="T98" fmla="*/ 2147483647 w 274"/>
                <a:gd name="T99" fmla="*/ 2147483647 h 426"/>
                <a:gd name="T100" fmla="*/ 2147483647 w 274"/>
                <a:gd name="T101" fmla="*/ 2147483647 h 426"/>
                <a:gd name="T102" fmla="*/ 2147483647 w 274"/>
                <a:gd name="T103" fmla="*/ 2147483647 h 426"/>
                <a:gd name="T104" fmla="*/ 2147483647 w 274"/>
                <a:gd name="T105" fmla="*/ 2147483647 h 426"/>
                <a:gd name="T106" fmla="*/ 2147483647 w 274"/>
                <a:gd name="T107" fmla="*/ 2147483647 h 426"/>
                <a:gd name="T108" fmla="*/ 2147483647 w 274"/>
                <a:gd name="T109" fmla="*/ 2147483647 h 426"/>
                <a:gd name="T110" fmla="*/ 2147483647 w 274"/>
                <a:gd name="T111" fmla="*/ 2147483647 h 4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4"/>
                <a:gd name="T169" fmla="*/ 0 h 426"/>
                <a:gd name="T170" fmla="*/ 274 w 274"/>
                <a:gd name="T171" fmla="*/ 426 h 4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4" h="426">
                  <a:moveTo>
                    <a:pt x="160" y="322"/>
                  </a:moveTo>
                  <a:lnTo>
                    <a:pt x="158" y="325"/>
                  </a:lnTo>
                  <a:lnTo>
                    <a:pt x="156" y="328"/>
                  </a:lnTo>
                  <a:lnTo>
                    <a:pt x="152" y="328"/>
                  </a:lnTo>
                  <a:lnTo>
                    <a:pt x="126" y="329"/>
                  </a:lnTo>
                  <a:lnTo>
                    <a:pt x="126" y="345"/>
                  </a:lnTo>
                  <a:lnTo>
                    <a:pt x="124" y="359"/>
                  </a:lnTo>
                  <a:lnTo>
                    <a:pt x="104" y="368"/>
                  </a:lnTo>
                  <a:lnTo>
                    <a:pt x="158" y="350"/>
                  </a:lnTo>
                  <a:lnTo>
                    <a:pt x="160" y="355"/>
                  </a:lnTo>
                  <a:lnTo>
                    <a:pt x="151" y="380"/>
                  </a:lnTo>
                  <a:lnTo>
                    <a:pt x="146" y="383"/>
                  </a:lnTo>
                  <a:lnTo>
                    <a:pt x="131" y="387"/>
                  </a:lnTo>
                  <a:lnTo>
                    <a:pt x="115" y="393"/>
                  </a:lnTo>
                  <a:lnTo>
                    <a:pt x="61" y="421"/>
                  </a:lnTo>
                  <a:lnTo>
                    <a:pt x="9" y="426"/>
                  </a:lnTo>
                  <a:lnTo>
                    <a:pt x="4" y="424"/>
                  </a:lnTo>
                  <a:lnTo>
                    <a:pt x="0" y="422"/>
                  </a:lnTo>
                  <a:lnTo>
                    <a:pt x="12" y="413"/>
                  </a:lnTo>
                  <a:lnTo>
                    <a:pt x="28" y="402"/>
                  </a:lnTo>
                  <a:lnTo>
                    <a:pt x="39" y="357"/>
                  </a:lnTo>
                  <a:lnTo>
                    <a:pt x="39" y="351"/>
                  </a:lnTo>
                  <a:lnTo>
                    <a:pt x="49" y="330"/>
                  </a:lnTo>
                  <a:lnTo>
                    <a:pt x="49" y="324"/>
                  </a:lnTo>
                  <a:lnTo>
                    <a:pt x="59" y="319"/>
                  </a:lnTo>
                  <a:lnTo>
                    <a:pt x="62" y="313"/>
                  </a:lnTo>
                  <a:lnTo>
                    <a:pt x="50" y="295"/>
                  </a:lnTo>
                  <a:lnTo>
                    <a:pt x="52" y="283"/>
                  </a:lnTo>
                  <a:lnTo>
                    <a:pt x="53" y="274"/>
                  </a:lnTo>
                  <a:lnTo>
                    <a:pt x="58" y="273"/>
                  </a:lnTo>
                  <a:lnTo>
                    <a:pt x="71" y="269"/>
                  </a:lnTo>
                  <a:lnTo>
                    <a:pt x="73" y="266"/>
                  </a:lnTo>
                  <a:lnTo>
                    <a:pt x="73" y="261"/>
                  </a:lnTo>
                  <a:lnTo>
                    <a:pt x="78" y="253"/>
                  </a:lnTo>
                  <a:lnTo>
                    <a:pt x="80" y="250"/>
                  </a:lnTo>
                  <a:lnTo>
                    <a:pt x="72" y="242"/>
                  </a:lnTo>
                  <a:lnTo>
                    <a:pt x="71" y="233"/>
                  </a:lnTo>
                  <a:lnTo>
                    <a:pt x="64" y="223"/>
                  </a:lnTo>
                  <a:lnTo>
                    <a:pt x="64" y="219"/>
                  </a:lnTo>
                  <a:lnTo>
                    <a:pt x="65" y="216"/>
                  </a:lnTo>
                  <a:lnTo>
                    <a:pt x="65" y="211"/>
                  </a:lnTo>
                  <a:lnTo>
                    <a:pt x="66" y="208"/>
                  </a:lnTo>
                  <a:lnTo>
                    <a:pt x="69" y="202"/>
                  </a:lnTo>
                  <a:lnTo>
                    <a:pt x="71" y="200"/>
                  </a:lnTo>
                  <a:lnTo>
                    <a:pt x="73" y="197"/>
                  </a:lnTo>
                  <a:lnTo>
                    <a:pt x="76" y="191"/>
                  </a:lnTo>
                  <a:lnTo>
                    <a:pt x="78" y="187"/>
                  </a:lnTo>
                  <a:lnTo>
                    <a:pt x="78" y="172"/>
                  </a:lnTo>
                  <a:lnTo>
                    <a:pt x="80" y="167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6" y="150"/>
                  </a:lnTo>
                  <a:lnTo>
                    <a:pt x="90" y="145"/>
                  </a:lnTo>
                  <a:lnTo>
                    <a:pt x="95" y="138"/>
                  </a:lnTo>
                  <a:lnTo>
                    <a:pt x="98" y="133"/>
                  </a:lnTo>
                  <a:lnTo>
                    <a:pt x="99" y="131"/>
                  </a:lnTo>
                  <a:lnTo>
                    <a:pt x="101" y="129"/>
                  </a:lnTo>
                  <a:lnTo>
                    <a:pt x="103" y="126"/>
                  </a:lnTo>
                  <a:lnTo>
                    <a:pt x="106" y="121"/>
                  </a:lnTo>
                  <a:lnTo>
                    <a:pt x="108" y="118"/>
                  </a:lnTo>
                  <a:lnTo>
                    <a:pt x="112" y="113"/>
                  </a:lnTo>
                  <a:lnTo>
                    <a:pt x="109" y="101"/>
                  </a:lnTo>
                  <a:lnTo>
                    <a:pt x="107" y="91"/>
                  </a:lnTo>
                  <a:lnTo>
                    <a:pt x="107" y="88"/>
                  </a:lnTo>
                  <a:lnTo>
                    <a:pt x="109" y="85"/>
                  </a:lnTo>
                  <a:lnTo>
                    <a:pt x="101" y="74"/>
                  </a:lnTo>
                  <a:lnTo>
                    <a:pt x="99" y="70"/>
                  </a:lnTo>
                  <a:lnTo>
                    <a:pt x="98" y="63"/>
                  </a:lnTo>
                  <a:lnTo>
                    <a:pt x="97" y="57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5" y="53"/>
                  </a:lnTo>
                  <a:lnTo>
                    <a:pt x="129" y="34"/>
                  </a:lnTo>
                  <a:lnTo>
                    <a:pt x="125" y="19"/>
                  </a:lnTo>
                  <a:lnTo>
                    <a:pt x="124" y="12"/>
                  </a:lnTo>
                  <a:lnTo>
                    <a:pt x="127" y="10"/>
                  </a:lnTo>
                  <a:lnTo>
                    <a:pt x="135" y="10"/>
                  </a:lnTo>
                  <a:lnTo>
                    <a:pt x="143" y="7"/>
                  </a:lnTo>
                  <a:lnTo>
                    <a:pt x="146" y="8"/>
                  </a:lnTo>
                  <a:lnTo>
                    <a:pt x="151" y="3"/>
                  </a:lnTo>
                  <a:lnTo>
                    <a:pt x="159" y="0"/>
                  </a:lnTo>
                  <a:lnTo>
                    <a:pt x="166" y="4"/>
                  </a:lnTo>
                  <a:lnTo>
                    <a:pt x="172" y="8"/>
                  </a:lnTo>
                  <a:lnTo>
                    <a:pt x="176" y="9"/>
                  </a:lnTo>
                  <a:lnTo>
                    <a:pt x="183" y="9"/>
                  </a:lnTo>
                  <a:lnTo>
                    <a:pt x="189" y="8"/>
                  </a:lnTo>
                  <a:lnTo>
                    <a:pt x="192" y="7"/>
                  </a:lnTo>
                  <a:lnTo>
                    <a:pt x="192" y="12"/>
                  </a:lnTo>
                  <a:lnTo>
                    <a:pt x="199" y="32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3" y="69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1" y="78"/>
                  </a:lnTo>
                  <a:lnTo>
                    <a:pt x="202" y="81"/>
                  </a:lnTo>
                  <a:lnTo>
                    <a:pt x="201" y="87"/>
                  </a:lnTo>
                  <a:lnTo>
                    <a:pt x="200" y="90"/>
                  </a:lnTo>
                  <a:lnTo>
                    <a:pt x="197" y="95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2" y="119"/>
                  </a:lnTo>
                  <a:lnTo>
                    <a:pt x="194" y="122"/>
                  </a:lnTo>
                  <a:lnTo>
                    <a:pt x="199" y="126"/>
                  </a:lnTo>
                  <a:lnTo>
                    <a:pt x="199" y="138"/>
                  </a:lnTo>
                  <a:lnTo>
                    <a:pt x="198" y="141"/>
                  </a:lnTo>
                  <a:lnTo>
                    <a:pt x="199" y="144"/>
                  </a:lnTo>
                  <a:lnTo>
                    <a:pt x="194" y="151"/>
                  </a:lnTo>
                  <a:lnTo>
                    <a:pt x="193" y="156"/>
                  </a:lnTo>
                  <a:lnTo>
                    <a:pt x="194" y="159"/>
                  </a:lnTo>
                  <a:lnTo>
                    <a:pt x="196" y="170"/>
                  </a:lnTo>
                  <a:lnTo>
                    <a:pt x="198" y="173"/>
                  </a:lnTo>
                  <a:lnTo>
                    <a:pt x="192" y="179"/>
                  </a:lnTo>
                  <a:lnTo>
                    <a:pt x="192" y="184"/>
                  </a:lnTo>
                  <a:lnTo>
                    <a:pt x="194" y="186"/>
                  </a:lnTo>
                  <a:lnTo>
                    <a:pt x="193" y="189"/>
                  </a:lnTo>
                  <a:lnTo>
                    <a:pt x="196" y="194"/>
                  </a:lnTo>
                  <a:lnTo>
                    <a:pt x="198" y="202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5" y="211"/>
                  </a:lnTo>
                  <a:lnTo>
                    <a:pt x="197" y="215"/>
                  </a:lnTo>
                  <a:lnTo>
                    <a:pt x="199" y="221"/>
                  </a:lnTo>
                  <a:lnTo>
                    <a:pt x="199" y="226"/>
                  </a:lnTo>
                  <a:lnTo>
                    <a:pt x="202" y="228"/>
                  </a:lnTo>
                  <a:lnTo>
                    <a:pt x="206" y="216"/>
                  </a:lnTo>
                  <a:lnTo>
                    <a:pt x="219" y="194"/>
                  </a:lnTo>
                  <a:lnTo>
                    <a:pt x="223" y="188"/>
                  </a:lnTo>
                  <a:lnTo>
                    <a:pt x="225" y="191"/>
                  </a:lnTo>
                  <a:lnTo>
                    <a:pt x="227" y="196"/>
                  </a:lnTo>
                  <a:lnTo>
                    <a:pt x="243" y="214"/>
                  </a:lnTo>
                  <a:lnTo>
                    <a:pt x="259" y="214"/>
                  </a:lnTo>
                  <a:lnTo>
                    <a:pt x="264" y="215"/>
                  </a:lnTo>
                  <a:lnTo>
                    <a:pt x="268" y="217"/>
                  </a:lnTo>
                  <a:lnTo>
                    <a:pt x="264" y="222"/>
                  </a:lnTo>
                  <a:lnTo>
                    <a:pt x="262" y="225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1" y="235"/>
                  </a:lnTo>
                  <a:lnTo>
                    <a:pt x="259" y="237"/>
                  </a:lnTo>
                  <a:lnTo>
                    <a:pt x="256" y="246"/>
                  </a:lnTo>
                  <a:lnTo>
                    <a:pt x="264" y="257"/>
                  </a:lnTo>
                  <a:lnTo>
                    <a:pt x="267" y="262"/>
                  </a:lnTo>
                  <a:lnTo>
                    <a:pt x="274" y="274"/>
                  </a:lnTo>
                  <a:lnTo>
                    <a:pt x="273" y="283"/>
                  </a:lnTo>
                  <a:lnTo>
                    <a:pt x="271" y="285"/>
                  </a:lnTo>
                  <a:lnTo>
                    <a:pt x="258" y="285"/>
                  </a:lnTo>
                  <a:lnTo>
                    <a:pt x="255" y="286"/>
                  </a:lnTo>
                  <a:lnTo>
                    <a:pt x="246" y="290"/>
                  </a:lnTo>
                  <a:lnTo>
                    <a:pt x="243" y="291"/>
                  </a:lnTo>
                  <a:lnTo>
                    <a:pt x="240" y="292"/>
                  </a:lnTo>
                  <a:lnTo>
                    <a:pt x="236" y="298"/>
                  </a:lnTo>
                  <a:lnTo>
                    <a:pt x="234" y="301"/>
                  </a:lnTo>
                  <a:lnTo>
                    <a:pt x="233" y="307"/>
                  </a:lnTo>
                  <a:lnTo>
                    <a:pt x="232" y="313"/>
                  </a:lnTo>
                  <a:lnTo>
                    <a:pt x="229" y="317"/>
                  </a:lnTo>
                  <a:lnTo>
                    <a:pt x="227" y="320"/>
                  </a:lnTo>
                  <a:lnTo>
                    <a:pt x="224" y="315"/>
                  </a:lnTo>
                  <a:lnTo>
                    <a:pt x="216" y="317"/>
                  </a:lnTo>
                  <a:lnTo>
                    <a:pt x="208" y="317"/>
                  </a:lnTo>
                  <a:lnTo>
                    <a:pt x="206" y="310"/>
                  </a:lnTo>
                  <a:lnTo>
                    <a:pt x="205" y="307"/>
                  </a:lnTo>
                  <a:lnTo>
                    <a:pt x="203" y="303"/>
                  </a:lnTo>
                  <a:lnTo>
                    <a:pt x="196" y="302"/>
                  </a:lnTo>
                  <a:lnTo>
                    <a:pt x="194" y="303"/>
                  </a:lnTo>
                  <a:lnTo>
                    <a:pt x="179" y="313"/>
                  </a:lnTo>
                  <a:lnTo>
                    <a:pt x="175" y="314"/>
                  </a:lnTo>
                  <a:lnTo>
                    <a:pt x="160" y="322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Guaynabo">
              <a:extLst>
                <a:ext uri="{FF2B5EF4-FFF2-40B4-BE49-F238E27FC236}">
                  <a16:creationId xmlns:a16="http://schemas.microsoft.com/office/drawing/2014/main" id="{935F4702-064C-6780-5532-71D6789C0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750" y="1857375"/>
              <a:ext cx="231775" cy="593725"/>
            </a:xfrm>
            <a:custGeom>
              <a:avLst/>
              <a:gdLst>
                <a:gd name="T0" fmla="*/ 2147483647 w 146"/>
                <a:gd name="T1" fmla="*/ 2147483647 h 374"/>
                <a:gd name="T2" fmla="*/ 2147483647 w 146"/>
                <a:gd name="T3" fmla="*/ 2147483647 h 374"/>
                <a:gd name="T4" fmla="*/ 2147483647 w 146"/>
                <a:gd name="T5" fmla="*/ 2147483647 h 374"/>
                <a:gd name="T6" fmla="*/ 2147483647 w 146"/>
                <a:gd name="T7" fmla="*/ 2147483647 h 374"/>
                <a:gd name="T8" fmla="*/ 2147483647 w 146"/>
                <a:gd name="T9" fmla="*/ 2147483647 h 374"/>
                <a:gd name="T10" fmla="*/ 2147483647 w 146"/>
                <a:gd name="T11" fmla="*/ 2147483647 h 374"/>
                <a:gd name="T12" fmla="*/ 2147483647 w 146"/>
                <a:gd name="T13" fmla="*/ 2147483647 h 374"/>
                <a:gd name="T14" fmla="*/ 2147483647 w 146"/>
                <a:gd name="T15" fmla="*/ 2147483647 h 374"/>
                <a:gd name="T16" fmla="*/ 2147483647 w 146"/>
                <a:gd name="T17" fmla="*/ 2147483647 h 374"/>
                <a:gd name="T18" fmla="*/ 2147483647 w 146"/>
                <a:gd name="T19" fmla="*/ 2147483647 h 374"/>
                <a:gd name="T20" fmla="*/ 2147483647 w 146"/>
                <a:gd name="T21" fmla="*/ 2147483647 h 374"/>
                <a:gd name="T22" fmla="*/ 2147483647 w 146"/>
                <a:gd name="T23" fmla="*/ 2147483647 h 374"/>
                <a:gd name="T24" fmla="*/ 2147483647 w 146"/>
                <a:gd name="T25" fmla="*/ 2147483647 h 374"/>
                <a:gd name="T26" fmla="*/ 2147483647 w 146"/>
                <a:gd name="T27" fmla="*/ 2147483647 h 374"/>
                <a:gd name="T28" fmla="*/ 2147483647 w 146"/>
                <a:gd name="T29" fmla="*/ 2147483647 h 374"/>
                <a:gd name="T30" fmla="*/ 2147483647 w 146"/>
                <a:gd name="T31" fmla="*/ 2147483647 h 374"/>
                <a:gd name="T32" fmla="*/ 2147483647 w 146"/>
                <a:gd name="T33" fmla="*/ 2147483647 h 374"/>
                <a:gd name="T34" fmla="*/ 2147483647 w 146"/>
                <a:gd name="T35" fmla="*/ 2147483647 h 374"/>
                <a:gd name="T36" fmla="*/ 2147483647 w 146"/>
                <a:gd name="T37" fmla="*/ 2147483647 h 374"/>
                <a:gd name="T38" fmla="*/ 2147483647 w 146"/>
                <a:gd name="T39" fmla="*/ 2147483647 h 374"/>
                <a:gd name="T40" fmla="*/ 2147483647 w 146"/>
                <a:gd name="T41" fmla="*/ 2147483647 h 374"/>
                <a:gd name="T42" fmla="*/ 0 w 146"/>
                <a:gd name="T43" fmla="*/ 2147483647 h 374"/>
                <a:gd name="T44" fmla="*/ 2147483647 w 146"/>
                <a:gd name="T45" fmla="*/ 2147483647 h 374"/>
                <a:gd name="T46" fmla="*/ 2147483647 w 146"/>
                <a:gd name="T47" fmla="*/ 2147483647 h 374"/>
                <a:gd name="T48" fmla="*/ 2147483647 w 146"/>
                <a:gd name="T49" fmla="*/ 2147483647 h 374"/>
                <a:gd name="T50" fmla="*/ 2147483647 w 146"/>
                <a:gd name="T51" fmla="*/ 2147483647 h 374"/>
                <a:gd name="T52" fmla="*/ 2147483647 w 146"/>
                <a:gd name="T53" fmla="*/ 2147483647 h 374"/>
                <a:gd name="T54" fmla="*/ 2147483647 w 146"/>
                <a:gd name="T55" fmla="*/ 2147483647 h 374"/>
                <a:gd name="T56" fmla="*/ 2147483647 w 146"/>
                <a:gd name="T57" fmla="*/ 2147483647 h 374"/>
                <a:gd name="T58" fmla="*/ 2147483647 w 146"/>
                <a:gd name="T59" fmla="*/ 2147483647 h 374"/>
                <a:gd name="T60" fmla="*/ 2147483647 w 146"/>
                <a:gd name="T61" fmla="*/ 2147483647 h 374"/>
                <a:gd name="T62" fmla="*/ 2147483647 w 146"/>
                <a:gd name="T63" fmla="*/ 2147483647 h 374"/>
                <a:gd name="T64" fmla="*/ 2147483647 w 146"/>
                <a:gd name="T65" fmla="*/ 2147483647 h 374"/>
                <a:gd name="T66" fmla="*/ 2147483647 w 146"/>
                <a:gd name="T67" fmla="*/ 2147483647 h 374"/>
                <a:gd name="T68" fmla="*/ 2147483647 w 146"/>
                <a:gd name="T69" fmla="*/ 2147483647 h 374"/>
                <a:gd name="T70" fmla="*/ 2147483647 w 146"/>
                <a:gd name="T71" fmla="*/ 2147483647 h 374"/>
                <a:gd name="T72" fmla="*/ 2147483647 w 146"/>
                <a:gd name="T73" fmla="*/ 2147483647 h 374"/>
                <a:gd name="T74" fmla="*/ 2147483647 w 146"/>
                <a:gd name="T75" fmla="*/ 2147483647 h 374"/>
                <a:gd name="T76" fmla="*/ 2147483647 w 146"/>
                <a:gd name="T77" fmla="*/ 2147483647 h 374"/>
                <a:gd name="T78" fmla="*/ 2147483647 w 146"/>
                <a:gd name="T79" fmla="*/ 2147483647 h 374"/>
                <a:gd name="T80" fmla="*/ 2147483647 w 146"/>
                <a:gd name="T81" fmla="*/ 2147483647 h 374"/>
                <a:gd name="T82" fmla="*/ 2147483647 w 146"/>
                <a:gd name="T83" fmla="*/ 2147483647 h 374"/>
                <a:gd name="T84" fmla="*/ 2147483647 w 146"/>
                <a:gd name="T85" fmla="*/ 2147483647 h 374"/>
                <a:gd name="T86" fmla="*/ 2147483647 w 146"/>
                <a:gd name="T87" fmla="*/ 2147483647 h 374"/>
                <a:gd name="T88" fmla="*/ 2147483647 w 146"/>
                <a:gd name="T89" fmla="*/ 2147483647 h 374"/>
                <a:gd name="T90" fmla="*/ 2147483647 w 146"/>
                <a:gd name="T91" fmla="*/ 2147483647 h 374"/>
                <a:gd name="T92" fmla="*/ 2147483647 w 146"/>
                <a:gd name="T93" fmla="*/ 2147483647 h 374"/>
                <a:gd name="T94" fmla="*/ 2147483647 w 146"/>
                <a:gd name="T95" fmla="*/ 2147483647 h 374"/>
                <a:gd name="T96" fmla="*/ 2147483647 w 146"/>
                <a:gd name="T97" fmla="*/ 2147483647 h 374"/>
                <a:gd name="T98" fmla="*/ 2147483647 w 146"/>
                <a:gd name="T99" fmla="*/ 2147483647 h 374"/>
                <a:gd name="T100" fmla="*/ 2147483647 w 146"/>
                <a:gd name="T101" fmla="*/ 2147483647 h 374"/>
                <a:gd name="T102" fmla="*/ 2147483647 w 146"/>
                <a:gd name="T103" fmla="*/ 2147483647 h 374"/>
                <a:gd name="T104" fmla="*/ 2147483647 w 146"/>
                <a:gd name="T105" fmla="*/ 2147483647 h 374"/>
                <a:gd name="T106" fmla="*/ 2147483647 w 146"/>
                <a:gd name="T107" fmla="*/ 2147483647 h 374"/>
                <a:gd name="T108" fmla="*/ 2147483647 w 146"/>
                <a:gd name="T109" fmla="*/ 2147483647 h 374"/>
                <a:gd name="T110" fmla="*/ 2147483647 w 146"/>
                <a:gd name="T111" fmla="*/ 2147483647 h 374"/>
                <a:gd name="T112" fmla="*/ 2147483647 w 146"/>
                <a:gd name="T113" fmla="*/ 2147483647 h 374"/>
                <a:gd name="T114" fmla="*/ 2147483647 w 146"/>
                <a:gd name="T115" fmla="*/ 2147483647 h 374"/>
                <a:gd name="T116" fmla="*/ 2147483647 w 146"/>
                <a:gd name="T117" fmla="*/ 0 h 374"/>
                <a:gd name="T118" fmla="*/ 2147483647 w 146"/>
                <a:gd name="T119" fmla="*/ 2147483647 h 374"/>
                <a:gd name="T120" fmla="*/ 2147483647 w 146"/>
                <a:gd name="T121" fmla="*/ 2147483647 h 3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6"/>
                <a:gd name="T184" fmla="*/ 0 h 374"/>
                <a:gd name="T185" fmla="*/ 146 w 146"/>
                <a:gd name="T186" fmla="*/ 374 h 3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6" h="374">
                  <a:moveTo>
                    <a:pt x="29" y="35"/>
                  </a:moveTo>
                  <a:lnTo>
                    <a:pt x="30" y="38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5"/>
                  </a:lnTo>
                  <a:lnTo>
                    <a:pt x="50" y="57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8" y="67"/>
                  </a:lnTo>
                  <a:lnTo>
                    <a:pt x="45" y="71"/>
                  </a:lnTo>
                  <a:lnTo>
                    <a:pt x="46" y="74"/>
                  </a:lnTo>
                  <a:lnTo>
                    <a:pt x="44" y="76"/>
                  </a:lnTo>
                  <a:lnTo>
                    <a:pt x="44" y="79"/>
                  </a:lnTo>
                  <a:lnTo>
                    <a:pt x="39" y="83"/>
                  </a:lnTo>
                  <a:lnTo>
                    <a:pt x="37" y="86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5"/>
                  </a:lnTo>
                  <a:lnTo>
                    <a:pt x="44" y="110"/>
                  </a:lnTo>
                  <a:lnTo>
                    <a:pt x="46" y="117"/>
                  </a:lnTo>
                  <a:lnTo>
                    <a:pt x="48" y="120"/>
                  </a:lnTo>
                  <a:lnTo>
                    <a:pt x="52" y="127"/>
                  </a:lnTo>
                  <a:lnTo>
                    <a:pt x="54" y="132"/>
                  </a:lnTo>
                  <a:lnTo>
                    <a:pt x="56" y="134"/>
                  </a:lnTo>
                  <a:lnTo>
                    <a:pt x="57" y="137"/>
                  </a:lnTo>
                  <a:lnTo>
                    <a:pt x="59" y="141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0" y="144"/>
                  </a:lnTo>
                  <a:lnTo>
                    <a:pt x="38" y="143"/>
                  </a:lnTo>
                  <a:lnTo>
                    <a:pt x="35" y="141"/>
                  </a:lnTo>
                  <a:lnTo>
                    <a:pt x="29" y="138"/>
                  </a:lnTo>
                  <a:lnTo>
                    <a:pt x="26" y="136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6" y="146"/>
                  </a:lnTo>
                  <a:lnTo>
                    <a:pt x="21" y="150"/>
                  </a:lnTo>
                  <a:lnTo>
                    <a:pt x="21" y="154"/>
                  </a:lnTo>
                  <a:lnTo>
                    <a:pt x="16" y="154"/>
                  </a:lnTo>
                  <a:lnTo>
                    <a:pt x="14" y="155"/>
                  </a:lnTo>
                  <a:lnTo>
                    <a:pt x="13" y="163"/>
                  </a:lnTo>
                  <a:lnTo>
                    <a:pt x="14" y="173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88"/>
                  </a:lnTo>
                  <a:lnTo>
                    <a:pt x="9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8" y="211"/>
                  </a:lnTo>
                  <a:lnTo>
                    <a:pt x="19" y="215"/>
                  </a:lnTo>
                  <a:lnTo>
                    <a:pt x="18" y="239"/>
                  </a:lnTo>
                  <a:lnTo>
                    <a:pt x="17" y="246"/>
                  </a:lnTo>
                  <a:lnTo>
                    <a:pt x="14" y="247"/>
                  </a:lnTo>
                  <a:lnTo>
                    <a:pt x="10" y="250"/>
                  </a:lnTo>
                  <a:lnTo>
                    <a:pt x="9" y="254"/>
                  </a:lnTo>
                  <a:lnTo>
                    <a:pt x="6" y="256"/>
                  </a:lnTo>
                  <a:lnTo>
                    <a:pt x="5" y="259"/>
                  </a:lnTo>
                  <a:lnTo>
                    <a:pt x="7" y="263"/>
                  </a:lnTo>
                  <a:lnTo>
                    <a:pt x="6" y="265"/>
                  </a:lnTo>
                  <a:lnTo>
                    <a:pt x="5" y="268"/>
                  </a:lnTo>
                  <a:lnTo>
                    <a:pt x="5" y="272"/>
                  </a:lnTo>
                  <a:lnTo>
                    <a:pt x="8" y="279"/>
                  </a:lnTo>
                  <a:lnTo>
                    <a:pt x="19" y="289"/>
                  </a:lnTo>
                  <a:lnTo>
                    <a:pt x="26" y="292"/>
                  </a:lnTo>
                  <a:lnTo>
                    <a:pt x="12" y="296"/>
                  </a:lnTo>
                  <a:lnTo>
                    <a:pt x="5" y="301"/>
                  </a:lnTo>
                  <a:lnTo>
                    <a:pt x="9" y="308"/>
                  </a:lnTo>
                  <a:lnTo>
                    <a:pt x="7" y="314"/>
                  </a:lnTo>
                  <a:lnTo>
                    <a:pt x="7" y="321"/>
                  </a:lnTo>
                  <a:lnTo>
                    <a:pt x="13" y="329"/>
                  </a:lnTo>
                  <a:lnTo>
                    <a:pt x="10" y="335"/>
                  </a:lnTo>
                  <a:lnTo>
                    <a:pt x="7" y="339"/>
                  </a:lnTo>
                  <a:lnTo>
                    <a:pt x="6" y="343"/>
                  </a:lnTo>
                  <a:lnTo>
                    <a:pt x="7" y="349"/>
                  </a:lnTo>
                  <a:lnTo>
                    <a:pt x="7" y="358"/>
                  </a:lnTo>
                  <a:lnTo>
                    <a:pt x="0" y="362"/>
                  </a:lnTo>
                  <a:lnTo>
                    <a:pt x="5" y="364"/>
                  </a:lnTo>
                  <a:lnTo>
                    <a:pt x="0" y="370"/>
                  </a:lnTo>
                  <a:lnTo>
                    <a:pt x="7" y="372"/>
                  </a:lnTo>
                  <a:lnTo>
                    <a:pt x="11" y="372"/>
                  </a:lnTo>
                  <a:lnTo>
                    <a:pt x="26" y="369"/>
                  </a:lnTo>
                  <a:lnTo>
                    <a:pt x="35" y="368"/>
                  </a:lnTo>
                  <a:lnTo>
                    <a:pt x="38" y="368"/>
                  </a:lnTo>
                  <a:lnTo>
                    <a:pt x="43" y="367"/>
                  </a:lnTo>
                  <a:lnTo>
                    <a:pt x="47" y="367"/>
                  </a:lnTo>
                  <a:lnTo>
                    <a:pt x="51" y="366"/>
                  </a:lnTo>
                  <a:lnTo>
                    <a:pt x="55" y="367"/>
                  </a:lnTo>
                  <a:lnTo>
                    <a:pt x="72" y="370"/>
                  </a:lnTo>
                  <a:lnTo>
                    <a:pt x="75" y="371"/>
                  </a:lnTo>
                  <a:lnTo>
                    <a:pt x="81" y="374"/>
                  </a:lnTo>
                  <a:lnTo>
                    <a:pt x="86" y="373"/>
                  </a:lnTo>
                  <a:lnTo>
                    <a:pt x="90" y="371"/>
                  </a:lnTo>
                  <a:lnTo>
                    <a:pt x="96" y="369"/>
                  </a:lnTo>
                  <a:lnTo>
                    <a:pt x="98" y="367"/>
                  </a:lnTo>
                  <a:lnTo>
                    <a:pt x="101" y="366"/>
                  </a:lnTo>
                  <a:lnTo>
                    <a:pt x="104" y="365"/>
                  </a:lnTo>
                  <a:lnTo>
                    <a:pt x="105" y="363"/>
                  </a:lnTo>
                  <a:lnTo>
                    <a:pt x="106" y="360"/>
                  </a:lnTo>
                  <a:lnTo>
                    <a:pt x="108" y="357"/>
                  </a:lnTo>
                  <a:lnTo>
                    <a:pt x="113" y="356"/>
                  </a:lnTo>
                  <a:lnTo>
                    <a:pt x="116" y="347"/>
                  </a:lnTo>
                  <a:lnTo>
                    <a:pt x="115" y="342"/>
                  </a:lnTo>
                  <a:lnTo>
                    <a:pt x="124" y="341"/>
                  </a:lnTo>
                  <a:lnTo>
                    <a:pt x="128" y="341"/>
                  </a:lnTo>
                  <a:lnTo>
                    <a:pt x="130" y="340"/>
                  </a:lnTo>
                  <a:lnTo>
                    <a:pt x="133" y="338"/>
                  </a:lnTo>
                  <a:lnTo>
                    <a:pt x="138" y="335"/>
                  </a:lnTo>
                  <a:lnTo>
                    <a:pt x="142" y="332"/>
                  </a:lnTo>
                  <a:lnTo>
                    <a:pt x="146" y="330"/>
                  </a:lnTo>
                  <a:lnTo>
                    <a:pt x="142" y="323"/>
                  </a:lnTo>
                  <a:lnTo>
                    <a:pt x="139" y="324"/>
                  </a:lnTo>
                  <a:lnTo>
                    <a:pt x="136" y="323"/>
                  </a:lnTo>
                  <a:lnTo>
                    <a:pt x="135" y="321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8" y="312"/>
                  </a:lnTo>
                  <a:lnTo>
                    <a:pt x="141" y="310"/>
                  </a:lnTo>
                  <a:lnTo>
                    <a:pt x="141" y="304"/>
                  </a:lnTo>
                  <a:lnTo>
                    <a:pt x="140" y="299"/>
                  </a:lnTo>
                  <a:lnTo>
                    <a:pt x="137" y="295"/>
                  </a:lnTo>
                  <a:lnTo>
                    <a:pt x="135" y="288"/>
                  </a:lnTo>
                  <a:lnTo>
                    <a:pt x="132" y="283"/>
                  </a:lnTo>
                  <a:lnTo>
                    <a:pt x="128" y="279"/>
                  </a:lnTo>
                  <a:lnTo>
                    <a:pt x="127" y="269"/>
                  </a:lnTo>
                  <a:lnTo>
                    <a:pt x="128" y="266"/>
                  </a:lnTo>
                  <a:lnTo>
                    <a:pt x="130" y="259"/>
                  </a:lnTo>
                  <a:lnTo>
                    <a:pt x="129" y="256"/>
                  </a:lnTo>
                  <a:lnTo>
                    <a:pt x="131" y="250"/>
                  </a:lnTo>
                  <a:lnTo>
                    <a:pt x="132" y="247"/>
                  </a:lnTo>
                  <a:lnTo>
                    <a:pt x="130" y="245"/>
                  </a:lnTo>
                  <a:lnTo>
                    <a:pt x="128" y="242"/>
                  </a:lnTo>
                  <a:lnTo>
                    <a:pt x="125" y="242"/>
                  </a:lnTo>
                  <a:lnTo>
                    <a:pt x="121" y="239"/>
                  </a:lnTo>
                  <a:lnTo>
                    <a:pt x="118" y="237"/>
                  </a:lnTo>
                  <a:lnTo>
                    <a:pt x="113" y="236"/>
                  </a:lnTo>
                  <a:lnTo>
                    <a:pt x="112" y="233"/>
                  </a:lnTo>
                  <a:lnTo>
                    <a:pt x="111" y="235"/>
                  </a:lnTo>
                  <a:lnTo>
                    <a:pt x="110" y="236"/>
                  </a:lnTo>
                  <a:lnTo>
                    <a:pt x="110" y="233"/>
                  </a:lnTo>
                  <a:lnTo>
                    <a:pt x="108" y="230"/>
                  </a:lnTo>
                  <a:lnTo>
                    <a:pt x="106" y="230"/>
                  </a:lnTo>
                  <a:lnTo>
                    <a:pt x="103" y="223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7" y="210"/>
                  </a:lnTo>
                  <a:lnTo>
                    <a:pt x="105" y="208"/>
                  </a:lnTo>
                  <a:lnTo>
                    <a:pt x="107" y="206"/>
                  </a:lnTo>
                  <a:lnTo>
                    <a:pt x="109" y="204"/>
                  </a:lnTo>
                  <a:lnTo>
                    <a:pt x="109" y="201"/>
                  </a:lnTo>
                  <a:lnTo>
                    <a:pt x="109" y="199"/>
                  </a:lnTo>
                  <a:lnTo>
                    <a:pt x="108" y="197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3"/>
                  </a:lnTo>
                  <a:lnTo>
                    <a:pt x="121" y="193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26" y="187"/>
                  </a:lnTo>
                  <a:lnTo>
                    <a:pt x="125" y="185"/>
                  </a:lnTo>
                  <a:lnTo>
                    <a:pt x="122" y="182"/>
                  </a:lnTo>
                  <a:lnTo>
                    <a:pt x="120" y="180"/>
                  </a:lnTo>
                  <a:lnTo>
                    <a:pt x="120" y="178"/>
                  </a:lnTo>
                  <a:lnTo>
                    <a:pt x="121" y="174"/>
                  </a:lnTo>
                  <a:lnTo>
                    <a:pt x="124" y="171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4"/>
                  </a:lnTo>
                  <a:lnTo>
                    <a:pt x="119" y="160"/>
                  </a:lnTo>
                  <a:lnTo>
                    <a:pt x="118" y="157"/>
                  </a:lnTo>
                  <a:lnTo>
                    <a:pt x="120" y="154"/>
                  </a:lnTo>
                  <a:lnTo>
                    <a:pt x="123" y="151"/>
                  </a:lnTo>
                  <a:lnTo>
                    <a:pt x="122" y="150"/>
                  </a:lnTo>
                  <a:lnTo>
                    <a:pt x="119" y="149"/>
                  </a:lnTo>
                  <a:lnTo>
                    <a:pt x="116" y="148"/>
                  </a:lnTo>
                  <a:lnTo>
                    <a:pt x="114" y="147"/>
                  </a:lnTo>
                  <a:lnTo>
                    <a:pt x="112" y="144"/>
                  </a:lnTo>
                  <a:lnTo>
                    <a:pt x="108" y="142"/>
                  </a:lnTo>
                  <a:lnTo>
                    <a:pt x="106" y="141"/>
                  </a:lnTo>
                  <a:lnTo>
                    <a:pt x="102" y="140"/>
                  </a:lnTo>
                  <a:lnTo>
                    <a:pt x="99" y="139"/>
                  </a:lnTo>
                  <a:lnTo>
                    <a:pt x="96" y="140"/>
                  </a:lnTo>
                  <a:lnTo>
                    <a:pt x="94" y="139"/>
                  </a:lnTo>
                  <a:lnTo>
                    <a:pt x="92" y="136"/>
                  </a:lnTo>
                  <a:lnTo>
                    <a:pt x="89" y="134"/>
                  </a:lnTo>
                  <a:lnTo>
                    <a:pt x="87" y="133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4"/>
                  </a:lnTo>
                  <a:lnTo>
                    <a:pt x="84" y="123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1" y="96"/>
                  </a:lnTo>
                  <a:lnTo>
                    <a:pt x="85" y="91"/>
                  </a:lnTo>
                  <a:lnTo>
                    <a:pt x="86" y="89"/>
                  </a:lnTo>
                  <a:lnTo>
                    <a:pt x="89" y="88"/>
                  </a:lnTo>
                  <a:lnTo>
                    <a:pt x="95" y="88"/>
                  </a:lnTo>
                  <a:lnTo>
                    <a:pt x="101" y="89"/>
                  </a:lnTo>
                  <a:lnTo>
                    <a:pt x="104" y="90"/>
                  </a:lnTo>
                  <a:lnTo>
                    <a:pt x="108" y="92"/>
                  </a:lnTo>
                  <a:lnTo>
                    <a:pt x="112" y="79"/>
                  </a:lnTo>
                  <a:lnTo>
                    <a:pt x="109" y="74"/>
                  </a:lnTo>
                  <a:lnTo>
                    <a:pt x="107" y="71"/>
                  </a:lnTo>
                  <a:lnTo>
                    <a:pt x="105" y="69"/>
                  </a:lnTo>
                  <a:lnTo>
                    <a:pt x="101" y="65"/>
                  </a:lnTo>
                  <a:lnTo>
                    <a:pt x="102" y="62"/>
                  </a:lnTo>
                  <a:lnTo>
                    <a:pt x="103" y="59"/>
                  </a:lnTo>
                  <a:lnTo>
                    <a:pt x="105" y="54"/>
                  </a:lnTo>
                  <a:lnTo>
                    <a:pt x="104" y="52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77" y="20"/>
                  </a:lnTo>
                  <a:lnTo>
                    <a:pt x="77" y="11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0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2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29" y="35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Gurabo">
              <a:extLst>
                <a:ext uri="{FF2B5EF4-FFF2-40B4-BE49-F238E27FC236}">
                  <a16:creationId xmlns:a16="http://schemas.microsoft.com/office/drawing/2014/main" id="{913E752C-9736-E1C8-0A83-A3AF7AD30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2330450"/>
              <a:ext cx="409575" cy="377825"/>
            </a:xfrm>
            <a:custGeom>
              <a:avLst/>
              <a:gdLst>
                <a:gd name="T0" fmla="*/ 2147483647 w 258"/>
                <a:gd name="T1" fmla="*/ 2147483647 h 238"/>
                <a:gd name="T2" fmla="*/ 2147483647 w 258"/>
                <a:gd name="T3" fmla="*/ 0 h 238"/>
                <a:gd name="T4" fmla="*/ 2147483647 w 258"/>
                <a:gd name="T5" fmla="*/ 2147483647 h 238"/>
                <a:gd name="T6" fmla="*/ 2147483647 w 258"/>
                <a:gd name="T7" fmla="*/ 2147483647 h 238"/>
                <a:gd name="T8" fmla="*/ 2147483647 w 258"/>
                <a:gd name="T9" fmla="*/ 2147483647 h 238"/>
                <a:gd name="T10" fmla="*/ 2147483647 w 258"/>
                <a:gd name="T11" fmla="*/ 2147483647 h 238"/>
                <a:gd name="T12" fmla="*/ 2147483647 w 258"/>
                <a:gd name="T13" fmla="*/ 2147483647 h 238"/>
                <a:gd name="T14" fmla="*/ 2147483647 w 258"/>
                <a:gd name="T15" fmla="*/ 2147483647 h 238"/>
                <a:gd name="T16" fmla="*/ 2147483647 w 258"/>
                <a:gd name="T17" fmla="*/ 2147483647 h 238"/>
                <a:gd name="T18" fmla="*/ 2147483647 w 258"/>
                <a:gd name="T19" fmla="*/ 2147483647 h 238"/>
                <a:gd name="T20" fmla="*/ 2147483647 w 258"/>
                <a:gd name="T21" fmla="*/ 2147483647 h 238"/>
                <a:gd name="T22" fmla="*/ 2147483647 w 258"/>
                <a:gd name="T23" fmla="*/ 2147483647 h 238"/>
                <a:gd name="T24" fmla="*/ 2147483647 w 258"/>
                <a:gd name="T25" fmla="*/ 2147483647 h 238"/>
                <a:gd name="T26" fmla="*/ 2147483647 w 258"/>
                <a:gd name="T27" fmla="*/ 2147483647 h 238"/>
                <a:gd name="T28" fmla="*/ 2147483647 w 258"/>
                <a:gd name="T29" fmla="*/ 2147483647 h 238"/>
                <a:gd name="T30" fmla="*/ 2147483647 w 258"/>
                <a:gd name="T31" fmla="*/ 2147483647 h 238"/>
                <a:gd name="T32" fmla="*/ 2147483647 w 258"/>
                <a:gd name="T33" fmla="*/ 2147483647 h 238"/>
                <a:gd name="T34" fmla="*/ 2147483647 w 258"/>
                <a:gd name="T35" fmla="*/ 2147483647 h 238"/>
                <a:gd name="T36" fmla="*/ 2147483647 w 258"/>
                <a:gd name="T37" fmla="*/ 2147483647 h 238"/>
                <a:gd name="T38" fmla="*/ 2147483647 w 258"/>
                <a:gd name="T39" fmla="*/ 2147483647 h 238"/>
                <a:gd name="T40" fmla="*/ 2147483647 w 258"/>
                <a:gd name="T41" fmla="*/ 2147483647 h 238"/>
                <a:gd name="T42" fmla="*/ 2147483647 w 258"/>
                <a:gd name="T43" fmla="*/ 2147483647 h 238"/>
                <a:gd name="T44" fmla="*/ 2147483647 w 258"/>
                <a:gd name="T45" fmla="*/ 2147483647 h 238"/>
                <a:gd name="T46" fmla="*/ 2147483647 w 258"/>
                <a:gd name="T47" fmla="*/ 2147483647 h 238"/>
                <a:gd name="T48" fmla="*/ 2147483647 w 258"/>
                <a:gd name="T49" fmla="*/ 2147483647 h 238"/>
                <a:gd name="T50" fmla="*/ 2147483647 w 258"/>
                <a:gd name="T51" fmla="*/ 2147483647 h 238"/>
                <a:gd name="T52" fmla="*/ 2147483647 w 258"/>
                <a:gd name="T53" fmla="*/ 2147483647 h 238"/>
                <a:gd name="T54" fmla="*/ 2147483647 w 258"/>
                <a:gd name="T55" fmla="*/ 2147483647 h 238"/>
                <a:gd name="T56" fmla="*/ 2147483647 w 258"/>
                <a:gd name="T57" fmla="*/ 2147483647 h 238"/>
                <a:gd name="T58" fmla="*/ 2147483647 w 258"/>
                <a:gd name="T59" fmla="*/ 2147483647 h 238"/>
                <a:gd name="T60" fmla="*/ 2147483647 w 258"/>
                <a:gd name="T61" fmla="*/ 2147483647 h 238"/>
                <a:gd name="T62" fmla="*/ 2147483647 w 258"/>
                <a:gd name="T63" fmla="*/ 2147483647 h 238"/>
                <a:gd name="T64" fmla="*/ 2147483647 w 258"/>
                <a:gd name="T65" fmla="*/ 2147483647 h 238"/>
                <a:gd name="T66" fmla="*/ 2147483647 w 258"/>
                <a:gd name="T67" fmla="*/ 2147483647 h 238"/>
                <a:gd name="T68" fmla="*/ 2147483647 w 258"/>
                <a:gd name="T69" fmla="*/ 2147483647 h 238"/>
                <a:gd name="T70" fmla="*/ 2147483647 w 258"/>
                <a:gd name="T71" fmla="*/ 2147483647 h 238"/>
                <a:gd name="T72" fmla="*/ 2147483647 w 258"/>
                <a:gd name="T73" fmla="*/ 2147483647 h 238"/>
                <a:gd name="T74" fmla="*/ 2147483647 w 258"/>
                <a:gd name="T75" fmla="*/ 2147483647 h 238"/>
                <a:gd name="T76" fmla="*/ 2147483647 w 258"/>
                <a:gd name="T77" fmla="*/ 2147483647 h 238"/>
                <a:gd name="T78" fmla="*/ 2147483647 w 258"/>
                <a:gd name="T79" fmla="*/ 2147483647 h 238"/>
                <a:gd name="T80" fmla="*/ 2147483647 w 258"/>
                <a:gd name="T81" fmla="*/ 2147483647 h 238"/>
                <a:gd name="T82" fmla="*/ 2147483647 w 258"/>
                <a:gd name="T83" fmla="*/ 2147483647 h 238"/>
                <a:gd name="T84" fmla="*/ 2147483647 w 258"/>
                <a:gd name="T85" fmla="*/ 2147483647 h 238"/>
                <a:gd name="T86" fmla="*/ 2147483647 w 258"/>
                <a:gd name="T87" fmla="*/ 2147483647 h 238"/>
                <a:gd name="T88" fmla="*/ 2147483647 w 258"/>
                <a:gd name="T89" fmla="*/ 2147483647 h 238"/>
                <a:gd name="T90" fmla="*/ 2147483647 w 258"/>
                <a:gd name="T91" fmla="*/ 2147483647 h 238"/>
                <a:gd name="T92" fmla="*/ 2147483647 w 258"/>
                <a:gd name="T93" fmla="*/ 2147483647 h 238"/>
                <a:gd name="T94" fmla="*/ 2147483647 w 258"/>
                <a:gd name="T95" fmla="*/ 2147483647 h 238"/>
                <a:gd name="T96" fmla="*/ 2147483647 w 258"/>
                <a:gd name="T97" fmla="*/ 2147483647 h 238"/>
                <a:gd name="T98" fmla="*/ 2147483647 w 258"/>
                <a:gd name="T99" fmla="*/ 2147483647 h 238"/>
                <a:gd name="T100" fmla="*/ 2147483647 w 258"/>
                <a:gd name="T101" fmla="*/ 2147483647 h 2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8"/>
                <a:gd name="T154" fmla="*/ 0 h 238"/>
                <a:gd name="T155" fmla="*/ 258 w 258"/>
                <a:gd name="T156" fmla="*/ 238 h 2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8" h="238">
                  <a:moveTo>
                    <a:pt x="121" y="1"/>
                  </a:moveTo>
                  <a:lnTo>
                    <a:pt x="114" y="1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4" y="3"/>
                  </a:lnTo>
                  <a:lnTo>
                    <a:pt x="89" y="4"/>
                  </a:lnTo>
                  <a:lnTo>
                    <a:pt x="87" y="5"/>
                  </a:lnTo>
                  <a:lnTo>
                    <a:pt x="81" y="10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20" y="14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7" y="60"/>
                  </a:lnTo>
                  <a:lnTo>
                    <a:pt x="31" y="64"/>
                  </a:lnTo>
                  <a:lnTo>
                    <a:pt x="32" y="69"/>
                  </a:lnTo>
                  <a:lnTo>
                    <a:pt x="39" y="70"/>
                  </a:lnTo>
                  <a:lnTo>
                    <a:pt x="42" y="71"/>
                  </a:lnTo>
                  <a:lnTo>
                    <a:pt x="46" y="73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0" y="90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51" y="100"/>
                  </a:lnTo>
                  <a:lnTo>
                    <a:pt x="48" y="104"/>
                  </a:lnTo>
                  <a:lnTo>
                    <a:pt x="45" y="105"/>
                  </a:lnTo>
                  <a:lnTo>
                    <a:pt x="42" y="106"/>
                  </a:lnTo>
                  <a:lnTo>
                    <a:pt x="38" y="107"/>
                  </a:lnTo>
                  <a:lnTo>
                    <a:pt x="40" y="121"/>
                  </a:lnTo>
                  <a:lnTo>
                    <a:pt x="42" y="125"/>
                  </a:lnTo>
                  <a:lnTo>
                    <a:pt x="44" y="128"/>
                  </a:lnTo>
                  <a:lnTo>
                    <a:pt x="45" y="131"/>
                  </a:lnTo>
                  <a:lnTo>
                    <a:pt x="45" y="134"/>
                  </a:lnTo>
                  <a:lnTo>
                    <a:pt x="45" y="140"/>
                  </a:lnTo>
                  <a:lnTo>
                    <a:pt x="41" y="145"/>
                  </a:lnTo>
                  <a:lnTo>
                    <a:pt x="38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69"/>
                  </a:lnTo>
                  <a:lnTo>
                    <a:pt x="52" y="172"/>
                  </a:lnTo>
                  <a:lnTo>
                    <a:pt x="44" y="188"/>
                  </a:lnTo>
                  <a:lnTo>
                    <a:pt x="39" y="196"/>
                  </a:lnTo>
                  <a:lnTo>
                    <a:pt x="45" y="206"/>
                  </a:lnTo>
                  <a:lnTo>
                    <a:pt x="48" y="208"/>
                  </a:lnTo>
                  <a:lnTo>
                    <a:pt x="50" y="209"/>
                  </a:lnTo>
                  <a:lnTo>
                    <a:pt x="53" y="210"/>
                  </a:lnTo>
                  <a:lnTo>
                    <a:pt x="57" y="212"/>
                  </a:lnTo>
                  <a:lnTo>
                    <a:pt x="60" y="213"/>
                  </a:lnTo>
                  <a:lnTo>
                    <a:pt x="63" y="213"/>
                  </a:lnTo>
                  <a:lnTo>
                    <a:pt x="69" y="212"/>
                  </a:lnTo>
                  <a:lnTo>
                    <a:pt x="71" y="214"/>
                  </a:lnTo>
                  <a:lnTo>
                    <a:pt x="71" y="218"/>
                  </a:lnTo>
                  <a:lnTo>
                    <a:pt x="70" y="225"/>
                  </a:lnTo>
                  <a:lnTo>
                    <a:pt x="71" y="235"/>
                  </a:lnTo>
                  <a:lnTo>
                    <a:pt x="73" y="237"/>
                  </a:lnTo>
                  <a:lnTo>
                    <a:pt x="79" y="238"/>
                  </a:lnTo>
                  <a:lnTo>
                    <a:pt x="84" y="236"/>
                  </a:lnTo>
                  <a:lnTo>
                    <a:pt x="94" y="211"/>
                  </a:lnTo>
                  <a:lnTo>
                    <a:pt x="103" y="209"/>
                  </a:lnTo>
                  <a:lnTo>
                    <a:pt x="111" y="206"/>
                  </a:lnTo>
                  <a:lnTo>
                    <a:pt x="113" y="207"/>
                  </a:lnTo>
                  <a:lnTo>
                    <a:pt x="115" y="203"/>
                  </a:lnTo>
                  <a:lnTo>
                    <a:pt x="116" y="196"/>
                  </a:lnTo>
                  <a:lnTo>
                    <a:pt x="142" y="189"/>
                  </a:lnTo>
                  <a:lnTo>
                    <a:pt x="151" y="188"/>
                  </a:lnTo>
                  <a:lnTo>
                    <a:pt x="165" y="189"/>
                  </a:lnTo>
                  <a:lnTo>
                    <a:pt x="183" y="188"/>
                  </a:lnTo>
                  <a:lnTo>
                    <a:pt x="190" y="187"/>
                  </a:lnTo>
                  <a:lnTo>
                    <a:pt x="187" y="183"/>
                  </a:lnTo>
                  <a:lnTo>
                    <a:pt x="187" y="180"/>
                  </a:lnTo>
                  <a:lnTo>
                    <a:pt x="193" y="182"/>
                  </a:lnTo>
                  <a:lnTo>
                    <a:pt x="195" y="179"/>
                  </a:lnTo>
                  <a:lnTo>
                    <a:pt x="198" y="179"/>
                  </a:lnTo>
                  <a:lnTo>
                    <a:pt x="200" y="182"/>
                  </a:lnTo>
                  <a:lnTo>
                    <a:pt x="205" y="182"/>
                  </a:lnTo>
                  <a:lnTo>
                    <a:pt x="208" y="179"/>
                  </a:lnTo>
                  <a:lnTo>
                    <a:pt x="204" y="170"/>
                  </a:lnTo>
                  <a:lnTo>
                    <a:pt x="203" y="167"/>
                  </a:lnTo>
                  <a:lnTo>
                    <a:pt x="201" y="165"/>
                  </a:lnTo>
                  <a:lnTo>
                    <a:pt x="197" y="163"/>
                  </a:lnTo>
                  <a:lnTo>
                    <a:pt x="194" y="161"/>
                  </a:lnTo>
                  <a:lnTo>
                    <a:pt x="189" y="157"/>
                  </a:lnTo>
                  <a:lnTo>
                    <a:pt x="196" y="149"/>
                  </a:lnTo>
                  <a:lnTo>
                    <a:pt x="196" y="143"/>
                  </a:lnTo>
                  <a:lnTo>
                    <a:pt x="194" y="135"/>
                  </a:lnTo>
                  <a:lnTo>
                    <a:pt x="207" y="140"/>
                  </a:lnTo>
                  <a:lnTo>
                    <a:pt x="216" y="122"/>
                  </a:lnTo>
                  <a:lnTo>
                    <a:pt x="217" y="119"/>
                  </a:lnTo>
                  <a:lnTo>
                    <a:pt x="230" y="106"/>
                  </a:lnTo>
                  <a:lnTo>
                    <a:pt x="242" y="98"/>
                  </a:lnTo>
                  <a:lnTo>
                    <a:pt x="250" y="96"/>
                  </a:lnTo>
                  <a:lnTo>
                    <a:pt x="258" y="94"/>
                  </a:lnTo>
                  <a:lnTo>
                    <a:pt x="254" y="93"/>
                  </a:lnTo>
                  <a:lnTo>
                    <a:pt x="245" y="87"/>
                  </a:lnTo>
                  <a:lnTo>
                    <a:pt x="247" y="84"/>
                  </a:lnTo>
                  <a:lnTo>
                    <a:pt x="244" y="82"/>
                  </a:lnTo>
                  <a:lnTo>
                    <a:pt x="239" y="81"/>
                  </a:lnTo>
                  <a:lnTo>
                    <a:pt x="236" y="79"/>
                  </a:lnTo>
                  <a:lnTo>
                    <a:pt x="230" y="74"/>
                  </a:lnTo>
                  <a:lnTo>
                    <a:pt x="225" y="70"/>
                  </a:lnTo>
                  <a:lnTo>
                    <a:pt x="222" y="67"/>
                  </a:lnTo>
                  <a:lnTo>
                    <a:pt x="219" y="64"/>
                  </a:lnTo>
                  <a:lnTo>
                    <a:pt x="218" y="62"/>
                  </a:lnTo>
                  <a:lnTo>
                    <a:pt x="214" y="60"/>
                  </a:lnTo>
                  <a:lnTo>
                    <a:pt x="210" y="55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205" y="42"/>
                  </a:lnTo>
                  <a:lnTo>
                    <a:pt x="195" y="40"/>
                  </a:lnTo>
                  <a:lnTo>
                    <a:pt x="186" y="36"/>
                  </a:lnTo>
                  <a:lnTo>
                    <a:pt x="181" y="37"/>
                  </a:lnTo>
                  <a:lnTo>
                    <a:pt x="176" y="38"/>
                  </a:lnTo>
                  <a:lnTo>
                    <a:pt x="172" y="35"/>
                  </a:lnTo>
                  <a:lnTo>
                    <a:pt x="162" y="28"/>
                  </a:lnTo>
                  <a:lnTo>
                    <a:pt x="156" y="26"/>
                  </a:lnTo>
                  <a:lnTo>
                    <a:pt x="152" y="20"/>
                  </a:lnTo>
                  <a:lnTo>
                    <a:pt x="148" y="13"/>
                  </a:lnTo>
                  <a:lnTo>
                    <a:pt x="142" y="8"/>
                  </a:lnTo>
                  <a:lnTo>
                    <a:pt x="143" y="5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atillo">
              <a:extLst>
                <a:ext uri="{FF2B5EF4-FFF2-40B4-BE49-F238E27FC236}">
                  <a16:creationId xmlns:a16="http://schemas.microsoft.com/office/drawing/2014/main" id="{38FF9D33-963F-9ED3-F69D-E765714C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163" y="1665288"/>
              <a:ext cx="269875" cy="630237"/>
            </a:xfrm>
            <a:custGeom>
              <a:avLst/>
              <a:gdLst>
                <a:gd name="T0" fmla="*/ 2147483647 w 170"/>
                <a:gd name="T1" fmla="*/ 2147483647 h 397"/>
                <a:gd name="T2" fmla="*/ 2147483647 w 170"/>
                <a:gd name="T3" fmla="*/ 2147483647 h 397"/>
                <a:gd name="T4" fmla="*/ 2147483647 w 170"/>
                <a:gd name="T5" fmla="*/ 2147483647 h 397"/>
                <a:gd name="T6" fmla="*/ 2147483647 w 170"/>
                <a:gd name="T7" fmla="*/ 2147483647 h 397"/>
                <a:gd name="T8" fmla="*/ 2147483647 w 170"/>
                <a:gd name="T9" fmla="*/ 2147483647 h 397"/>
                <a:gd name="T10" fmla="*/ 2147483647 w 170"/>
                <a:gd name="T11" fmla="*/ 2147483647 h 397"/>
                <a:gd name="T12" fmla="*/ 2147483647 w 170"/>
                <a:gd name="T13" fmla="*/ 0 h 397"/>
                <a:gd name="T14" fmla="*/ 2147483647 w 170"/>
                <a:gd name="T15" fmla="*/ 0 h 397"/>
                <a:gd name="T16" fmla="*/ 2147483647 w 170"/>
                <a:gd name="T17" fmla="*/ 2147483647 h 397"/>
                <a:gd name="T18" fmla="*/ 2147483647 w 170"/>
                <a:gd name="T19" fmla="*/ 2147483647 h 397"/>
                <a:gd name="T20" fmla="*/ 2147483647 w 170"/>
                <a:gd name="T21" fmla="*/ 2147483647 h 397"/>
                <a:gd name="T22" fmla="*/ 0 w 170"/>
                <a:gd name="T23" fmla="*/ 2147483647 h 397"/>
                <a:gd name="T24" fmla="*/ 2147483647 w 170"/>
                <a:gd name="T25" fmla="*/ 2147483647 h 397"/>
                <a:gd name="T26" fmla="*/ 2147483647 w 170"/>
                <a:gd name="T27" fmla="*/ 2147483647 h 397"/>
                <a:gd name="T28" fmla="*/ 2147483647 w 170"/>
                <a:gd name="T29" fmla="*/ 2147483647 h 397"/>
                <a:gd name="T30" fmla="*/ 2147483647 w 170"/>
                <a:gd name="T31" fmla="*/ 2147483647 h 397"/>
                <a:gd name="T32" fmla="*/ 2147483647 w 170"/>
                <a:gd name="T33" fmla="*/ 2147483647 h 397"/>
                <a:gd name="T34" fmla="*/ 2147483647 w 170"/>
                <a:gd name="T35" fmla="*/ 2147483647 h 397"/>
                <a:gd name="T36" fmla="*/ 2147483647 w 170"/>
                <a:gd name="T37" fmla="*/ 2147483647 h 397"/>
                <a:gd name="T38" fmla="*/ 2147483647 w 170"/>
                <a:gd name="T39" fmla="*/ 2147483647 h 397"/>
                <a:gd name="T40" fmla="*/ 2147483647 w 170"/>
                <a:gd name="T41" fmla="*/ 2147483647 h 397"/>
                <a:gd name="T42" fmla="*/ 2147483647 w 170"/>
                <a:gd name="T43" fmla="*/ 2147483647 h 397"/>
                <a:gd name="T44" fmla="*/ 2147483647 w 170"/>
                <a:gd name="T45" fmla="*/ 2147483647 h 397"/>
                <a:gd name="T46" fmla="*/ 2147483647 w 170"/>
                <a:gd name="T47" fmla="*/ 2147483647 h 397"/>
                <a:gd name="T48" fmla="*/ 2147483647 w 170"/>
                <a:gd name="T49" fmla="*/ 2147483647 h 397"/>
                <a:gd name="T50" fmla="*/ 2147483647 w 170"/>
                <a:gd name="T51" fmla="*/ 2147483647 h 397"/>
                <a:gd name="T52" fmla="*/ 2147483647 w 170"/>
                <a:gd name="T53" fmla="*/ 2147483647 h 397"/>
                <a:gd name="T54" fmla="*/ 2147483647 w 170"/>
                <a:gd name="T55" fmla="*/ 2147483647 h 397"/>
                <a:gd name="T56" fmla="*/ 2147483647 w 170"/>
                <a:gd name="T57" fmla="*/ 2147483647 h 397"/>
                <a:gd name="T58" fmla="*/ 2147483647 w 170"/>
                <a:gd name="T59" fmla="*/ 2147483647 h 397"/>
                <a:gd name="T60" fmla="*/ 2147483647 w 170"/>
                <a:gd name="T61" fmla="*/ 2147483647 h 397"/>
                <a:gd name="T62" fmla="*/ 2147483647 w 170"/>
                <a:gd name="T63" fmla="*/ 2147483647 h 397"/>
                <a:gd name="T64" fmla="*/ 2147483647 w 170"/>
                <a:gd name="T65" fmla="*/ 2147483647 h 397"/>
                <a:gd name="T66" fmla="*/ 2147483647 w 170"/>
                <a:gd name="T67" fmla="*/ 2147483647 h 397"/>
                <a:gd name="T68" fmla="*/ 2147483647 w 170"/>
                <a:gd name="T69" fmla="*/ 2147483647 h 397"/>
                <a:gd name="T70" fmla="*/ 2147483647 w 170"/>
                <a:gd name="T71" fmla="*/ 2147483647 h 397"/>
                <a:gd name="T72" fmla="*/ 2147483647 w 170"/>
                <a:gd name="T73" fmla="*/ 2147483647 h 397"/>
                <a:gd name="T74" fmla="*/ 2147483647 w 170"/>
                <a:gd name="T75" fmla="*/ 2147483647 h 397"/>
                <a:gd name="T76" fmla="*/ 2147483647 w 170"/>
                <a:gd name="T77" fmla="*/ 2147483647 h 397"/>
                <a:gd name="T78" fmla="*/ 2147483647 w 170"/>
                <a:gd name="T79" fmla="*/ 2147483647 h 397"/>
                <a:gd name="T80" fmla="*/ 2147483647 w 170"/>
                <a:gd name="T81" fmla="*/ 2147483647 h 397"/>
                <a:gd name="T82" fmla="*/ 2147483647 w 170"/>
                <a:gd name="T83" fmla="*/ 2147483647 h 397"/>
                <a:gd name="T84" fmla="*/ 2147483647 w 170"/>
                <a:gd name="T85" fmla="*/ 2147483647 h 397"/>
                <a:gd name="T86" fmla="*/ 2147483647 w 170"/>
                <a:gd name="T87" fmla="*/ 2147483647 h 397"/>
                <a:gd name="T88" fmla="*/ 2147483647 w 170"/>
                <a:gd name="T89" fmla="*/ 2147483647 h 397"/>
                <a:gd name="T90" fmla="*/ 2147483647 w 170"/>
                <a:gd name="T91" fmla="*/ 2147483647 h 397"/>
                <a:gd name="T92" fmla="*/ 2147483647 w 170"/>
                <a:gd name="T93" fmla="*/ 2147483647 h 397"/>
                <a:gd name="T94" fmla="*/ 2147483647 w 170"/>
                <a:gd name="T95" fmla="*/ 2147483647 h 397"/>
                <a:gd name="T96" fmla="*/ 2147483647 w 170"/>
                <a:gd name="T97" fmla="*/ 2147483647 h 397"/>
                <a:gd name="T98" fmla="*/ 2147483647 w 170"/>
                <a:gd name="T99" fmla="*/ 2147483647 h 397"/>
                <a:gd name="T100" fmla="*/ 2147483647 w 170"/>
                <a:gd name="T101" fmla="*/ 2147483647 h 397"/>
                <a:gd name="T102" fmla="*/ 2147483647 w 170"/>
                <a:gd name="T103" fmla="*/ 2147483647 h 397"/>
                <a:gd name="T104" fmla="*/ 2147483647 w 170"/>
                <a:gd name="T105" fmla="*/ 2147483647 h 397"/>
                <a:gd name="T106" fmla="*/ 2147483647 w 170"/>
                <a:gd name="T107" fmla="*/ 2147483647 h 397"/>
                <a:gd name="T108" fmla="*/ 2147483647 w 170"/>
                <a:gd name="T109" fmla="*/ 2147483647 h 397"/>
                <a:gd name="T110" fmla="*/ 2147483647 w 170"/>
                <a:gd name="T111" fmla="*/ 2147483647 h 397"/>
                <a:gd name="T112" fmla="*/ 2147483647 w 170"/>
                <a:gd name="T113" fmla="*/ 2147483647 h 397"/>
                <a:gd name="T114" fmla="*/ 2147483647 w 170"/>
                <a:gd name="T115" fmla="*/ 2147483647 h 397"/>
                <a:gd name="T116" fmla="*/ 2147483647 w 170"/>
                <a:gd name="T117" fmla="*/ 2147483647 h 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"/>
                <a:gd name="T178" fmla="*/ 0 h 397"/>
                <a:gd name="T179" fmla="*/ 170 w 170"/>
                <a:gd name="T180" fmla="*/ 397 h 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" h="397">
                  <a:moveTo>
                    <a:pt x="162" y="72"/>
                  </a:moveTo>
                  <a:lnTo>
                    <a:pt x="162" y="69"/>
                  </a:lnTo>
                  <a:lnTo>
                    <a:pt x="162" y="65"/>
                  </a:lnTo>
                  <a:lnTo>
                    <a:pt x="160" y="55"/>
                  </a:lnTo>
                  <a:lnTo>
                    <a:pt x="161" y="47"/>
                  </a:lnTo>
                  <a:lnTo>
                    <a:pt x="167" y="27"/>
                  </a:lnTo>
                  <a:lnTo>
                    <a:pt x="168" y="24"/>
                  </a:lnTo>
                  <a:lnTo>
                    <a:pt x="170" y="21"/>
                  </a:lnTo>
                  <a:lnTo>
                    <a:pt x="166" y="19"/>
                  </a:lnTo>
                  <a:lnTo>
                    <a:pt x="157" y="13"/>
                  </a:lnTo>
                  <a:lnTo>
                    <a:pt x="145" y="9"/>
                  </a:lnTo>
                  <a:lnTo>
                    <a:pt x="129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1" y="0"/>
                  </a:lnTo>
                  <a:lnTo>
                    <a:pt x="64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5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21" y="57"/>
                  </a:lnTo>
                  <a:lnTo>
                    <a:pt x="17" y="58"/>
                  </a:lnTo>
                  <a:lnTo>
                    <a:pt x="14" y="68"/>
                  </a:lnTo>
                  <a:lnTo>
                    <a:pt x="15" y="71"/>
                  </a:lnTo>
                  <a:lnTo>
                    <a:pt x="30" y="84"/>
                  </a:lnTo>
                  <a:lnTo>
                    <a:pt x="29" y="88"/>
                  </a:lnTo>
                  <a:lnTo>
                    <a:pt x="28" y="103"/>
                  </a:lnTo>
                  <a:lnTo>
                    <a:pt x="29" y="116"/>
                  </a:lnTo>
                  <a:lnTo>
                    <a:pt x="27" y="138"/>
                  </a:lnTo>
                  <a:lnTo>
                    <a:pt x="29" y="150"/>
                  </a:lnTo>
                  <a:lnTo>
                    <a:pt x="30" y="152"/>
                  </a:lnTo>
                  <a:lnTo>
                    <a:pt x="34" y="157"/>
                  </a:lnTo>
                  <a:lnTo>
                    <a:pt x="34" y="162"/>
                  </a:lnTo>
                  <a:lnTo>
                    <a:pt x="38" y="176"/>
                  </a:lnTo>
                  <a:lnTo>
                    <a:pt x="41" y="181"/>
                  </a:lnTo>
                  <a:lnTo>
                    <a:pt x="50" y="211"/>
                  </a:lnTo>
                  <a:lnTo>
                    <a:pt x="57" y="237"/>
                  </a:lnTo>
                  <a:lnTo>
                    <a:pt x="61" y="249"/>
                  </a:lnTo>
                  <a:lnTo>
                    <a:pt x="56" y="276"/>
                  </a:lnTo>
                  <a:lnTo>
                    <a:pt x="55" y="286"/>
                  </a:lnTo>
                  <a:lnTo>
                    <a:pt x="53" y="296"/>
                  </a:lnTo>
                  <a:lnTo>
                    <a:pt x="44" y="308"/>
                  </a:lnTo>
                  <a:lnTo>
                    <a:pt x="41" y="314"/>
                  </a:lnTo>
                  <a:lnTo>
                    <a:pt x="43" y="328"/>
                  </a:lnTo>
                  <a:lnTo>
                    <a:pt x="39" y="335"/>
                  </a:lnTo>
                  <a:lnTo>
                    <a:pt x="37" y="339"/>
                  </a:lnTo>
                  <a:lnTo>
                    <a:pt x="33" y="345"/>
                  </a:lnTo>
                  <a:lnTo>
                    <a:pt x="33" y="348"/>
                  </a:lnTo>
                  <a:lnTo>
                    <a:pt x="33" y="353"/>
                  </a:lnTo>
                  <a:lnTo>
                    <a:pt x="32" y="358"/>
                  </a:lnTo>
                  <a:lnTo>
                    <a:pt x="32" y="364"/>
                  </a:lnTo>
                  <a:lnTo>
                    <a:pt x="32" y="367"/>
                  </a:lnTo>
                  <a:lnTo>
                    <a:pt x="31" y="373"/>
                  </a:lnTo>
                  <a:lnTo>
                    <a:pt x="31" y="379"/>
                  </a:lnTo>
                  <a:lnTo>
                    <a:pt x="29" y="388"/>
                  </a:lnTo>
                  <a:lnTo>
                    <a:pt x="30" y="391"/>
                  </a:lnTo>
                  <a:lnTo>
                    <a:pt x="41" y="391"/>
                  </a:lnTo>
                  <a:lnTo>
                    <a:pt x="70" y="392"/>
                  </a:lnTo>
                  <a:lnTo>
                    <a:pt x="78" y="393"/>
                  </a:lnTo>
                  <a:lnTo>
                    <a:pt x="101" y="394"/>
                  </a:lnTo>
                  <a:lnTo>
                    <a:pt x="124" y="395"/>
                  </a:lnTo>
                  <a:lnTo>
                    <a:pt x="131" y="395"/>
                  </a:lnTo>
                  <a:lnTo>
                    <a:pt x="142" y="396"/>
                  </a:lnTo>
                  <a:lnTo>
                    <a:pt x="157" y="397"/>
                  </a:lnTo>
                  <a:lnTo>
                    <a:pt x="158" y="387"/>
                  </a:lnTo>
                  <a:lnTo>
                    <a:pt x="159" y="367"/>
                  </a:lnTo>
                  <a:lnTo>
                    <a:pt x="159" y="360"/>
                  </a:lnTo>
                  <a:lnTo>
                    <a:pt x="160" y="330"/>
                  </a:lnTo>
                  <a:lnTo>
                    <a:pt x="160" y="326"/>
                  </a:lnTo>
                  <a:lnTo>
                    <a:pt x="160" y="316"/>
                  </a:lnTo>
                  <a:lnTo>
                    <a:pt x="160" y="313"/>
                  </a:lnTo>
                  <a:lnTo>
                    <a:pt x="160" y="306"/>
                  </a:lnTo>
                  <a:lnTo>
                    <a:pt x="160" y="301"/>
                  </a:lnTo>
                  <a:lnTo>
                    <a:pt x="160" y="285"/>
                  </a:lnTo>
                  <a:lnTo>
                    <a:pt x="161" y="274"/>
                  </a:lnTo>
                  <a:lnTo>
                    <a:pt x="162" y="262"/>
                  </a:lnTo>
                  <a:lnTo>
                    <a:pt x="163" y="248"/>
                  </a:lnTo>
                  <a:lnTo>
                    <a:pt x="164" y="243"/>
                  </a:lnTo>
                  <a:lnTo>
                    <a:pt x="164" y="240"/>
                  </a:lnTo>
                  <a:lnTo>
                    <a:pt x="165" y="237"/>
                  </a:lnTo>
                  <a:lnTo>
                    <a:pt x="165" y="233"/>
                  </a:lnTo>
                  <a:lnTo>
                    <a:pt x="164" y="226"/>
                  </a:lnTo>
                  <a:lnTo>
                    <a:pt x="162" y="222"/>
                  </a:lnTo>
                  <a:lnTo>
                    <a:pt x="160" y="210"/>
                  </a:lnTo>
                  <a:lnTo>
                    <a:pt x="159" y="203"/>
                  </a:lnTo>
                  <a:lnTo>
                    <a:pt x="158" y="199"/>
                  </a:lnTo>
                  <a:lnTo>
                    <a:pt x="158" y="196"/>
                  </a:lnTo>
                  <a:lnTo>
                    <a:pt x="159" y="192"/>
                  </a:lnTo>
                  <a:lnTo>
                    <a:pt x="161" y="187"/>
                  </a:lnTo>
                  <a:lnTo>
                    <a:pt x="162" y="182"/>
                  </a:lnTo>
                  <a:lnTo>
                    <a:pt x="163" y="174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63"/>
                  </a:lnTo>
                  <a:lnTo>
                    <a:pt x="163" y="158"/>
                  </a:lnTo>
                  <a:lnTo>
                    <a:pt x="163" y="149"/>
                  </a:lnTo>
                  <a:lnTo>
                    <a:pt x="158" y="136"/>
                  </a:lnTo>
                  <a:lnTo>
                    <a:pt x="157" y="133"/>
                  </a:lnTo>
                  <a:lnTo>
                    <a:pt x="157" y="130"/>
                  </a:lnTo>
                  <a:lnTo>
                    <a:pt x="163" y="106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5" y="78"/>
                  </a:lnTo>
                  <a:lnTo>
                    <a:pt x="165" y="72"/>
                  </a:lnTo>
                  <a:lnTo>
                    <a:pt x="162" y="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Hormigueros">
              <a:extLst>
                <a:ext uri="{FF2B5EF4-FFF2-40B4-BE49-F238E27FC236}">
                  <a16:creationId xmlns:a16="http://schemas.microsoft.com/office/drawing/2014/main" id="{2AF4D18D-4883-E886-5842-B9D3BC284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869" y="2882869"/>
              <a:ext cx="298450" cy="201613"/>
            </a:xfrm>
            <a:custGeom>
              <a:avLst/>
              <a:gdLst>
                <a:gd name="T0" fmla="*/ 2147483647 w 188"/>
                <a:gd name="T1" fmla="*/ 2147483647 h 127"/>
                <a:gd name="T2" fmla="*/ 2147483647 w 188"/>
                <a:gd name="T3" fmla="*/ 2147483647 h 127"/>
                <a:gd name="T4" fmla="*/ 2147483647 w 188"/>
                <a:gd name="T5" fmla="*/ 2147483647 h 127"/>
                <a:gd name="T6" fmla="*/ 2147483647 w 188"/>
                <a:gd name="T7" fmla="*/ 2147483647 h 127"/>
                <a:gd name="T8" fmla="*/ 2147483647 w 188"/>
                <a:gd name="T9" fmla="*/ 2147483647 h 127"/>
                <a:gd name="T10" fmla="*/ 2147483647 w 188"/>
                <a:gd name="T11" fmla="*/ 2147483647 h 127"/>
                <a:gd name="T12" fmla="*/ 2147483647 w 188"/>
                <a:gd name="T13" fmla="*/ 2147483647 h 127"/>
                <a:gd name="T14" fmla="*/ 2147483647 w 188"/>
                <a:gd name="T15" fmla="*/ 2147483647 h 127"/>
                <a:gd name="T16" fmla="*/ 2147483647 w 188"/>
                <a:gd name="T17" fmla="*/ 2147483647 h 127"/>
                <a:gd name="T18" fmla="*/ 2147483647 w 188"/>
                <a:gd name="T19" fmla="*/ 2147483647 h 127"/>
                <a:gd name="T20" fmla="*/ 2147483647 w 188"/>
                <a:gd name="T21" fmla="*/ 2147483647 h 127"/>
                <a:gd name="T22" fmla="*/ 2147483647 w 188"/>
                <a:gd name="T23" fmla="*/ 2147483647 h 127"/>
                <a:gd name="T24" fmla="*/ 2147483647 w 188"/>
                <a:gd name="T25" fmla="*/ 2147483647 h 127"/>
                <a:gd name="T26" fmla="*/ 2147483647 w 188"/>
                <a:gd name="T27" fmla="*/ 0 h 127"/>
                <a:gd name="T28" fmla="*/ 2147483647 w 188"/>
                <a:gd name="T29" fmla="*/ 2147483647 h 127"/>
                <a:gd name="T30" fmla="*/ 2147483647 w 188"/>
                <a:gd name="T31" fmla="*/ 2147483647 h 127"/>
                <a:gd name="T32" fmla="*/ 2147483647 w 188"/>
                <a:gd name="T33" fmla="*/ 2147483647 h 127"/>
                <a:gd name="T34" fmla="*/ 2147483647 w 188"/>
                <a:gd name="T35" fmla="*/ 2147483647 h 127"/>
                <a:gd name="T36" fmla="*/ 2147483647 w 188"/>
                <a:gd name="T37" fmla="*/ 2147483647 h 127"/>
                <a:gd name="T38" fmla="*/ 2147483647 w 188"/>
                <a:gd name="T39" fmla="*/ 2147483647 h 127"/>
                <a:gd name="T40" fmla="*/ 2147483647 w 188"/>
                <a:gd name="T41" fmla="*/ 2147483647 h 127"/>
                <a:gd name="T42" fmla="*/ 2147483647 w 188"/>
                <a:gd name="T43" fmla="*/ 2147483647 h 127"/>
                <a:gd name="T44" fmla="*/ 2147483647 w 188"/>
                <a:gd name="T45" fmla="*/ 2147483647 h 127"/>
                <a:gd name="T46" fmla="*/ 2147483647 w 188"/>
                <a:gd name="T47" fmla="*/ 2147483647 h 127"/>
                <a:gd name="T48" fmla="*/ 2147483647 w 188"/>
                <a:gd name="T49" fmla="*/ 2147483647 h 127"/>
                <a:gd name="T50" fmla="*/ 0 w 188"/>
                <a:gd name="T51" fmla="*/ 2147483647 h 127"/>
                <a:gd name="T52" fmla="*/ 2147483647 w 188"/>
                <a:gd name="T53" fmla="*/ 2147483647 h 127"/>
                <a:gd name="T54" fmla="*/ 2147483647 w 188"/>
                <a:gd name="T55" fmla="*/ 2147483647 h 127"/>
                <a:gd name="T56" fmla="*/ 2147483647 w 188"/>
                <a:gd name="T57" fmla="*/ 2147483647 h 127"/>
                <a:gd name="T58" fmla="*/ 2147483647 w 188"/>
                <a:gd name="T59" fmla="*/ 2147483647 h 127"/>
                <a:gd name="T60" fmla="*/ 2147483647 w 188"/>
                <a:gd name="T61" fmla="*/ 2147483647 h 127"/>
                <a:gd name="T62" fmla="*/ 2147483647 w 188"/>
                <a:gd name="T63" fmla="*/ 2147483647 h 127"/>
                <a:gd name="T64" fmla="*/ 2147483647 w 188"/>
                <a:gd name="T65" fmla="*/ 2147483647 h 127"/>
                <a:gd name="T66" fmla="*/ 2147483647 w 188"/>
                <a:gd name="T67" fmla="*/ 2147483647 h 127"/>
                <a:gd name="T68" fmla="*/ 2147483647 w 188"/>
                <a:gd name="T69" fmla="*/ 2147483647 h 127"/>
                <a:gd name="T70" fmla="*/ 2147483647 w 188"/>
                <a:gd name="T71" fmla="*/ 2147483647 h 127"/>
                <a:gd name="T72" fmla="*/ 2147483647 w 188"/>
                <a:gd name="T73" fmla="*/ 2147483647 h 127"/>
                <a:gd name="T74" fmla="*/ 2147483647 w 188"/>
                <a:gd name="T75" fmla="*/ 2147483647 h 127"/>
                <a:gd name="T76" fmla="*/ 2147483647 w 188"/>
                <a:gd name="T77" fmla="*/ 2147483647 h 127"/>
                <a:gd name="T78" fmla="*/ 2147483647 w 188"/>
                <a:gd name="T79" fmla="*/ 2147483647 h 127"/>
                <a:gd name="T80" fmla="*/ 2147483647 w 188"/>
                <a:gd name="T81" fmla="*/ 2147483647 h 127"/>
                <a:gd name="T82" fmla="*/ 2147483647 w 188"/>
                <a:gd name="T83" fmla="*/ 2147483647 h 127"/>
                <a:gd name="T84" fmla="*/ 2147483647 w 188"/>
                <a:gd name="T85" fmla="*/ 2147483647 h 127"/>
                <a:gd name="T86" fmla="*/ 2147483647 w 188"/>
                <a:gd name="T87" fmla="*/ 2147483647 h 127"/>
                <a:gd name="T88" fmla="*/ 2147483647 w 188"/>
                <a:gd name="T89" fmla="*/ 2147483647 h 127"/>
                <a:gd name="T90" fmla="*/ 2147483647 w 188"/>
                <a:gd name="T91" fmla="*/ 2147483647 h 127"/>
                <a:gd name="T92" fmla="*/ 2147483647 w 188"/>
                <a:gd name="T93" fmla="*/ 2147483647 h 1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27"/>
                <a:gd name="T143" fmla="*/ 188 w 188"/>
                <a:gd name="T144" fmla="*/ 127 h 1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27">
                  <a:moveTo>
                    <a:pt x="156" y="80"/>
                  </a:moveTo>
                  <a:lnTo>
                    <a:pt x="158" y="78"/>
                  </a:lnTo>
                  <a:lnTo>
                    <a:pt x="156" y="76"/>
                  </a:lnTo>
                  <a:lnTo>
                    <a:pt x="154" y="72"/>
                  </a:lnTo>
                  <a:lnTo>
                    <a:pt x="157" y="68"/>
                  </a:lnTo>
                  <a:lnTo>
                    <a:pt x="152" y="59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6" y="36"/>
                  </a:lnTo>
                  <a:lnTo>
                    <a:pt x="155" y="30"/>
                  </a:lnTo>
                  <a:lnTo>
                    <a:pt x="167" y="27"/>
                  </a:lnTo>
                  <a:lnTo>
                    <a:pt x="170" y="35"/>
                  </a:lnTo>
                  <a:lnTo>
                    <a:pt x="172" y="32"/>
                  </a:lnTo>
                  <a:lnTo>
                    <a:pt x="173" y="28"/>
                  </a:lnTo>
                  <a:lnTo>
                    <a:pt x="171" y="25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3"/>
                  </a:lnTo>
                  <a:lnTo>
                    <a:pt x="162" y="21"/>
                  </a:lnTo>
                  <a:lnTo>
                    <a:pt x="150" y="11"/>
                  </a:lnTo>
                  <a:lnTo>
                    <a:pt x="143" y="4"/>
                  </a:lnTo>
                  <a:lnTo>
                    <a:pt x="139" y="6"/>
                  </a:lnTo>
                  <a:lnTo>
                    <a:pt x="135" y="7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2" y="3"/>
                  </a:lnTo>
                  <a:lnTo>
                    <a:pt x="96" y="4"/>
                  </a:lnTo>
                  <a:lnTo>
                    <a:pt x="89" y="9"/>
                  </a:lnTo>
                  <a:lnTo>
                    <a:pt x="82" y="4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5" y="13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32" y="47"/>
                  </a:lnTo>
                  <a:lnTo>
                    <a:pt x="35" y="48"/>
                  </a:lnTo>
                  <a:lnTo>
                    <a:pt x="38" y="50"/>
                  </a:lnTo>
                  <a:lnTo>
                    <a:pt x="42" y="54"/>
                  </a:lnTo>
                  <a:lnTo>
                    <a:pt x="43" y="62"/>
                  </a:lnTo>
                  <a:lnTo>
                    <a:pt x="53" y="62"/>
                  </a:lnTo>
                  <a:lnTo>
                    <a:pt x="59" y="70"/>
                  </a:lnTo>
                  <a:lnTo>
                    <a:pt x="56" y="71"/>
                  </a:lnTo>
                  <a:lnTo>
                    <a:pt x="54" y="74"/>
                  </a:lnTo>
                  <a:lnTo>
                    <a:pt x="56" y="82"/>
                  </a:lnTo>
                  <a:lnTo>
                    <a:pt x="60" y="85"/>
                  </a:lnTo>
                  <a:lnTo>
                    <a:pt x="75" y="100"/>
                  </a:lnTo>
                  <a:lnTo>
                    <a:pt x="80" y="105"/>
                  </a:lnTo>
                  <a:lnTo>
                    <a:pt x="92" y="111"/>
                  </a:lnTo>
                  <a:lnTo>
                    <a:pt x="112" y="118"/>
                  </a:lnTo>
                  <a:lnTo>
                    <a:pt x="120" y="124"/>
                  </a:lnTo>
                  <a:lnTo>
                    <a:pt x="123" y="125"/>
                  </a:lnTo>
                  <a:lnTo>
                    <a:pt x="127" y="126"/>
                  </a:lnTo>
                  <a:lnTo>
                    <a:pt x="130" y="126"/>
                  </a:lnTo>
                  <a:lnTo>
                    <a:pt x="133" y="121"/>
                  </a:lnTo>
                  <a:lnTo>
                    <a:pt x="160" y="127"/>
                  </a:lnTo>
                  <a:lnTo>
                    <a:pt x="167" y="125"/>
                  </a:lnTo>
                  <a:lnTo>
                    <a:pt x="170" y="123"/>
                  </a:lnTo>
                  <a:lnTo>
                    <a:pt x="173" y="118"/>
                  </a:lnTo>
                  <a:lnTo>
                    <a:pt x="174" y="108"/>
                  </a:lnTo>
                  <a:lnTo>
                    <a:pt x="184" y="110"/>
                  </a:lnTo>
                  <a:lnTo>
                    <a:pt x="188" y="107"/>
                  </a:lnTo>
                  <a:lnTo>
                    <a:pt x="186" y="100"/>
                  </a:lnTo>
                  <a:lnTo>
                    <a:pt x="183" y="99"/>
                  </a:lnTo>
                  <a:lnTo>
                    <a:pt x="179" y="96"/>
                  </a:lnTo>
                  <a:lnTo>
                    <a:pt x="176" y="93"/>
                  </a:lnTo>
                  <a:lnTo>
                    <a:pt x="173" y="91"/>
                  </a:lnTo>
                  <a:lnTo>
                    <a:pt x="164" y="86"/>
                  </a:lnTo>
                  <a:lnTo>
                    <a:pt x="156" y="80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" name="Humacao">
              <a:extLst>
                <a:ext uri="{FF2B5EF4-FFF2-40B4-BE49-F238E27FC236}">
                  <a16:creationId xmlns:a16="http://schemas.microsoft.com/office/drawing/2014/main" id="{09D0FCBB-29CB-EB38-7648-1A235C540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2713038"/>
              <a:ext cx="506412" cy="501650"/>
            </a:xfrm>
            <a:custGeom>
              <a:avLst/>
              <a:gdLst>
                <a:gd name="T0" fmla="*/ 2147483647 w 319"/>
                <a:gd name="T1" fmla="*/ 2147483647 h 316"/>
                <a:gd name="T2" fmla="*/ 2147483647 w 319"/>
                <a:gd name="T3" fmla="*/ 2147483647 h 316"/>
                <a:gd name="T4" fmla="*/ 2147483647 w 319"/>
                <a:gd name="T5" fmla="*/ 2147483647 h 316"/>
                <a:gd name="T6" fmla="*/ 2147483647 w 319"/>
                <a:gd name="T7" fmla="*/ 2147483647 h 316"/>
                <a:gd name="T8" fmla="*/ 2147483647 w 319"/>
                <a:gd name="T9" fmla="*/ 2147483647 h 316"/>
                <a:gd name="T10" fmla="*/ 2147483647 w 319"/>
                <a:gd name="T11" fmla="*/ 2147483647 h 316"/>
                <a:gd name="T12" fmla="*/ 2147483647 w 319"/>
                <a:gd name="T13" fmla="*/ 2147483647 h 316"/>
                <a:gd name="T14" fmla="*/ 2147483647 w 319"/>
                <a:gd name="T15" fmla="*/ 2147483647 h 316"/>
                <a:gd name="T16" fmla="*/ 2147483647 w 319"/>
                <a:gd name="T17" fmla="*/ 2147483647 h 316"/>
                <a:gd name="T18" fmla="*/ 2147483647 w 319"/>
                <a:gd name="T19" fmla="*/ 2147483647 h 316"/>
                <a:gd name="T20" fmla="*/ 2147483647 w 319"/>
                <a:gd name="T21" fmla="*/ 2147483647 h 316"/>
                <a:gd name="T22" fmla="*/ 2147483647 w 319"/>
                <a:gd name="T23" fmla="*/ 2147483647 h 316"/>
                <a:gd name="T24" fmla="*/ 2147483647 w 319"/>
                <a:gd name="T25" fmla="*/ 2147483647 h 316"/>
                <a:gd name="T26" fmla="*/ 2147483647 w 319"/>
                <a:gd name="T27" fmla="*/ 2147483647 h 316"/>
                <a:gd name="T28" fmla="*/ 2147483647 w 319"/>
                <a:gd name="T29" fmla="*/ 2147483647 h 316"/>
                <a:gd name="T30" fmla="*/ 2147483647 w 319"/>
                <a:gd name="T31" fmla="*/ 2147483647 h 316"/>
                <a:gd name="T32" fmla="*/ 2147483647 w 319"/>
                <a:gd name="T33" fmla="*/ 2147483647 h 316"/>
                <a:gd name="T34" fmla="*/ 2147483647 w 319"/>
                <a:gd name="T35" fmla="*/ 2147483647 h 316"/>
                <a:gd name="T36" fmla="*/ 2147483647 w 319"/>
                <a:gd name="T37" fmla="*/ 2147483647 h 316"/>
                <a:gd name="T38" fmla="*/ 2147483647 w 319"/>
                <a:gd name="T39" fmla="*/ 2147483647 h 316"/>
                <a:gd name="T40" fmla="*/ 2147483647 w 319"/>
                <a:gd name="T41" fmla="*/ 2147483647 h 316"/>
                <a:gd name="T42" fmla="*/ 2147483647 w 319"/>
                <a:gd name="T43" fmla="*/ 2147483647 h 316"/>
                <a:gd name="T44" fmla="*/ 2147483647 w 319"/>
                <a:gd name="T45" fmla="*/ 2147483647 h 316"/>
                <a:gd name="T46" fmla="*/ 2147483647 w 319"/>
                <a:gd name="T47" fmla="*/ 2147483647 h 316"/>
                <a:gd name="T48" fmla="*/ 2147483647 w 319"/>
                <a:gd name="T49" fmla="*/ 2147483647 h 316"/>
                <a:gd name="T50" fmla="*/ 2147483647 w 319"/>
                <a:gd name="T51" fmla="*/ 2147483647 h 316"/>
                <a:gd name="T52" fmla="*/ 2147483647 w 319"/>
                <a:gd name="T53" fmla="*/ 2147483647 h 316"/>
                <a:gd name="T54" fmla="*/ 2147483647 w 319"/>
                <a:gd name="T55" fmla="*/ 2147483647 h 316"/>
                <a:gd name="T56" fmla="*/ 2147483647 w 319"/>
                <a:gd name="T57" fmla="*/ 2147483647 h 316"/>
                <a:gd name="T58" fmla="*/ 2147483647 w 319"/>
                <a:gd name="T59" fmla="*/ 2147483647 h 316"/>
                <a:gd name="T60" fmla="*/ 2147483647 w 319"/>
                <a:gd name="T61" fmla="*/ 2147483647 h 316"/>
                <a:gd name="T62" fmla="*/ 2147483647 w 319"/>
                <a:gd name="T63" fmla="*/ 2147483647 h 316"/>
                <a:gd name="T64" fmla="*/ 2147483647 w 319"/>
                <a:gd name="T65" fmla="*/ 2147483647 h 316"/>
                <a:gd name="T66" fmla="*/ 2147483647 w 319"/>
                <a:gd name="T67" fmla="*/ 2147483647 h 316"/>
                <a:gd name="T68" fmla="*/ 2147483647 w 319"/>
                <a:gd name="T69" fmla="*/ 2147483647 h 316"/>
                <a:gd name="T70" fmla="*/ 2147483647 w 319"/>
                <a:gd name="T71" fmla="*/ 2147483647 h 316"/>
                <a:gd name="T72" fmla="*/ 2147483647 w 319"/>
                <a:gd name="T73" fmla="*/ 2147483647 h 316"/>
                <a:gd name="T74" fmla="*/ 2147483647 w 319"/>
                <a:gd name="T75" fmla="*/ 2147483647 h 316"/>
                <a:gd name="T76" fmla="*/ 2147483647 w 319"/>
                <a:gd name="T77" fmla="*/ 2147483647 h 316"/>
                <a:gd name="T78" fmla="*/ 2147483647 w 319"/>
                <a:gd name="T79" fmla="*/ 2147483647 h 316"/>
                <a:gd name="T80" fmla="*/ 2147483647 w 319"/>
                <a:gd name="T81" fmla="*/ 2147483647 h 316"/>
                <a:gd name="T82" fmla="*/ 2147483647 w 319"/>
                <a:gd name="T83" fmla="*/ 2147483647 h 316"/>
                <a:gd name="T84" fmla="*/ 2147483647 w 319"/>
                <a:gd name="T85" fmla="*/ 2147483647 h 316"/>
                <a:gd name="T86" fmla="*/ 2147483647 w 319"/>
                <a:gd name="T87" fmla="*/ 2147483647 h 316"/>
                <a:gd name="T88" fmla="*/ 2147483647 w 319"/>
                <a:gd name="T89" fmla="*/ 2147483647 h 316"/>
                <a:gd name="T90" fmla="*/ 2147483647 w 319"/>
                <a:gd name="T91" fmla="*/ 2147483647 h 316"/>
                <a:gd name="T92" fmla="*/ 2147483647 w 319"/>
                <a:gd name="T93" fmla="*/ 2147483647 h 316"/>
                <a:gd name="T94" fmla="*/ 2147483647 w 319"/>
                <a:gd name="T95" fmla="*/ 2147483647 h 316"/>
                <a:gd name="T96" fmla="*/ 2147483647 w 319"/>
                <a:gd name="T97" fmla="*/ 2147483647 h 316"/>
                <a:gd name="T98" fmla="*/ 2147483647 w 319"/>
                <a:gd name="T99" fmla="*/ 2147483647 h 316"/>
                <a:gd name="T100" fmla="*/ 2147483647 w 319"/>
                <a:gd name="T101" fmla="*/ 2147483647 h 3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9"/>
                <a:gd name="T154" fmla="*/ 0 h 316"/>
                <a:gd name="T155" fmla="*/ 319 w 319"/>
                <a:gd name="T156" fmla="*/ 316 h 3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9" h="316">
                  <a:moveTo>
                    <a:pt x="4" y="192"/>
                  </a:moveTo>
                  <a:lnTo>
                    <a:pt x="2" y="195"/>
                  </a:lnTo>
                  <a:lnTo>
                    <a:pt x="0" y="202"/>
                  </a:lnTo>
                  <a:lnTo>
                    <a:pt x="1" y="205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6" y="211"/>
                  </a:lnTo>
                  <a:lnTo>
                    <a:pt x="9" y="212"/>
                  </a:lnTo>
                  <a:lnTo>
                    <a:pt x="12" y="213"/>
                  </a:lnTo>
                  <a:lnTo>
                    <a:pt x="14" y="215"/>
                  </a:lnTo>
                  <a:lnTo>
                    <a:pt x="16" y="218"/>
                  </a:lnTo>
                  <a:lnTo>
                    <a:pt x="14" y="222"/>
                  </a:lnTo>
                  <a:lnTo>
                    <a:pt x="17" y="226"/>
                  </a:lnTo>
                  <a:lnTo>
                    <a:pt x="20" y="225"/>
                  </a:lnTo>
                  <a:lnTo>
                    <a:pt x="23" y="226"/>
                  </a:lnTo>
                  <a:lnTo>
                    <a:pt x="26" y="225"/>
                  </a:lnTo>
                  <a:lnTo>
                    <a:pt x="28" y="226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3" y="219"/>
                  </a:lnTo>
                  <a:lnTo>
                    <a:pt x="34" y="216"/>
                  </a:lnTo>
                  <a:lnTo>
                    <a:pt x="37" y="215"/>
                  </a:lnTo>
                  <a:lnTo>
                    <a:pt x="39" y="214"/>
                  </a:lnTo>
                  <a:lnTo>
                    <a:pt x="44" y="208"/>
                  </a:lnTo>
                  <a:lnTo>
                    <a:pt x="48" y="206"/>
                  </a:lnTo>
                  <a:lnTo>
                    <a:pt x="50" y="205"/>
                  </a:lnTo>
                  <a:lnTo>
                    <a:pt x="53" y="205"/>
                  </a:lnTo>
                  <a:lnTo>
                    <a:pt x="56" y="205"/>
                  </a:lnTo>
                  <a:lnTo>
                    <a:pt x="59" y="204"/>
                  </a:lnTo>
                  <a:lnTo>
                    <a:pt x="61" y="203"/>
                  </a:lnTo>
                  <a:lnTo>
                    <a:pt x="64" y="204"/>
                  </a:lnTo>
                  <a:lnTo>
                    <a:pt x="66" y="205"/>
                  </a:lnTo>
                  <a:lnTo>
                    <a:pt x="69" y="205"/>
                  </a:lnTo>
                  <a:lnTo>
                    <a:pt x="71" y="207"/>
                  </a:lnTo>
                  <a:lnTo>
                    <a:pt x="73" y="209"/>
                  </a:lnTo>
                  <a:lnTo>
                    <a:pt x="75" y="212"/>
                  </a:lnTo>
                  <a:lnTo>
                    <a:pt x="73" y="215"/>
                  </a:lnTo>
                  <a:lnTo>
                    <a:pt x="75" y="217"/>
                  </a:lnTo>
                  <a:lnTo>
                    <a:pt x="78" y="217"/>
                  </a:lnTo>
                  <a:lnTo>
                    <a:pt x="81" y="217"/>
                  </a:lnTo>
                  <a:lnTo>
                    <a:pt x="82" y="219"/>
                  </a:lnTo>
                  <a:lnTo>
                    <a:pt x="83" y="222"/>
                  </a:lnTo>
                  <a:lnTo>
                    <a:pt x="80" y="223"/>
                  </a:lnTo>
                  <a:lnTo>
                    <a:pt x="80" y="226"/>
                  </a:lnTo>
                  <a:lnTo>
                    <a:pt x="78" y="229"/>
                  </a:lnTo>
                  <a:lnTo>
                    <a:pt x="74" y="231"/>
                  </a:lnTo>
                  <a:lnTo>
                    <a:pt x="72" y="234"/>
                  </a:lnTo>
                  <a:lnTo>
                    <a:pt x="70" y="237"/>
                  </a:lnTo>
                  <a:lnTo>
                    <a:pt x="69" y="239"/>
                  </a:lnTo>
                  <a:lnTo>
                    <a:pt x="70" y="242"/>
                  </a:lnTo>
                  <a:lnTo>
                    <a:pt x="69" y="247"/>
                  </a:lnTo>
                  <a:lnTo>
                    <a:pt x="75" y="251"/>
                  </a:lnTo>
                  <a:lnTo>
                    <a:pt x="78" y="251"/>
                  </a:lnTo>
                  <a:lnTo>
                    <a:pt x="81" y="253"/>
                  </a:lnTo>
                  <a:lnTo>
                    <a:pt x="85" y="258"/>
                  </a:lnTo>
                  <a:lnTo>
                    <a:pt x="87" y="261"/>
                  </a:lnTo>
                  <a:lnTo>
                    <a:pt x="87" y="264"/>
                  </a:lnTo>
                  <a:lnTo>
                    <a:pt x="92" y="266"/>
                  </a:lnTo>
                  <a:lnTo>
                    <a:pt x="95" y="266"/>
                  </a:lnTo>
                  <a:lnTo>
                    <a:pt x="98" y="267"/>
                  </a:lnTo>
                  <a:lnTo>
                    <a:pt x="101" y="267"/>
                  </a:lnTo>
                  <a:lnTo>
                    <a:pt x="108" y="270"/>
                  </a:lnTo>
                  <a:lnTo>
                    <a:pt x="112" y="276"/>
                  </a:lnTo>
                  <a:lnTo>
                    <a:pt x="114" y="280"/>
                  </a:lnTo>
                  <a:lnTo>
                    <a:pt x="121" y="276"/>
                  </a:lnTo>
                  <a:lnTo>
                    <a:pt x="126" y="281"/>
                  </a:lnTo>
                  <a:lnTo>
                    <a:pt x="129" y="280"/>
                  </a:lnTo>
                  <a:lnTo>
                    <a:pt x="132" y="275"/>
                  </a:lnTo>
                  <a:lnTo>
                    <a:pt x="141" y="278"/>
                  </a:lnTo>
                  <a:lnTo>
                    <a:pt x="144" y="278"/>
                  </a:lnTo>
                  <a:lnTo>
                    <a:pt x="144" y="281"/>
                  </a:lnTo>
                  <a:lnTo>
                    <a:pt x="145" y="283"/>
                  </a:lnTo>
                  <a:lnTo>
                    <a:pt x="146" y="286"/>
                  </a:lnTo>
                  <a:lnTo>
                    <a:pt x="147" y="289"/>
                  </a:lnTo>
                  <a:lnTo>
                    <a:pt x="148" y="292"/>
                  </a:lnTo>
                  <a:lnTo>
                    <a:pt x="150" y="294"/>
                  </a:lnTo>
                  <a:lnTo>
                    <a:pt x="152" y="297"/>
                  </a:lnTo>
                  <a:lnTo>
                    <a:pt x="154" y="302"/>
                  </a:lnTo>
                  <a:lnTo>
                    <a:pt x="156" y="305"/>
                  </a:lnTo>
                  <a:lnTo>
                    <a:pt x="158" y="308"/>
                  </a:lnTo>
                  <a:lnTo>
                    <a:pt x="159" y="311"/>
                  </a:lnTo>
                  <a:lnTo>
                    <a:pt x="164" y="312"/>
                  </a:lnTo>
                  <a:lnTo>
                    <a:pt x="169" y="313"/>
                  </a:lnTo>
                  <a:lnTo>
                    <a:pt x="172" y="312"/>
                  </a:lnTo>
                  <a:lnTo>
                    <a:pt x="175" y="314"/>
                  </a:lnTo>
                  <a:lnTo>
                    <a:pt x="182" y="316"/>
                  </a:lnTo>
                  <a:lnTo>
                    <a:pt x="186" y="315"/>
                  </a:lnTo>
                  <a:lnTo>
                    <a:pt x="189" y="307"/>
                  </a:lnTo>
                  <a:lnTo>
                    <a:pt x="187" y="301"/>
                  </a:lnTo>
                  <a:lnTo>
                    <a:pt x="183" y="299"/>
                  </a:lnTo>
                  <a:lnTo>
                    <a:pt x="177" y="298"/>
                  </a:lnTo>
                  <a:lnTo>
                    <a:pt x="176" y="296"/>
                  </a:lnTo>
                  <a:lnTo>
                    <a:pt x="180" y="293"/>
                  </a:lnTo>
                  <a:lnTo>
                    <a:pt x="182" y="292"/>
                  </a:lnTo>
                  <a:lnTo>
                    <a:pt x="184" y="291"/>
                  </a:lnTo>
                  <a:lnTo>
                    <a:pt x="191" y="296"/>
                  </a:lnTo>
                  <a:lnTo>
                    <a:pt x="188" y="292"/>
                  </a:lnTo>
                  <a:lnTo>
                    <a:pt x="204" y="269"/>
                  </a:lnTo>
                  <a:lnTo>
                    <a:pt x="207" y="268"/>
                  </a:lnTo>
                  <a:lnTo>
                    <a:pt x="206" y="263"/>
                  </a:lnTo>
                  <a:lnTo>
                    <a:pt x="203" y="257"/>
                  </a:lnTo>
                  <a:lnTo>
                    <a:pt x="203" y="251"/>
                  </a:lnTo>
                  <a:lnTo>
                    <a:pt x="224" y="199"/>
                  </a:lnTo>
                  <a:lnTo>
                    <a:pt x="231" y="178"/>
                  </a:lnTo>
                  <a:lnTo>
                    <a:pt x="256" y="143"/>
                  </a:lnTo>
                  <a:lnTo>
                    <a:pt x="255" y="140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28"/>
                  </a:lnTo>
                  <a:lnTo>
                    <a:pt x="269" y="119"/>
                  </a:lnTo>
                  <a:lnTo>
                    <a:pt x="295" y="104"/>
                  </a:lnTo>
                  <a:lnTo>
                    <a:pt x="312" y="95"/>
                  </a:lnTo>
                  <a:lnTo>
                    <a:pt x="314" y="92"/>
                  </a:lnTo>
                  <a:lnTo>
                    <a:pt x="315" y="87"/>
                  </a:lnTo>
                  <a:lnTo>
                    <a:pt x="319" y="76"/>
                  </a:lnTo>
                  <a:lnTo>
                    <a:pt x="315" y="67"/>
                  </a:lnTo>
                  <a:lnTo>
                    <a:pt x="299" y="61"/>
                  </a:lnTo>
                  <a:lnTo>
                    <a:pt x="295" y="66"/>
                  </a:lnTo>
                  <a:lnTo>
                    <a:pt x="284" y="67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61" y="48"/>
                  </a:lnTo>
                  <a:lnTo>
                    <a:pt x="264" y="41"/>
                  </a:lnTo>
                  <a:lnTo>
                    <a:pt x="266" y="38"/>
                  </a:lnTo>
                  <a:lnTo>
                    <a:pt x="257" y="18"/>
                  </a:lnTo>
                  <a:lnTo>
                    <a:pt x="251" y="19"/>
                  </a:lnTo>
                  <a:lnTo>
                    <a:pt x="220" y="11"/>
                  </a:lnTo>
                  <a:lnTo>
                    <a:pt x="214" y="7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5" y="0"/>
                  </a:lnTo>
                  <a:lnTo>
                    <a:pt x="191" y="1"/>
                  </a:lnTo>
                  <a:lnTo>
                    <a:pt x="188" y="3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0" y="9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64" y="3"/>
                  </a:lnTo>
                  <a:lnTo>
                    <a:pt x="161" y="2"/>
                  </a:lnTo>
                  <a:lnTo>
                    <a:pt x="139" y="1"/>
                  </a:lnTo>
                  <a:lnTo>
                    <a:pt x="133" y="5"/>
                  </a:lnTo>
                  <a:lnTo>
                    <a:pt x="127" y="8"/>
                  </a:lnTo>
                  <a:lnTo>
                    <a:pt x="124" y="11"/>
                  </a:lnTo>
                  <a:lnTo>
                    <a:pt x="119" y="14"/>
                  </a:lnTo>
                  <a:lnTo>
                    <a:pt x="119" y="17"/>
                  </a:lnTo>
                  <a:lnTo>
                    <a:pt x="115" y="43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7" y="65"/>
                  </a:lnTo>
                  <a:lnTo>
                    <a:pt x="96" y="68"/>
                  </a:lnTo>
                  <a:lnTo>
                    <a:pt x="95" y="72"/>
                  </a:lnTo>
                  <a:lnTo>
                    <a:pt x="92" y="71"/>
                  </a:lnTo>
                  <a:lnTo>
                    <a:pt x="82" y="67"/>
                  </a:lnTo>
                  <a:lnTo>
                    <a:pt x="75" y="65"/>
                  </a:lnTo>
                  <a:lnTo>
                    <a:pt x="72" y="66"/>
                  </a:lnTo>
                  <a:lnTo>
                    <a:pt x="71" y="69"/>
                  </a:lnTo>
                  <a:lnTo>
                    <a:pt x="68" y="70"/>
                  </a:lnTo>
                  <a:lnTo>
                    <a:pt x="65" y="70"/>
                  </a:lnTo>
                  <a:lnTo>
                    <a:pt x="58" y="69"/>
                  </a:lnTo>
                  <a:lnTo>
                    <a:pt x="55" y="67"/>
                  </a:lnTo>
                  <a:lnTo>
                    <a:pt x="52" y="69"/>
                  </a:lnTo>
                  <a:lnTo>
                    <a:pt x="51" y="72"/>
                  </a:lnTo>
                  <a:lnTo>
                    <a:pt x="49" y="77"/>
                  </a:lnTo>
                  <a:lnTo>
                    <a:pt x="50" y="80"/>
                  </a:lnTo>
                  <a:lnTo>
                    <a:pt x="52" y="83"/>
                  </a:lnTo>
                  <a:lnTo>
                    <a:pt x="52" y="86"/>
                  </a:lnTo>
                  <a:lnTo>
                    <a:pt x="51" y="90"/>
                  </a:lnTo>
                  <a:lnTo>
                    <a:pt x="51" y="93"/>
                  </a:lnTo>
                  <a:lnTo>
                    <a:pt x="49" y="97"/>
                  </a:lnTo>
                  <a:lnTo>
                    <a:pt x="47" y="97"/>
                  </a:lnTo>
                  <a:lnTo>
                    <a:pt x="46" y="100"/>
                  </a:lnTo>
                  <a:lnTo>
                    <a:pt x="44" y="104"/>
                  </a:lnTo>
                  <a:lnTo>
                    <a:pt x="40" y="110"/>
                  </a:lnTo>
                  <a:lnTo>
                    <a:pt x="38" y="113"/>
                  </a:lnTo>
                  <a:lnTo>
                    <a:pt x="36" y="116"/>
                  </a:lnTo>
                  <a:lnTo>
                    <a:pt x="37" y="120"/>
                  </a:lnTo>
                  <a:lnTo>
                    <a:pt x="36" y="124"/>
                  </a:lnTo>
                  <a:lnTo>
                    <a:pt x="37" y="127"/>
                  </a:lnTo>
                  <a:lnTo>
                    <a:pt x="37" y="133"/>
                  </a:lnTo>
                  <a:lnTo>
                    <a:pt x="37" y="136"/>
                  </a:lnTo>
                  <a:lnTo>
                    <a:pt x="38" y="139"/>
                  </a:lnTo>
                  <a:lnTo>
                    <a:pt x="37" y="142"/>
                  </a:lnTo>
                  <a:lnTo>
                    <a:pt x="36" y="144"/>
                  </a:lnTo>
                  <a:lnTo>
                    <a:pt x="35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0" y="156"/>
                  </a:lnTo>
                  <a:lnTo>
                    <a:pt x="26" y="157"/>
                  </a:lnTo>
                  <a:lnTo>
                    <a:pt x="23" y="158"/>
                  </a:lnTo>
                  <a:lnTo>
                    <a:pt x="22" y="161"/>
                  </a:lnTo>
                  <a:lnTo>
                    <a:pt x="21" y="163"/>
                  </a:lnTo>
                  <a:lnTo>
                    <a:pt x="20" y="166"/>
                  </a:lnTo>
                  <a:lnTo>
                    <a:pt x="18" y="168"/>
                  </a:lnTo>
                  <a:lnTo>
                    <a:pt x="16" y="171"/>
                  </a:lnTo>
                  <a:lnTo>
                    <a:pt x="15" y="174"/>
                  </a:lnTo>
                  <a:lnTo>
                    <a:pt x="13" y="176"/>
                  </a:lnTo>
                  <a:lnTo>
                    <a:pt x="10" y="178"/>
                  </a:lnTo>
                  <a:lnTo>
                    <a:pt x="8" y="180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5" y="190"/>
                  </a:lnTo>
                  <a:lnTo>
                    <a:pt x="4" y="192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" name="Isabela">
              <a:extLst>
                <a:ext uri="{FF2B5EF4-FFF2-40B4-BE49-F238E27FC236}">
                  <a16:creationId xmlns:a16="http://schemas.microsoft.com/office/drawing/2014/main" id="{37FF89C8-96E0-0451-A772-FA0BCFED8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63" y="1581150"/>
              <a:ext cx="660400" cy="514350"/>
            </a:xfrm>
            <a:custGeom>
              <a:avLst/>
              <a:gdLst>
                <a:gd name="T0" fmla="*/ 2147483647 w 416"/>
                <a:gd name="T1" fmla="*/ 2147483647 h 324"/>
                <a:gd name="T2" fmla="*/ 2147483647 w 416"/>
                <a:gd name="T3" fmla="*/ 2147483647 h 324"/>
                <a:gd name="T4" fmla="*/ 2147483647 w 416"/>
                <a:gd name="T5" fmla="*/ 2147483647 h 324"/>
                <a:gd name="T6" fmla="*/ 2147483647 w 416"/>
                <a:gd name="T7" fmla="*/ 2147483647 h 324"/>
                <a:gd name="T8" fmla="*/ 2147483647 w 416"/>
                <a:gd name="T9" fmla="*/ 2147483647 h 324"/>
                <a:gd name="T10" fmla="*/ 2147483647 w 416"/>
                <a:gd name="T11" fmla="*/ 2147483647 h 324"/>
                <a:gd name="T12" fmla="*/ 2147483647 w 416"/>
                <a:gd name="T13" fmla="*/ 2147483647 h 324"/>
                <a:gd name="T14" fmla="*/ 2147483647 w 416"/>
                <a:gd name="T15" fmla="*/ 2147483647 h 324"/>
                <a:gd name="T16" fmla="*/ 2147483647 w 416"/>
                <a:gd name="T17" fmla="*/ 2147483647 h 324"/>
                <a:gd name="T18" fmla="*/ 2147483647 w 416"/>
                <a:gd name="T19" fmla="*/ 2147483647 h 324"/>
                <a:gd name="T20" fmla="*/ 2147483647 w 416"/>
                <a:gd name="T21" fmla="*/ 2147483647 h 324"/>
                <a:gd name="T22" fmla="*/ 2147483647 w 416"/>
                <a:gd name="T23" fmla="*/ 2147483647 h 324"/>
                <a:gd name="T24" fmla="*/ 2147483647 w 416"/>
                <a:gd name="T25" fmla="*/ 2147483647 h 324"/>
                <a:gd name="T26" fmla="*/ 2147483647 w 416"/>
                <a:gd name="T27" fmla="*/ 2147483647 h 324"/>
                <a:gd name="T28" fmla="*/ 2147483647 w 416"/>
                <a:gd name="T29" fmla="*/ 2147483647 h 324"/>
                <a:gd name="T30" fmla="*/ 2147483647 w 416"/>
                <a:gd name="T31" fmla="*/ 2147483647 h 324"/>
                <a:gd name="T32" fmla="*/ 2147483647 w 416"/>
                <a:gd name="T33" fmla="*/ 2147483647 h 324"/>
                <a:gd name="T34" fmla="*/ 2147483647 w 416"/>
                <a:gd name="T35" fmla="*/ 2147483647 h 324"/>
                <a:gd name="T36" fmla="*/ 2147483647 w 416"/>
                <a:gd name="T37" fmla="*/ 2147483647 h 324"/>
                <a:gd name="T38" fmla="*/ 2147483647 w 416"/>
                <a:gd name="T39" fmla="*/ 2147483647 h 324"/>
                <a:gd name="T40" fmla="*/ 2147483647 w 416"/>
                <a:gd name="T41" fmla="*/ 2147483647 h 324"/>
                <a:gd name="T42" fmla="*/ 2147483647 w 416"/>
                <a:gd name="T43" fmla="*/ 2147483647 h 324"/>
                <a:gd name="T44" fmla="*/ 2147483647 w 416"/>
                <a:gd name="T45" fmla="*/ 2147483647 h 324"/>
                <a:gd name="T46" fmla="*/ 2147483647 w 416"/>
                <a:gd name="T47" fmla="*/ 2147483647 h 324"/>
                <a:gd name="T48" fmla="*/ 2147483647 w 416"/>
                <a:gd name="T49" fmla="*/ 2147483647 h 324"/>
                <a:gd name="T50" fmla="*/ 2147483647 w 416"/>
                <a:gd name="T51" fmla="*/ 2147483647 h 324"/>
                <a:gd name="T52" fmla="*/ 2147483647 w 416"/>
                <a:gd name="T53" fmla="*/ 2147483647 h 324"/>
                <a:gd name="T54" fmla="*/ 2147483647 w 416"/>
                <a:gd name="T55" fmla="*/ 2147483647 h 324"/>
                <a:gd name="T56" fmla="*/ 2147483647 w 416"/>
                <a:gd name="T57" fmla="*/ 2147483647 h 324"/>
                <a:gd name="T58" fmla="*/ 2147483647 w 416"/>
                <a:gd name="T59" fmla="*/ 2147483647 h 324"/>
                <a:gd name="T60" fmla="*/ 2147483647 w 416"/>
                <a:gd name="T61" fmla="*/ 2147483647 h 324"/>
                <a:gd name="T62" fmla="*/ 2147483647 w 416"/>
                <a:gd name="T63" fmla="*/ 2147483647 h 324"/>
                <a:gd name="T64" fmla="*/ 2147483647 w 416"/>
                <a:gd name="T65" fmla="*/ 2147483647 h 324"/>
                <a:gd name="T66" fmla="*/ 2147483647 w 416"/>
                <a:gd name="T67" fmla="*/ 2147483647 h 324"/>
                <a:gd name="T68" fmla="*/ 2147483647 w 416"/>
                <a:gd name="T69" fmla="*/ 2147483647 h 324"/>
                <a:gd name="T70" fmla="*/ 2147483647 w 416"/>
                <a:gd name="T71" fmla="*/ 2147483647 h 324"/>
                <a:gd name="T72" fmla="*/ 2147483647 w 416"/>
                <a:gd name="T73" fmla="*/ 2147483647 h 324"/>
                <a:gd name="T74" fmla="*/ 2147483647 w 416"/>
                <a:gd name="T75" fmla="*/ 2147483647 h 324"/>
                <a:gd name="T76" fmla="*/ 2147483647 w 416"/>
                <a:gd name="T77" fmla="*/ 2147483647 h 324"/>
                <a:gd name="T78" fmla="*/ 2147483647 w 416"/>
                <a:gd name="T79" fmla="*/ 2147483647 h 324"/>
                <a:gd name="T80" fmla="*/ 2147483647 w 416"/>
                <a:gd name="T81" fmla="*/ 2147483647 h 324"/>
                <a:gd name="T82" fmla="*/ 2147483647 w 416"/>
                <a:gd name="T83" fmla="*/ 2147483647 h 324"/>
                <a:gd name="T84" fmla="*/ 2147483647 w 416"/>
                <a:gd name="T85" fmla="*/ 2147483647 h 324"/>
                <a:gd name="T86" fmla="*/ 0 w 416"/>
                <a:gd name="T87" fmla="*/ 2147483647 h 324"/>
                <a:gd name="T88" fmla="*/ 2147483647 w 416"/>
                <a:gd name="T89" fmla="*/ 2147483647 h 324"/>
                <a:gd name="T90" fmla="*/ 2147483647 w 416"/>
                <a:gd name="T91" fmla="*/ 2147483647 h 324"/>
                <a:gd name="T92" fmla="*/ 2147483647 w 416"/>
                <a:gd name="T93" fmla="*/ 2147483647 h 3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6"/>
                <a:gd name="T142" fmla="*/ 0 h 324"/>
                <a:gd name="T143" fmla="*/ 416 w 416"/>
                <a:gd name="T144" fmla="*/ 324 h 32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6" h="324">
                  <a:moveTo>
                    <a:pt x="237" y="30"/>
                  </a:moveTo>
                  <a:lnTo>
                    <a:pt x="261" y="41"/>
                  </a:lnTo>
                  <a:lnTo>
                    <a:pt x="277" y="52"/>
                  </a:lnTo>
                  <a:lnTo>
                    <a:pt x="284" y="54"/>
                  </a:lnTo>
                  <a:lnTo>
                    <a:pt x="329" y="59"/>
                  </a:lnTo>
                  <a:lnTo>
                    <a:pt x="334" y="61"/>
                  </a:lnTo>
                  <a:lnTo>
                    <a:pt x="335" y="64"/>
                  </a:lnTo>
                  <a:lnTo>
                    <a:pt x="338" y="72"/>
                  </a:lnTo>
                  <a:lnTo>
                    <a:pt x="340" y="74"/>
                  </a:lnTo>
                  <a:lnTo>
                    <a:pt x="343" y="75"/>
                  </a:lnTo>
                  <a:lnTo>
                    <a:pt x="346" y="75"/>
                  </a:lnTo>
                  <a:lnTo>
                    <a:pt x="350" y="75"/>
                  </a:lnTo>
                  <a:lnTo>
                    <a:pt x="345" y="84"/>
                  </a:lnTo>
                  <a:lnTo>
                    <a:pt x="345" y="90"/>
                  </a:lnTo>
                  <a:lnTo>
                    <a:pt x="341" y="90"/>
                  </a:lnTo>
                  <a:lnTo>
                    <a:pt x="337" y="92"/>
                  </a:lnTo>
                  <a:lnTo>
                    <a:pt x="332" y="95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3" y="98"/>
                  </a:lnTo>
                  <a:lnTo>
                    <a:pt x="321" y="99"/>
                  </a:lnTo>
                  <a:lnTo>
                    <a:pt x="322" y="102"/>
                  </a:lnTo>
                  <a:lnTo>
                    <a:pt x="326" y="103"/>
                  </a:lnTo>
                  <a:lnTo>
                    <a:pt x="327" y="109"/>
                  </a:lnTo>
                  <a:lnTo>
                    <a:pt x="327" y="113"/>
                  </a:lnTo>
                  <a:lnTo>
                    <a:pt x="330" y="117"/>
                  </a:lnTo>
                  <a:lnTo>
                    <a:pt x="329" y="119"/>
                  </a:lnTo>
                  <a:lnTo>
                    <a:pt x="325" y="122"/>
                  </a:lnTo>
                  <a:lnTo>
                    <a:pt x="323" y="124"/>
                  </a:lnTo>
                  <a:lnTo>
                    <a:pt x="322" y="126"/>
                  </a:lnTo>
                  <a:lnTo>
                    <a:pt x="320" y="132"/>
                  </a:lnTo>
                  <a:lnTo>
                    <a:pt x="320" y="135"/>
                  </a:lnTo>
                  <a:lnTo>
                    <a:pt x="317" y="139"/>
                  </a:lnTo>
                  <a:lnTo>
                    <a:pt x="322" y="157"/>
                  </a:lnTo>
                  <a:lnTo>
                    <a:pt x="347" y="181"/>
                  </a:lnTo>
                  <a:lnTo>
                    <a:pt x="365" y="196"/>
                  </a:lnTo>
                  <a:lnTo>
                    <a:pt x="370" y="216"/>
                  </a:lnTo>
                  <a:lnTo>
                    <a:pt x="382" y="224"/>
                  </a:lnTo>
                  <a:lnTo>
                    <a:pt x="388" y="224"/>
                  </a:lnTo>
                  <a:lnTo>
                    <a:pt x="366" y="244"/>
                  </a:lnTo>
                  <a:lnTo>
                    <a:pt x="357" y="257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3" y="270"/>
                  </a:lnTo>
                  <a:lnTo>
                    <a:pt x="416" y="277"/>
                  </a:lnTo>
                  <a:lnTo>
                    <a:pt x="416" y="283"/>
                  </a:lnTo>
                  <a:lnTo>
                    <a:pt x="413" y="283"/>
                  </a:lnTo>
                  <a:lnTo>
                    <a:pt x="409" y="283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5" y="287"/>
                  </a:lnTo>
                  <a:lnTo>
                    <a:pt x="386" y="294"/>
                  </a:lnTo>
                  <a:lnTo>
                    <a:pt x="385" y="299"/>
                  </a:lnTo>
                  <a:lnTo>
                    <a:pt x="383" y="305"/>
                  </a:lnTo>
                  <a:lnTo>
                    <a:pt x="381" y="309"/>
                  </a:lnTo>
                  <a:lnTo>
                    <a:pt x="382" y="314"/>
                  </a:lnTo>
                  <a:lnTo>
                    <a:pt x="383" y="318"/>
                  </a:lnTo>
                  <a:lnTo>
                    <a:pt x="380" y="320"/>
                  </a:lnTo>
                  <a:lnTo>
                    <a:pt x="371" y="323"/>
                  </a:lnTo>
                  <a:lnTo>
                    <a:pt x="368" y="323"/>
                  </a:lnTo>
                  <a:lnTo>
                    <a:pt x="365" y="324"/>
                  </a:lnTo>
                  <a:lnTo>
                    <a:pt x="362" y="324"/>
                  </a:lnTo>
                  <a:lnTo>
                    <a:pt x="357" y="321"/>
                  </a:lnTo>
                  <a:lnTo>
                    <a:pt x="354" y="319"/>
                  </a:lnTo>
                  <a:lnTo>
                    <a:pt x="352" y="315"/>
                  </a:lnTo>
                  <a:lnTo>
                    <a:pt x="349" y="314"/>
                  </a:lnTo>
                  <a:lnTo>
                    <a:pt x="346" y="314"/>
                  </a:lnTo>
                  <a:lnTo>
                    <a:pt x="343" y="313"/>
                  </a:lnTo>
                  <a:lnTo>
                    <a:pt x="339" y="311"/>
                  </a:lnTo>
                  <a:lnTo>
                    <a:pt x="336" y="309"/>
                  </a:lnTo>
                  <a:lnTo>
                    <a:pt x="333" y="308"/>
                  </a:lnTo>
                  <a:lnTo>
                    <a:pt x="327" y="306"/>
                  </a:lnTo>
                  <a:lnTo>
                    <a:pt x="323" y="304"/>
                  </a:lnTo>
                  <a:lnTo>
                    <a:pt x="320" y="303"/>
                  </a:lnTo>
                  <a:lnTo>
                    <a:pt x="315" y="302"/>
                  </a:lnTo>
                  <a:lnTo>
                    <a:pt x="312" y="301"/>
                  </a:lnTo>
                  <a:lnTo>
                    <a:pt x="306" y="300"/>
                  </a:lnTo>
                  <a:lnTo>
                    <a:pt x="303" y="299"/>
                  </a:lnTo>
                  <a:lnTo>
                    <a:pt x="299" y="299"/>
                  </a:lnTo>
                  <a:lnTo>
                    <a:pt x="288" y="298"/>
                  </a:lnTo>
                  <a:lnTo>
                    <a:pt x="284" y="298"/>
                  </a:lnTo>
                  <a:lnTo>
                    <a:pt x="282" y="300"/>
                  </a:lnTo>
                  <a:lnTo>
                    <a:pt x="272" y="301"/>
                  </a:lnTo>
                  <a:lnTo>
                    <a:pt x="268" y="298"/>
                  </a:lnTo>
                  <a:lnTo>
                    <a:pt x="251" y="293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7" y="289"/>
                  </a:lnTo>
                  <a:lnTo>
                    <a:pt x="235" y="287"/>
                  </a:lnTo>
                  <a:lnTo>
                    <a:pt x="223" y="280"/>
                  </a:lnTo>
                  <a:lnTo>
                    <a:pt x="215" y="278"/>
                  </a:lnTo>
                  <a:lnTo>
                    <a:pt x="213" y="280"/>
                  </a:lnTo>
                  <a:lnTo>
                    <a:pt x="206" y="280"/>
                  </a:lnTo>
                  <a:lnTo>
                    <a:pt x="180" y="285"/>
                  </a:lnTo>
                  <a:lnTo>
                    <a:pt x="175" y="284"/>
                  </a:lnTo>
                  <a:lnTo>
                    <a:pt x="162" y="257"/>
                  </a:lnTo>
                  <a:lnTo>
                    <a:pt x="160" y="253"/>
                  </a:lnTo>
                  <a:lnTo>
                    <a:pt x="159" y="250"/>
                  </a:lnTo>
                  <a:lnTo>
                    <a:pt x="151" y="234"/>
                  </a:lnTo>
                  <a:lnTo>
                    <a:pt x="139" y="209"/>
                  </a:lnTo>
                  <a:lnTo>
                    <a:pt x="135" y="200"/>
                  </a:lnTo>
                  <a:lnTo>
                    <a:pt x="134" y="197"/>
                  </a:lnTo>
                  <a:lnTo>
                    <a:pt x="132" y="193"/>
                  </a:lnTo>
                  <a:lnTo>
                    <a:pt x="120" y="168"/>
                  </a:lnTo>
                  <a:lnTo>
                    <a:pt x="119" y="165"/>
                  </a:lnTo>
                  <a:lnTo>
                    <a:pt x="118" y="162"/>
                  </a:lnTo>
                  <a:lnTo>
                    <a:pt x="115" y="155"/>
                  </a:lnTo>
                  <a:lnTo>
                    <a:pt x="112" y="146"/>
                  </a:lnTo>
                  <a:lnTo>
                    <a:pt x="111" y="142"/>
                  </a:lnTo>
                  <a:lnTo>
                    <a:pt x="109" y="135"/>
                  </a:lnTo>
                  <a:lnTo>
                    <a:pt x="108" y="132"/>
                  </a:lnTo>
                  <a:lnTo>
                    <a:pt x="107" y="129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18"/>
                  </a:lnTo>
                  <a:lnTo>
                    <a:pt x="106" y="110"/>
                  </a:lnTo>
                  <a:lnTo>
                    <a:pt x="102" y="108"/>
                  </a:lnTo>
                  <a:lnTo>
                    <a:pt x="101" y="105"/>
                  </a:lnTo>
                  <a:lnTo>
                    <a:pt x="102" y="83"/>
                  </a:lnTo>
                  <a:lnTo>
                    <a:pt x="96" y="82"/>
                  </a:lnTo>
                  <a:lnTo>
                    <a:pt x="94" y="80"/>
                  </a:lnTo>
                  <a:lnTo>
                    <a:pt x="72" y="67"/>
                  </a:lnTo>
                  <a:lnTo>
                    <a:pt x="67" y="64"/>
                  </a:lnTo>
                  <a:lnTo>
                    <a:pt x="46" y="61"/>
                  </a:lnTo>
                  <a:lnTo>
                    <a:pt x="45" y="58"/>
                  </a:lnTo>
                  <a:lnTo>
                    <a:pt x="46" y="47"/>
                  </a:lnTo>
                  <a:lnTo>
                    <a:pt x="41" y="42"/>
                  </a:lnTo>
                  <a:lnTo>
                    <a:pt x="15" y="21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7" y="8"/>
                  </a:lnTo>
                  <a:lnTo>
                    <a:pt x="0" y="7"/>
                  </a:lnTo>
                  <a:lnTo>
                    <a:pt x="2" y="2"/>
                  </a:lnTo>
                  <a:lnTo>
                    <a:pt x="20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68" y="2"/>
                  </a:lnTo>
                  <a:lnTo>
                    <a:pt x="92" y="5"/>
                  </a:lnTo>
                  <a:lnTo>
                    <a:pt x="114" y="2"/>
                  </a:lnTo>
                  <a:lnTo>
                    <a:pt x="149" y="7"/>
                  </a:lnTo>
                  <a:lnTo>
                    <a:pt x="182" y="18"/>
                  </a:lnTo>
                  <a:lnTo>
                    <a:pt x="192" y="11"/>
                  </a:lnTo>
                  <a:lnTo>
                    <a:pt x="237" y="30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Jayuya">
              <a:extLst>
                <a:ext uri="{FF2B5EF4-FFF2-40B4-BE49-F238E27FC236}">
                  <a16:creationId xmlns:a16="http://schemas.microsoft.com/office/drawing/2014/main" id="{77A533DB-E817-BEE3-F6FD-F5A537239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850" y="2370138"/>
              <a:ext cx="436563" cy="549275"/>
            </a:xfrm>
            <a:custGeom>
              <a:avLst/>
              <a:gdLst>
                <a:gd name="T0" fmla="*/ 2147483647 w 275"/>
                <a:gd name="T1" fmla="*/ 2147483647 h 346"/>
                <a:gd name="T2" fmla="*/ 2147483647 w 275"/>
                <a:gd name="T3" fmla="*/ 2147483647 h 346"/>
                <a:gd name="T4" fmla="*/ 2147483647 w 275"/>
                <a:gd name="T5" fmla="*/ 2147483647 h 346"/>
                <a:gd name="T6" fmla="*/ 2147483647 w 275"/>
                <a:gd name="T7" fmla="*/ 2147483647 h 346"/>
                <a:gd name="T8" fmla="*/ 2147483647 w 275"/>
                <a:gd name="T9" fmla="*/ 2147483647 h 346"/>
                <a:gd name="T10" fmla="*/ 2147483647 w 275"/>
                <a:gd name="T11" fmla="*/ 2147483647 h 346"/>
                <a:gd name="T12" fmla="*/ 2147483647 w 275"/>
                <a:gd name="T13" fmla="*/ 2147483647 h 346"/>
                <a:gd name="T14" fmla="*/ 2147483647 w 275"/>
                <a:gd name="T15" fmla="*/ 2147483647 h 346"/>
                <a:gd name="T16" fmla="*/ 2147483647 w 275"/>
                <a:gd name="T17" fmla="*/ 2147483647 h 346"/>
                <a:gd name="T18" fmla="*/ 2147483647 w 275"/>
                <a:gd name="T19" fmla="*/ 2147483647 h 346"/>
                <a:gd name="T20" fmla="*/ 2147483647 w 275"/>
                <a:gd name="T21" fmla="*/ 2147483647 h 346"/>
                <a:gd name="T22" fmla="*/ 2147483647 w 275"/>
                <a:gd name="T23" fmla="*/ 2147483647 h 346"/>
                <a:gd name="T24" fmla="*/ 2147483647 w 275"/>
                <a:gd name="T25" fmla="*/ 2147483647 h 346"/>
                <a:gd name="T26" fmla="*/ 2147483647 w 275"/>
                <a:gd name="T27" fmla="*/ 2147483647 h 346"/>
                <a:gd name="T28" fmla="*/ 2147483647 w 275"/>
                <a:gd name="T29" fmla="*/ 2147483647 h 346"/>
                <a:gd name="T30" fmla="*/ 2147483647 w 275"/>
                <a:gd name="T31" fmla="*/ 2147483647 h 346"/>
                <a:gd name="T32" fmla="*/ 2147483647 w 275"/>
                <a:gd name="T33" fmla="*/ 2147483647 h 346"/>
                <a:gd name="T34" fmla="*/ 2147483647 w 275"/>
                <a:gd name="T35" fmla="*/ 2147483647 h 346"/>
                <a:gd name="T36" fmla="*/ 2147483647 w 275"/>
                <a:gd name="T37" fmla="*/ 2147483647 h 346"/>
                <a:gd name="T38" fmla="*/ 2147483647 w 275"/>
                <a:gd name="T39" fmla="*/ 2147483647 h 346"/>
                <a:gd name="T40" fmla="*/ 2147483647 w 275"/>
                <a:gd name="T41" fmla="*/ 2147483647 h 346"/>
                <a:gd name="T42" fmla="*/ 2147483647 w 275"/>
                <a:gd name="T43" fmla="*/ 2147483647 h 346"/>
                <a:gd name="T44" fmla="*/ 2147483647 w 275"/>
                <a:gd name="T45" fmla="*/ 2147483647 h 346"/>
                <a:gd name="T46" fmla="*/ 2147483647 w 275"/>
                <a:gd name="T47" fmla="*/ 2147483647 h 346"/>
                <a:gd name="T48" fmla="*/ 2147483647 w 275"/>
                <a:gd name="T49" fmla="*/ 2147483647 h 346"/>
                <a:gd name="T50" fmla="*/ 2147483647 w 275"/>
                <a:gd name="T51" fmla="*/ 2147483647 h 346"/>
                <a:gd name="T52" fmla="*/ 2147483647 w 275"/>
                <a:gd name="T53" fmla="*/ 2147483647 h 346"/>
                <a:gd name="T54" fmla="*/ 2147483647 w 275"/>
                <a:gd name="T55" fmla="*/ 2147483647 h 346"/>
                <a:gd name="T56" fmla="*/ 2147483647 w 275"/>
                <a:gd name="T57" fmla="*/ 2147483647 h 346"/>
                <a:gd name="T58" fmla="*/ 2147483647 w 275"/>
                <a:gd name="T59" fmla="*/ 2147483647 h 346"/>
                <a:gd name="T60" fmla="*/ 2147483647 w 275"/>
                <a:gd name="T61" fmla="*/ 2147483647 h 346"/>
                <a:gd name="T62" fmla="*/ 2147483647 w 275"/>
                <a:gd name="T63" fmla="*/ 2147483647 h 346"/>
                <a:gd name="T64" fmla="*/ 2147483647 w 275"/>
                <a:gd name="T65" fmla="*/ 2147483647 h 346"/>
                <a:gd name="T66" fmla="*/ 2147483647 w 275"/>
                <a:gd name="T67" fmla="*/ 2147483647 h 346"/>
                <a:gd name="T68" fmla="*/ 2147483647 w 275"/>
                <a:gd name="T69" fmla="*/ 2147483647 h 346"/>
                <a:gd name="T70" fmla="*/ 2147483647 w 275"/>
                <a:gd name="T71" fmla="*/ 2147483647 h 346"/>
                <a:gd name="T72" fmla="*/ 2147483647 w 275"/>
                <a:gd name="T73" fmla="*/ 2147483647 h 346"/>
                <a:gd name="T74" fmla="*/ 2147483647 w 275"/>
                <a:gd name="T75" fmla="*/ 2147483647 h 346"/>
                <a:gd name="T76" fmla="*/ 2147483647 w 275"/>
                <a:gd name="T77" fmla="*/ 2147483647 h 346"/>
                <a:gd name="T78" fmla="*/ 2147483647 w 275"/>
                <a:gd name="T79" fmla="*/ 2147483647 h 346"/>
                <a:gd name="T80" fmla="*/ 2147483647 w 275"/>
                <a:gd name="T81" fmla="*/ 2147483647 h 346"/>
                <a:gd name="T82" fmla="*/ 2147483647 w 275"/>
                <a:gd name="T83" fmla="*/ 2147483647 h 346"/>
                <a:gd name="T84" fmla="*/ 2147483647 w 275"/>
                <a:gd name="T85" fmla="*/ 2147483647 h 346"/>
                <a:gd name="T86" fmla="*/ 2147483647 w 275"/>
                <a:gd name="T87" fmla="*/ 2147483647 h 346"/>
                <a:gd name="T88" fmla="*/ 2147483647 w 275"/>
                <a:gd name="T89" fmla="*/ 2147483647 h 346"/>
                <a:gd name="T90" fmla="*/ 2147483647 w 275"/>
                <a:gd name="T91" fmla="*/ 2147483647 h 346"/>
                <a:gd name="T92" fmla="*/ 2147483647 w 275"/>
                <a:gd name="T93" fmla="*/ 2147483647 h 346"/>
                <a:gd name="T94" fmla="*/ 2147483647 w 275"/>
                <a:gd name="T95" fmla="*/ 2147483647 h 346"/>
                <a:gd name="T96" fmla="*/ 2147483647 w 275"/>
                <a:gd name="T97" fmla="*/ 2147483647 h 346"/>
                <a:gd name="T98" fmla="*/ 2147483647 w 275"/>
                <a:gd name="T99" fmla="*/ 2147483647 h 346"/>
                <a:gd name="T100" fmla="*/ 2147483647 w 275"/>
                <a:gd name="T101" fmla="*/ 2147483647 h 346"/>
                <a:gd name="T102" fmla="*/ 2147483647 w 275"/>
                <a:gd name="T103" fmla="*/ 2147483647 h 3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5"/>
                <a:gd name="T157" fmla="*/ 0 h 346"/>
                <a:gd name="T158" fmla="*/ 275 w 275"/>
                <a:gd name="T159" fmla="*/ 346 h 34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5" h="346">
                  <a:moveTo>
                    <a:pt x="182" y="19"/>
                  </a:moveTo>
                  <a:lnTo>
                    <a:pt x="183" y="24"/>
                  </a:lnTo>
                  <a:lnTo>
                    <a:pt x="184" y="26"/>
                  </a:lnTo>
                  <a:lnTo>
                    <a:pt x="186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82" y="31"/>
                  </a:lnTo>
                  <a:lnTo>
                    <a:pt x="178" y="33"/>
                  </a:lnTo>
                  <a:lnTo>
                    <a:pt x="169" y="35"/>
                  </a:lnTo>
                  <a:lnTo>
                    <a:pt x="166" y="36"/>
                  </a:lnTo>
                  <a:lnTo>
                    <a:pt x="160" y="37"/>
                  </a:lnTo>
                  <a:lnTo>
                    <a:pt x="148" y="38"/>
                  </a:lnTo>
                  <a:lnTo>
                    <a:pt x="138" y="37"/>
                  </a:lnTo>
                  <a:lnTo>
                    <a:pt x="128" y="42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34" y="50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24" y="104"/>
                  </a:lnTo>
                  <a:lnTo>
                    <a:pt x="127" y="107"/>
                  </a:lnTo>
                  <a:lnTo>
                    <a:pt x="117" y="120"/>
                  </a:lnTo>
                  <a:lnTo>
                    <a:pt x="114" y="123"/>
                  </a:lnTo>
                  <a:lnTo>
                    <a:pt x="116" y="124"/>
                  </a:lnTo>
                  <a:lnTo>
                    <a:pt x="112" y="137"/>
                  </a:lnTo>
                  <a:lnTo>
                    <a:pt x="109" y="142"/>
                  </a:lnTo>
                  <a:lnTo>
                    <a:pt x="101" y="136"/>
                  </a:lnTo>
                  <a:lnTo>
                    <a:pt x="89" y="125"/>
                  </a:lnTo>
                  <a:lnTo>
                    <a:pt x="81" y="117"/>
                  </a:lnTo>
                  <a:lnTo>
                    <a:pt x="74" y="119"/>
                  </a:lnTo>
                  <a:lnTo>
                    <a:pt x="72" y="120"/>
                  </a:lnTo>
                  <a:lnTo>
                    <a:pt x="69" y="122"/>
                  </a:lnTo>
                  <a:lnTo>
                    <a:pt x="67" y="131"/>
                  </a:lnTo>
                  <a:lnTo>
                    <a:pt x="66" y="143"/>
                  </a:lnTo>
                  <a:lnTo>
                    <a:pt x="65" y="152"/>
                  </a:lnTo>
                  <a:lnTo>
                    <a:pt x="59" y="147"/>
                  </a:lnTo>
                  <a:lnTo>
                    <a:pt x="56" y="151"/>
                  </a:lnTo>
                  <a:lnTo>
                    <a:pt x="59" y="157"/>
                  </a:lnTo>
                  <a:lnTo>
                    <a:pt x="62" y="164"/>
                  </a:lnTo>
                  <a:lnTo>
                    <a:pt x="60" y="173"/>
                  </a:lnTo>
                  <a:lnTo>
                    <a:pt x="58" y="182"/>
                  </a:lnTo>
                  <a:lnTo>
                    <a:pt x="57" y="185"/>
                  </a:lnTo>
                  <a:lnTo>
                    <a:pt x="58" y="189"/>
                  </a:lnTo>
                  <a:lnTo>
                    <a:pt x="59" y="198"/>
                  </a:lnTo>
                  <a:lnTo>
                    <a:pt x="55" y="197"/>
                  </a:lnTo>
                  <a:lnTo>
                    <a:pt x="52" y="200"/>
                  </a:lnTo>
                  <a:lnTo>
                    <a:pt x="50" y="202"/>
                  </a:lnTo>
                  <a:lnTo>
                    <a:pt x="48" y="205"/>
                  </a:lnTo>
                  <a:lnTo>
                    <a:pt x="45" y="207"/>
                  </a:lnTo>
                  <a:lnTo>
                    <a:pt x="43" y="210"/>
                  </a:lnTo>
                  <a:lnTo>
                    <a:pt x="41" y="213"/>
                  </a:lnTo>
                  <a:lnTo>
                    <a:pt x="34" y="214"/>
                  </a:lnTo>
                  <a:lnTo>
                    <a:pt x="35" y="217"/>
                  </a:lnTo>
                  <a:lnTo>
                    <a:pt x="37" y="223"/>
                  </a:lnTo>
                  <a:lnTo>
                    <a:pt x="33" y="228"/>
                  </a:lnTo>
                  <a:lnTo>
                    <a:pt x="32" y="233"/>
                  </a:lnTo>
                  <a:lnTo>
                    <a:pt x="31" y="235"/>
                  </a:lnTo>
                  <a:lnTo>
                    <a:pt x="29" y="239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8" y="247"/>
                  </a:lnTo>
                  <a:lnTo>
                    <a:pt x="29" y="250"/>
                  </a:lnTo>
                  <a:lnTo>
                    <a:pt x="28" y="253"/>
                  </a:lnTo>
                  <a:lnTo>
                    <a:pt x="29" y="257"/>
                  </a:lnTo>
                  <a:lnTo>
                    <a:pt x="31" y="260"/>
                  </a:lnTo>
                  <a:lnTo>
                    <a:pt x="27" y="268"/>
                  </a:lnTo>
                  <a:lnTo>
                    <a:pt x="5" y="271"/>
                  </a:lnTo>
                  <a:lnTo>
                    <a:pt x="6" y="279"/>
                  </a:lnTo>
                  <a:lnTo>
                    <a:pt x="8" y="288"/>
                  </a:lnTo>
                  <a:lnTo>
                    <a:pt x="7" y="292"/>
                  </a:lnTo>
                  <a:lnTo>
                    <a:pt x="0" y="300"/>
                  </a:lnTo>
                  <a:lnTo>
                    <a:pt x="2" y="301"/>
                  </a:lnTo>
                  <a:lnTo>
                    <a:pt x="6" y="301"/>
                  </a:lnTo>
                  <a:lnTo>
                    <a:pt x="6" y="306"/>
                  </a:lnTo>
                  <a:lnTo>
                    <a:pt x="7" y="310"/>
                  </a:lnTo>
                  <a:lnTo>
                    <a:pt x="10" y="315"/>
                  </a:lnTo>
                  <a:lnTo>
                    <a:pt x="9" y="321"/>
                  </a:lnTo>
                  <a:lnTo>
                    <a:pt x="11" y="324"/>
                  </a:lnTo>
                  <a:lnTo>
                    <a:pt x="13" y="327"/>
                  </a:lnTo>
                  <a:lnTo>
                    <a:pt x="17" y="328"/>
                  </a:lnTo>
                  <a:lnTo>
                    <a:pt x="21" y="330"/>
                  </a:lnTo>
                  <a:lnTo>
                    <a:pt x="26" y="331"/>
                  </a:lnTo>
                  <a:lnTo>
                    <a:pt x="27" y="334"/>
                  </a:lnTo>
                  <a:lnTo>
                    <a:pt x="31" y="334"/>
                  </a:lnTo>
                  <a:lnTo>
                    <a:pt x="35" y="336"/>
                  </a:lnTo>
                  <a:lnTo>
                    <a:pt x="37" y="340"/>
                  </a:lnTo>
                  <a:lnTo>
                    <a:pt x="52" y="346"/>
                  </a:lnTo>
                  <a:lnTo>
                    <a:pt x="51" y="338"/>
                  </a:lnTo>
                  <a:lnTo>
                    <a:pt x="54" y="335"/>
                  </a:lnTo>
                  <a:lnTo>
                    <a:pt x="56" y="331"/>
                  </a:lnTo>
                  <a:lnTo>
                    <a:pt x="59" y="326"/>
                  </a:lnTo>
                  <a:lnTo>
                    <a:pt x="71" y="330"/>
                  </a:lnTo>
                  <a:lnTo>
                    <a:pt x="75" y="328"/>
                  </a:lnTo>
                  <a:lnTo>
                    <a:pt x="83" y="328"/>
                  </a:lnTo>
                  <a:lnTo>
                    <a:pt x="88" y="326"/>
                  </a:lnTo>
                  <a:lnTo>
                    <a:pt x="93" y="325"/>
                  </a:lnTo>
                  <a:lnTo>
                    <a:pt x="96" y="325"/>
                  </a:lnTo>
                  <a:lnTo>
                    <a:pt x="103" y="319"/>
                  </a:lnTo>
                  <a:lnTo>
                    <a:pt x="105" y="317"/>
                  </a:lnTo>
                  <a:lnTo>
                    <a:pt x="116" y="310"/>
                  </a:lnTo>
                  <a:lnTo>
                    <a:pt x="144" y="295"/>
                  </a:lnTo>
                  <a:lnTo>
                    <a:pt x="147" y="295"/>
                  </a:lnTo>
                  <a:lnTo>
                    <a:pt x="153" y="301"/>
                  </a:lnTo>
                  <a:lnTo>
                    <a:pt x="156" y="301"/>
                  </a:lnTo>
                  <a:lnTo>
                    <a:pt x="160" y="303"/>
                  </a:lnTo>
                  <a:lnTo>
                    <a:pt x="166" y="304"/>
                  </a:lnTo>
                  <a:lnTo>
                    <a:pt x="169" y="304"/>
                  </a:lnTo>
                  <a:lnTo>
                    <a:pt x="174" y="305"/>
                  </a:lnTo>
                  <a:lnTo>
                    <a:pt x="178" y="305"/>
                  </a:lnTo>
                  <a:lnTo>
                    <a:pt x="183" y="304"/>
                  </a:lnTo>
                  <a:lnTo>
                    <a:pt x="189" y="313"/>
                  </a:lnTo>
                  <a:lnTo>
                    <a:pt x="194" y="315"/>
                  </a:lnTo>
                  <a:lnTo>
                    <a:pt x="202" y="325"/>
                  </a:lnTo>
                  <a:lnTo>
                    <a:pt x="205" y="326"/>
                  </a:lnTo>
                  <a:lnTo>
                    <a:pt x="209" y="327"/>
                  </a:lnTo>
                  <a:lnTo>
                    <a:pt x="214" y="329"/>
                  </a:lnTo>
                  <a:lnTo>
                    <a:pt x="216" y="336"/>
                  </a:lnTo>
                  <a:lnTo>
                    <a:pt x="229" y="339"/>
                  </a:lnTo>
                  <a:lnTo>
                    <a:pt x="234" y="341"/>
                  </a:lnTo>
                  <a:lnTo>
                    <a:pt x="247" y="339"/>
                  </a:lnTo>
                  <a:lnTo>
                    <a:pt x="256" y="316"/>
                  </a:lnTo>
                  <a:lnTo>
                    <a:pt x="269" y="291"/>
                  </a:lnTo>
                  <a:lnTo>
                    <a:pt x="267" y="285"/>
                  </a:lnTo>
                  <a:lnTo>
                    <a:pt x="275" y="262"/>
                  </a:lnTo>
                  <a:lnTo>
                    <a:pt x="274" y="251"/>
                  </a:lnTo>
                  <a:lnTo>
                    <a:pt x="271" y="216"/>
                  </a:lnTo>
                  <a:lnTo>
                    <a:pt x="243" y="183"/>
                  </a:lnTo>
                  <a:lnTo>
                    <a:pt x="237" y="169"/>
                  </a:lnTo>
                  <a:lnTo>
                    <a:pt x="234" y="161"/>
                  </a:lnTo>
                  <a:lnTo>
                    <a:pt x="231" y="152"/>
                  </a:lnTo>
                  <a:lnTo>
                    <a:pt x="228" y="145"/>
                  </a:lnTo>
                  <a:lnTo>
                    <a:pt x="218" y="140"/>
                  </a:lnTo>
                  <a:lnTo>
                    <a:pt x="211" y="137"/>
                  </a:lnTo>
                  <a:lnTo>
                    <a:pt x="208" y="134"/>
                  </a:lnTo>
                  <a:lnTo>
                    <a:pt x="208" y="131"/>
                  </a:lnTo>
                  <a:lnTo>
                    <a:pt x="214" y="120"/>
                  </a:lnTo>
                  <a:lnTo>
                    <a:pt x="211" y="118"/>
                  </a:lnTo>
                  <a:lnTo>
                    <a:pt x="212" y="107"/>
                  </a:lnTo>
                  <a:lnTo>
                    <a:pt x="227" y="106"/>
                  </a:lnTo>
                  <a:lnTo>
                    <a:pt x="226" y="103"/>
                  </a:lnTo>
                  <a:lnTo>
                    <a:pt x="223" y="101"/>
                  </a:lnTo>
                  <a:lnTo>
                    <a:pt x="221" y="86"/>
                  </a:lnTo>
                  <a:lnTo>
                    <a:pt x="222" y="82"/>
                  </a:lnTo>
                  <a:lnTo>
                    <a:pt x="221" y="70"/>
                  </a:lnTo>
                  <a:lnTo>
                    <a:pt x="222" y="58"/>
                  </a:lnTo>
                  <a:lnTo>
                    <a:pt x="224" y="51"/>
                  </a:lnTo>
                  <a:lnTo>
                    <a:pt x="211" y="31"/>
                  </a:lnTo>
                  <a:lnTo>
                    <a:pt x="215" y="16"/>
                  </a:lnTo>
                  <a:lnTo>
                    <a:pt x="204" y="9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85" y="4"/>
                  </a:lnTo>
                  <a:lnTo>
                    <a:pt x="186" y="16"/>
                  </a:lnTo>
                  <a:lnTo>
                    <a:pt x="186" y="22"/>
                  </a:lnTo>
                  <a:lnTo>
                    <a:pt x="182" y="19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Juana Díaz">
              <a:extLst>
                <a:ext uri="{FF2B5EF4-FFF2-40B4-BE49-F238E27FC236}">
                  <a16:creationId xmlns:a16="http://schemas.microsoft.com/office/drawing/2014/main" id="{CD458A16-6293-EF56-7087-CAA2F0B06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5" y="2908300"/>
              <a:ext cx="525463" cy="654050"/>
            </a:xfrm>
            <a:custGeom>
              <a:avLst/>
              <a:gdLst>
                <a:gd name="T0" fmla="*/ 2147483647 w 331"/>
                <a:gd name="T1" fmla="*/ 2147483647 h 412"/>
                <a:gd name="T2" fmla="*/ 2147483647 w 331"/>
                <a:gd name="T3" fmla="*/ 2147483647 h 412"/>
                <a:gd name="T4" fmla="*/ 2147483647 w 331"/>
                <a:gd name="T5" fmla="*/ 2147483647 h 412"/>
                <a:gd name="T6" fmla="*/ 2147483647 w 331"/>
                <a:gd name="T7" fmla="*/ 2147483647 h 412"/>
                <a:gd name="T8" fmla="*/ 2147483647 w 331"/>
                <a:gd name="T9" fmla="*/ 2147483647 h 412"/>
                <a:gd name="T10" fmla="*/ 2147483647 w 331"/>
                <a:gd name="T11" fmla="*/ 2147483647 h 412"/>
                <a:gd name="T12" fmla="*/ 2147483647 w 331"/>
                <a:gd name="T13" fmla="*/ 2147483647 h 412"/>
                <a:gd name="T14" fmla="*/ 2147483647 w 331"/>
                <a:gd name="T15" fmla="*/ 2147483647 h 412"/>
                <a:gd name="T16" fmla="*/ 2147483647 w 331"/>
                <a:gd name="T17" fmla="*/ 2147483647 h 412"/>
                <a:gd name="T18" fmla="*/ 2147483647 w 331"/>
                <a:gd name="T19" fmla="*/ 2147483647 h 412"/>
                <a:gd name="T20" fmla="*/ 2147483647 w 331"/>
                <a:gd name="T21" fmla="*/ 2147483647 h 412"/>
                <a:gd name="T22" fmla="*/ 2147483647 w 331"/>
                <a:gd name="T23" fmla="*/ 2147483647 h 412"/>
                <a:gd name="T24" fmla="*/ 2147483647 w 331"/>
                <a:gd name="T25" fmla="*/ 2147483647 h 412"/>
                <a:gd name="T26" fmla="*/ 2147483647 w 331"/>
                <a:gd name="T27" fmla="*/ 2147483647 h 412"/>
                <a:gd name="T28" fmla="*/ 2147483647 w 331"/>
                <a:gd name="T29" fmla="*/ 2147483647 h 412"/>
                <a:gd name="T30" fmla="*/ 2147483647 w 331"/>
                <a:gd name="T31" fmla="*/ 2147483647 h 412"/>
                <a:gd name="T32" fmla="*/ 2147483647 w 331"/>
                <a:gd name="T33" fmla="*/ 2147483647 h 412"/>
                <a:gd name="T34" fmla="*/ 2147483647 w 331"/>
                <a:gd name="T35" fmla="*/ 2147483647 h 412"/>
                <a:gd name="T36" fmla="*/ 2147483647 w 331"/>
                <a:gd name="T37" fmla="*/ 2147483647 h 412"/>
                <a:gd name="T38" fmla="*/ 2147483647 w 331"/>
                <a:gd name="T39" fmla="*/ 2147483647 h 412"/>
                <a:gd name="T40" fmla="*/ 2147483647 w 331"/>
                <a:gd name="T41" fmla="*/ 2147483647 h 412"/>
                <a:gd name="T42" fmla="*/ 2147483647 w 331"/>
                <a:gd name="T43" fmla="*/ 2147483647 h 412"/>
                <a:gd name="T44" fmla="*/ 2147483647 w 331"/>
                <a:gd name="T45" fmla="*/ 2147483647 h 412"/>
                <a:gd name="T46" fmla="*/ 2147483647 w 331"/>
                <a:gd name="T47" fmla="*/ 2147483647 h 412"/>
                <a:gd name="T48" fmla="*/ 2147483647 w 331"/>
                <a:gd name="T49" fmla="*/ 2147483647 h 412"/>
                <a:gd name="T50" fmla="*/ 2147483647 w 331"/>
                <a:gd name="T51" fmla="*/ 2147483647 h 412"/>
                <a:gd name="T52" fmla="*/ 2147483647 w 331"/>
                <a:gd name="T53" fmla="*/ 2147483647 h 412"/>
                <a:gd name="T54" fmla="*/ 2147483647 w 331"/>
                <a:gd name="T55" fmla="*/ 2147483647 h 412"/>
                <a:gd name="T56" fmla="*/ 2147483647 w 331"/>
                <a:gd name="T57" fmla="*/ 2147483647 h 412"/>
                <a:gd name="T58" fmla="*/ 2147483647 w 331"/>
                <a:gd name="T59" fmla="*/ 2147483647 h 412"/>
                <a:gd name="T60" fmla="*/ 2147483647 w 331"/>
                <a:gd name="T61" fmla="*/ 2147483647 h 412"/>
                <a:gd name="T62" fmla="*/ 2147483647 w 331"/>
                <a:gd name="T63" fmla="*/ 2147483647 h 412"/>
                <a:gd name="T64" fmla="*/ 2147483647 w 331"/>
                <a:gd name="T65" fmla="*/ 2147483647 h 412"/>
                <a:gd name="T66" fmla="*/ 2147483647 w 331"/>
                <a:gd name="T67" fmla="*/ 2147483647 h 412"/>
                <a:gd name="T68" fmla="*/ 2147483647 w 331"/>
                <a:gd name="T69" fmla="*/ 2147483647 h 412"/>
                <a:gd name="T70" fmla="*/ 2147483647 w 331"/>
                <a:gd name="T71" fmla="*/ 2147483647 h 412"/>
                <a:gd name="T72" fmla="*/ 2147483647 w 331"/>
                <a:gd name="T73" fmla="*/ 2147483647 h 412"/>
                <a:gd name="T74" fmla="*/ 2147483647 w 331"/>
                <a:gd name="T75" fmla="*/ 2147483647 h 412"/>
                <a:gd name="T76" fmla="*/ 2147483647 w 331"/>
                <a:gd name="T77" fmla="*/ 2147483647 h 412"/>
                <a:gd name="T78" fmla="*/ 2147483647 w 331"/>
                <a:gd name="T79" fmla="*/ 2147483647 h 412"/>
                <a:gd name="T80" fmla="*/ 2147483647 w 331"/>
                <a:gd name="T81" fmla="*/ 2147483647 h 412"/>
                <a:gd name="T82" fmla="*/ 2147483647 w 331"/>
                <a:gd name="T83" fmla="*/ 2147483647 h 412"/>
                <a:gd name="T84" fmla="*/ 2147483647 w 331"/>
                <a:gd name="T85" fmla="*/ 2147483647 h 412"/>
                <a:gd name="T86" fmla="*/ 2147483647 w 331"/>
                <a:gd name="T87" fmla="*/ 2147483647 h 412"/>
                <a:gd name="T88" fmla="*/ 2147483647 w 331"/>
                <a:gd name="T89" fmla="*/ 2147483647 h 412"/>
                <a:gd name="T90" fmla="*/ 2147483647 w 331"/>
                <a:gd name="T91" fmla="*/ 2147483647 h 412"/>
                <a:gd name="T92" fmla="*/ 2147483647 w 331"/>
                <a:gd name="T93" fmla="*/ 2147483647 h 412"/>
                <a:gd name="T94" fmla="*/ 2147483647 w 331"/>
                <a:gd name="T95" fmla="*/ 2147483647 h 412"/>
                <a:gd name="T96" fmla="*/ 2147483647 w 331"/>
                <a:gd name="T97" fmla="*/ 2147483647 h 412"/>
                <a:gd name="T98" fmla="*/ 2147483647 w 331"/>
                <a:gd name="T99" fmla="*/ 2147483647 h 412"/>
                <a:gd name="T100" fmla="*/ 2147483647 w 331"/>
                <a:gd name="T101" fmla="*/ 2147483647 h 412"/>
                <a:gd name="T102" fmla="*/ 2147483647 w 331"/>
                <a:gd name="T103" fmla="*/ 2147483647 h 412"/>
                <a:gd name="T104" fmla="*/ 2147483647 w 331"/>
                <a:gd name="T105" fmla="*/ 2147483647 h 412"/>
                <a:gd name="T106" fmla="*/ 2147483647 w 331"/>
                <a:gd name="T107" fmla="*/ 2147483647 h 412"/>
                <a:gd name="T108" fmla="*/ 2147483647 w 331"/>
                <a:gd name="T109" fmla="*/ 2147483647 h 412"/>
                <a:gd name="T110" fmla="*/ 2147483647 w 331"/>
                <a:gd name="T111" fmla="*/ 2147483647 h 412"/>
                <a:gd name="T112" fmla="*/ 2147483647 w 331"/>
                <a:gd name="T113" fmla="*/ 2147483647 h 412"/>
                <a:gd name="T114" fmla="*/ 2147483647 w 331"/>
                <a:gd name="T115" fmla="*/ 2147483647 h 4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1"/>
                <a:gd name="T175" fmla="*/ 0 h 412"/>
                <a:gd name="T176" fmla="*/ 331 w 331"/>
                <a:gd name="T177" fmla="*/ 412 h 4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1" h="412">
                  <a:moveTo>
                    <a:pt x="303" y="334"/>
                  </a:moveTo>
                  <a:lnTo>
                    <a:pt x="315" y="327"/>
                  </a:lnTo>
                  <a:lnTo>
                    <a:pt x="324" y="317"/>
                  </a:lnTo>
                  <a:lnTo>
                    <a:pt x="331" y="304"/>
                  </a:lnTo>
                  <a:lnTo>
                    <a:pt x="324" y="286"/>
                  </a:lnTo>
                  <a:lnTo>
                    <a:pt x="325" y="280"/>
                  </a:lnTo>
                  <a:lnTo>
                    <a:pt x="320" y="280"/>
                  </a:lnTo>
                  <a:lnTo>
                    <a:pt x="320" y="275"/>
                  </a:lnTo>
                  <a:lnTo>
                    <a:pt x="318" y="254"/>
                  </a:lnTo>
                  <a:lnTo>
                    <a:pt x="318" y="251"/>
                  </a:lnTo>
                  <a:lnTo>
                    <a:pt x="321" y="245"/>
                  </a:lnTo>
                  <a:lnTo>
                    <a:pt x="321" y="237"/>
                  </a:lnTo>
                  <a:lnTo>
                    <a:pt x="322" y="234"/>
                  </a:lnTo>
                  <a:lnTo>
                    <a:pt x="322" y="230"/>
                  </a:lnTo>
                  <a:lnTo>
                    <a:pt x="312" y="217"/>
                  </a:lnTo>
                  <a:lnTo>
                    <a:pt x="310" y="208"/>
                  </a:lnTo>
                  <a:lnTo>
                    <a:pt x="307" y="206"/>
                  </a:lnTo>
                  <a:lnTo>
                    <a:pt x="308" y="203"/>
                  </a:lnTo>
                  <a:lnTo>
                    <a:pt x="311" y="200"/>
                  </a:lnTo>
                  <a:lnTo>
                    <a:pt x="316" y="188"/>
                  </a:lnTo>
                  <a:lnTo>
                    <a:pt x="311" y="177"/>
                  </a:lnTo>
                  <a:lnTo>
                    <a:pt x="313" y="172"/>
                  </a:lnTo>
                  <a:lnTo>
                    <a:pt x="310" y="164"/>
                  </a:lnTo>
                  <a:lnTo>
                    <a:pt x="289" y="157"/>
                  </a:lnTo>
                  <a:lnTo>
                    <a:pt x="283" y="158"/>
                  </a:lnTo>
                  <a:lnTo>
                    <a:pt x="278" y="157"/>
                  </a:lnTo>
                  <a:lnTo>
                    <a:pt x="275" y="159"/>
                  </a:lnTo>
                  <a:lnTo>
                    <a:pt x="272" y="159"/>
                  </a:lnTo>
                  <a:lnTo>
                    <a:pt x="254" y="165"/>
                  </a:lnTo>
                  <a:lnTo>
                    <a:pt x="215" y="154"/>
                  </a:lnTo>
                  <a:lnTo>
                    <a:pt x="191" y="149"/>
                  </a:lnTo>
                  <a:lnTo>
                    <a:pt x="185" y="146"/>
                  </a:lnTo>
                  <a:lnTo>
                    <a:pt x="171" y="133"/>
                  </a:lnTo>
                  <a:lnTo>
                    <a:pt x="166" y="131"/>
                  </a:lnTo>
                  <a:lnTo>
                    <a:pt x="167" y="127"/>
                  </a:lnTo>
                  <a:lnTo>
                    <a:pt x="161" y="129"/>
                  </a:lnTo>
                  <a:lnTo>
                    <a:pt x="156" y="130"/>
                  </a:lnTo>
                  <a:lnTo>
                    <a:pt x="145" y="132"/>
                  </a:lnTo>
                  <a:lnTo>
                    <a:pt x="137" y="137"/>
                  </a:lnTo>
                  <a:lnTo>
                    <a:pt x="137" y="140"/>
                  </a:lnTo>
                  <a:lnTo>
                    <a:pt x="143" y="148"/>
                  </a:lnTo>
                  <a:lnTo>
                    <a:pt x="145" y="152"/>
                  </a:lnTo>
                  <a:lnTo>
                    <a:pt x="145" y="156"/>
                  </a:lnTo>
                  <a:lnTo>
                    <a:pt x="140" y="161"/>
                  </a:lnTo>
                  <a:lnTo>
                    <a:pt x="138" y="163"/>
                  </a:lnTo>
                  <a:lnTo>
                    <a:pt x="133" y="166"/>
                  </a:lnTo>
                  <a:lnTo>
                    <a:pt x="124" y="163"/>
                  </a:lnTo>
                  <a:lnTo>
                    <a:pt x="120" y="162"/>
                  </a:lnTo>
                  <a:lnTo>
                    <a:pt x="107" y="157"/>
                  </a:lnTo>
                  <a:lnTo>
                    <a:pt x="86" y="123"/>
                  </a:lnTo>
                  <a:lnTo>
                    <a:pt x="84" y="114"/>
                  </a:lnTo>
                  <a:lnTo>
                    <a:pt x="83" y="111"/>
                  </a:lnTo>
                  <a:lnTo>
                    <a:pt x="82" y="108"/>
                  </a:lnTo>
                  <a:lnTo>
                    <a:pt x="90" y="94"/>
                  </a:lnTo>
                  <a:lnTo>
                    <a:pt x="91" y="86"/>
                  </a:lnTo>
                  <a:lnTo>
                    <a:pt x="96" y="71"/>
                  </a:lnTo>
                  <a:lnTo>
                    <a:pt x="91" y="61"/>
                  </a:lnTo>
                  <a:lnTo>
                    <a:pt x="89" y="58"/>
                  </a:lnTo>
                  <a:lnTo>
                    <a:pt x="84" y="49"/>
                  </a:lnTo>
                  <a:lnTo>
                    <a:pt x="85" y="47"/>
                  </a:lnTo>
                  <a:lnTo>
                    <a:pt x="85" y="44"/>
                  </a:lnTo>
                  <a:lnTo>
                    <a:pt x="89" y="38"/>
                  </a:lnTo>
                  <a:lnTo>
                    <a:pt x="88" y="35"/>
                  </a:lnTo>
                  <a:lnTo>
                    <a:pt x="89" y="28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5" y="6"/>
                  </a:lnTo>
                  <a:lnTo>
                    <a:pt x="62" y="10"/>
                  </a:lnTo>
                  <a:lnTo>
                    <a:pt x="55" y="13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1" y="0"/>
                  </a:lnTo>
                  <a:lnTo>
                    <a:pt x="28" y="2"/>
                  </a:lnTo>
                  <a:lnTo>
                    <a:pt x="28" y="7"/>
                  </a:lnTo>
                  <a:lnTo>
                    <a:pt x="18" y="14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5" y="3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8"/>
                  </a:lnTo>
                  <a:lnTo>
                    <a:pt x="8" y="87"/>
                  </a:lnTo>
                  <a:lnTo>
                    <a:pt x="13" y="87"/>
                  </a:lnTo>
                  <a:lnTo>
                    <a:pt x="21" y="86"/>
                  </a:lnTo>
                  <a:lnTo>
                    <a:pt x="22" y="92"/>
                  </a:lnTo>
                  <a:lnTo>
                    <a:pt x="35" y="124"/>
                  </a:lnTo>
                  <a:lnTo>
                    <a:pt x="35" y="135"/>
                  </a:lnTo>
                  <a:lnTo>
                    <a:pt x="26" y="150"/>
                  </a:lnTo>
                  <a:lnTo>
                    <a:pt x="22" y="158"/>
                  </a:lnTo>
                  <a:lnTo>
                    <a:pt x="27" y="162"/>
                  </a:lnTo>
                  <a:lnTo>
                    <a:pt x="34" y="169"/>
                  </a:lnTo>
                  <a:lnTo>
                    <a:pt x="34" y="172"/>
                  </a:lnTo>
                  <a:lnTo>
                    <a:pt x="34" y="178"/>
                  </a:lnTo>
                  <a:lnTo>
                    <a:pt x="37" y="184"/>
                  </a:lnTo>
                  <a:lnTo>
                    <a:pt x="39" y="186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4" y="197"/>
                  </a:lnTo>
                  <a:lnTo>
                    <a:pt x="43" y="202"/>
                  </a:lnTo>
                  <a:lnTo>
                    <a:pt x="43" y="208"/>
                  </a:lnTo>
                  <a:lnTo>
                    <a:pt x="47" y="214"/>
                  </a:lnTo>
                  <a:lnTo>
                    <a:pt x="48" y="220"/>
                  </a:lnTo>
                  <a:lnTo>
                    <a:pt x="43" y="228"/>
                  </a:lnTo>
                  <a:lnTo>
                    <a:pt x="44" y="231"/>
                  </a:lnTo>
                  <a:lnTo>
                    <a:pt x="46" y="232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4" y="250"/>
                  </a:lnTo>
                  <a:lnTo>
                    <a:pt x="59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58" y="270"/>
                  </a:lnTo>
                  <a:lnTo>
                    <a:pt x="59" y="292"/>
                  </a:lnTo>
                  <a:lnTo>
                    <a:pt x="58" y="297"/>
                  </a:lnTo>
                  <a:lnTo>
                    <a:pt x="56" y="300"/>
                  </a:lnTo>
                  <a:lnTo>
                    <a:pt x="61" y="300"/>
                  </a:lnTo>
                  <a:lnTo>
                    <a:pt x="64" y="308"/>
                  </a:lnTo>
                  <a:lnTo>
                    <a:pt x="67" y="315"/>
                  </a:lnTo>
                  <a:lnTo>
                    <a:pt x="66" y="325"/>
                  </a:lnTo>
                  <a:lnTo>
                    <a:pt x="68" y="327"/>
                  </a:lnTo>
                  <a:lnTo>
                    <a:pt x="69" y="330"/>
                  </a:lnTo>
                  <a:lnTo>
                    <a:pt x="69" y="334"/>
                  </a:lnTo>
                  <a:lnTo>
                    <a:pt x="72" y="337"/>
                  </a:lnTo>
                  <a:lnTo>
                    <a:pt x="75" y="343"/>
                  </a:lnTo>
                  <a:lnTo>
                    <a:pt x="77" y="343"/>
                  </a:lnTo>
                  <a:lnTo>
                    <a:pt x="78" y="350"/>
                  </a:lnTo>
                  <a:lnTo>
                    <a:pt x="74" y="353"/>
                  </a:lnTo>
                  <a:lnTo>
                    <a:pt x="73" y="357"/>
                  </a:lnTo>
                  <a:lnTo>
                    <a:pt x="67" y="358"/>
                  </a:lnTo>
                  <a:lnTo>
                    <a:pt x="66" y="361"/>
                  </a:lnTo>
                  <a:lnTo>
                    <a:pt x="59" y="387"/>
                  </a:lnTo>
                  <a:lnTo>
                    <a:pt x="59" y="392"/>
                  </a:lnTo>
                  <a:lnTo>
                    <a:pt x="58" y="400"/>
                  </a:lnTo>
                  <a:lnTo>
                    <a:pt x="62" y="404"/>
                  </a:lnTo>
                  <a:lnTo>
                    <a:pt x="63" y="407"/>
                  </a:lnTo>
                  <a:lnTo>
                    <a:pt x="56" y="410"/>
                  </a:lnTo>
                  <a:lnTo>
                    <a:pt x="61" y="412"/>
                  </a:lnTo>
                  <a:lnTo>
                    <a:pt x="67" y="410"/>
                  </a:lnTo>
                  <a:lnTo>
                    <a:pt x="72" y="408"/>
                  </a:lnTo>
                  <a:lnTo>
                    <a:pt x="90" y="399"/>
                  </a:lnTo>
                  <a:lnTo>
                    <a:pt x="97" y="396"/>
                  </a:lnTo>
                  <a:lnTo>
                    <a:pt x="101" y="395"/>
                  </a:lnTo>
                  <a:lnTo>
                    <a:pt x="106" y="393"/>
                  </a:lnTo>
                  <a:lnTo>
                    <a:pt x="112" y="391"/>
                  </a:lnTo>
                  <a:lnTo>
                    <a:pt x="127" y="385"/>
                  </a:lnTo>
                  <a:lnTo>
                    <a:pt x="135" y="383"/>
                  </a:lnTo>
                  <a:lnTo>
                    <a:pt x="138" y="382"/>
                  </a:lnTo>
                  <a:lnTo>
                    <a:pt x="150" y="379"/>
                  </a:lnTo>
                  <a:lnTo>
                    <a:pt x="154" y="378"/>
                  </a:lnTo>
                  <a:lnTo>
                    <a:pt x="161" y="376"/>
                  </a:lnTo>
                  <a:lnTo>
                    <a:pt x="167" y="375"/>
                  </a:lnTo>
                  <a:lnTo>
                    <a:pt x="170" y="375"/>
                  </a:lnTo>
                  <a:lnTo>
                    <a:pt x="173" y="375"/>
                  </a:lnTo>
                  <a:lnTo>
                    <a:pt x="178" y="374"/>
                  </a:lnTo>
                  <a:lnTo>
                    <a:pt x="188" y="375"/>
                  </a:lnTo>
                  <a:lnTo>
                    <a:pt x="192" y="377"/>
                  </a:lnTo>
                  <a:lnTo>
                    <a:pt x="195" y="381"/>
                  </a:lnTo>
                  <a:lnTo>
                    <a:pt x="210" y="378"/>
                  </a:lnTo>
                  <a:lnTo>
                    <a:pt x="240" y="375"/>
                  </a:lnTo>
                  <a:lnTo>
                    <a:pt x="246" y="378"/>
                  </a:lnTo>
                  <a:lnTo>
                    <a:pt x="257" y="391"/>
                  </a:lnTo>
                  <a:lnTo>
                    <a:pt x="259" y="396"/>
                  </a:lnTo>
                  <a:lnTo>
                    <a:pt x="262" y="393"/>
                  </a:lnTo>
                  <a:lnTo>
                    <a:pt x="266" y="389"/>
                  </a:lnTo>
                  <a:lnTo>
                    <a:pt x="273" y="380"/>
                  </a:lnTo>
                  <a:lnTo>
                    <a:pt x="281" y="374"/>
                  </a:lnTo>
                  <a:lnTo>
                    <a:pt x="297" y="365"/>
                  </a:lnTo>
                  <a:lnTo>
                    <a:pt x="300" y="360"/>
                  </a:lnTo>
                  <a:lnTo>
                    <a:pt x="300" y="357"/>
                  </a:lnTo>
                  <a:lnTo>
                    <a:pt x="299" y="352"/>
                  </a:lnTo>
                  <a:lnTo>
                    <a:pt x="303" y="334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Juncos">
              <a:extLst>
                <a:ext uri="{FF2B5EF4-FFF2-40B4-BE49-F238E27FC236}">
                  <a16:creationId xmlns:a16="http://schemas.microsoft.com/office/drawing/2014/main" id="{2A484B41-F952-8009-019A-4D36E5A30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013" y="2479675"/>
              <a:ext cx="365125" cy="465138"/>
            </a:xfrm>
            <a:custGeom>
              <a:avLst/>
              <a:gdLst>
                <a:gd name="T0" fmla="*/ 2147483647 w 230"/>
                <a:gd name="T1" fmla="*/ 2147483647 h 293"/>
                <a:gd name="T2" fmla="*/ 2147483647 w 230"/>
                <a:gd name="T3" fmla="*/ 2147483647 h 293"/>
                <a:gd name="T4" fmla="*/ 2147483647 w 230"/>
                <a:gd name="T5" fmla="*/ 2147483647 h 293"/>
                <a:gd name="T6" fmla="*/ 2147483647 w 230"/>
                <a:gd name="T7" fmla="*/ 2147483647 h 293"/>
                <a:gd name="T8" fmla="*/ 2147483647 w 230"/>
                <a:gd name="T9" fmla="*/ 2147483647 h 293"/>
                <a:gd name="T10" fmla="*/ 2147483647 w 230"/>
                <a:gd name="T11" fmla="*/ 2147483647 h 293"/>
                <a:gd name="T12" fmla="*/ 2147483647 w 230"/>
                <a:gd name="T13" fmla="*/ 2147483647 h 293"/>
                <a:gd name="T14" fmla="*/ 2147483647 w 230"/>
                <a:gd name="T15" fmla="*/ 2147483647 h 293"/>
                <a:gd name="T16" fmla="*/ 2147483647 w 230"/>
                <a:gd name="T17" fmla="*/ 2147483647 h 293"/>
                <a:gd name="T18" fmla="*/ 2147483647 w 230"/>
                <a:gd name="T19" fmla="*/ 2147483647 h 293"/>
                <a:gd name="T20" fmla="*/ 2147483647 w 230"/>
                <a:gd name="T21" fmla="*/ 2147483647 h 293"/>
                <a:gd name="T22" fmla="*/ 2147483647 w 230"/>
                <a:gd name="T23" fmla="*/ 2147483647 h 293"/>
                <a:gd name="T24" fmla="*/ 2147483647 w 230"/>
                <a:gd name="T25" fmla="*/ 2147483647 h 293"/>
                <a:gd name="T26" fmla="*/ 2147483647 w 230"/>
                <a:gd name="T27" fmla="*/ 2147483647 h 293"/>
                <a:gd name="T28" fmla="*/ 2147483647 w 230"/>
                <a:gd name="T29" fmla="*/ 2147483647 h 293"/>
                <a:gd name="T30" fmla="*/ 2147483647 w 230"/>
                <a:gd name="T31" fmla="*/ 2147483647 h 293"/>
                <a:gd name="T32" fmla="*/ 2147483647 w 230"/>
                <a:gd name="T33" fmla="*/ 2147483647 h 293"/>
                <a:gd name="T34" fmla="*/ 2147483647 w 230"/>
                <a:gd name="T35" fmla="*/ 2147483647 h 293"/>
                <a:gd name="T36" fmla="*/ 2147483647 w 230"/>
                <a:gd name="T37" fmla="*/ 2147483647 h 293"/>
                <a:gd name="T38" fmla="*/ 2147483647 w 230"/>
                <a:gd name="T39" fmla="*/ 2147483647 h 293"/>
                <a:gd name="T40" fmla="*/ 2147483647 w 230"/>
                <a:gd name="T41" fmla="*/ 2147483647 h 293"/>
                <a:gd name="T42" fmla="*/ 2147483647 w 230"/>
                <a:gd name="T43" fmla="*/ 2147483647 h 293"/>
                <a:gd name="T44" fmla="*/ 2147483647 w 230"/>
                <a:gd name="T45" fmla="*/ 2147483647 h 293"/>
                <a:gd name="T46" fmla="*/ 2147483647 w 230"/>
                <a:gd name="T47" fmla="*/ 2147483647 h 293"/>
                <a:gd name="T48" fmla="*/ 2147483647 w 230"/>
                <a:gd name="T49" fmla="*/ 2147483647 h 293"/>
                <a:gd name="T50" fmla="*/ 2147483647 w 230"/>
                <a:gd name="T51" fmla="*/ 2147483647 h 293"/>
                <a:gd name="T52" fmla="*/ 2147483647 w 230"/>
                <a:gd name="T53" fmla="*/ 2147483647 h 293"/>
                <a:gd name="T54" fmla="*/ 2147483647 w 230"/>
                <a:gd name="T55" fmla="*/ 2147483647 h 293"/>
                <a:gd name="T56" fmla="*/ 2147483647 w 230"/>
                <a:gd name="T57" fmla="*/ 2147483647 h 293"/>
                <a:gd name="T58" fmla="*/ 2147483647 w 230"/>
                <a:gd name="T59" fmla="*/ 2147483647 h 293"/>
                <a:gd name="T60" fmla="*/ 2147483647 w 230"/>
                <a:gd name="T61" fmla="*/ 2147483647 h 293"/>
                <a:gd name="T62" fmla="*/ 2147483647 w 230"/>
                <a:gd name="T63" fmla="*/ 2147483647 h 293"/>
                <a:gd name="T64" fmla="*/ 2147483647 w 230"/>
                <a:gd name="T65" fmla="*/ 2147483647 h 293"/>
                <a:gd name="T66" fmla="*/ 2147483647 w 230"/>
                <a:gd name="T67" fmla="*/ 2147483647 h 293"/>
                <a:gd name="T68" fmla="*/ 2147483647 w 230"/>
                <a:gd name="T69" fmla="*/ 2147483647 h 293"/>
                <a:gd name="T70" fmla="*/ 2147483647 w 230"/>
                <a:gd name="T71" fmla="*/ 2147483647 h 293"/>
                <a:gd name="T72" fmla="*/ 2147483647 w 230"/>
                <a:gd name="T73" fmla="*/ 2147483647 h 293"/>
                <a:gd name="T74" fmla="*/ 2147483647 w 230"/>
                <a:gd name="T75" fmla="*/ 2147483647 h 293"/>
                <a:gd name="T76" fmla="*/ 2147483647 w 230"/>
                <a:gd name="T77" fmla="*/ 2147483647 h 293"/>
                <a:gd name="T78" fmla="*/ 2147483647 w 230"/>
                <a:gd name="T79" fmla="*/ 2147483647 h 293"/>
                <a:gd name="T80" fmla="*/ 2147483647 w 230"/>
                <a:gd name="T81" fmla="*/ 2147483647 h 293"/>
                <a:gd name="T82" fmla="*/ 2147483647 w 230"/>
                <a:gd name="T83" fmla="*/ 2147483647 h 293"/>
                <a:gd name="T84" fmla="*/ 2147483647 w 230"/>
                <a:gd name="T85" fmla="*/ 2147483647 h 293"/>
                <a:gd name="T86" fmla="*/ 2147483647 w 230"/>
                <a:gd name="T87" fmla="*/ 2147483647 h 293"/>
                <a:gd name="T88" fmla="*/ 2147483647 w 230"/>
                <a:gd name="T89" fmla="*/ 2147483647 h 293"/>
                <a:gd name="T90" fmla="*/ 2147483647 w 230"/>
                <a:gd name="T91" fmla="*/ 2147483647 h 293"/>
                <a:gd name="T92" fmla="*/ 2147483647 w 230"/>
                <a:gd name="T93" fmla="*/ 2147483647 h 293"/>
                <a:gd name="T94" fmla="*/ 2147483647 w 230"/>
                <a:gd name="T95" fmla="*/ 2147483647 h 293"/>
                <a:gd name="T96" fmla="*/ 2147483647 w 230"/>
                <a:gd name="T97" fmla="*/ 2147483647 h 293"/>
                <a:gd name="T98" fmla="*/ 2147483647 w 230"/>
                <a:gd name="T99" fmla="*/ 2147483647 h 293"/>
                <a:gd name="T100" fmla="*/ 2147483647 w 230"/>
                <a:gd name="T101" fmla="*/ 2147483647 h 293"/>
                <a:gd name="T102" fmla="*/ 2147483647 w 230"/>
                <a:gd name="T103" fmla="*/ 2147483647 h 293"/>
                <a:gd name="T104" fmla="*/ 2147483647 w 230"/>
                <a:gd name="T105" fmla="*/ 2147483647 h 2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0"/>
                <a:gd name="T160" fmla="*/ 0 h 293"/>
                <a:gd name="T161" fmla="*/ 230 w 230"/>
                <a:gd name="T162" fmla="*/ 293 h 2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0" h="293">
                  <a:moveTo>
                    <a:pt x="92" y="10"/>
                  </a:moveTo>
                  <a:lnTo>
                    <a:pt x="100" y="10"/>
                  </a:lnTo>
                  <a:lnTo>
                    <a:pt x="102" y="9"/>
                  </a:lnTo>
                  <a:lnTo>
                    <a:pt x="112" y="16"/>
                  </a:lnTo>
                  <a:lnTo>
                    <a:pt x="120" y="18"/>
                  </a:lnTo>
                  <a:lnTo>
                    <a:pt x="123" y="20"/>
                  </a:lnTo>
                  <a:lnTo>
                    <a:pt x="156" y="28"/>
                  </a:lnTo>
                  <a:lnTo>
                    <a:pt x="160" y="30"/>
                  </a:lnTo>
                  <a:lnTo>
                    <a:pt x="164" y="31"/>
                  </a:lnTo>
                  <a:lnTo>
                    <a:pt x="173" y="36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4" y="40"/>
                  </a:lnTo>
                  <a:lnTo>
                    <a:pt x="197" y="33"/>
                  </a:lnTo>
                  <a:lnTo>
                    <a:pt x="205" y="32"/>
                  </a:lnTo>
                  <a:lnTo>
                    <a:pt x="207" y="31"/>
                  </a:lnTo>
                  <a:lnTo>
                    <a:pt x="210" y="32"/>
                  </a:lnTo>
                  <a:lnTo>
                    <a:pt x="214" y="33"/>
                  </a:lnTo>
                  <a:lnTo>
                    <a:pt x="217" y="32"/>
                  </a:lnTo>
                  <a:lnTo>
                    <a:pt x="219" y="34"/>
                  </a:lnTo>
                  <a:lnTo>
                    <a:pt x="223" y="34"/>
                  </a:lnTo>
                  <a:lnTo>
                    <a:pt x="228" y="35"/>
                  </a:lnTo>
                  <a:lnTo>
                    <a:pt x="230" y="50"/>
                  </a:lnTo>
                  <a:lnTo>
                    <a:pt x="223" y="57"/>
                  </a:lnTo>
                  <a:lnTo>
                    <a:pt x="221" y="59"/>
                  </a:lnTo>
                  <a:lnTo>
                    <a:pt x="207" y="81"/>
                  </a:lnTo>
                  <a:lnTo>
                    <a:pt x="204" y="87"/>
                  </a:lnTo>
                  <a:lnTo>
                    <a:pt x="202" y="89"/>
                  </a:lnTo>
                  <a:lnTo>
                    <a:pt x="199" y="95"/>
                  </a:lnTo>
                  <a:lnTo>
                    <a:pt x="197" y="98"/>
                  </a:lnTo>
                  <a:lnTo>
                    <a:pt x="191" y="116"/>
                  </a:lnTo>
                  <a:lnTo>
                    <a:pt x="179" y="123"/>
                  </a:lnTo>
                  <a:lnTo>
                    <a:pt x="171" y="132"/>
                  </a:lnTo>
                  <a:lnTo>
                    <a:pt x="168" y="135"/>
                  </a:lnTo>
                  <a:lnTo>
                    <a:pt x="165" y="137"/>
                  </a:lnTo>
                  <a:lnTo>
                    <a:pt x="163" y="139"/>
                  </a:lnTo>
                  <a:lnTo>
                    <a:pt x="159" y="143"/>
                  </a:lnTo>
                  <a:lnTo>
                    <a:pt x="153" y="155"/>
                  </a:lnTo>
                  <a:lnTo>
                    <a:pt x="150" y="160"/>
                  </a:lnTo>
                  <a:lnTo>
                    <a:pt x="149" y="162"/>
                  </a:lnTo>
                  <a:lnTo>
                    <a:pt x="147" y="166"/>
                  </a:lnTo>
                  <a:lnTo>
                    <a:pt x="145" y="163"/>
                  </a:lnTo>
                  <a:lnTo>
                    <a:pt x="142" y="162"/>
                  </a:lnTo>
                  <a:lnTo>
                    <a:pt x="138" y="161"/>
                  </a:lnTo>
                  <a:lnTo>
                    <a:pt x="134" y="161"/>
                  </a:lnTo>
                  <a:lnTo>
                    <a:pt x="130" y="159"/>
                  </a:lnTo>
                  <a:lnTo>
                    <a:pt x="128" y="156"/>
                  </a:lnTo>
                  <a:lnTo>
                    <a:pt x="127" y="159"/>
                  </a:lnTo>
                  <a:lnTo>
                    <a:pt x="126" y="164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16" y="178"/>
                  </a:lnTo>
                  <a:lnTo>
                    <a:pt x="112" y="192"/>
                  </a:lnTo>
                  <a:lnTo>
                    <a:pt x="109" y="201"/>
                  </a:lnTo>
                  <a:lnTo>
                    <a:pt x="103" y="208"/>
                  </a:lnTo>
                  <a:lnTo>
                    <a:pt x="103" y="211"/>
                  </a:lnTo>
                  <a:lnTo>
                    <a:pt x="95" y="219"/>
                  </a:lnTo>
                  <a:lnTo>
                    <a:pt x="94" y="222"/>
                  </a:lnTo>
                  <a:lnTo>
                    <a:pt x="89" y="231"/>
                  </a:lnTo>
                  <a:lnTo>
                    <a:pt x="87" y="233"/>
                  </a:lnTo>
                  <a:lnTo>
                    <a:pt x="83" y="242"/>
                  </a:lnTo>
                  <a:lnTo>
                    <a:pt x="81" y="245"/>
                  </a:lnTo>
                  <a:lnTo>
                    <a:pt x="81" y="248"/>
                  </a:lnTo>
                  <a:lnTo>
                    <a:pt x="81" y="252"/>
                  </a:lnTo>
                  <a:lnTo>
                    <a:pt x="70" y="270"/>
                  </a:lnTo>
                  <a:lnTo>
                    <a:pt x="64" y="280"/>
                  </a:lnTo>
                  <a:lnTo>
                    <a:pt x="63" y="283"/>
                  </a:lnTo>
                  <a:lnTo>
                    <a:pt x="61" y="286"/>
                  </a:lnTo>
                  <a:lnTo>
                    <a:pt x="59" y="290"/>
                  </a:lnTo>
                  <a:lnTo>
                    <a:pt x="54" y="293"/>
                  </a:lnTo>
                  <a:lnTo>
                    <a:pt x="53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54" y="282"/>
                  </a:lnTo>
                  <a:lnTo>
                    <a:pt x="54" y="277"/>
                  </a:lnTo>
                  <a:lnTo>
                    <a:pt x="53" y="269"/>
                  </a:lnTo>
                  <a:lnTo>
                    <a:pt x="52" y="265"/>
                  </a:lnTo>
                  <a:lnTo>
                    <a:pt x="50" y="261"/>
                  </a:lnTo>
                  <a:lnTo>
                    <a:pt x="48" y="257"/>
                  </a:lnTo>
                  <a:lnTo>
                    <a:pt x="46" y="252"/>
                  </a:lnTo>
                  <a:lnTo>
                    <a:pt x="45" y="250"/>
                  </a:lnTo>
                  <a:lnTo>
                    <a:pt x="46" y="246"/>
                  </a:lnTo>
                  <a:lnTo>
                    <a:pt x="50" y="244"/>
                  </a:lnTo>
                  <a:lnTo>
                    <a:pt x="49" y="238"/>
                  </a:lnTo>
                  <a:lnTo>
                    <a:pt x="47" y="233"/>
                  </a:lnTo>
                  <a:lnTo>
                    <a:pt x="48" y="226"/>
                  </a:lnTo>
                  <a:lnTo>
                    <a:pt x="48" y="223"/>
                  </a:lnTo>
                  <a:lnTo>
                    <a:pt x="48" y="216"/>
                  </a:lnTo>
                  <a:lnTo>
                    <a:pt x="47" y="213"/>
                  </a:lnTo>
                  <a:lnTo>
                    <a:pt x="53" y="214"/>
                  </a:lnTo>
                  <a:lnTo>
                    <a:pt x="56" y="214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6" y="201"/>
                  </a:lnTo>
                  <a:lnTo>
                    <a:pt x="52" y="194"/>
                  </a:lnTo>
                  <a:lnTo>
                    <a:pt x="53" y="186"/>
                  </a:lnTo>
                  <a:lnTo>
                    <a:pt x="54" y="183"/>
                  </a:lnTo>
                  <a:lnTo>
                    <a:pt x="52" y="181"/>
                  </a:lnTo>
                  <a:lnTo>
                    <a:pt x="50" y="176"/>
                  </a:lnTo>
                  <a:lnTo>
                    <a:pt x="51" y="172"/>
                  </a:lnTo>
                  <a:lnTo>
                    <a:pt x="51" y="168"/>
                  </a:lnTo>
                  <a:lnTo>
                    <a:pt x="46" y="169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4" y="163"/>
                  </a:lnTo>
                  <a:lnTo>
                    <a:pt x="32" y="160"/>
                  </a:lnTo>
                  <a:lnTo>
                    <a:pt x="29" y="157"/>
                  </a:lnTo>
                  <a:lnTo>
                    <a:pt x="24" y="157"/>
                  </a:lnTo>
                  <a:lnTo>
                    <a:pt x="17" y="148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0" y="140"/>
                  </a:lnTo>
                  <a:lnTo>
                    <a:pt x="9" y="138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5" y="131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1" y="122"/>
                  </a:lnTo>
                  <a:lnTo>
                    <a:pt x="2" y="119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4"/>
                  </a:lnTo>
                  <a:lnTo>
                    <a:pt x="3" y="101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1" y="94"/>
                  </a:lnTo>
                  <a:lnTo>
                    <a:pt x="8" y="93"/>
                  </a:lnTo>
                  <a:lnTo>
                    <a:pt x="5" y="89"/>
                  </a:lnTo>
                  <a:lnTo>
                    <a:pt x="5" y="86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6" y="85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26" y="85"/>
                  </a:lnTo>
                  <a:lnTo>
                    <a:pt x="22" y="76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7" y="63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12" y="41"/>
                  </a:lnTo>
                  <a:lnTo>
                    <a:pt x="25" y="46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48" y="12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81" y="3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2" y="10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Lajas">
              <a:extLst>
                <a:ext uri="{FF2B5EF4-FFF2-40B4-BE49-F238E27FC236}">
                  <a16:creationId xmlns:a16="http://schemas.microsoft.com/office/drawing/2014/main" id="{0B7DC70F-5AB1-CBBA-8A78-381D5745E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3225800"/>
              <a:ext cx="573087" cy="439738"/>
            </a:xfrm>
            <a:custGeom>
              <a:avLst/>
              <a:gdLst>
                <a:gd name="T0" fmla="*/ 2147483647 w 361"/>
                <a:gd name="T1" fmla="*/ 2147483647 h 277"/>
                <a:gd name="T2" fmla="*/ 2147483647 w 361"/>
                <a:gd name="T3" fmla="*/ 2147483647 h 277"/>
                <a:gd name="T4" fmla="*/ 2147483647 w 361"/>
                <a:gd name="T5" fmla="*/ 2147483647 h 277"/>
                <a:gd name="T6" fmla="*/ 2147483647 w 361"/>
                <a:gd name="T7" fmla="*/ 2147483647 h 277"/>
                <a:gd name="T8" fmla="*/ 2147483647 w 361"/>
                <a:gd name="T9" fmla="*/ 2147483647 h 277"/>
                <a:gd name="T10" fmla="*/ 2147483647 w 361"/>
                <a:gd name="T11" fmla="*/ 2147483647 h 277"/>
                <a:gd name="T12" fmla="*/ 2147483647 w 361"/>
                <a:gd name="T13" fmla="*/ 2147483647 h 277"/>
                <a:gd name="T14" fmla="*/ 0 w 361"/>
                <a:gd name="T15" fmla="*/ 2147483647 h 277"/>
                <a:gd name="T16" fmla="*/ 2147483647 w 361"/>
                <a:gd name="T17" fmla="*/ 2147483647 h 277"/>
                <a:gd name="T18" fmla="*/ 2147483647 w 361"/>
                <a:gd name="T19" fmla="*/ 2147483647 h 277"/>
                <a:gd name="T20" fmla="*/ 2147483647 w 361"/>
                <a:gd name="T21" fmla="*/ 2147483647 h 277"/>
                <a:gd name="T22" fmla="*/ 2147483647 w 361"/>
                <a:gd name="T23" fmla="*/ 2147483647 h 277"/>
                <a:gd name="T24" fmla="*/ 2147483647 w 361"/>
                <a:gd name="T25" fmla="*/ 2147483647 h 277"/>
                <a:gd name="T26" fmla="*/ 2147483647 w 361"/>
                <a:gd name="T27" fmla="*/ 2147483647 h 277"/>
                <a:gd name="T28" fmla="*/ 2147483647 w 361"/>
                <a:gd name="T29" fmla="*/ 2147483647 h 277"/>
                <a:gd name="T30" fmla="*/ 2147483647 w 361"/>
                <a:gd name="T31" fmla="*/ 2147483647 h 277"/>
                <a:gd name="T32" fmla="*/ 2147483647 w 361"/>
                <a:gd name="T33" fmla="*/ 2147483647 h 277"/>
                <a:gd name="T34" fmla="*/ 2147483647 w 361"/>
                <a:gd name="T35" fmla="*/ 2147483647 h 277"/>
                <a:gd name="T36" fmla="*/ 2147483647 w 361"/>
                <a:gd name="T37" fmla="*/ 2147483647 h 277"/>
                <a:gd name="T38" fmla="*/ 2147483647 w 361"/>
                <a:gd name="T39" fmla="*/ 2147483647 h 277"/>
                <a:gd name="T40" fmla="*/ 2147483647 w 361"/>
                <a:gd name="T41" fmla="*/ 2147483647 h 277"/>
                <a:gd name="T42" fmla="*/ 2147483647 w 361"/>
                <a:gd name="T43" fmla="*/ 2147483647 h 277"/>
                <a:gd name="T44" fmla="*/ 2147483647 w 361"/>
                <a:gd name="T45" fmla="*/ 2147483647 h 277"/>
                <a:gd name="T46" fmla="*/ 2147483647 w 361"/>
                <a:gd name="T47" fmla="*/ 2147483647 h 277"/>
                <a:gd name="T48" fmla="*/ 2147483647 w 361"/>
                <a:gd name="T49" fmla="*/ 2147483647 h 277"/>
                <a:gd name="T50" fmla="*/ 2147483647 w 361"/>
                <a:gd name="T51" fmla="*/ 2147483647 h 277"/>
                <a:gd name="T52" fmla="*/ 2147483647 w 361"/>
                <a:gd name="T53" fmla="*/ 2147483647 h 277"/>
                <a:gd name="T54" fmla="*/ 2147483647 w 361"/>
                <a:gd name="T55" fmla="*/ 2147483647 h 277"/>
                <a:gd name="T56" fmla="*/ 2147483647 w 361"/>
                <a:gd name="T57" fmla="*/ 2147483647 h 277"/>
                <a:gd name="T58" fmla="*/ 2147483647 w 361"/>
                <a:gd name="T59" fmla="*/ 2147483647 h 277"/>
                <a:gd name="T60" fmla="*/ 2147483647 w 361"/>
                <a:gd name="T61" fmla="*/ 2147483647 h 277"/>
                <a:gd name="T62" fmla="*/ 2147483647 w 361"/>
                <a:gd name="T63" fmla="*/ 2147483647 h 277"/>
                <a:gd name="T64" fmla="*/ 2147483647 w 361"/>
                <a:gd name="T65" fmla="*/ 2147483647 h 277"/>
                <a:gd name="T66" fmla="*/ 2147483647 w 361"/>
                <a:gd name="T67" fmla="*/ 2147483647 h 277"/>
                <a:gd name="T68" fmla="*/ 2147483647 w 361"/>
                <a:gd name="T69" fmla="*/ 2147483647 h 277"/>
                <a:gd name="T70" fmla="*/ 2147483647 w 361"/>
                <a:gd name="T71" fmla="*/ 2147483647 h 277"/>
                <a:gd name="T72" fmla="*/ 2147483647 w 361"/>
                <a:gd name="T73" fmla="*/ 2147483647 h 277"/>
                <a:gd name="T74" fmla="*/ 2147483647 w 361"/>
                <a:gd name="T75" fmla="*/ 2147483647 h 277"/>
                <a:gd name="T76" fmla="*/ 2147483647 w 361"/>
                <a:gd name="T77" fmla="*/ 2147483647 h 277"/>
                <a:gd name="T78" fmla="*/ 2147483647 w 361"/>
                <a:gd name="T79" fmla="*/ 2147483647 h 277"/>
                <a:gd name="T80" fmla="*/ 2147483647 w 361"/>
                <a:gd name="T81" fmla="*/ 2147483647 h 277"/>
                <a:gd name="T82" fmla="*/ 2147483647 w 361"/>
                <a:gd name="T83" fmla="*/ 2147483647 h 277"/>
                <a:gd name="T84" fmla="*/ 2147483647 w 361"/>
                <a:gd name="T85" fmla="*/ 2147483647 h 277"/>
                <a:gd name="T86" fmla="*/ 2147483647 w 361"/>
                <a:gd name="T87" fmla="*/ 2147483647 h 277"/>
                <a:gd name="T88" fmla="*/ 2147483647 w 361"/>
                <a:gd name="T89" fmla="*/ 2147483647 h 277"/>
                <a:gd name="T90" fmla="*/ 2147483647 w 361"/>
                <a:gd name="T91" fmla="*/ 2147483647 h 277"/>
                <a:gd name="T92" fmla="*/ 2147483647 w 361"/>
                <a:gd name="T93" fmla="*/ 2147483647 h 277"/>
                <a:gd name="T94" fmla="*/ 2147483647 w 361"/>
                <a:gd name="T95" fmla="*/ 2147483647 h 277"/>
                <a:gd name="T96" fmla="*/ 2147483647 w 361"/>
                <a:gd name="T97" fmla="*/ 2147483647 h 277"/>
                <a:gd name="T98" fmla="*/ 2147483647 w 361"/>
                <a:gd name="T99" fmla="*/ 0 h 277"/>
                <a:gd name="T100" fmla="*/ 2147483647 w 361"/>
                <a:gd name="T101" fmla="*/ 2147483647 h 277"/>
                <a:gd name="T102" fmla="*/ 2147483647 w 361"/>
                <a:gd name="T103" fmla="*/ 2147483647 h 2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1"/>
                <a:gd name="T157" fmla="*/ 0 h 277"/>
                <a:gd name="T158" fmla="*/ 361 w 361"/>
                <a:gd name="T159" fmla="*/ 277 h 2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1" h="277">
                  <a:moveTo>
                    <a:pt x="84" y="9"/>
                  </a:moveTo>
                  <a:lnTo>
                    <a:pt x="82" y="11"/>
                  </a:lnTo>
                  <a:lnTo>
                    <a:pt x="77" y="11"/>
                  </a:lnTo>
                  <a:lnTo>
                    <a:pt x="75" y="14"/>
                  </a:lnTo>
                  <a:lnTo>
                    <a:pt x="72" y="15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6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5"/>
                  </a:lnTo>
                  <a:lnTo>
                    <a:pt x="40" y="17"/>
                  </a:lnTo>
                  <a:lnTo>
                    <a:pt x="36" y="18"/>
                  </a:lnTo>
                  <a:lnTo>
                    <a:pt x="32" y="19"/>
                  </a:lnTo>
                  <a:lnTo>
                    <a:pt x="25" y="22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3" y="46"/>
                  </a:lnTo>
                  <a:lnTo>
                    <a:pt x="11" y="61"/>
                  </a:lnTo>
                  <a:lnTo>
                    <a:pt x="3" y="68"/>
                  </a:lnTo>
                  <a:lnTo>
                    <a:pt x="0" y="74"/>
                  </a:lnTo>
                  <a:lnTo>
                    <a:pt x="4" y="81"/>
                  </a:lnTo>
                  <a:lnTo>
                    <a:pt x="4" y="86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1" y="109"/>
                  </a:lnTo>
                  <a:lnTo>
                    <a:pt x="10" y="124"/>
                  </a:lnTo>
                  <a:lnTo>
                    <a:pt x="13" y="130"/>
                  </a:lnTo>
                  <a:lnTo>
                    <a:pt x="14" y="139"/>
                  </a:lnTo>
                  <a:lnTo>
                    <a:pt x="14" y="144"/>
                  </a:lnTo>
                  <a:lnTo>
                    <a:pt x="14" y="156"/>
                  </a:lnTo>
                  <a:lnTo>
                    <a:pt x="14" y="160"/>
                  </a:lnTo>
                  <a:lnTo>
                    <a:pt x="14" y="169"/>
                  </a:lnTo>
                  <a:lnTo>
                    <a:pt x="14" y="195"/>
                  </a:lnTo>
                  <a:lnTo>
                    <a:pt x="13" y="200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8" y="218"/>
                  </a:lnTo>
                  <a:lnTo>
                    <a:pt x="19" y="235"/>
                  </a:lnTo>
                  <a:lnTo>
                    <a:pt x="21" y="252"/>
                  </a:lnTo>
                  <a:lnTo>
                    <a:pt x="20" y="256"/>
                  </a:lnTo>
                  <a:lnTo>
                    <a:pt x="14" y="270"/>
                  </a:lnTo>
                  <a:lnTo>
                    <a:pt x="13" y="277"/>
                  </a:lnTo>
                  <a:lnTo>
                    <a:pt x="51" y="265"/>
                  </a:lnTo>
                  <a:lnTo>
                    <a:pt x="74" y="229"/>
                  </a:lnTo>
                  <a:lnTo>
                    <a:pt x="76" y="228"/>
                  </a:lnTo>
                  <a:lnTo>
                    <a:pt x="77" y="234"/>
                  </a:lnTo>
                  <a:lnTo>
                    <a:pt x="79" y="246"/>
                  </a:lnTo>
                  <a:lnTo>
                    <a:pt x="87" y="249"/>
                  </a:lnTo>
                  <a:lnTo>
                    <a:pt x="89" y="244"/>
                  </a:lnTo>
                  <a:lnTo>
                    <a:pt x="88" y="237"/>
                  </a:lnTo>
                  <a:lnTo>
                    <a:pt x="88" y="229"/>
                  </a:lnTo>
                  <a:lnTo>
                    <a:pt x="138" y="214"/>
                  </a:lnTo>
                  <a:lnTo>
                    <a:pt x="141" y="212"/>
                  </a:lnTo>
                  <a:lnTo>
                    <a:pt x="148" y="213"/>
                  </a:lnTo>
                  <a:lnTo>
                    <a:pt x="154" y="214"/>
                  </a:lnTo>
                  <a:lnTo>
                    <a:pt x="166" y="219"/>
                  </a:lnTo>
                  <a:lnTo>
                    <a:pt x="176" y="214"/>
                  </a:lnTo>
                  <a:lnTo>
                    <a:pt x="193" y="218"/>
                  </a:lnTo>
                  <a:lnTo>
                    <a:pt x="200" y="218"/>
                  </a:lnTo>
                  <a:lnTo>
                    <a:pt x="209" y="216"/>
                  </a:lnTo>
                  <a:lnTo>
                    <a:pt x="213" y="222"/>
                  </a:lnTo>
                  <a:lnTo>
                    <a:pt x="223" y="227"/>
                  </a:lnTo>
                  <a:lnTo>
                    <a:pt x="229" y="222"/>
                  </a:lnTo>
                  <a:lnTo>
                    <a:pt x="243" y="215"/>
                  </a:lnTo>
                  <a:lnTo>
                    <a:pt x="232" y="223"/>
                  </a:lnTo>
                  <a:lnTo>
                    <a:pt x="234" y="228"/>
                  </a:lnTo>
                  <a:lnTo>
                    <a:pt x="239" y="228"/>
                  </a:lnTo>
                  <a:lnTo>
                    <a:pt x="244" y="234"/>
                  </a:lnTo>
                  <a:lnTo>
                    <a:pt x="244" y="238"/>
                  </a:lnTo>
                  <a:lnTo>
                    <a:pt x="252" y="241"/>
                  </a:lnTo>
                  <a:lnTo>
                    <a:pt x="257" y="242"/>
                  </a:lnTo>
                  <a:lnTo>
                    <a:pt x="262" y="242"/>
                  </a:lnTo>
                  <a:lnTo>
                    <a:pt x="264" y="241"/>
                  </a:lnTo>
                  <a:lnTo>
                    <a:pt x="263" y="237"/>
                  </a:lnTo>
                  <a:lnTo>
                    <a:pt x="254" y="221"/>
                  </a:lnTo>
                  <a:lnTo>
                    <a:pt x="282" y="216"/>
                  </a:lnTo>
                  <a:lnTo>
                    <a:pt x="298" y="222"/>
                  </a:lnTo>
                  <a:lnTo>
                    <a:pt x="301" y="227"/>
                  </a:lnTo>
                  <a:lnTo>
                    <a:pt x="305" y="240"/>
                  </a:lnTo>
                  <a:lnTo>
                    <a:pt x="308" y="242"/>
                  </a:lnTo>
                  <a:lnTo>
                    <a:pt x="310" y="261"/>
                  </a:lnTo>
                  <a:lnTo>
                    <a:pt x="317" y="248"/>
                  </a:lnTo>
                  <a:lnTo>
                    <a:pt x="321" y="240"/>
                  </a:lnTo>
                  <a:lnTo>
                    <a:pt x="328" y="226"/>
                  </a:lnTo>
                  <a:lnTo>
                    <a:pt x="334" y="214"/>
                  </a:lnTo>
                  <a:lnTo>
                    <a:pt x="350" y="181"/>
                  </a:lnTo>
                  <a:lnTo>
                    <a:pt x="353" y="174"/>
                  </a:lnTo>
                  <a:lnTo>
                    <a:pt x="355" y="164"/>
                  </a:lnTo>
                  <a:lnTo>
                    <a:pt x="356" y="151"/>
                  </a:lnTo>
                  <a:lnTo>
                    <a:pt x="357" y="136"/>
                  </a:lnTo>
                  <a:lnTo>
                    <a:pt x="358" y="122"/>
                  </a:lnTo>
                  <a:lnTo>
                    <a:pt x="360" y="108"/>
                  </a:lnTo>
                  <a:lnTo>
                    <a:pt x="361" y="92"/>
                  </a:lnTo>
                  <a:lnTo>
                    <a:pt x="361" y="89"/>
                  </a:lnTo>
                  <a:lnTo>
                    <a:pt x="361" y="78"/>
                  </a:lnTo>
                  <a:lnTo>
                    <a:pt x="360" y="75"/>
                  </a:lnTo>
                  <a:lnTo>
                    <a:pt x="360" y="72"/>
                  </a:lnTo>
                  <a:lnTo>
                    <a:pt x="358" y="68"/>
                  </a:lnTo>
                  <a:lnTo>
                    <a:pt x="343" y="65"/>
                  </a:lnTo>
                  <a:lnTo>
                    <a:pt x="341" y="64"/>
                  </a:lnTo>
                  <a:lnTo>
                    <a:pt x="332" y="62"/>
                  </a:lnTo>
                  <a:lnTo>
                    <a:pt x="327" y="61"/>
                  </a:lnTo>
                  <a:lnTo>
                    <a:pt x="319" y="60"/>
                  </a:lnTo>
                  <a:lnTo>
                    <a:pt x="316" y="59"/>
                  </a:lnTo>
                  <a:lnTo>
                    <a:pt x="308" y="58"/>
                  </a:lnTo>
                  <a:lnTo>
                    <a:pt x="307" y="56"/>
                  </a:lnTo>
                  <a:lnTo>
                    <a:pt x="305" y="45"/>
                  </a:lnTo>
                  <a:lnTo>
                    <a:pt x="304" y="36"/>
                  </a:lnTo>
                  <a:lnTo>
                    <a:pt x="304" y="33"/>
                  </a:lnTo>
                  <a:lnTo>
                    <a:pt x="301" y="31"/>
                  </a:lnTo>
                  <a:lnTo>
                    <a:pt x="298" y="30"/>
                  </a:lnTo>
                  <a:lnTo>
                    <a:pt x="293" y="29"/>
                  </a:lnTo>
                  <a:lnTo>
                    <a:pt x="289" y="28"/>
                  </a:lnTo>
                  <a:lnTo>
                    <a:pt x="285" y="30"/>
                  </a:lnTo>
                  <a:lnTo>
                    <a:pt x="282" y="32"/>
                  </a:lnTo>
                  <a:lnTo>
                    <a:pt x="276" y="29"/>
                  </a:lnTo>
                  <a:lnTo>
                    <a:pt x="270" y="27"/>
                  </a:lnTo>
                  <a:lnTo>
                    <a:pt x="256" y="20"/>
                  </a:lnTo>
                  <a:lnTo>
                    <a:pt x="253" y="18"/>
                  </a:lnTo>
                  <a:lnTo>
                    <a:pt x="250" y="16"/>
                  </a:lnTo>
                  <a:lnTo>
                    <a:pt x="247" y="15"/>
                  </a:lnTo>
                  <a:lnTo>
                    <a:pt x="240" y="17"/>
                  </a:lnTo>
                  <a:lnTo>
                    <a:pt x="215" y="15"/>
                  </a:lnTo>
                  <a:lnTo>
                    <a:pt x="198" y="18"/>
                  </a:lnTo>
                  <a:lnTo>
                    <a:pt x="191" y="19"/>
                  </a:lnTo>
                  <a:lnTo>
                    <a:pt x="186" y="18"/>
                  </a:lnTo>
                  <a:lnTo>
                    <a:pt x="183" y="19"/>
                  </a:lnTo>
                  <a:lnTo>
                    <a:pt x="180" y="17"/>
                  </a:lnTo>
                  <a:lnTo>
                    <a:pt x="177" y="15"/>
                  </a:lnTo>
                  <a:lnTo>
                    <a:pt x="174" y="14"/>
                  </a:lnTo>
                  <a:lnTo>
                    <a:pt x="167" y="11"/>
                  </a:lnTo>
                  <a:lnTo>
                    <a:pt x="163" y="10"/>
                  </a:lnTo>
                  <a:lnTo>
                    <a:pt x="159" y="9"/>
                  </a:lnTo>
                  <a:lnTo>
                    <a:pt x="156" y="9"/>
                  </a:lnTo>
                  <a:lnTo>
                    <a:pt x="153" y="8"/>
                  </a:lnTo>
                  <a:lnTo>
                    <a:pt x="151" y="6"/>
                  </a:lnTo>
                  <a:lnTo>
                    <a:pt x="146" y="3"/>
                  </a:lnTo>
                  <a:lnTo>
                    <a:pt x="144" y="6"/>
                  </a:lnTo>
                  <a:lnTo>
                    <a:pt x="139" y="7"/>
                  </a:lnTo>
                  <a:lnTo>
                    <a:pt x="136" y="7"/>
                  </a:lnTo>
                  <a:lnTo>
                    <a:pt x="133" y="6"/>
                  </a:lnTo>
                  <a:lnTo>
                    <a:pt x="125" y="5"/>
                  </a:lnTo>
                  <a:lnTo>
                    <a:pt x="118" y="4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1"/>
                  </a:lnTo>
                  <a:lnTo>
                    <a:pt x="105" y="2"/>
                  </a:lnTo>
                  <a:lnTo>
                    <a:pt x="102" y="4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3" y="7"/>
                  </a:lnTo>
                  <a:lnTo>
                    <a:pt x="89" y="6"/>
                  </a:lnTo>
                  <a:lnTo>
                    <a:pt x="84" y="9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Lares">
              <a:extLst>
                <a:ext uri="{FF2B5EF4-FFF2-40B4-BE49-F238E27FC236}">
                  <a16:creationId xmlns:a16="http://schemas.microsoft.com/office/drawing/2014/main" id="{1C2E755D-436B-4B9E-A377-6B5442E5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2124075"/>
              <a:ext cx="350838" cy="720725"/>
            </a:xfrm>
            <a:custGeom>
              <a:avLst/>
              <a:gdLst>
                <a:gd name="T0" fmla="*/ 2147483647 w 221"/>
                <a:gd name="T1" fmla="*/ 2147483647 h 454"/>
                <a:gd name="T2" fmla="*/ 2147483647 w 221"/>
                <a:gd name="T3" fmla="*/ 2147483647 h 454"/>
                <a:gd name="T4" fmla="*/ 2147483647 w 221"/>
                <a:gd name="T5" fmla="*/ 2147483647 h 454"/>
                <a:gd name="T6" fmla="*/ 2147483647 w 221"/>
                <a:gd name="T7" fmla="*/ 2147483647 h 454"/>
                <a:gd name="T8" fmla="*/ 2147483647 w 221"/>
                <a:gd name="T9" fmla="*/ 2147483647 h 454"/>
                <a:gd name="T10" fmla="*/ 2147483647 w 221"/>
                <a:gd name="T11" fmla="*/ 2147483647 h 454"/>
                <a:gd name="T12" fmla="*/ 2147483647 w 221"/>
                <a:gd name="T13" fmla="*/ 2147483647 h 454"/>
                <a:gd name="T14" fmla="*/ 2147483647 w 221"/>
                <a:gd name="T15" fmla="*/ 2147483647 h 454"/>
                <a:gd name="T16" fmla="*/ 2147483647 w 221"/>
                <a:gd name="T17" fmla="*/ 2147483647 h 454"/>
                <a:gd name="T18" fmla="*/ 2147483647 w 221"/>
                <a:gd name="T19" fmla="*/ 2147483647 h 454"/>
                <a:gd name="T20" fmla="*/ 2147483647 w 221"/>
                <a:gd name="T21" fmla="*/ 2147483647 h 454"/>
                <a:gd name="T22" fmla="*/ 2147483647 w 221"/>
                <a:gd name="T23" fmla="*/ 2147483647 h 454"/>
                <a:gd name="T24" fmla="*/ 2147483647 w 221"/>
                <a:gd name="T25" fmla="*/ 2147483647 h 454"/>
                <a:gd name="T26" fmla="*/ 2147483647 w 221"/>
                <a:gd name="T27" fmla="*/ 2147483647 h 454"/>
                <a:gd name="T28" fmla="*/ 2147483647 w 221"/>
                <a:gd name="T29" fmla="*/ 2147483647 h 454"/>
                <a:gd name="T30" fmla="*/ 2147483647 w 221"/>
                <a:gd name="T31" fmla="*/ 2147483647 h 454"/>
                <a:gd name="T32" fmla="*/ 2147483647 w 221"/>
                <a:gd name="T33" fmla="*/ 2147483647 h 454"/>
                <a:gd name="T34" fmla="*/ 2147483647 w 221"/>
                <a:gd name="T35" fmla="*/ 2147483647 h 454"/>
                <a:gd name="T36" fmla="*/ 2147483647 w 221"/>
                <a:gd name="T37" fmla="*/ 2147483647 h 454"/>
                <a:gd name="T38" fmla="*/ 2147483647 w 221"/>
                <a:gd name="T39" fmla="*/ 2147483647 h 454"/>
                <a:gd name="T40" fmla="*/ 2147483647 w 221"/>
                <a:gd name="T41" fmla="*/ 2147483647 h 454"/>
                <a:gd name="T42" fmla="*/ 2147483647 w 221"/>
                <a:gd name="T43" fmla="*/ 2147483647 h 454"/>
                <a:gd name="T44" fmla="*/ 2147483647 w 221"/>
                <a:gd name="T45" fmla="*/ 2147483647 h 454"/>
                <a:gd name="T46" fmla="*/ 2147483647 w 221"/>
                <a:gd name="T47" fmla="*/ 2147483647 h 454"/>
                <a:gd name="T48" fmla="*/ 2147483647 w 221"/>
                <a:gd name="T49" fmla="*/ 2147483647 h 454"/>
                <a:gd name="T50" fmla="*/ 2147483647 w 221"/>
                <a:gd name="T51" fmla="*/ 2147483647 h 454"/>
                <a:gd name="T52" fmla="*/ 2147483647 w 221"/>
                <a:gd name="T53" fmla="*/ 2147483647 h 454"/>
                <a:gd name="T54" fmla="*/ 2147483647 w 221"/>
                <a:gd name="T55" fmla="*/ 2147483647 h 454"/>
                <a:gd name="T56" fmla="*/ 2147483647 w 221"/>
                <a:gd name="T57" fmla="*/ 2147483647 h 454"/>
                <a:gd name="T58" fmla="*/ 2147483647 w 221"/>
                <a:gd name="T59" fmla="*/ 2147483647 h 454"/>
                <a:gd name="T60" fmla="*/ 2147483647 w 221"/>
                <a:gd name="T61" fmla="*/ 2147483647 h 454"/>
                <a:gd name="T62" fmla="*/ 2147483647 w 221"/>
                <a:gd name="T63" fmla="*/ 2147483647 h 454"/>
                <a:gd name="T64" fmla="*/ 2147483647 w 221"/>
                <a:gd name="T65" fmla="*/ 2147483647 h 454"/>
                <a:gd name="T66" fmla="*/ 2147483647 w 221"/>
                <a:gd name="T67" fmla="*/ 2147483647 h 454"/>
                <a:gd name="T68" fmla="*/ 2147483647 w 221"/>
                <a:gd name="T69" fmla="*/ 2147483647 h 454"/>
                <a:gd name="T70" fmla="*/ 2147483647 w 221"/>
                <a:gd name="T71" fmla="*/ 2147483647 h 454"/>
                <a:gd name="T72" fmla="*/ 2147483647 w 221"/>
                <a:gd name="T73" fmla="*/ 2147483647 h 454"/>
                <a:gd name="T74" fmla="*/ 2147483647 w 221"/>
                <a:gd name="T75" fmla="*/ 2147483647 h 454"/>
                <a:gd name="T76" fmla="*/ 2147483647 w 221"/>
                <a:gd name="T77" fmla="*/ 2147483647 h 454"/>
                <a:gd name="T78" fmla="*/ 2147483647 w 221"/>
                <a:gd name="T79" fmla="*/ 2147483647 h 454"/>
                <a:gd name="T80" fmla="*/ 2147483647 w 221"/>
                <a:gd name="T81" fmla="*/ 2147483647 h 454"/>
                <a:gd name="T82" fmla="*/ 2147483647 w 221"/>
                <a:gd name="T83" fmla="*/ 2147483647 h 454"/>
                <a:gd name="T84" fmla="*/ 2147483647 w 221"/>
                <a:gd name="T85" fmla="*/ 2147483647 h 454"/>
                <a:gd name="T86" fmla="*/ 2147483647 w 221"/>
                <a:gd name="T87" fmla="*/ 2147483647 h 454"/>
                <a:gd name="T88" fmla="*/ 2147483647 w 221"/>
                <a:gd name="T89" fmla="*/ 2147483647 h 454"/>
                <a:gd name="T90" fmla="*/ 2147483647 w 221"/>
                <a:gd name="T91" fmla="*/ 2147483647 h 454"/>
                <a:gd name="T92" fmla="*/ 2147483647 w 221"/>
                <a:gd name="T93" fmla="*/ 2147483647 h 454"/>
                <a:gd name="T94" fmla="*/ 2147483647 w 221"/>
                <a:gd name="T95" fmla="*/ 2147483647 h 454"/>
                <a:gd name="T96" fmla="*/ 2147483647 w 221"/>
                <a:gd name="T97" fmla="*/ 2147483647 h 454"/>
                <a:gd name="T98" fmla="*/ 2147483647 w 221"/>
                <a:gd name="T99" fmla="*/ 2147483647 h 454"/>
                <a:gd name="T100" fmla="*/ 2147483647 w 221"/>
                <a:gd name="T101" fmla="*/ 2147483647 h 454"/>
                <a:gd name="T102" fmla="*/ 2147483647 w 221"/>
                <a:gd name="T103" fmla="*/ 2147483647 h 454"/>
                <a:gd name="T104" fmla="*/ 2147483647 w 221"/>
                <a:gd name="T105" fmla="*/ 2147483647 h 454"/>
                <a:gd name="T106" fmla="*/ 2147483647 w 221"/>
                <a:gd name="T107" fmla="*/ 2147483647 h 454"/>
                <a:gd name="T108" fmla="*/ 2147483647 w 221"/>
                <a:gd name="T109" fmla="*/ 2147483647 h 454"/>
                <a:gd name="T110" fmla="*/ 2147483647 w 221"/>
                <a:gd name="T111" fmla="*/ 2147483647 h 454"/>
                <a:gd name="T112" fmla="*/ 2147483647 w 221"/>
                <a:gd name="T113" fmla="*/ 2147483647 h 454"/>
                <a:gd name="T114" fmla="*/ 2147483647 w 221"/>
                <a:gd name="T115" fmla="*/ 2147483647 h 454"/>
                <a:gd name="T116" fmla="*/ 2147483647 w 221"/>
                <a:gd name="T117" fmla="*/ 2147483647 h 4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1"/>
                <a:gd name="T178" fmla="*/ 0 h 454"/>
                <a:gd name="T179" fmla="*/ 221 w 221"/>
                <a:gd name="T180" fmla="*/ 454 h 4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1" h="454">
                  <a:moveTo>
                    <a:pt x="30" y="402"/>
                  </a:moveTo>
                  <a:lnTo>
                    <a:pt x="33" y="414"/>
                  </a:lnTo>
                  <a:lnTo>
                    <a:pt x="40" y="415"/>
                  </a:lnTo>
                  <a:lnTo>
                    <a:pt x="57" y="415"/>
                  </a:lnTo>
                  <a:lnTo>
                    <a:pt x="74" y="415"/>
                  </a:lnTo>
                  <a:lnTo>
                    <a:pt x="88" y="416"/>
                  </a:lnTo>
                  <a:lnTo>
                    <a:pt x="97" y="415"/>
                  </a:lnTo>
                  <a:lnTo>
                    <a:pt x="115" y="424"/>
                  </a:lnTo>
                  <a:lnTo>
                    <a:pt x="112" y="427"/>
                  </a:lnTo>
                  <a:lnTo>
                    <a:pt x="117" y="432"/>
                  </a:lnTo>
                  <a:lnTo>
                    <a:pt x="116" y="435"/>
                  </a:lnTo>
                  <a:lnTo>
                    <a:pt x="116" y="447"/>
                  </a:lnTo>
                  <a:lnTo>
                    <a:pt x="131" y="449"/>
                  </a:lnTo>
                  <a:lnTo>
                    <a:pt x="143" y="454"/>
                  </a:lnTo>
                  <a:lnTo>
                    <a:pt x="160" y="451"/>
                  </a:lnTo>
                  <a:lnTo>
                    <a:pt x="166" y="452"/>
                  </a:lnTo>
                  <a:lnTo>
                    <a:pt x="176" y="454"/>
                  </a:lnTo>
                  <a:lnTo>
                    <a:pt x="190" y="453"/>
                  </a:lnTo>
                  <a:lnTo>
                    <a:pt x="192" y="454"/>
                  </a:lnTo>
                  <a:lnTo>
                    <a:pt x="195" y="454"/>
                  </a:lnTo>
                  <a:lnTo>
                    <a:pt x="197" y="452"/>
                  </a:lnTo>
                  <a:lnTo>
                    <a:pt x="199" y="450"/>
                  </a:lnTo>
                  <a:lnTo>
                    <a:pt x="203" y="447"/>
                  </a:lnTo>
                  <a:lnTo>
                    <a:pt x="200" y="445"/>
                  </a:lnTo>
                  <a:lnTo>
                    <a:pt x="197" y="444"/>
                  </a:lnTo>
                  <a:lnTo>
                    <a:pt x="198" y="440"/>
                  </a:lnTo>
                  <a:lnTo>
                    <a:pt x="196" y="435"/>
                  </a:lnTo>
                  <a:lnTo>
                    <a:pt x="193" y="433"/>
                  </a:lnTo>
                  <a:lnTo>
                    <a:pt x="190" y="433"/>
                  </a:lnTo>
                  <a:lnTo>
                    <a:pt x="187" y="432"/>
                  </a:lnTo>
                  <a:lnTo>
                    <a:pt x="186" y="429"/>
                  </a:lnTo>
                  <a:lnTo>
                    <a:pt x="183" y="426"/>
                  </a:lnTo>
                  <a:lnTo>
                    <a:pt x="182" y="422"/>
                  </a:lnTo>
                  <a:lnTo>
                    <a:pt x="178" y="420"/>
                  </a:lnTo>
                  <a:lnTo>
                    <a:pt x="178" y="416"/>
                  </a:lnTo>
                  <a:lnTo>
                    <a:pt x="178" y="412"/>
                  </a:lnTo>
                  <a:lnTo>
                    <a:pt x="175" y="403"/>
                  </a:lnTo>
                  <a:lnTo>
                    <a:pt x="182" y="392"/>
                  </a:lnTo>
                  <a:lnTo>
                    <a:pt x="181" y="382"/>
                  </a:lnTo>
                  <a:lnTo>
                    <a:pt x="180" y="372"/>
                  </a:lnTo>
                  <a:lnTo>
                    <a:pt x="180" y="369"/>
                  </a:lnTo>
                  <a:lnTo>
                    <a:pt x="177" y="364"/>
                  </a:lnTo>
                  <a:lnTo>
                    <a:pt x="180" y="361"/>
                  </a:lnTo>
                  <a:lnTo>
                    <a:pt x="181" y="358"/>
                  </a:lnTo>
                  <a:lnTo>
                    <a:pt x="183" y="354"/>
                  </a:lnTo>
                  <a:lnTo>
                    <a:pt x="185" y="352"/>
                  </a:lnTo>
                  <a:lnTo>
                    <a:pt x="182" y="352"/>
                  </a:lnTo>
                  <a:lnTo>
                    <a:pt x="181" y="346"/>
                  </a:lnTo>
                  <a:lnTo>
                    <a:pt x="180" y="344"/>
                  </a:lnTo>
                  <a:lnTo>
                    <a:pt x="181" y="340"/>
                  </a:lnTo>
                  <a:lnTo>
                    <a:pt x="185" y="336"/>
                  </a:lnTo>
                  <a:lnTo>
                    <a:pt x="189" y="337"/>
                  </a:lnTo>
                  <a:lnTo>
                    <a:pt x="192" y="340"/>
                  </a:lnTo>
                  <a:lnTo>
                    <a:pt x="193" y="333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202" y="311"/>
                  </a:lnTo>
                  <a:lnTo>
                    <a:pt x="207" y="311"/>
                  </a:lnTo>
                  <a:lnTo>
                    <a:pt x="210" y="312"/>
                  </a:lnTo>
                  <a:lnTo>
                    <a:pt x="216" y="314"/>
                  </a:lnTo>
                  <a:lnTo>
                    <a:pt x="218" y="315"/>
                  </a:lnTo>
                  <a:lnTo>
                    <a:pt x="220" y="314"/>
                  </a:lnTo>
                  <a:lnTo>
                    <a:pt x="221" y="306"/>
                  </a:lnTo>
                  <a:lnTo>
                    <a:pt x="211" y="299"/>
                  </a:lnTo>
                  <a:lnTo>
                    <a:pt x="205" y="289"/>
                  </a:lnTo>
                  <a:lnTo>
                    <a:pt x="198" y="275"/>
                  </a:lnTo>
                  <a:lnTo>
                    <a:pt x="199" y="271"/>
                  </a:lnTo>
                  <a:lnTo>
                    <a:pt x="201" y="262"/>
                  </a:lnTo>
                  <a:lnTo>
                    <a:pt x="198" y="251"/>
                  </a:lnTo>
                  <a:lnTo>
                    <a:pt x="200" y="237"/>
                  </a:lnTo>
                  <a:lnTo>
                    <a:pt x="196" y="221"/>
                  </a:lnTo>
                  <a:lnTo>
                    <a:pt x="197" y="218"/>
                  </a:lnTo>
                  <a:lnTo>
                    <a:pt x="198" y="209"/>
                  </a:lnTo>
                  <a:lnTo>
                    <a:pt x="190" y="207"/>
                  </a:lnTo>
                  <a:lnTo>
                    <a:pt x="192" y="184"/>
                  </a:lnTo>
                  <a:lnTo>
                    <a:pt x="200" y="172"/>
                  </a:lnTo>
                  <a:lnTo>
                    <a:pt x="203" y="167"/>
                  </a:lnTo>
                  <a:lnTo>
                    <a:pt x="202" y="149"/>
                  </a:lnTo>
                  <a:lnTo>
                    <a:pt x="206" y="147"/>
                  </a:lnTo>
                  <a:lnTo>
                    <a:pt x="203" y="14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5" y="114"/>
                  </a:lnTo>
                  <a:lnTo>
                    <a:pt x="205" y="111"/>
                  </a:lnTo>
                  <a:lnTo>
                    <a:pt x="201" y="106"/>
                  </a:lnTo>
                  <a:lnTo>
                    <a:pt x="200" y="102"/>
                  </a:lnTo>
                  <a:lnTo>
                    <a:pt x="202" y="92"/>
                  </a:lnTo>
                  <a:lnTo>
                    <a:pt x="202" y="87"/>
                  </a:lnTo>
                  <a:lnTo>
                    <a:pt x="203" y="79"/>
                  </a:lnTo>
                  <a:lnTo>
                    <a:pt x="203" y="75"/>
                  </a:lnTo>
                  <a:lnTo>
                    <a:pt x="203" y="70"/>
                  </a:lnTo>
                  <a:lnTo>
                    <a:pt x="203" y="65"/>
                  </a:lnTo>
                  <a:lnTo>
                    <a:pt x="204" y="60"/>
                  </a:lnTo>
                  <a:lnTo>
                    <a:pt x="204" y="56"/>
                  </a:lnTo>
                  <a:lnTo>
                    <a:pt x="201" y="55"/>
                  </a:lnTo>
                  <a:lnTo>
                    <a:pt x="196" y="54"/>
                  </a:lnTo>
                  <a:lnTo>
                    <a:pt x="193" y="53"/>
                  </a:lnTo>
                  <a:lnTo>
                    <a:pt x="188" y="50"/>
                  </a:lnTo>
                  <a:lnTo>
                    <a:pt x="182" y="47"/>
                  </a:lnTo>
                  <a:lnTo>
                    <a:pt x="179" y="46"/>
                  </a:lnTo>
                  <a:lnTo>
                    <a:pt x="173" y="43"/>
                  </a:lnTo>
                  <a:lnTo>
                    <a:pt x="164" y="40"/>
                  </a:lnTo>
                  <a:lnTo>
                    <a:pt x="155" y="38"/>
                  </a:lnTo>
                  <a:lnTo>
                    <a:pt x="149" y="33"/>
                  </a:lnTo>
                  <a:lnTo>
                    <a:pt x="145" y="31"/>
                  </a:lnTo>
                  <a:lnTo>
                    <a:pt x="141" y="31"/>
                  </a:lnTo>
                  <a:lnTo>
                    <a:pt x="138" y="29"/>
                  </a:lnTo>
                  <a:lnTo>
                    <a:pt x="127" y="27"/>
                  </a:lnTo>
                  <a:lnTo>
                    <a:pt x="118" y="26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9" y="20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3" y="27"/>
                  </a:lnTo>
                  <a:lnTo>
                    <a:pt x="38" y="43"/>
                  </a:lnTo>
                  <a:lnTo>
                    <a:pt x="35" y="55"/>
                  </a:lnTo>
                  <a:lnTo>
                    <a:pt x="34" y="59"/>
                  </a:lnTo>
                  <a:lnTo>
                    <a:pt x="31" y="67"/>
                  </a:lnTo>
                  <a:lnTo>
                    <a:pt x="30" y="70"/>
                  </a:lnTo>
                  <a:lnTo>
                    <a:pt x="28" y="78"/>
                  </a:lnTo>
                  <a:lnTo>
                    <a:pt x="27" y="81"/>
                  </a:lnTo>
                  <a:lnTo>
                    <a:pt x="24" y="89"/>
                  </a:lnTo>
                  <a:lnTo>
                    <a:pt x="23" y="93"/>
                  </a:lnTo>
                  <a:lnTo>
                    <a:pt x="20" y="103"/>
                  </a:lnTo>
                  <a:lnTo>
                    <a:pt x="19" y="106"/>
                  </a:lnTo>
                  <a:lnTo>
                    <a:pt x="18" y="110"/>
                  </a:lnTo>
                  <a:lnTo>
                    <a:pt x="18" y="113"/>
                  </a:lnTo>
                  <a:lnTo>
                    <a:pt x="17" y="119"/>
                  </a:lnTo>
                  <a:lnTo>
                    <a:pt x="8" y="144"/>
                  </a:lnTo>
                  <a:lnTo>
                    <a:pt x="7" y="148"/>
                  </a:lnTo>
                  <a:lnTo>
                    <a:pt x="6" y="163"/>
                  </a:lnTo>
                  <a:lnTo>
                    <a:pt x="7" y="166"/>
                  </a:lnTo>
                  <a:lnTo>
                    <a:pt x="8" y="170"/>
                  </a:lnTo>
                  <a:lnTo>
                    <a:pt x="8" y="173"/>
                  </a:lnTo>
                  <a:lnTo>
                    <a:pt x="7" y="183"/>
                  </a:lnTo>
                  <a:lnTo>
                    <a:pt x="6" y="193"/>
                  </a:lnTo>
                  <a:lnTo>
                    <a:pt x="6" y="199"/>
                  </a:lnTo>
                  <a:lnTo>
                    <a:pt x="5" y="206"/>
                  </a:lnTo>
                  <a:lnTo>
                    <a:pt x="10" y="215"/>
                  </a:lnTo>
                  <a:lnTo>
                    <a:pt x="9" y="231"/>
                  </a:lnTo>
                  <a:lnTo>
                    <a:pt x="9" y="233"/>
                  </a:lnTo>
                  <a:lnTo>
                    <a:pt x="12" y="236"/>
                  </a:lnTo>
                  <a:lnTo>
                    <a:pt x="14" y="242"/>
                  </a:lnTo>
                  <a:lnTo>
                    <a:pt x="11" y="253"/>
                  </a:lnTo>
                  <a:lnTo>
                    <a:pt x="10" y="256"/>
                  </a:lnTo>
                  <a:lnTo>
                    <a:pt x="10" y="263"/>
                  </a:lnTo>
                  <a:lnTo>
                    <a:pt x="13" y="263"/>
                  </a:lnTo>
                  <a:lnTo>
                    <a:pt x="14" y="270"/>
                  </a:lnTo>
                  <a:lnTo>
                    <a:pt x="13" y="275"/>
                  </a:lnTo>
                  <a:lnTo>
                    <a:pt x="13" y="280"/>
                  </a:lnTo>
                  <a:lnTo>
                    <a:pt x="5" y="294"/>
                  </a:lnTo>
                  <a:lnTo>
                    <a:pt x="3" y="301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3" y="320"/>
                  </a:lnTo>
                  <a:lnTo>
                    <a:pt x="4" y="324"/>
                  </a:lnTo>
                  <a:lnTo>
                    <a:pt x="5" y="328"/>
                  </a:lnTo>
                  <a:lnTo>
                    <a:pt x="10" y="341"/>
                  </a:lnTo>
                  <a:lnTo>
                    <a:pt x="11" y="344"/>
                  </a:lnTo>
                  <a:lnTo>
                    <a:pt x="13" y="350"/>
                  </a:lnTo>
                  <a:lnTo>
                    <a:pt x="17" y="363"/>
                  </a:lnTo>
                  <a:lnTo>
                    <a:pt x="19" y="367"/>
                  </a:lnTo>
                  <a:lnTo>
                    <a:pt x="20" y="371"/>
                  </a:lnTo>
                  <a:lnTo>
                    <a:pt x="23" y="381"/>
                  </a:lnTo>
                  <a:lnTo>
                    <a:pt x="26" y="391"/>
                  </a:lnTo>
                  <a:lnTo>
                    <a:pt x="27" y="394"/>
                  </a:lnTo>
                  <a:lnTo>
                    <a:pt x="28" y="398"/>
                  </a:lnTo>
                  <a:lnTo>
                    <a:pt x="30" y="402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" name="Las Marías">
              <a:extLst>
                <a:ext uri="{FF2B5EF4-FFF2-40B4-BE49-F238E27FC236}">
                  <a16:creationId xmlns:a16="http://schemas.microsoft.com/office/drawing/2014/main" id="{A9C8421F-EFBE-B658-ECA7-3A3EC2B6F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2408238"/>
              <a:ext cx="669925" cy="373062"/>
            </a:xfrm>
            <a:custGeom>
              <a:avLst/>
              <a:gdLst>
                <a:gd name="T0" fmla="*/ 2147483647 w 422"/>
                <a:gd name="T1" fmla="*/ 2147483647 h 235"/>
                <a:gd name="T2" fmla="*/ 2147483647 w 422"/>
                <a:gd name="T3" fmla="*/ 2147483647 h 235"/>
                <a:gd name="T4" fmla="*/ 2147483647 w 422"/>
                <a:gd name="T5" fmla="*/ 2147483647 h 235"/>
                <a:gd name="T6" fmla="*/ 2147483647 w 422"/>
                <a:gd name="T7" fmla="*/ 2147483647 h 235"/>
                <a:gd name="T8" fmla="*/ 2147483647 w 422"/>
                <a:gd name="T9" fmla="*/ 2147483647 h 235"/>
                <a:gd name="T10" fmla="*/ 2147483647 w 422"/>
                <a:gd name="T11" fmla="*/ 2147483647 h 235"/>
                <a:gd name="T12" fmla="*/ 2147483647 w 422"/>
                <a:gd name="T13" fmla="*/ 2147483647 h 235"/>
                <a:gd name="T14" fmla="*/ 2147483647 w 422"/>
                <a:gd name="T15" fmla="*/ 2147483647 h 235"/>
                <a:gd name="T16" fmla="*/ 2147483647 w 422"/>
                <a:gd name="T17" fmla="*/ 2147483647 h 235"/>
                <a:gd name="T18" fmla="*/ 2147483647 w 422"/>
                <a:gd name="T19" fmla="*/ 2147483647 h 235"/>
                <a:gd name="T20" fmla="*/ 2147483647 w 422"/>
                <a:gd name="T21" fmla="*/ 2147483647 h 235"/>
                <a:gd name="T22" fmla="*/ 2147483647 w 422"/>
                <a:gd name="T23" fmla="*/ 2147483647 h 235"/>
                <a:gd name="T24" fmla="*/ 2147483647 w 422"/>
                <a:gd name="T25" fmla="*/ 2147483647 h 235"/>
                <a:gd name="T26" fmla="*/ 2147483647 w 422"/>
                <a:gd name="T27" fmla="*/ 2147483647 h 235"/>
                <a:gd name="T28" fmla="*/ 2147483647 w 422"/>
                <a:gd name="T29" fmla="*/ 2147483647 h 235"/>
                <a:gd name="T30" fmla="*/ 2147483647 w 422"/>
                <a:gd name="T31" fmla="*/ 2147483647 h 235"/>
                <a:gd name="T32" fmla="*/ 2147483647 w 422"/>
                <a:gd name="T33" fmla="*/ 2147483647 h 235"/>
                <a:gd name="T34" fmla="*/ 2147483647 w 422"/>
                <a:gd name="T35" fmla="*/ 2147483647 h 235"/>
                <a:gd name="T36" fmla="*/ 2147483647 w 422"/>
                <a:gd name="T37" fmla="*/ 2147483647 h 235"/>
                <a:gd name="T38" fmla="*/ 2147483647 w 422"/>
                <a:gd name="T39" fmla="*/ 2147483647 h 235"/>
                <a:gd name="T40" fmla="*/ 2147483647 w 422"/>
                <a:gd name="T41" fmla="*/ 2147483647 h 235"/>
                <a:gd name="T42" fmla="*/ 2147483647 w 422"/>
                <a:gd name="T43" fmla="*/ 2147483647 h 235"/>
                <a:gd name="T44" fmla="*/ 2147483647 w 422"/>
                <a:gd name="T45" fmla="*/ 2147483647 h 235"/>
                <a:gd name="T46" fmla="*/ 2147483647 w 422"/>
                <a:gd name="T47" fmla="*/ 2147483647 h 235"/>
                <a:gd name="T48" fmla="*/ 2147483647 w 422"/>
                <a:gd name="T49" fmla="*/ 2147483647 h 235"/>
                <a:gd name="T50" fmla="*/ 2147483647 w 422"/>
                <a:gd name="T51" fmla="*/ 2147483647 h 235"/>
                <a:gd name="T52" fmla="*/ 2147483647 w 422"/>
                <a:gd name="T53" fmla="*/ 2147483647 h 235"/>
                <a:gd name="T54" fmla="*/ 2147483647 w 422"/>
                <a:gd name="T55" fmla="*/ 2147483647 h 235"/>
                <a:gd name="T56" fmla="*/ 2147483647 w 422"/>
                <a:gd name="T57" fmla="*/ 2147483647 h 235"/>
                <a:gd name="T58" fmla="*/ 2147483647 w 422"/>
                <a:gd name="T59" fmla="*/ 2147483647 h 235"/>
                <a:gd name="T60" fmla="*/ 2147483647 w 422"/>
                <a:gd name="T61" fmla="*/ 2147483647 h 235"/>
                <a:gd name="T62" fmla="*/ 2147483647 w 422"/>
                <a:gd name="T63" fmla="*/ 2147483647 h 235"/>
                <a:gd name="T64" fmla="*/ 2147483647 w 422"/>
                <a:gd name="T65" fmla="*/ 2147483647 h 235"/>
                <a:gd name="T66" fmla="*/ 2147483647 w 422"/>
                <a:gd name="T67" fmla="*/ 2147483647 h 235"/>
                <a:gd name="T68" fmla="*/ 2147483647 w 422"/>
                <a:gd name="T69" fmla="*/ 2147483647 h 235"/>
                <a:gd name="T70" fmla="*/ 2147483647 w 422"/>
                <a:gd name="T71" fmla="*/ 2147483647 h 235"/>
                <a:gd name="T72" fmla="*/ 2147483647 w 422"/>
                <a:gd name="T73" fmla="*/ 2147483647 h 235"/>
                <a:gd name="T74" fmla="*/ 2147483647 w 422"/>
                <a:gd name="T75" fmla="*/ 2147483647 h 235"/>
                <a:gd name="T76" fmla="*/ 2147483647 w 422"/>
                <a:gd name="T77" fmla="*/ 2147483647 h 235"/>
                <a:gd name="T78" fmla="*/ 2147483647 w 422"/>
                <a:gd name="T79" fmla="*/ 2147483647 h 235"/>
                <a:gd name="T80" fmla="*/ 2147483647 w 422"/>
                <a:gd name="T81" fmla="*/ 2147483647 h 235"/>
                <a:gd name="T82" fmla="*/ 2147483647 w 422"/>
                <a:gd name="T83" fmla="*/ 2147483647 h 235"/>
                <a:gd name="T84" fmla="*/ 2147483647 w 422"/>
                <a:gd name="T85" fmla="*/ 2147483647 h 235"/>
                <a:gd name="T86" fmla="*/ 2147483647 w 422"/>
                <a:gd name="T87" fmla="*/ 2147483647 h 235"/>
                <a:gd name="T88" fmla="*/ 2147483647 w 422"/>
                <a:gd name="T89" fmla="*/ 2147483647 h 235"/>
                <a:gd name="T90" fmla="*/ 2147483647 w 422"/>
                <a:gd name="T91" fmla="*/ 2147483647 h 235"/>
                <a:gd name="T92" fmla="*/ 2147483647 w 422"/>
                <a:gd name="T93" fmla="*/ 2147483647 h 235"/>
                <a:gd name="T94" fmla="*/ 2147483647 w 422"/>
                <a:gd name="T95" fmla="*/ 2147483647 h 235"/>
                <a:gd name="T96" fmla="*/ 2147483647 w 422"/>
                <a:gd name="T97" fmla="*/ 2147483647 h 235"/>
                <a:gd name="T98" fmla="*/ 2147483647 w 422"/>
                <a:gd name="T99" fmla="*/ 0 h 235"/>
                <a:gd name="T100" fmla="*/ 2147483647 w 422"/>
                <a:gd name="T101" fmla="*/ 2147483647 h 235"/>
                <a:gd name="T102" fmla="*/ 2147483647 w 422"/>
                <a:gd name="T103" fmla="*/ 2147483647 h 235"/>
                <a:gd name="T104" fmla="*/ 2147483647 w 422"/>
                <a:gd name="T105" fmla="*/ 2147483647 h 235"/>
                <a:gd name="T106" fmla="*/ 2147483647 w 422"/>
                <a:gd name="T107" fmla="*/ 2147483647 h 235"/>
                <a:gd name="T108" fmla="*/ 2147483647 w 422"/>
                <a:gd name="T109" fmla="*/ 2147483647 h 235"/>
                <a:gd name="T110" fmla="*/ 2147483647 w 422"/>
                <a:gd name="T111" fmla="*/ 2147483647 h 235"/>
                <a:gd name="T112" fmla="*/ 2147483647 w 422"/>
                <a:gd name="T113" fmla="*/ 2147483647 h 235"/>
                <a:gd name="T114" fmla="*/ 0 w 422"/>
                <a:gd name="T115" fmla="*/ 2147483647 h 2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22"/>
                <a:gd name="T175" fmla="*/ 0 h 235"/>
                <a:gd name="T176" fmla="*/ 422 w 422"/>
                <a:gd name="T177" fmla="*/ 235 h 2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22" h="235">
                  <a:moveTo>
                    <a:pt x="9" y="89"/>
                  </a:moveTo>
                  <a:lnTo>
                    <a:pt x="15" y="95"/>
                  </a:lnTo>
                  <a:lnTo>
                    <a:pt x="17" y="96"/>
                  </a:lnTo>
                  <a:lnTo>
                    <a:pt x="20" y="96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32" y="99"/>
                  </a:lnTo>
                  <a:lnTo>
                    <a:pt x="39" y="100"/>
                  </a:lnTo>
                  <a:lnTo>
                    <a:pt x="43" y="101"/>
                  </a:lnTo>
                  <a:lnTo>
                    <a:pt x="49" y="103"/>
                  </a:lnTo>
                  <a:lnTo>
                    <a:pt x="60" y="102"/>
                  </a:lnTo>
                  <a:lnTo>
                    <a:pt x="57" y="109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61" y="115"/>
                  </a:lnTo>
                  <a:lnTo>
                    <a:pt x="67" y="122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70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3" y="150"/>
                  </a:lnTo>
                  <a:lnTo>
                    <a:pt x="86" y="152"/>
                  </a:lnTo>
                  <a:lnTo>
                    <a:pt x="89" y="151"/>
                  </a:lnTo>
                  <a:lnTo>
                    <a:pt x="94" y="152"/>
                  </a:lnTo>
                  <a:lnTo>
                    <a:pt x="96" y="155"/>
                  </a:lnTo>
                  <a:lnTo>
                    <a:pt x="100" y="157"/>
                  </a:lnTo>
                  <a:lnTo>
                    <a:pt x="106" y="162"/>
                  </a:lnTo>
                  <a:lnTo>
                    <a:pt x="109" y="164"/>
                  </a:lnTo>
                  <a:lnTo>
                    <a:pt x="112" y="165"/>
                  </a:lnTo>
                  <a:lnTo>
                    <a:pt x="112" y="179"/>
                  </a:lnTo>
                  <a:lnTo>
                    <a:pt x="112" y="182"/>
                  </a:lnTo>
                  <a:lnTo>
                    <a:pt x="112" y="188"/>
                  </a:lnTo>
                  <a:lnTo>
                    <a:pt x="114" y="186"/>
                  </a:lnTo>
                  <a:lnTo>
                    <a:pt x="120" y="187"/>
                  </a:lnTo>
                  <a:lnTo>
                    <a:pt x="125" y="187"/>
                  </a:lnTo>
                  <a:lnTo>
                    <a:pt x="127" y="190"/>
                  </a:lnTo>
                  <a:lnTo>
                    <a:pt x="131" y="194"/>
                  </a:lnTo>
                  <a:lnTo>
                    <a:pt x="135" y="195"/>
                  </a:lnTo>
                  <a:lnTo>
                    <a:pt x="139" y="196"/>
                  </a:lnTo>
                  <a:lnTo>
                    <a:pt x="145" y="196"/>
                  </a:lnTo>
                  <a:lnTo>
                    <a:pt x="144" y="201"/>
                  </a:lnTo>
                  <a:lnTo>
                    <a:pt x="143" y="204"/>
                  </a:lnTo>
                  <a:lnTo>
                    <a:pt x="142" y="208"/>
                  </a:lnTo>
                  <a:lnTo>
                    <a:pt x="141" y="214"/>
                  </a:lnTo>
                  <a:lnTo>
                    <a:pt x="143" y="217"/>
                  </a:lnTo>
                  <a:lnTo>
                    <a:pt x="151" y="218"/>
                  </a:lnTo>
                  <a:lnTo>
                    <a:pt x="162" y="219"/>
                  </a:lnTo>
                  <a:lnTo>
                    <a:pt x="172" y="221"/>
                  </a:lnTo>
                  <a:lnTo>
                    <a:pt x="180" y="222"/>
                  </a:lnTo>
                  <a:lnTo>
                    <a:pt x="182" y="217"/>
                  </a:lnTo>
                  <a:lnTo>
                    <a:pt x="188" y="212"/>
                  </a:lnTo>
                  <a:lnTo>
                    <a:pt x="202" y="209"/>
                  </a:lnTo>
                  <a:lnTo>
                    <a:pt x="208" y="207"/>
                  </a:lnTo>
                  <a:lnTo>
                    <a:pt x="211" y="202"/>
                  </a:lnTo>
                  <a:lnTo>
                    <a:pt x="213" y="197"/>
                  </a:lnTo>
                  <a:lnTo>
                    <a:pt x="222" y="195"/>
                  </a:lnTo>
                  <a:lnTo>
                    <a:pt x="237" y="189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9" y="195"/>
                  </a:lnTo>
                  <a:lnTo>
                    <a:pt x="253" y="195"/>
                  </a:lnTo>
                  <a:lnTo>
                    <a:pt x="256" y="196"/>
                  </a:lnTo>
                  <a:lnTo>
                    <a:pt x="259" y="193"/>
                  </a:lnTo>
                  <a:lnTo>
                    <a:pt x="261" y="191"/>
                  </a:lnTo>
                  <a:lnTo>
                    <a:pt x="264" y="191"/>
                  </a:lnTo>
                  <a:lnTo>
                    <a:pt x="268" y="193"/>
                  </a:lnTo>
                  <a:lnTo>
                    <a:pt x="271" y="193"/>
                  </a:lnTo>
                  <a:lnTo>
                    <a:pt x="274" y="193"/>
                  </a:lnTo>
                  <a:lnTo>
                    <a:pt x="280" y="195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3"/>
                  </a:lnTo>
                  <a:lnTo>
                    <a:pt x="284" y="207"/>
                  </a:lnTo>
                  <a:lnTo>
                    <a:pt x="301" y="203"/>
                  </a:lnTo>
                  <a:lnTo>
                    <a:pt x="306" y="203"/>
                  </a:lnTo>
                  <a:lnTo>
                    <a:pt x="309" y="203"/>
                  </a:lnTo>
                  <a:lnTo>
                    <a:pt x="317" y="209"/>
                  </a:lnTo>
                  <a:lnTo>
                    <a:pt x="321" y="210"/>
                  </a:lnTo>
                  <a:lnTo>
                    <a:pt x="331" y="212"/>
                  </a:lnTo>
                  <a:lnTo>
                    <a:pt x="334" y="213"/>
                  </a:lnTo>
                  <a:lnTo>
                    <a:pt x="338" y="214"/>
                  </a:lnTo>
                  <a:lnTo>
                    <a:pt x="349" y="217"/>
                  </a:lnTo>
                  <a:lnTo>
                    <a:pt x="357" y="219"/>
                  </a:lnTo>
                  <a:lnTo>
                    <a:pt x="364" y="220"/>
                  </a:lnTo>
                  <a:lnTo>
                    <a:pt x="368" y="221"/>
                  </a:lnTo>
                  <a:lnTo>
                    <a:pt x="374" y="222"/>
                  </a:lnTo>
                  <a:lnTo>
                    <a:pt x="378" y="223"/>
                  </a:lnTo>
                  <a:lnTo>
                    <a:pt x="384" y="225"/>
                  </a:lnTo>
                  <a:lnTo>
                    <a:pt x="387" y="226"/>
                  </a:lnTo>
                  <a:lnTo>
                    <a:pt x="402" y="229"/>
                  </a:lnTo>
                  <a:lnTo>
                    <a:pt x="411" y="232"/>
                  </a:lnTo>
                  <a:lnTo>
                    <a:pt x="415" y="233"/>
                  </a:lnTo>
                  <a:lnTo>
                    <a:pt x="422" y="235"/>
                  </a:lnTo>
                  <a:lnTo>
                    <a:pt x="419" y="225"/>
                  </a:lnTo>
                  <a:lnTo>
                    <a:pt x="418" y="222"/>
                  </a:lnTo>
                  <a:lnTo>
                    <a:pt x="417" y="216"/>
                  </a:lnTo>
                  <a:lnTo>
                    <a:pt x="415" y="212"/>
                  </a:lnTo>
                  <a:lnTo>
                    <a:pt x="412" y="202"/>
                  </a:lnTo>
                  <a:lnTo>
                    <a:pt x="409" y="192"/>
                  </a:lnTo>
                  <a:lnTo>
                    <a:pt x="408" y="189"/>
                  </a:lnTo>
                  <a:lnTo>
                    <a:pt x="406" y="184"/>
                  </a:lnTo>
                  <a:lnTo>
                    <a:pt x="402" y="172"/>
                  </a:lnTo>
                  <a:lnTo>
                    <a:pt x="401" y="167"/>
                  </a:lnTo>
                  <a:lnTo>
                    <a:pt x="399" y="162"/>
                  </a:lnTo>
                  <a:lnTo>
                    <a:pt x="394" y="149"/>
                  </a:lnTo>
                  <a:lnTo>
                    <a:pt x="393" y="145"/>
                  </a:lnTo>
                  <a:lnTo>
                    <a:pt x="392" y="141"/>
                  </a:lnTo>
                  <a:lnTo>
                    <a:pt x="389" y="131"/>
                  </a:lnTo>
                  <a:lnTo>
                    <a:pt x="390" y="127"/>
                  </a:lnTo>
                  <a:lnTo>
                    <a:pt x="392" y="122"/>
                  </a:lnTo>
                  <a:lnTo>
                    <a:pt x="393" y="118"/>
                  </a:lnTo>
                  <a:lnTo>
                    <a:pt x="403" y="101"/>
                  </a:lnTo>
                  <a:lnTo>
                    <a:pt x="402" y="96"/>
                  </a:lnTo>
                  <a:lnTo>
                    <a:pt x="403" y="91"/>
                  </a:lnTo>
                  <a:lnTo>
                    <a:pt x="404" y="85"/>
                  </a:lnTo>
                  <a:lnTo>
                    <a:pt x="402" y="85"/>
                  </a:lnTo>
                  <a:lnTo>
                    <a:pt x="400" y="87"/>
                  </a:lnTo>
                  <a:lnTo>
                    <a:pt x="395" y="84"/>
                  </a:lnTo>
                  <a:lnTo>
                    <a:pt x="381" y="79"/>
                  </a:lnTo>
                  <a:lnTo>
                    <a:pt x="375" y="72"/>
                  </a:lnTo>
                  <a:lnTo>
                    <a:pt x="370" y="73"/>
                  </a:lnTo>
                  <a:lnTo>
                    <a:pt x="365" y="70"/>
                  </a:lnTo>
                  <a:lnTo>
                    <a:pt x="358" y="69"/>
                  </a:lnTo>
                  <a:lnTo>
                    <a:pt x="352" y="71"/>
                  </a:lnTo>
                  <a:lnTo>
                    <a:pt x="353" y="76"/>
                  </a:lnTo>
                  <a:lnTo>
                    <a:pt x="348" y="83"/>
                  </a:lnTo>
                  <a:lnTo>
                    <a:pt x="344" y="82"/>
                  </a:lnTo>
                  <a:lnTo>
                    <a:pt x="330" y="68"/>
                  </a:lnTo>
                  <a:lnTo>
                    <a:pt x="330" y="65"/>
                  </a:lnTo>
                  <a:lnTo>
                    <a:pt x="320" y="67"/>
                  </a:lnTo>
                  <a:lnTo>
                    <a:pt x="322" y="60"/>
                  </a:lnTo>
                  <a:lnTo>
                    <a:pt x="323" y="53"/>
                  </a:lnTo>
                  <a:lnTo>
                    <a:pt x="315" y="42"/>
                  </a:lnTo>
                  <a:lnTo>
                    <a:pt x="314" y="39"/>
                  </a:lnTo>
                  <a:lnTo>
                    <a:pt x="311" y="38"/>
                  </a:lnTo>
                  <a:lnTo>
                    <a:pt x="309" y="44"/>
                  </a:lnTo>
                  <a:lnTo>
                    <a:pt x="296" y="42"/>
                  </a:lnTo>
                  <a:lnTo>
                    <a:pt x="288" y="41"/>
                  </a:lnTo>
                  <a:lnTo>
                    <a:pt x="276" y="45"/>
                  </a:lnTo>
                  <a:lnTo>
                    <a:pt x="270" y="42"/>
                  </a:lnTo>
                  <a:lnTo>
                    <a:pt x="268" y="46"/>
                  </a:lnTo>
                  <a:lnTo>
                    <a:pt x="267" y="57"/>
                  </a:lnTo>
                  <a:lnTo>
                    <a:pt x="264" y="60"/>
                  </a:lnTo>
                  <a:lnTo>
                    <a:pt x="261" y="61"/>
                  </a:lnTo>
                  <a:lnTo>
                    <a:pt x="258" y="59"/>
                  </a:lnTo>
                  <a:lnTo>
                    <a:pt x="257" y="56"/>
                  </a:lnTo>
                  <a:lnTo>
                    <a:pt x="257" y="52"/>
                  </a:lnTo>
                  <a:lnTo>
                    <a:pt x="256" y="48"/>
                  </a:lnTo>
                  <a:lnTo>
                    <a:pt x="254" y="45"/>
                  </a:lnTo>
                  <a:lnTo>
                    <a:pt x="253" y="42"/>
                  </a:lnTo>
                  <a:lnTo>
                    <a:pt x="252" y="40"/>
                  </a:lnTo>
                  <a:lnTo>
                    <a:pt x="251" y="37"/>
                  </a:lnTo>
                  <a:lnTo>
                    <a:pt x="248" y="35"/>
                  </a:lnTo>
                  <a:lnTo>
                    <a:pt x="246" y="35"/>
                  </a:lnTo>
                  <a:lnTo>
                    <a:pt x="243" y="34"/>
                  </a:lnTo>
                  <a:lnTo>
                    <a:pt x="240" y="34"/>
                  </a:lnTo>
                  <a:lnTo>
                    <a:pt x="237" y="32"/>
                  </a:lnTo>
                  <a:lnTo>
                    <a:pt x="234" y="32"/>
                  </a:lnTo>
                  <a:lnTo>
                    <a:pt x="230" y="34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21" y="35"/>
                  </a:lnTo>
                  <a:lnTo>
                    <a:pt x="218" y="34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7" y="31"/>
                  </a:lnTo>
                  <a:lnTo>
                    <a:pt x="204" y="33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4" y="29"/>
                  </a:lnTo>
                  <a:lnTo>
                    <a:pt x="192" y="28"/>
                  </a:lnTo>
                  <a:lnTo>
                    <a:pt x="186" y="31"/>
                  </a:lnTo>
                  <a:lnTo>
                    <a:pt x="181" y="29"/>
                  </a:lnTo>
                  <a:lnTo>
                    <a:pt x="177" y="26"/>
                  </a:lnTo>
                  <a:lnTo>
                    <a:pt x="173" y="25"/>
                  </a:lnTo>
                  <a:lnTo>
                    <a:pt x="167" y="25"/>
                  </a:lnTo>
                  <a:lnTo>
                    <a:pt x="164" y="25"/>
                  </a:lnTo>
                  <a:lnTo>
                    <a:pt x="159" y="24"/>
                  </a:lnTo>
                  <a:lnTo>
                    <a:pt x="155" y="27"/>
                  </a:lnTo>
                  <a:lnTo>
                    <a:pt x="152" y="29"/>
                  </a:lnTo>
                  <a:lnTo>
                    <a:pt x="148" y="30"/>
                  </a:lnTo>
                  <a:lnTo>
                    <a:pt x="143" y="24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29" y="25"/>
                  </a:lnTo>
                  <a:lnTo>
                    <a:pt x="125" y="26"/>
                  </a:lnTo>
                  <a:lnTo>
                    <a:pt x="122" y="25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3" y="21"/>
                  </a:lnTo>
                  <a:lnTo>
                    <a:pt x="99" y="15"/>
                  </a:lnTo>
                  <a:lnTo>
                    <a:pt x="115" y="6"/>
                  </a:lnTo>
                  <a:lnTo>
                    <a:pt x="117" y="3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5" y="4"/>
                  </a:lnTo>
                  <a:lnTo>
                    <a:pt x="101" y="0"/>
                  </a:lnTo>
                  <a:lnTo>
                    <a:pt x="98" y="5"/>
                  </a:lnTo>
                  <a:lnTo>
                    <a:pt x="98" y="8"/>
                  </a:lnTo>
                  <a:lnTo>
                    <a:pt x="97" y="13"/>
                  </a:lnTo>
                  <a:lnTo>
                    <a:pt x="95" y="15"/>
                  </a:lnTo>
                  <a:lnTo>
                    <a:pt x="94" y="18"/>
                  </a:lnTo>
                  <a:lnTo>
                    <a:pt x="95" y="33"/>
                  </a:lnTo>
                  <a:lnTo>
                    <a:pt x="95" y="38"/>
                  </a:lnTo>
                  <a:lnTo>
                    <a:pt x="96" y="41"/>
                  </a:lnTo>
                  <a:lnTo>
                    <a:pt x="92" y="43"/>
                  </a:lnTo>
                  <a:lnTo>
                    <a:pt x="86" y="43"/>
                  </a:lnTo>
                  <a:lnTo>
                    <a:pt x="81" y="45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4"/>
                  </a:lnTo>
                  <a:lnTo>
                    <a:pt x="60" y="52"/>
                  </a:lnTo>
                  <a:lnTo>
                    <a:pt x="56" y="50"/>
                  </a:lnTo>
                  <a:lnTo>
                    <a:pt x="53" y="48"/>
                  </a:lnTo>
                  <a:lnTo>
                    <a:pt x="47" y="46"/>
                  </a:lnTo>
                  <a:lnTo>
                    <a:pt x="44" y="51"/>
                  </a:lnTo>
                  <a:lnTo>
                    <a:pt x="39" y="65"/>
                  </a:lnTo>
                  <a:lnTo>
                    <a:pt x="33" y="71"/>
                  </a:lnTo>
                  <a:lnTo>
                    <a:pt x="25" y="78"/>
                  </a:lnTo>
                  <a:lnTo>
                    <a:pt x="22" y="81"/>
                  </a:lnTo>
                  <a:lnTo>
                    <a:pt x="14" y="76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71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9" y="89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" name="Las Piedras">
              <a:extLst>
                <a:ext uri="{FF2B5EF4-FFF2-40B4-BE49-F238E27FC236}">
                  <a16:creationId xmlns:a16="http://schemas.microsoft.com/office/drawing/2014/main" id="{2ED97CCD-F00E-83EF-CF33-047D981CE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325" y="2460625"/>
              <a:ext cx="388938" cy="574675"/>
            </a:xfrm>
            <a:custGeom>
              <a:avLst/>
              <a:gdLst>
                <a:gd name="T0" fmla="*/ 2147483647 w 245"/>
                <a:gd name="T1" fmla="*/ 2147483647 h 362"/>
                <a:gd name="T2" fmla="*/ 2147483647 w 245"/>
                <a:gd name="T3" fmla="*/ 2147483647 h 362"/>
                <a:gd name="T4" fmla="*/ 2147483647 w 245"/>
                <a:gd name="T5" fmla="*/ 2147483647 h 362"/>
                <a:gd name="T6" fmla="*/ 2147483647 w 245"/>
                <a:gd name="T7" fmla="*/ 2147483647 h 362"/>
                <a:gd name="T8" fmla="*/ 2147483647 w 245"/>
                <a:gd name="T9" fmla="*/ 2147483647 h 362"/>
                <a:gd name="T10" fmla="*/ 2147483647 w 245"/>
                <a:gd name="T11" fmla="*/ 2147483647 h 362"/>
                <a:gd name="T12" fmla="*/ 2147483647 w 245"/>
                <a:gd name="T13" fmla="*/ 2147483647 h 362"/>
                <a:gd name="T14" fmla="*/ 2147483647 w 245"/>
                <a:gd name="T15" fmla="*/ 2147483647 h 362"/>
                <a:gd name="T16" fmla="*/ 2147483647 w 245"/>
                <a:gd name="T17" fmla="*/ 2147483647 h 362"/>
                <a:gd name="T18" fmla="*/ 2147483647 w 245"/>
                <a:gd name="T19" fmla="*/ 2147483647 h 362"/>
                <a:gd name="T20" fmla="*/ 2147483647 w 245"/>
                <a:gd name="T21" fmla="*/ 2147483647 h 362"/>
                <a:gd name="T22" fmla="*/ 2147483647 w 245"/>
                <a:gd name="T23" fmla="*/ 2147483647 h 362"/>
                <a:gd name="T24" fmla="*/ 2147483647 w 245"/>
                <a:gd name="T25" fmla="*/ 2147483647 h 362"/>
                <a:gd name="T26" fmla="*/ 2147483647 w 245"/>
                <a:gd name="T27" fmla="*/ 2147483647 h 362"/>
                <a:gd name="T28" fmla="*/ 2147483647 w 245"/>
                <a:gd name="T29" fmla="*/ 2147483647 h 362"/>
                <a:gd name="T30" fmla="*/ 2147483647 w 245"/>
                <a:gd name="T31" fmla="*/ 2147483647 h 362"/>
                <a:gd name="T32" fmla="*/ 2147483647 w 245"/>
                <a:gd name="T33" fmla="*/ 2147483647 h 362"/>
                <a:gd name="T34" fmla="*/ 2147483647 w 245"/>
                <a:gd name="T35" fmla="*/ 2147483647 h 362"/>
                <a:gd name="T36" fmla="*/ 2147483647 w 245"/>
                <a:gd name="T37" fmla="*/ 2147483647 h 362"/>
                <a:gd name="T38" fmla="*/ 2147483647 w 245"/>
                <a:gd name="T39" fmla="*/ 2147483647 h 362"/>
                <a:gd name="T40" fmla="*/ 2147483647 w 245"/>
                <a:gd name="T41" fmla="*/ 2147483647 h 362"/>
                <a:gd name="T42" fmla="*/ 2147483647 w 245"/>
                <a:gd name="T43" fmla="*/ 2147483647 h 362"/>
                <a:gd name="T44" fmla="*/ 2147483647 w 245"/>
                <a:gd name="T45" fmla="*/ 2147483647 h 362"/>
                <a:gd name="T46" fmla="*/ 2147483647 w 245"/>
                <a:gd name="T47" fmla="*/ 2147483647 h 362"/>
                <a:gd name="T48" fmla="*/ 2147483647 w 245"/>
                <a:gd name="T49" fmla="*/ 2147483647 h 362"/>
                <a:gd name="T50" fmla="*/ 2147483647 w 245"/>
                <a:gd name="T51" fmla="*/ 2147483647 h 362"/>
                <a:gd name="T52" fmla="*/ 2147483647 w 245"/>
                <a:gd name="T53" fmla="*/ 2147483647 h 362"/>
                <a:gd name="T54" fmla="*/ 2147483647 w 245"/>
                <a:gd name="T55" fmla="*/ 2147483647 h 362"/>
                <a:gd name="T56" fmla="*/ 2147483647 w 245"/>
                <a:gd name="T57" fmla="*/ 2147483647 h 362"/>
                <a:gd name="T58" fmla="*/ 2147483647 w 245"/>
                <a:gd name="T59" fmla="*/ 2147483647 h 362"/>
                <a:gd name="T60" fmla="*/ 2147483647 w 245"/>
                <a:gd name="T61" fmla="*/ 2147483647 h 362"/>
                <a:gd name="T62" fmla="*/ 2147483647 w 245"/>
                <a:gd name="T63" fmla="*/ 2147483647 h 362"/>
                <a:gd name="T64" fmla="*/ 2147483647 w 245"/>
                <a:gd name="T65" fmla="*/ 2147483647 h 362"/>
                <a:gd name="T66" fmla="*/ 2147483647 w 245"/>
                <a:gd name="T67" fmla="*/ 2147483647 h 362"/>
                <a:gd name="T68" fmla="*/ 2147483647 w 245"/>
                <a:gd name="T69" fmla="*/ 2147483647 h 362"/>
                <a:gd name="T70" fmla="*/ 2147483647 w 245"/>
                <a:gd name="T71" fmla="*/ 2147483647 h 362"/>
                <a:gd name="T72" fmla="*/ 2147483647 w 245"/>
                <a:gd name="T73" fmla="*/ 2147483647 h 362"/>
                <a:gd name="T74" fmla="*/ 2147483647 w 245"/>
                <a:gd name="T75" fmla="*/ 2147483647 h 362"/>
                <a:gd name="T76" fmla="*/ 2147483647 w 245"/>
                <a:gd name="T77" fmla="*/ 2147483647 h 362"/>
                <a:gd name="T78" fmla="*/ 2147483647 w 245"/>
                <a:gd name="T79" fmla="*/ 2147483647 h 362"/>
                <a:gd name="T80" fmla="*/ 2147483647 w 245"/>
                <a:gd name="T81" fmla="*/ 2147483647 h 362"/>
                <a:gd name="T82" fmla="*/ 2147483647 w 245"/>
                <a:gd name="T83" fmla="*/ 2147483647 h 362"/>
                <a:gd name="T84" fmla="*/ 2147483647 w 245"/>
                <a:gd name="T85" fmla="*/ 2147483647 h 362"/>
                <a:gd name="T86" fmla="*/ 2147483647 w 245"/>
                <a:gd name="T87" fmla="*/ 2147483647 h 362"/>
                <a:gd name="T88" fmla="*/ 2147483647 w 245"/>
                <a:gd name="T89" fmla="*/ 2147483647 h 362"/>
                <a:gd name="T90" fmla="*/ 2147483647 w 245"/>
                <a:gd name="T91" fmla="*/ 2147483647 h 362"/>
                <a:gd name="T92" fmla="*/ 2147483647 w 245"/>
                <a:gd name="T93" fmla="*/ 2147483647 h 362"/>
                <a:gd name="T94" fmla="*/ 2147483647 w 245"/>
                <a:gd name="T95" fmla="*/ 2147483647 h 362"/>
                <a:gd name="T96" fmla="*/ 2147483647 w 245"/>
                <a:gd name="T97" fmla="*/ 2147483647 h 362"/>
                <a:gd name="T98" fmla="*/ 2147483647 w 245"/>
                <a:gd name="T99" fmla="*/ 0 h 362"/>
                <a:gd name="T100" fmla="*/ 2147483647 w 245"/>
                <a:gd name="T101" fmla="*/ 2147483647 h 362"/>
                <a:gd name="T102" fmla="*/ 2147483647 w 245"/>
                <a:gd name="T103" fmla="*/ 2147483647 h 362"/>
                <a:gd name="T104" fmla="*/ 2147483647 w 245"/>
                <a:gd name="T105" fmla="*/ 2147483647 h 362"/>
                <a:gd name="T106" fmla="*/ 2147483647 w 245"/>
                <a:gd name="T107" fmla="*/ 2147483647 h 362"/>
                <a:gd name="T108" fmla="*/ 2147483647 w 245"/>
                <a:gd name="T109" fmla="*/ 2147483647 h 3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5"/>
                <a:gd name="T166" fmla="*/ 0 h 362"/>
                <a:gd name="T167" fmla="*/ 245 w 245"/>
                <a:gd name="T168" fmla="*/ 362 h 3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5" h="362">
                  <a:moveTo>
                    <a:pt x="212" y="224"/>
                  </a:moveTo>
                  <a:lnTo>
                    <a:pt x="211" y="227"/>
                  </a:lnTo>
                  <a:lnTo>
                    <a:pt x="210" y="231"/>
                  </a:lnTo>
                  <a:lnTo>
                    <a:pt x="207" y="230"/>
                  </a:lnTo>
                  <a:lnTo>
                    <a:pt x="197" y="226"/>
                  </a:lnTo>
                  <a:lnTo>
                    <a:pt x="190" y="224"/>
                  </a:lnTo>
                  <a:lnTo>
                    <a:pt x="187" y="225"/>
                  </a:lnTo>
                  <a:lnTo>
                    <a:pt x="186" y="228"/>
                  </a:lnTo>
                  <a:lnTo>
                    <a:pt x="183" y="229"/>
                  </a:lnTo>
                  <a:lnTo>
                    <a:pt x="180" y="229"/>
                  </a:lnTo>
                  <a:lnTo>
                    <a:pt x="173" y="228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6" y="231"/>
                  </a:lnTo>
                  <a:lnTo>
                    <a:pt x="164" y="236"/>
                  </a:lnTo>
                  <a:lnTo>
                    <a:pt x="165" y="239"/>
                  </a:lnTo>
                  <a:lnTo>
                    <a:pt x="167" y="242"/>
                  </a:lnTo>
                  <a:lnTo>
                    <a:pt x="167" y="245"/>
                  </a:lnTo>
                  <a:lnTo>
                    <a:pt x="166" y="249"/>
                  </a:lnTo>
                  <a:lnTo>
                    <a:pt x="166" y="252"/>
                  </a:lnTo>
                  <a:lnTo>
                    <a:pt x="164" y="256"/>
                  </a:lnTo>
                  <a:lnTo>
                    <a:pt x="162" y="256"/>
                  </a:lnTo>
                  <a:lnTo>
                    <a:pt x="161" y="259"/>
                  </a:lnTo>
                  <a:lnTo>
                    <a:pt x="159" y="263"/>
                  </a:lnTo>
                  <a:lnTo>
                    <a:pt x="155" y="269"/>
                  </a:lnTo>
                  <a:lnTo>
                    <a:pt x="153" y="272"/>
                  </a:lnTo>
                  <a:lnTo>
                    <a:pt x="151" y="275"/>
                  </a:lnTo>
                  <a:lnTo>
                    <a:pt x="152" y="279"/>
                  </a:lnTo>
                  <a:lnTo>
                    <a:pt x="151" y="283"/>
                  </a:lnTo>
                  <a:lnTo>
                    <a:pt x="152" y="286"/>
                  </a:lnTo>
                  <a:lnTo>
                    <a:pt x="152" y="292"/>
                  </a:lnTo>
                  <a:lnTo>
                    <a:pt x="152" y="295"/>
                  </a:lnTo>
                  <a:lnTo>
                    <a:pt x="153" y="298"/>
                  </a:lnTo>
                  <a:lnTo>
                    <a:pt x="152" y="301"/>
                  </a:lnTo>
                  <a:lnTo>
                    <a:pt x="151" y="303"/>
                  </a:lnTo>
                  <a:lnTo>
                    <a:pt x="150" y="307"/>
                  </a:lnTo>
                  <a:lnTo>
                    <a:pt x="150" y="310"/>
                  </a:lnTo>
                  <a:lnTo>
                    <a:pt x="148" y="312"/>
                  </a:lnTo>
                  <a:lnTo>
                    <a:pt x="145" y="315"/>
                  </a:lnTo>
                  <a:lnTo>
                    <a:pt x="141" y="316"/>
                  </a:lnTo>
                  <a:lnTo>
                    <a:pt x="138" y="317"/>
                  </a:lnTo>
                  <a:lnTo>
                    <a:pt x="137" y="320"/>
                  </a:lnTo>
                  <a:lnTo>
                    <a:pt x="136" y="322"/>
                  </a:lnTo>
                  <a:lnTo>
                    <a:pt x="135" y="325"/>
                  </a:lnTo>
                  <a:lnTo>
                    <a:pt x="133" y="327"/>
                  </a:lnTo>
                  <a:lnTo>
                    <a:pt x="131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3" y="339"/>
                  </a:lnTo>
                  <a:lnTo>
                    <a:pt x="122" y="343"/>
                  </a:lnTo>
                  <a:lnTo>
                    <a:pt x="120" y="345"/>
                  </a:lnTo>
                  <a:lnTo>
                    <a:pt x="120" y="349"/>
                  </a:lnTo>
                  <a:lnTo>
                    <a:pt x="118" y="353"/>
                  </a:lnTo>
                  <a:lnTo>
                    <a:pt x="117" y="357"/>
                  </a:lnTo>
                  <a:lnTo>
                    <a:pt x="115" y="361"/>
                  </a:lnTo>
                  <a:lnTo>
                    <a:pt x="112" y="362"/>
                  </a:lnTo>
                  <a:lnTo>
                    <a:pt x="110" y="361"/>
                  </a:lnTo>
                  <a:lnTo>
                    <a:pt x="105" y="359"/>
                  </a:lnTo>
                  <a:lnTo>
                    <a:pt x="102" y="354"/>
                  </a:lnTo>
                  <a:lnTo>
                    <a:pt x="98" y="352"/>
                  </a:lnTo>
                  <a:lnTo>
                    <a:pt x="95" y="353"/>
                  </a:lnTo>
                  <a:lnTo>
                    <a:pt x="92" y="355"/>
                  </a:lnTo>
                  <a:lnTo>
                    <a:pt x="89" y="355"/>
                  </a:lnTo>
                  <a:lnTo>
                    <a:pt x="86" y="354"/>
                  </a:lnTo>
                  <a:lnTo>
                    <a:pt x="80" y="353"/>
                  </a:lnTo>
                  <a:lnTo>
                    <a:pt x="78" y="351"/>
                  </a:lnTo>
                  <a:lnTo>
                    <a:pt x="76" y="349"/>
                  </a:lnTo>
                  <a:lnTo>
                    <a:pt x="73" y="350"/>
                  </a:lnTo>
                  <a:lnTo>
                    <a:pt x="71" y="348"/>
                  </a:lnTo>
                  <a:lnTo>
                    <a:pt x="68" y="350"/>
                  </a:lnTo>
                  <a:lnTo>
                    <a:pt x="65" y="349"/>
                  </a:lnTo>
                  <a:lnTo>
                    <a:pt x="63" y="347"/>
                  </a:lnTo>
                  <a:lnTo>
                    <a:pt x="55" y="345"/>
                  </a:lnTo>
                  <a:lnTo>
                    <a:pt x="48" y="344"/>
                  </a:lnTo>
                  <a:lnTo>
                    <a:pt x="45" y="346"/>
                  </a:lnTo>
                  <a:lnTo>
                    <a:pt x="42" y="349"/>
                  </a:lnTo>
                  <a:lnTo>
                    <a:pt x="35" y="349"/>
                  </a:lnTo>
                  <a:lnTo>
                    <a:pt x="32" y="351"/>
                  </a:lnTo>
                  <a:lnTo>
                    <a:pt x="23" y="353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7" y="354"/>
                  </a:lnTo>
                  <a:lnTo>
                    <a:pt x="5" y="357"/>
                  </a:lnTo>
                  <a:lnTo>
                    <a:pt x="1" y="353"/>
                  </a:lnTo>
                  <a:lnTo>
                    <a:pt x="2" y="349"/>
                  </a:lnTo>
                  <a:lnTo>
                    <a:pt x="5" y="341"/>
                  </a:lnTo>
                  <a:lnTo>
                    <a:pt x="6" y="339"/>
                  </a:lnTo>
                  <a:lnTo>
                    <a:pt x="5" y="334"/>
                  </a:lnTo>
                  <a:lnTo>
                    <a:pt x="6" y="326"/>
                  </a:lnTo>
                  <a:lnTo>
                    <a:pt x="14" y="321"/>
                  </a:lnTo>
                  <a:lnTo>
                    <a:pt x="16" y="319"/>
                  </a:lnTo>
                  <a:lnTo>
                    <a:pt x="15" y="316"/>
                  </a:lnTo>
                  <a:lnTo>
                    <a:pt x="6" y="312"/>
                  </a:lnTo>
                  <a:lnTo>
                    <a:pt x="3" y="314"/>
                  </a:lnTo>
                  <a:lnTo>
                    <a:pt x="2" y="310"/>
                  </a:lnTo>
                  <a:lnTo>
                    <a:pt x="0" y="307"/>
                  </a:lnTo>
                  <a:lnTo>
                    <a:pt x="3" y="303"/>
                  </a:lnTo>
                  <a:lnTo>
                    <a:pt x="6" y="298"/>
                  </a:lnTo>
                  <a:lnTo>
                    <a:pt x="8" y="295"/>
                  </a:lnTo>
                  <a:lnTo>
                    <a:pt x="9" y="292"/>
                  </a:lnTo>
                  <a:lnTo>
                    <a:pt x="15" y="283"/>
                  </a:lnTo>
                  <a:lnTo>
                    <a:pt x="26" y="264"/>
                  </a:lnTo>
                  <a:lnTo>
                    <a:pt x="26" y="260"/>
                  </a:lnTo>
                  <a:lnTo>
                    <a:pt x="26" y="257"/>
                  </a:lnTo>
                  <a:lnTo>
                    <a:pt x="28" y="254"/>
                  </a:lnTo>
                  <a:lnTo>
                    <a:pt x="31" y="247"/>
                  </a:lnTo>
                  <a:lnTo>
                    <a:pt x="32" y="245"/>
                  </a:lnTo>
                  <a:lnTo>
                    <a:pt x="38" y="236"/>
                  </a:lnTo>
                  <a:lnTo>
                    <a:pt x="40" y="232"/>
                  </a:lnTo>
                  <a:lnTo>
                    <a:pt x="48" y="223"/>
                  </a:lnTo>
                  <a:lnTo>
                    <a:pt x="48" y="220"/>
                  </a:lnTo>
                  <a:lnTo>
                    <a:pt x="53" y="214"/>
                  </a:lnTo>
                  <a:lnTo>
                    <a:pt x="57" y="206"/>
                  </a:lnTo>
                  <a:lnTo>
                    <a:pt x="61" y="191"/>
                  </a:lnTo>
                  <a:lnTo>
                    <a:pt x="66" y="185"/>
                  </a:lnTo>
                  <a:lnTo>
                    <a:pt x="68" y="181"/>
                  </a:lnTo>
                  <a:lnTo>
                    <a:pt x="71" y="176"/>
                  </a:lnTo>
                  <a:lnTo>
                    <a:pt x="72" y="171"/>
                  </a:lnTo>
                  <a:lnTo>
                    <a:pt x="73" y="168"/>
                  </a:lnTo>
                  <a:lnTo>
                    <a:pt x="75" y="170"/>
                  </a:lnTo>
                  <a:lnTo>
                    <a:pt x="78" y="173"/>
                  </a:lnTo>
                  <a:lnTo>
                    <a:pt x="83" y="173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4" y="174"/>
                  </a:lnTo>
                  <a:lnTo>
                    <a:pt x="95" y="172"/>
                  </a:lnTo>
                  <a:lnTo>
                    <a:pt x="97" y="168"/>
                  </a:lnTo>
                  <a:lnTo>
                    <a:pt x="104" y="155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3" y="147"/>
                  </a:lnTo>
                  <a:lnTo>
                    <a:pt x="116" y="144"/>
                  </a:lnTo>
                  <a:lnTo>
                    <a:pt x="122" y="137"/>
                  </a:lnTo>
                  <a:lnTo>
                    <a:pt x="136" y="128"/>
                  </a:lnTo>
                  <a:lnTo>
                    <a:pt x="142" y="110"/>
                  </a:lnTo>
                  <a:lnTo>
                    <a:pt x="144" y="107"/>
                  </a:lnTo>
                  <a:lnTo>
                    <a:pt x="147" y="101"/>
                  </a:lnTo>
                  <a:lnTo>
                    <a:pt x="149" y="99"/>
                  </a:lnTo>
                  <a:lnTo>
                    <a:pt x="152" y="93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74" y="63"/>
                  </a:lnTo>
                  <a:lnTo>
                    <a:pt x="173" y="47"/>
                  </a:lnTo>
                  <a:lnTo>
                    <a:pt x="178" y="45"/>
                  </a:lnTo>
                  <a:lnTo>
                    <a:pt x="188" y="40"/>
                  </a:lnTo>
                  <a:lnTo>
                    <a:pt x="191" y="34"/>
                  </a:lnTo>
                  <a:lnTo>
                    <a:pt x="205" y="6"/>
                  </a:lnTo>
                  <a:lnTo>
                    <a:pt x="210" y="0"/>
                  </a:lnTo>
                  <a:lnTo>
                    <a:pt x="228" y="8"/>
                  </a:lnTo>
                  <a:lnTo>
                    <a:pt x="234" y="5"/>
                  </a:lnTo>
                  <a:lnTo>
                    <a:pt x="237" y="4"/>
                  </a:lnTo>
                  <a:lnTo>
                    <a:pt x="245" y="66"/>
                  </a:lnTo>
                  <a:lnTo>
                    <a:pt x="243" y="71"/>
                  </a:lnTo>
                  <a:lnTo>
                    <a:pt x="241" y="76"/>
                  </a:lnTo>
                  <a:lnTo>
                    <a:pt x="238" y="83"/>
                  </a:lnTo>
                  <a:lnTo>
                    <a:pt x="236" y="86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3" y="131"/>
                  </a:lnTo>
                  <a:lnTo>
                    <a:pt x="234" y="171"/>
                  </a:lnTo>
                  <a:lnTo>
                    <a:pt x="234" y="176"/>
                  </a:lnTo>
                  <a:lnTo>
                    <a:pt x="230" y="202"/>
                  </a:lnTo>
                  <a:lnTo>
                    <a:pt x="217" y="213"/>
                  </a:lnTo>
                  <a:lnTo>
                    <a:pt x="213" y="220"/>
                  </a:lnTo>
                  <a:lnTo>
                    <a:pt x="212" y="224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Loíza">
              <a:extLst>
                <a:ext uri="{FF2B5EF4-FFF2-40B4-BE49-F238E27FC236}">
                  <a16:creationId xmlns:a16="http://schemas.microsoft.com/office/drawing/2014/main" id="{D1DE12B3-595B-B692-F8D6-58268C458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1790700"/>
              <a:ext cx="598487" cy="293688"/>
            </a:xfrm>
            <a:custGeom>
              <a:avLst/>
              <a:gdLst>
                <a:gd name="T0" fmla="*/ 2147483647 w 377"/>
                <a:gd name="T1" fmla="*/ 2147483647 h 185"/>
                <a:gd name="T2" fmla="*/ 2147483647 w 377"/>
                <a:gd name="T3" fmla="*/ 2147483647 h 185"/>
                <a:gd name="T4" fmla="*/ 2147483647 w 377"/>
                <a:gd name="T5" fmla="*/ 2147483647 h 185"/>
                <a:gd name="T6" fmla="*/ 2147483647 w 377"/>
                <a:gd name="T7" fmla="*/ 2147483647 h 185"/>
                <a:gd name="T8" fmla="*/ 2147483647 w 377"/>
                <a:gd name="T9" fmla="*/ 2147483647 h 185"/>
                <a:gd name="T10" fmla="*/ 2147483647 w 377"/>
                <a:gd name="T11" fmla="*/ 2147483647 h 185"/>
                <a:gd name="T12" fmla="*/ 2147483647 w 377"/>
                <a:gd name="T13" fmla="*/ 2147483647 h 185"/>
                <a:gd name="T14" fmla="*/ 2147483647 w 377"/>
                <a:gd name="T15" fmla="*/ 2147483647 h 185"/>
                <a:gd name="T16" fmla="*/ 2147483647 w 377"/>
                <a:gd name="T17" fmla="*/ 2147483647 h 185"/>
                <a:gd name="T18" fmla="*/ 2147483647 w 377"/>
                <a:gd name="T19" fmla="*/ 2147483647 h 185"/>
                <a:gd name="T20" fmla="*/ 2147483647 w 377"/>
                <a:gd name="T21" fmla="*/ 2147483647 h 185"/>
                <a:gd name="T22" fmla="*/ 2147483647 w 377"/>
                <a:gd name="T23" fmla="*/ 2147483647 h 185"/>
                <a:gd name="T24" fmla="*/ 2147483647 w 377"/>
                <a:gd name="T25" fmla="*/ 2147483647 h 185"/>
                <a:gd name="T26" fmla="*/ 2147483647 w 377"/>
                <a:gd name="T27" fmla="*/ 2147483647 h 185"/>
                <a:gd name="T28" fmla="*/ 2147483647 w 377"/>
                <a:gd name="T29" fmla="*/ 2147483647 h 185"/>
                <a:gd name="T30" fmla="*/ 2147483647 w 377"/>
                <a:gd name="T31" fmla="*/ 2147483647 h 185"/>
                <a:gd name="T32" fmla="*/ 2147483647 w 377"/>
                <a:gd name="T33" fmla="*/ 2147483647 h 185"/>
                <a:gd name="T34" fmla="*/ 2147483647 w 377"/>
                <a:gd name="T35" fmla="*/ 2147483647 h 185"/>
                <a:gd name="T36" fmla="*/ 2147483647 w 377"/>
                <a:gd name="T37" fmla="*/ 2147483647 h 185"/>
                <a:gd name="T38" fmla="*/ 2147483647 w 377"/>
                <a:gd name="T39" fmla="*/ 2147483647 h 185"/>
                <a:gd name="T40" fmla="*/ 2147483647 w 377"/>
                <a:gd name="T41" fmla="*/ 2147483647 h 185"/>
                <a:gd name="T42" fmla="*/ 2147483647 w 377"/>
                <a:gd name="T43" fmla="*/ 2147483647 h 185"/>
                <a:gd name="T44" fmla="*/ 2147483647 w 377"/>
                <a:gd name="T45" fmla="*/ 2147483647 h 185"/>
                <a:gd name="T46" fmla="*/ 2147483647 w 377"/>
                <a:gd name="T47" fmla="*/ 2147483647 h 185"/>
                <a:gd name="T48" fmla="*/ 2147483647 w 377"/>
                <a:gd name="T49" fmla="*/ 2147483647 h 185"/>
                <a:gd name="T50" fmla="*/ 2147483647 w 377"/>
                <a:gd name="T51" fmla="*/ 2147483647 h 185"/>
                <a:gd name="T52" fmla="*/ 2147483647 w 377"/>
                <a:gd name="T53" fmla="*/ 2147483647 h 185"/>
                <a:gd name="T54" fmla="*/ 2147483647 w 377"/>
                <a:gd name="T55" fmla="*/ 2147483647 h 185"/>
                <a:gd name="T56" fmla="*/ 2147483647 w 377"/>
                <a:gd name="T57" fmla="*/ 2147483647 h 185"/>
                <a:gd name="T58" fmla="*/ 2147483647 w 377"/>
                <a:gd name="T59" fmla="*/ 2147483647 h 185"/>
                <a:gd name="T60" fmla="*/ 2147483647 w 377"/>
                <a:gd name="T61" fmla="*/ 2147483647 h 185"/>
                <a:gd name="T62" fmla="*/ 2147483647 w 377"/>
                <a:gd name="T63" fmla="*/ 2147483647 h 185"/>
                <a:gd name="T64" fmla="*/ 2147483647 w 377"/>
                <a:gd name="T65" fmla="*/ 2147483647 h 185"/>
                <a:gd name="T66" fmla="*/ 2147483647 w 377"/>
                <a:gd name="T67" fmla="*/ 2147483647 h 185"/>
                <a:gd name="T68" fmla="*/ 2147483647 w 377"/>
                <a:gd name="T69" fmla="*/ 2147483647 h 185"/>
                <a:gd name="T70" fmla="*/ 2147483647 w 377"/>
                <a:gd name="T71" fmla="*/ 2147483647 h 185"/>
                <a:gd name="T72" fmla="*/ 2147483647 w 377"/>
                <a:gd name="T73" fmla="*/ 2147483647 h 185"/>
                <a:gd name="T74" fmla="*/ 2147483647 w 377"/>
                <a:gd name="T75" fmla="*/ 2147483647 h 185"/>
                <a:gd name="T76" fmla="*/ 2147483647 w 377"/>
                <a:gd name="T77" fmla="*/ 2147483647 h 185"/>
                <a:gd name="T78" fmla="*/ 2147483647 w 377"/>
                <a:gd name="T79" fmla="*/ 2147483647 h 185"/>
                <a:gd name="T80" fmla="*/ 2147483647 w 377"/>
                <a:gd name="T81" fmla="*/ 2147483647 h 185"/>
                <a:gd name="T82" fmla="*/ 2147483647 w 377"/>
                <a:gd name="T83" fmla="*/ 2147483647 h 185"/>
                <a:gd name="T84" fmla="*/ 2147483647 w 377"/>
                <a:gd name="T85" fmla="*/ 2147483647 h 185"/>
                <a:gd name="T86" fmla="*/ 2147483647 w 377"/>
                <a:gd name="T87" fmla="*/ 2147483647 h 185"/>
                <a:gd name="T88" fmla="*/ 2147483647 w 377"/>
                <a:gd name="T89" fmla="*/ 2147483647 h 185"/>
                <a:gd name="T90" fmla="*/ 2147483647 w 377"/>
                <a:gd name="T91" fmla="*/ 2147483647 h 185"/>
                <a:gd name="T92" fmla="*/ 2147483647 w 377"/>
                <a:gd name="T93" fmla="*/ 2147483647 h 185"/>
                <a:gd name="T94" fmla="*/ 2147483647 w 377"/>
                <a:gd name="T95" fmla="*/ 2147483647 h 185"/>
                <a:gd name="T96" fmla="*/ 2147483647 w 377"/>
                <a:gd name="T97" fmla="*/ 2147483647 h 1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185"/>
                <a:gd name="T149" fmla="*/ 377 w 377"/>
                <a:gd name="T150" fmla="*/ 185 h 1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185">
                  <a:moveTo>
                    <a:pt x="267" y="184"/>
                  </a:moveTo>
                  <a:lnTo>
                    <a:pt x="267" y="179"/>
                  </a:lnTo>
                  <a:lnTo>
                    <a:pt x="267" y="175"/>
                  </a:lnTo>
                  <a:lnTo>
                    <a:pt x="268" y="172"/>
                  </a:lnTo>
                  <a:lnTo>
                    <a:pt x="268" y="169"/>
                  </a:lnTo>
                  <a:lnTo>
                    <a:pt x="268" y="166"/>
                  </a:lnTo>
                  <a:lnTo>
                    <a:pt x="270" y="159"/>
                  </a:lnTo>
                  <a:lnTo>
                    <a:pt x="273" y="156"/>
                  </a:lnTo>
                  <a:lnTo>
                    <a:pt x="273" y="151"/>
                  </a:lnTo>
                  <a:lnTo>
                    <a:pt x="276" y="134"/>
                  </a:lnTo>
                  <a:lnTo>
                    <a:pt x="278" y="124"/>
                  </a:lnTo>
                  <a:lnTo>
                    <a:pt x="282" y="122"/>
                  </a:lnTo>
                  <a:lnTo>
                    <a:pt x="282" y="115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2" y="111"/>
                  </a:lnTo>
                  <a:lnTo>
                    <a:pt x="249" y="110"/>
                  </a:lnTo>
                  <a:lnTo>
                    <a:pt x="238" y="108"/>
                  </a:lnTo>
                  <a:lnTo>
                    <a:pt x="233" y="108"/>
                  </a:lnTo>
                  <a:lnTo>
                    <a:pt x="223" y="107"/>
                  </a:lnTo>
                  <a:lnTo>
                    <a:pt x="217" y="105"/>
                  </a:lnTo>
                  <a:lnTo>
                    <a:pt x="214" y="104"/>
                  </a:lnTo>
                  <a:lnTo>
                    <a:pt x="203" y="117"/>
                  </a:lnTo>
                  <a:lnTo>
                    <a:pt x="194" y="128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74" y="132"/>
                  </a:lnTo>
                  <a:lnTo>
                    <a:pt x="171" y="133"/>
                  </a:lnTo>
                  <a:lnTo>
                    <a:pt x="168" y="127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48" y="105"/>
                  </a:lnTo>
                  <a:lnTo>
                    <a:pt x="152" y="99"/>
                  </a:lnTo>
                  <a:lnTo>
                    <a:pt x="148" y="92"/>
                  </a:lnTo>
                  <a:lnTo>
                    <a:pt x="144" y="86"/>
                  </a:lnTo>
                  <a:lnTo>
                    <a:pt x="142" y="83"/>
                  </a:lnTo>
                  <a:lnTo>
                    <a:pt x="143" y="69"/>
                  </a:lnTo>
                  <a:lnTo>
                    <a:pt x="129" y="66"/>
                  </a:lnTo>
                  <a:lnTo>
                    <a:pt x="127" y="66"/>
                  </a:lnTo>
                  <a:lnTo>
                    <a:pt x="122" y="64"/>
                  </a:lnTo>
                  <a:lnTo>
                    <a:pt x="119" y="62"/>
                  </a:lnTo>
                  <a:lnTo>
                    <a:pt x="116" y="61"/>
                  </a:lnTo>
                  <a:lnTo>
                    <a:pt x="112" y="60"/>
                  </a:lnTo>
                  <a:lnTo>
                    <a:pt x="94" y="52"/>
                  </a:lnTo>
                  <a:lnTo>
                    <a:pt x="89" y="49"/>
                  </a:lnTo>
                  <a:lnTo>
                    <a:pt x="86" y="53"/>
                  </a:lnTo>
                  <a:lnTo>
                    <a:pt x="73" y="58"/>
                  </a:lnTo>
                  <a:lnTo>
                    <a:pt x="64" y="57"/>
                  </a:lnTo>
                  <a:lnTo>
                    <a:pt x="59" y="60"/>
                  </a:lnTo>
                  <a:lnTo>
                    <a:pt x="54" y="53"/>
                  </a:lnTo>
                  <a:lnTo>
                    <a:pt x="52" y="48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3" y="2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80" y="17"/>
                  </a:lnTo>
                  <a:lnTo>
                    <a:pt x="263" y="47"/>
                  </a:lnTo>
                  <a:lnTo>
                    <a:pt x="271" y="49"/>
                  </a:lnTo>
                  <a:lnTo>
                    <a:pt x="275" y="50"/>
                  </a:lnTo>
                  <a:lnTo>
                    <a:pt x="279" y="50"/>
                  </a:lnTo>
                  <a:lnTo>
                    <a:pt x="304" y="53"/>
                  </a:lnTo>
                  <a:lnTo>
                    <a:pt x="319" y="54"/>
                  </a:lnTo>
                  <a:lnTo>
                    <a:pt x="323" y="56"/>
                  </a:lnTo>
                  <a:lnTo>
                    <a:pt x="331" y="57"/>
                  </a:lnTo>
                  <a:lnTo>
                    <a:pt x="346" y="63"/>
                  </a:lnTo>
                  <a:lnTo>
                    <a:pt x="349" y="63"/>
                  </a:lnTo>
                  <a:lnTo>
                    <a:pt x="354" y="62"/>
                  </a:lnTo>
                  <a:lnTo>
                    <a:pt x="358" y="59"/>
                  </a:lnTo>
                  <a:lnTo>
                    <a:pt x="370" y="71"/>
                  </a:lnTo>
                  <a:lnTo>
                    <a:pt x="377" y="81"/>
                  </a:lnTo>
                  <a:lnTo>
                    <a:pt x="375" y="83"/>
                  </a:lnTo>
                  <a:lnTo>
                    <a:pt x="366" y="95"/>
                  </a:lnTo>
                  <a:lnTo>
                    <a:pt x="362" y="101"/>
                  </a:lnTo>
                  <a:lnTo>
                    <a:pt x="354" y="107"/>
                  </a:lnTo>
                  <a:lnTo>
                    <a:pt x="352" y="109"/>
                  </a:lnTo>
                  <a:lnTo>
                    <a:pt x="347" y="113"/>
                  </a:lnTo>
                  <a:lnTo>
                    <a:pt x="342" y="122"/>
                  </a:lnTo>
                  <a:lnTo>
                    <a:pt x="335" y="126"/>
                  </a:lnTo>
                  <a:lnTo>
                    <a:pt x="322" y="131"/>
                  </a:lnTo>
                  <a:lnTo>
                    <a:pt x="317" y="140"/>
                  </a:lnTo>
                  <a:lnTo>
                    <a:pt x="314" y="146"/>
                  </a:lnTo>
                  <a:lnTo>
                    <a:pt x="312" y="160"/>
                  </a:lnTo>
                  <a:lnTo>
                    <a:pt x="305" y="175"/>
                  </a:lnTo>
                  <a:lnTo>
                    <a:pt x="300" y="178"/>
                  </a:lnTo>
                  <a:lnTo>
                    <a:pt x="297" y="178"/>
                  </a:lnTo>
                  <a:lnTo>
                    <a:pt x="288" y="185"/>
                  </a:lnTo>
                  <a:lnTo>
                    <a:pt x="285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2" y="185"/>
                  </a:lnTo>
                  <a:lnTo>
                    <a:pt x="267" y="184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Luquillo">
              <a:extLst>
                <a:ext uri="{FF2B5EF4-FFF2-40B4-BE49-F238E27FC236}">
                  <a16:creationId xmlns:a16="http://schemas.microsoft.com/office/drawing/2014/main" id="{50745412-C3A1-E6BD-B850-2D3648BE4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763" y="2043113"/>
              <a:ext cx="365125" cy="361950"/>
            </a:xfrm>
            <a:custGeom>
              <a:avLst/>
              <a:gdLst>
                <a:gd name="T0" fmla="*/ 2147483647 w 230"/>
                <a:gd name="T1" fmla="*/ 2147483647 h 228"/>
                <a:gd name="T2" fmla="*/ 2147483647 w 230"/>
                <a:gd name="T3" fmla="*/ 2147483647 h 228"/>
                <a:gd name="T4" fmla="*/ 2147483647 w 230"/>
                <a:gd name="T5" fmla="*/ 2147483647 h 228"/>
                <a:gd name="T6" fmla="*/ 2147483647 w 230"/>
                <a:gd name="T7" fmla="*/ 2147483647 h 228"/>
                <a:gd name="T8" fmla="*/ 2147483647 w 230"/>
                <a:gd name="T9" fmla="*/ 2147483647 h 228"/>
                <a:gd name="T10" fmla="*/ 2147483647 w 230"/>
                <a:gd name="T11" fmla="*/ 2147483647 h 228"/>
                <a:gd name="T12" fmla="*/ 0 w 230"/>
                <a:gd name="T13" fmla="*/ 2147483647 h 228"/>
                <a:gd name="T14" fmla="*/ 2147483647 w 230"/>
                <a:gd name="T15" fmla="*/ 2147483647 h 228"/>
                <a:gd name="T16" fmla="*/ 2147483647 w 230"/>
                <a:gd name="T17" fmla="*/ 2147483647 h 228"/>
                <a:gd name="T18" fmla="*/ 2147483647 w 230"/>
                <a:gd name="T19" fmla="*/ 2147483647 h 228"/>
                <a:gd name="T20" fmla="*/ 2147483647 w 230"/>
                <a:gd name="T21" fmla="*/ 2147483647 h 228"/>
                <a:gd name="T22" fmla="*/ 2147483647 w 230"/>
                <a:gd name="T23" fmla="*/ 2147483647 h 228"/>
                <a:gd name="T24" fmla="*/ 2147483647 w 230"/>
                <a:gd name="T25" fmla="*/ 2147483647 h 228"/>
                <a:gd name="T26" fmla="*/ 2147483647 w 230"/>
                <a:gd name="T27" fmla="*/ 2147483647 h 228"/>
                <a:gd name="T28" fmla="*/ 2147483647 w 230"/>
                <a:gd name="T29" fmla="*/ 2147483647 h 228"/>
                <a:gd name="T30" fmla="*/ 2147483647 w 230"/>
                <a:gd name="T31" fmla="*/ 2147483647 h 228"/>
                <a:gd name="T32" fmla="*/ 2147483647 w 230"/>
                <a:gd name="T33" fmla="*/ 2147483647 h 228"/>
                <a:gd name="T34" fmla="*/ 2147483647 w 230"/>
                <a:gd name="T35" fmla="*/ 2147483647 h 228"/>
                <a:gd name="T36" fmla="*/ 2147483647 w 230"/>
                <a:gd name="T37" fmla="*/ 2147483647 h 228"/>
                <a:gd name="T38" fmla="*/ 2147483647 w 230"/>
                <a:gd name="T39" fmla="*/ 2147483647 h 228"/>
                <a:gd name="T40" fmla="*/ 2147483647 w 230"/>
                <a:gd name="T41" fmla="*/ 2147483647 h 228"/>
                <a:gd name="T42" fmla="*/ 2147483647 w 230"/>
                <a:gd name="T43" fmla="*/ 2147483647 h 228"/>
                <a:gd name="T44" fmla="*/ 2147483647 w 230"/>
                <a:gd name="T45" fmla="*/ 2147483647 h 228"/>
                <a:gd name="T46" fmla="*/ 2147483647 w 230"/>
                <a:gd name="T47" fmla="*/ 2147483647 h 228"/>
                <a:gd name="T48" fmla="*/ 2147483647 w 230"/>
                <a:gd name="T49" fmla="*/ 2147483647 h 228"/>
                <a:gd name="T50" fmla="*/ 2147483647 w 230"/>
                <a:gd name="T51" fmla="*/ 2147483647 h 228"/>
                <a:gd name="T52" fmla="*/ 2147483647 w 230"/>
                <a:gd name="T53" fmla="*/ 2147483647 h 228"/>
                <a:gd name="T54" fmla="*/ 2147483647 w 230"/>
                <a:gd name="T55" fmla="*/ 2147483647 h 228"/>
                <a:gd name="T56" fmla="*/ 2147483647 w 230"/>
                <a:gd name="T57" fmla="*/ 2147483647 h 228"/>
                <a:gd name="T58" fmla="*/ 2147483647 w 230"/>
                <a:gd name="T59" fmla="*/ 2147483647 h 228"/>
                <a:gd name="T60" fmla="*/ 2147483647 w 230"/>
                <a:gd name="T61" fmla="*/ 2147483647 h 228"/>
                <a:gd name="T62" fmla="*/ 2147483647 w 230"/>
                <a:gd name="T63" fmla="*/ 2147483647 h 228"/>
                <a:gd name="T64" fmla="*/ 2147483647 w 230"/>
                <a:gd name="T65" fmla="*/ 2147483647 h 228"/>
                <a:gd name="T66" fmla="*/ 2147483647 w 230"/>
                <a:gd name="T67" fmla="*/ 0 h 228"/>
                <a:gd name="T68" fmla="*/ 2147483647 w 230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0"/>
                <a:gd name="T106" fmla="*/ 0 h 228"/>
                <a:gd name="T107" fmla="*/ 230 w 230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0" h="228">
                  <a:moveTo>
                    <a:pt x="62" y="21"/>
                  </a:moveTo>
                  <a:lnTo>
                    <a:pt x="51" y="15"/>
                  </a:lnTo>
                  <a:lnTo>
                    <a:pt x="48" y="13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1" y="23"/>
                  </a:lnTo>
                  <a:lnTo>
                    <a:pt x="27" y="24"/>
                  </a:lnTo>
                  <a:lnTo>
                    <a:pt x="22" y="25"/>
                  </a:lnTo>
                  <a:lnTo>
                    <a:pt x="14" y="37"/>
                  </a:lnTo>
                  <a:lnTo>
                    <a:pt x="13" y="40"/>
                  </a:lnTo>
                  <a:lnTo>
                    <a:pt x="5" y="5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6" y="78"/>
                  </a:lnTo>
                  <a:lnTo>
                    <a:pt x="20" y="92"/>
                  </a:lnTo>
                  <a:lnTo>
                    <a:pt x="23" y="95"/>
                  </a:lnTo>
                  <a:lnTo>
                    <a:pt x="33" y="108"/>
                  </a:lnTo>
                  <a:lnTo>
                    <a:pt x="35" y="114"/>
                  </a:lnTo>
                  <a:lnTo>
                    <a:pt x="30" y="129"/>
                  </a:lnTo>
                  <a:lnTo>
                    <a:pt x="30" y="137"/>
                  </a:lnTo>
                  <a:lnTo>
                    <a:pt x="44" y="144"/>
                  </a:lnTo>
                  <a:lnTo>
                    <a:pt x="47" y="145"/>
                  </a:lnTo>
                  <a:lnTo>
                    <a:pt x="48" y="148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23" y="170"/>
                  </a:lnTo>
                  <a:lnTo>
                    <a:pt x="17" y="187"/>
                  </a:lnTo>
                  <a:lnTo>
                    <a:pt x="16" y="195"/>
                  </a:lnTo>
                  <a:lnTo>
                    <a:pt x="20" y="203"/>
                  </a:lnTo>
                  <a:lnTo>
                    <a:pt x="23" y="207"/>
                  </a:lnTo>
                  <a:lnTo>
                    <a:pt x="24" y="228"/>
                  </a:lnTo>
                  <a:lnTo>
                    <a:pt x="36" y="214"/>
                  </a:lnTo>
                  <a:lnTo>
                    <a:pt x="108" y="216"/>
                  </a:lnTo>
                  <a:lnTo>
                    <a:pt x="113" y="202"/>
                  </a:lnTo>
                  <a:lnTo>
                    <a:pt x="112" y="199"/>
                  </a:lnTo>
                  <a:lnTo>
                    <a:pt x="116" y="191"/>
                  </a:lnTo>
                  <a:lnTo>
                    <a:pt x="149" y="185"/>
                  </a:lnTo>
                  <a:lnTo>
                    <a:pt x="148" y="170"/>
                  </a:lnTo>
                  <a:lnTo>
                    <a:pt x="148" y="164"/>
                  </a:lnTo>
                  <a:lnTo>
                    <a:pt x="156" y="157"/>
                  </a:lnTo>
                  <a:lnTo>
                    <a:pt x="161" y="152"/>
                  </a:lnTo>
                  <a:lnTo>
                    <a:pt x="173" y="149"/>
                  </a:lnTo>
                  <a:lnTo>
                    <a:pt x="179" y="150"/>
                  </a:lnTo>
                  <a:lnTo>
                    <a:pt x="184" y="152"/>
                  </a:lnTo>
                  <a:lnTo>
                    <a:pt x="188" y="154"/>
                  </a:lnTo>
                  <a:lnTo>
                    <a:pt x="193" y="152"/>
                  </a:lnTo>
                  <a:lnTo>
                    <a:pt x="196" y="152"/>
                  </a:lnTo>
                  <a:lnTo>
                    <a:pt x="210" y="109"/>
                  </a:lnTo>
                  <a:lnTo>
                    <a:pt x="207" y="105"/>
                  </a:lnTo>
                  <a:lnTo>
                    <a:pt x="207" y="100"/>
                  </a:lnTo>
                  <a:lnTo>
                    <a:pt x="208" y="97"/>
                  </a:lnTo>
                  <a:lnTo>
                    <a:pt x="211" y="94"/>
                  </a:lnTo>
                  <a:lnTo>
                    <a:pt x="216" y="84"/>
                  </a:lnTo>
                  <a:lnTo>
                    <a:pt x="230" y="63"/>
                  </a:lnTo>
                  <a:lnTo>
                    <a:pt x="219" y="61"/>
                  </a:lnTo>
                  <a:lnTo>
                    <a:pt x="178" y="52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8" y="32"/>
                  </a:lnTo>
                  <a:lnTo>
                    <a:pt x="123" y="25"/>
                  </a:lnTo>
                  <a:lnTo>
                    <a:pt x="121" y="17"/>
                  </a:lnTo>
                  <a:lnTo>
                    <a:pt x="111" y="12"/>
                  </a:lnTo>
                  <a:lnTo>
                    <a:pt x="113" y="7"/>
                  </a:lnTo>
                  <a:lnTo>
                    <a:pt x="111" y="0"/>
                  </a:lnTo>
                  <a:lnTo>
                    <a:pt x="84" y="16"/>
                  </a:lnTo>
                  <a:lnTo>
                    <a:pt x="62" y="21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" name="Manatí">
              <a:extLst>
                <a:ext uri="{FF2B5EF4-FFF2-40B4-BE49-F238E27FC236}">
                  <a16:creationId xmlns:a16="http://schemas.microsoft.com/office/drawing/2014/main" id="{E526F44D-5841-C934-E89D-250F123A8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63" y="1690688"/>
              <a:ext cx="384175" cy="492125"/>
            </a:xfrm>
            <a:custGeom>
              <a:avLst/>
              <a:gdLst>
                <a:gd name="T0" fmla="*/ 2147483647 w 242"/>
                <a:gd name="T1" fmla="*/ 2147483647 h 310"/>
                <a:gd name="T2" fmla="*/ 2147483647 w 242"/>
                <a:gd name="T3" fmla="*/ 2147483647 h 310"/>
                <a:gd name="T4" fmla="*/ 2147483647 w 242"/>
                <a:gd name="T5" fmla="*/ 2147483647 h 310"/>
                <a:gd name="T6" fmla="*/ 2147483647 w 242"/>
                <a:gd name="T7" fmla="*/ 2147483647 h 310"/>
                <a:gd name="T8" fmla="*/ 2147483647 w 242"/>
                <a:gd name="T9" fmla="*/ 2147483647 h 310"/>
                <a:gd name="T10" fmla="*/ 2147483647 w 242"/>
                <a:gd name="T11" fmla="*/ 2147483647 h 310"/>
                <a:gd name="T12" fmla="*/ 2147483647 w 242"/>
                <a:gd name="T13" fmla="*/ 2147483647 h 310"/>
                <a:gd name="T14" fmla="*/ 2147483647 w 242"/>
                <a:gd name="T15" fmla="*/ 2147483647 h 310"/>
                <a:gd name="T16" fmla="*/ 2147483647 w 242"/>
                <a:gd name="T17" fmla="*/ 2147483647 h 310"/>
                <a:gd name="T18" fmla="*/ 2147483647 w 242"/>
                <a:gd name="T19" fmla="*/ 2147483647 h 310"/>
                <a:gd name="T20" fmla="*/ 2147483647 w 242"/>
                <a:gd name="T21" fmla="*/ 2147483647 h 310"/>
                <a:gd name="T22" fmla="*/ 2147483647 w 242"/>
                <a:gd name="T23" fmla="*/ 2147483647 h 310"/>
                <a:gd name="T24" fmla="*/ 2147483647 w 242"/>
                <a:gd name="T25" fmla="*/ 2147483647 h 310"/>
                <a:gd name="T26" fmla="*/ 2147483647 w 242"/>
                <a:gd name="T27" fmla="*/ 2147483647 h 310"/>
                <a:gd name="T28" fmla="*/ 2147483647 w 242"/>
                <a:gd name="T29" fmla="*/ 2147483647 h 310"/>
                <a:gd name="T30" fmla="*/ 2147483647 w 242"/>
                <a:gd name="T31" fmla="*/ 2147483647 h 310"/>
                <a:gd name="T32" fmla="*/ 2147483647 w 242"/>
                <a:gd name="T33" fmla="*/ 2147483647 h 310"/>
                <a:gd name="T34" fmla="*/ 2147483647 w 242"/>
                <a:gd name="T35" fmla="*/ 2147483647 h 310"/>
                <a:gd name="T36" fmla="*/ 2147483647 w 242"/>
                <a:gd name="T37" fmla="*/ 0 h 310"/>
                <a:gd name="T38" fmla="*/ 2147483647 w 242"/>
                <a:gd name="T39" fmla="*/ 2147483647 h 310"/>
                <a:gd name="T40" fmla="*/ 2147483647 w 242"/>
                <a:gd name="T41" fmla="*/ 2147483647 h 310"/>
                <a:gd name="T42" fmla="*/ 2147483647 w 242"/>
                <a:gd name="T43" fmla="*/ 2147483647 h 310"/>
                <a:gd name="T44" fmla="*/ 2147483647 w 242"/>
                <a:gd name="T45" fmla="*/ 2147483647 h 310"/>
                <a:gd name="T46" fmla="*/ 2147483647 w 242"/>
                <a:gd name="T47" fmla="*/ 2147483647 h 310"/>
                <a:gd name="T48" fmla="*/ 2147483647 w 242"/>
                <a:gd name="T49" fmla="*/ 2147483647 h 310"/>
                <a:gd name="T50" fmla="*/ 2147483647 w 242"/>
                <a:gd name="T51" fmla="*/ 2147483647 h 310"/>
                <a:gd name="T52" fmla="*/ 2147483647 w 242"/>
                <a:gd name="T53" fmla="*/ 2147483647 h 310"/>
                <a:gd name="T54" fmla="*/ 2147483647 w 242"/>
                <a:gd name="T55" fmla="*/ 2147483647 h 310"/>
                <a:gd name="T56" fmla="*/ 2147483647 w 242"/>
                <a:gd name="T57" fmla="*/ 2147483647 h 310"/>
                <a:gd name="T58" fmla="*/ 2147483647 w 242"/>
                <a:gd name="T59" fmla="*/ 2147483647 h 310"/>
                <a:gd name="T60" fmla="*/ 2147483647 w 242"/>
                <a:gd name="T61" fmla="*/ 2147483647 h 310"/>
                <a:gd name="T62" fmla="*/ 2147483647 w 242"/>
                <a:gd name="T63" fmla="*/ 2147483647 h 310"/>
                <a:gd name="T64" fmla="*/ 2147483647 w 242"/>
                <a:gd name="T65" fmla="*/ 2147483647 h 310"/>
                <a:gd name="T66" fmla="*/ 2147483647 w 242"/>
                <a:gd name="T67" fmla="*/ 2147483647 h 310"/>
                <a:gd name="T68" fmla="*/ 2147483647 w 242"/>
                <a:gd name="T69" fmla="*/ 2147483647 h 310"/>
                <a:gd name="T70" fmla="*/ 2147483647 w 242"/>
                <a:gd name="T71" fmla="*/ 2147483647 h 310"/>
                <a:gd name="T72" fmla="*/ 2147483647 w 242"/>
                <a:gd name="T73" fmla="*/ 2147483647 h 310"/>
                <a:gd name="T74" fmla="*/ 2147483647 w 242"/>
                <a:gd name="T75" fmla="*/ 2147483647 h 310"/>
                <a:gd name="T76" fmla="*/ 2147483647 w 242"/>
                <a:gd name="T77" fmla="*/ 2147483647 h 310"/>
                <a:gd name="T78" fmla="*/ 2147483647 w 242"/>
                <a:gd name="T79" fmla="*/ 2147483647 h 310"/>
                <a:gd name="T80" fmla="*/ 2147483647 w 242"/>
                <a:gd name="T81" fmla="*/ 2147483647 h 310"/>
                <a:gd name="T82" fmla="*/ 2147483647 w 242"/>
                <a:gd name="T83" fmla="*/ 2147483647 h 310"/>
                <a:gd name="T84" fmla="*/ 2147483647 w 242"/>
                <a:gd name="T85" fmla="*/ 2147483647 h 310"/>
                <a:gd name="T86" fmla="*/ 2147483647 w 242"/>
                <a:gd name="T87" fmla="*/ 2147483647 h 310"/>
                <a:gd name="T88" fmla="*/ 2147483647 w 242"/>
                <a:gd name="T89" fmla="*/ 2147483647 h 310"/>
                <a:gd name="T90" fmla="*/ 2147483647 w 242"/>
                <a:gd name="T91" fmla="*/ 2147483647 h 310"/>
                <a:gd name="T92" fmla="*/ 2147483647 w 242"/>
                <a:gd name="T93" fmla="*/ 2147483647 h 310"/>
                <a:gd name="T94" fmla="*/ 2147483647 w 242"/>
                <a:gd name="T95" fmla="*/ 2147483647 h 310"/>
                <a:gd name="T96" fmla="*/ 2147483647 w 242"/>
                <a:gd name="T97" fmla="*/ 2147483647 h 310"/>
                <a:gd name="T98" fmla="*/ 2147483647 w 242"/>
                <a:gd name="T99" fmla="*/ 2147483647 h 310"/>
                <a:gd name="T100" fmla="*/ 2147483647 w 242"/>
                <a:gd name="T101" fmla="*/ 2147483647 h 310"/>
                <a:gd name="T102" fmla="*/ 2147483647 w 242"/>
                <a:gd name="T103" fmla="*/ 2147483647 h 310"/>
                <a:gd name="T104" fmla="*/ 2147483647 w 242"/>
                <a:gd name="T105" fmla="*/ 2147483647 h 310"/>
                <a:gd name="T106" fmla="*/ 2147483647 w 242"/>
                <a:gd name="T107" fmla="*/ 2147483647 h 310"/>
                <a:gd name="T108" fmla="*/ 2147483647 w 242"/>
                <a:gd name="T109" fmla="*/ 2147483647 h 310"/>
                <a:gd name="T110" fmla="*/ 2147483647 w 242"/>
                <a:gd name="T111" fmla="*/ 2147483647 h 310"/>
                <a:gd name="T112" fmla="*/ 2147483647 w 242"/>
                <a:gd name="T113" fmla="*/ 2147483647 h 310"/>
                <a:gd name="T114" fmla="*/ 2147483647 w 242"/>
                <a:gd name="T115" fmla="*/ 2147483647 h 310"/>
                <a:gd name="T116" fmla="*/ 2147483647 w 242"/>
                <a:gd name="T117" fmla="*/ 2147483647 h 3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2"/>
                <a:gd name="T178" fmla="*/ 0 h 310"/>
                <a:gd name="T179" fmla="*/ 242 w 242"/>
                <a:gd name="T180" fmla="*/ 310 h 31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2" h="310">
                  <a:moveTo>
                    <a:pt x="227" y="252"/>
                  </a:moveTo>
                  <a:lnTo>
                    <a:pt x="226" y="247"/>
                  </a:lnTo>
                  <a:lnTo>
                    <a:pt x="226" y="243"/>
                  </a:lnTo>
                  <a:lnTo>
                    <a:pt x="225" y="239"/>
                  </a:lnTo>
                  <a:lnTo>
                    <a:pt x="223" y="236"/>
                  </a:lnTo>
                  <a:lnTo>
                    <a:pt x="220" y="218"/>
                  </a:lnTo>
                  <a:lnTo>
                    <a:pt x="224" y="211"/>
                  </a:lnTo>
                  <a:lnTo>
                    <a:pt x="232" y="196"/>
                  </a:lnTo>
                  <a:lnTo>
                    <a:pt x="234" y="193"/>
                  </a:lnTo>
                  <a:lnTo>
                    <a:pt x="235" y="190"/>
                  </a:lnTo>
                  <a:lnTo>
                    <a:pt x="236" y="187"/>
                  </a:lnTo>
                  <a:lnTo>
                    <a:pt x="240" y="174"/>
                  </a:lnTo>
                  <a:lnTo>
                    <a:pt x="239" y="161"/>
                  </a:lnTo>
                  <a:lnTo>
                    <a:pt x="239" y="150"/>
                  </a:lnTo>
                  <a:lnTo>
                    <a:pt x="238" y="146"/>
                  </a:lnTo>
                  <a:lnTo>
                    <a:pt x="238" y="142"/>
                  </a:lnTo>
                  <a:lnTo>
                    <a:pt x="238" y="130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8" y="108"/>
                  </a:lnTo>
                  <a:lnTo>
                    <a:pt x="241" y="104"/>
                  </a:lnTo>
                  <a:lnTo>
                    <a:pt x="242" y="101"/>
                  </a:lnTo>
                  <a:lnTo>
                    <a:pt x="241" y="89"/>
                  </a:lnTo>
                  <a:lnTo>
                    <a:pt x="239" y="87"/>
                  </a:lnTo>
                  <a:lnTo>
                    <a:pt x="239" y="84"/>
                  </a:lnTo>
                  <a:lnTo>
                    <a:pt x="239" y="81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40" y="63"/>
                  </a:lnTo>
                  <a:lnTo>
                    <a:pt x="240" y="55"/>
                  </a:lnTo>
                  <a:lnTo>
                    <a:pt x="240" y="45"/>
                  </a:lnTo>
                  <a:lnTo>
                    <a:pt x="240" y="4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5"/>
                  </a:lnTo>
                  <a:lnTo>
                    <a:pt x="241" y="11"/>
                  </a:lnTo>
                  <a:lnTo>
                    <a:pt x="241" y="0"/>
                  </a:lnTo>
                  <a:lnTo>
                    <a:pt x="234" y="16"/>
                  </a:lnTo>
                  <a:lnTo>
                    <a:pt x="222" y="29"/>
                  </a:lnTo>
                  <a:lnTo>
                    <a:pt x="169" y="39"/>
                  </a:lnTo>
                  <a:lnTo>
                    <a:pt x="148" y="34"/>
                  </a:lnTo>
                  <a:lnTo>
                    <a:pt x="134" y="30"/>
                  </a:lnTo>
                  <a:lnTo>
                    <a:pt x="121" y="24"/>
                  </a:lnTo>
                  <a:lnTo>
                    <a:pt x="101" y="23"/>
                  </a:lnTo>
                  <a:lnTo>
                    <a:pt x="87" y="22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67" y="16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33" y="7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30" y="48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24" y="68"/>
                  </a:lnTo>
                  <a:lnTo>
                    <a:pt x="29" y="83"/>
                  </a:lnTo>
                  <a:lnTo>
                    <a:pt x="8" y="97"/>
                  </a:lnTo>
                  <a:lnTo>
                    <a:pt x="12" y="97"/>
                  </a:lnTo>
                  <a:lnTo>
                    <a:pt x="17" y="97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27" y="107"/>
                  </a:lnTo>
                  <a:lnTo>
                    <a:pt x="33" y="102"/>
                  </a:lnTo>
                  <a:lnTo>
                    <a:pt x="37" y="105"/>
                  </a:lnTo>
                  <a:lnTo>
                    <a:pt x="46" y="125"/>
                  </a:lnTo>
                  <a:lnTo>
                    <a:pt x="52" y="125"/>
                  </a:lnTo>
                  <a:lnTo>
                    <a:pt x="40" y="131"/>
                  </a:lnTo>
                  <a:lnTo>
                    <a:pt x="39" y="135"/>
                  </a:lnTo>
                  <a:lnTo>
                    <a:pt x="24" y="143"/>
                  </a:lnTo>
                  <a:lnTo>
                    <a:pt x="19" y="148"/>
                  </a:lnTo>
                  <a:lnTo>
                    <a:pt x="0" y="155"/>
                  </a:lnTo>
                  <a:lnTo>
                    <a:pt x="3" y="159"/>
                  </a:lnTo>
                  <a:lnTo>
                    <a:pt x="2" y="164"/>
                  </a:lnTo>
                  <a:lnTo>
                    <a:pt x="1" y="185"/>
                  </a:lnTo>
                  <a:lnTo>
                    <a:pt x="8" y="198"/>
                  </a:lnTo>
                  <a:lnTo>
                    <a:pt x="18" y="212"/>
                  </a:lnTo>
                  <a:lnTo>
                    <a:pt x="19" y="217"/>
                  </a:lnTo>
                  <a:lnTo>
                    <a:pt x="23" y="227"/>
                  </a:lnTo>
                  <a:lnTo>
                    <a:pt x="29" y="230"/>
                  </a:lnTo>
                  <a:lnTo>
                    <a:pt x="28" y="238"/>
                  </a:lnTo>
                  <a:lnTo>
                    <a:pt x="28" y="243"/>
                  </a:lnTo>
                  <a:lnTo>
                    <a:pt x="28" y="248"/>
                  </a:lnTo>
                  <a:lnTo>
                    <a:pt x="29" y="260"/>
                  </a:lnTo>
                  <a:lnTo>
                    <a:pt x="28" y="271"/>
                  </a:lnTo>
                  <a:lnTo>
                    <a:pt x="23" y="296"/>
                  </a:lnTo>
                  <a:lnTo>
                    <a:pt x="23" y="310"/>
                  </a:lnTo>
                  <a:lnTo>
                    <a:pt x="45" y="303"/>
                  </a:lnTo>
                  <a:lnTo>
                    <a:pt x="62" y="294"/>
                  </a:lnTo>
                  <a:lnTo>
                    <a:pt x="72" y="286"/>
                  </a:lnTo>
                  <a:lnTo>
                    <a:pt x="86" y="282"/>
                  </a:lnTo>
                  <a:lnTo>
                    <a:pt x="91" y="281"/>
                  </a:lnTo>
                  <a:lnTo>
                    <a:pt x="99" y="279"/>
                  </a:lnTo>
                  <a:lnTo>
                    <a:pt x="114" y="276"/>
                  </a:lnTo>
                  <a:lnTo>
                    <a:pt x="119" y="277"/>
                  </a:lnTo>
                  <a:lnTo>
                    <a:pt x="126" y="277"/>
                  </a:lnTo>
                  <a:lnTo>
                    <a:pt x="138" y="276"/>
                  </a:lnTo>
                  <a:lnTo>
                    <a:pt x="142" y="275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59" y="272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01" y="263"/>
                  </a:lnTo>
                  <a:lnTo>
                    <a:pt x="208" y="263"/>
                  </a:lnTo>
                  <a:lnTo>
                    <a:pt x="216" y="263"/>
                  </a:lnTo>
                  <a:lnTo>
                    <a:pt x="229" y="265"/>
                  </a:lnTo>
                  <a:lnTo>
                    <a:pt x="227" y="259"/>
                  </a:lnTo>
                  <a:lnTo>
                    <a:pt x="226" y="254"/>
                  </a:lnTo>
                  <a:lnTo>
                    <a:pt x="227" y="25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" name="Maricao">
              <a:extLst>
                <a:ext uri="{FF2B5EF4-FFF2-40B4-BE49-F238E27FC236}">
                  <a16:creationId xmlns:a16="http://schemas.microsoft.com/office/drawing/2014/main" id="{C414B812-51A7-F2C5-9D41-F30EF3498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288" y="2708275"/>
              <a:ext cx="785812" cy="255588"/>
            </a:xfrm>
            <a:custGeom>
              <a:avLst/>
              <a:gdLst>
                <a:gd name="T0" fmla="*/ 2147483647 w 495"/>
                <a:gd name="T1" fmla="*/ 2147483647 h 161"/>
                <a:gd name="T2" fmla="*/ 2147483647 w 495"/>
                <a:gd name="T3" fmla="*/ 2147483647 h 161"/>
                <a:gd name="T4" fmla="*/ 2147483647 w 495"/>
                <a:gd name="T5" fmla="*/ 2147483647 h 161"/>
                <a:gd name="T6" fmla="*/ 2147483647 w 495"/>
                <a:gd name="T7" fmla="*/ 2147483647 h 161"/>
                <a:gd name="T8" fmla="*/ 2147483647 w 495"/>
                <a:gd name="T9" fmla="*/ 2147483647 h 161"/>
                <a:gd name="T10" fmla="*/ 2147483647 w 495"/>
                <a:gd name="T11" fmla="*/ 2147483647 h 161"/>
                <a:gd name="T12" fmla="*/ 2147483647 w 495"/>
                <a:gd name="T13" fmla="*/ 2147483647 h 161"/>
                <a:gd name="T14" fmla="*/ 2147483647 w 495"/>
                <a:gd name="T15" fmla="*/ 2147483647 h 161"/>
                <a:gd name="T16" fmla="*/ 2147483647 w 495"/>
                <a:gd name="T17" fmla="*/ 2147483647 h 161"/>
                <a:gd name="T18" fmla="*/ 2147483647 w 495"/>
                <a:gd name="T19" fmla="*/ 2147483647 h 161"/>
                <a:gd name="T20" fmla="*/ 2147483647 w 495"/>
                <a:gd name="T21" fmla="*/ 2147483647 h 161"/>
                <a:gd name="T22" fmla="*/ 2147483647 w 495"/>
                <a:gd name="T23" fmla="*/ 2147483647 h 161"/>
                <a:gd name="T24" fmla="*/ 2147483647 w 495"/>
                <a:gd name="T25" fmla="*/ 2147483647 h 161"/>
                <a:gd name="T26" fmla="*/ 2147483647 w 495"/>
                <a:gd name="T27" fmla="*/ 2147483647 h 161"/>
                <a:gd name="T28" fmla="*/ 2147483647 w 495"/>
                <a:gd name="T29" fmla="*/ 2147483647 h 161"/>
                <a:gd name="T30" fmla="*/ 2147483647 w 495"/>
                <a:gd name="T31" fmla="*/ 2147483647 h 161"/>
                <a:gd name="T32" fmla="*/ 2147483647 w 495"/>
                <a:gd name="T33" fmla="*/ 2147483647 h 161"/>
                <a:gd name="T34" fmla="*/ 2147483647 w 495"/>
                <a:gd name="T35" fmla="*/ 2147483647 h 161"/>
                <a:gd name="T36" fmla="*/ 2147483647 w 495"/>
                <a:gd name="T37" fmla="*/ 2147483647 h 161"/>
                <a:gd name="T38" fmla="*/ 2147483647 w 495"/>
                <a:gd name="T39" fmla="*/ 2147483647 h 161"/>
                <a:gd name="T40" fmla="*/ 2147483647 w 495"/>
                <a:gd name="T41" fmla="*/ 2147483647 h 161"/>
                <a:gd name="T42" fmla="*/ 2147483647 w 495"/>
                <a:gd name="T43" fmla="*/ 2147483647 h 161"/>
                <a:gd name="T44" fmla="*/ 2147483647 w 495"/>
                <a:gd name="T45" fmla="*/ 2147483647 h 161"/>
                <a:gd name="T46" fmla="*/ 2147483647 w 495"/>
                <a:gd name="T47" fmla="*/ 2147483647 h 161"/>
                <a:gd name="T48" fmla="*/ 2147483647 w 495"/>
                <a:gd name="T49" fmla="*/ 2147483647 h 161"/>
                <a:gd name="T50" fmla="*/ 2147483647 w 495"/>
                <a:gd name="T51" fmla="*/ 2147483647 h 161"/>
                <a:gd name="T52" fmla="*/ 2147483647 w 495"/>
                <a:gd name="T53" fmla="*/ 2147483647 h 161"/>
                <a:gd name="T54" fmla="*/ 2147483647 w 495"/>
                <a:gd name="T55" fmla="*/ 2147483647 h 161"/>
                <a:gd name="T56" fmla="*/ 2147483647 w 495"/>
                <a:gd name="T57" fmla="*/ 2147483647 h 161"/>
                <a:gd name="T58" fmla="*/ 2147483647 w 495"/>
                <a:gd name="T59" fmla="*/ 2147483647 h 161"/>
                <a:gd name="T60" fmla="*/ 2147483647 w 495"/>
                <a:gd name="T61" fmla="*/ 2147483647 h 161"/>
                <a:gd name="T62" fmla="*/ 2147483647 w 495"/>
                <a:gd name="T63" fmla="*/ 2147483647 h 161"/>
                <a:gd name="T64" fmla="*/ 2147483647 w 495"/>
                <a:gd name="T65" fmla="*/ 2147483647 h 161"/>
                <a:gd name="T66" fmla="*/ 2147483647 w 495"/>
                <a:gd name="T67" fmla="*/ 2147483647 h 161"/>
                <a:gd name="T68" fmla="*/ 2147483647 w 495"/>
                <a:gd name="T69" fmla="*/ 2147483647 h 161"/>
                <a:gd name="T70" fmla="*/ 2147483647 w 495"/>
                <a:gd name="T71" fmla="*/ 2147483647 h 161"/>
                <a:gd name="T72" fmla="*/ 2147483647 w 495"/>
                <a:gd name="T73" fmla="*/ 2147483647 h 161"/>
                <a:gd name="T74" fmla="*/ 2147483647 w 495"/>
                <a:gd name="T75" fmla="*/ 2147483647 h 161"/>
                <a:gd name="T76" fmla="*/ 2147483647 w 495"/>
                <a:gd name="T77" fmla="*/ 2147483647 h 161"/>
                <a:gd name="T78" fmla="*/ 2147483647 w 495"/>
                <a:gd name="T79" fmla="*/ 2147483647 h 161"/>
                <a:gd name="T80" fmla="*/ 2147483647 w 495"/>
                <a:gd name="T81" fmla="*/ 2147483647 h 161"/>
                <a:gd name="T82" fmla="*/ 2147483647 w 495"/>
                <a:gd name="T83" fmla="*/ 2147483647 h 161"/>
                <a:gd name="T84" fmla="*/ 2147483647 w 495"/>
                <a:gd name="T85" fmla="*/ 2147483647 h 161"/>
                <a:gd name="T86" fmla="*/ 2147483647 w 495"/>
                <a:gd name="T87" fmla="*/ 2147483647 h 161"/>
                <a:gd name="T88" fmla="*/ 2147483647 w 495"/>
                <a:gd name="T89" fmla="*/ 2147483647 h 161"/>
                <a:gd name="T90" fmla="*/ 2147483647 w 495"/>
                <a:gd name="T91" fmla="*/ 2147483647 h 161"/>
                <a:gd name="T92" fmla="*/ 2147483647 w 495"/>
                <a:gd name="T93" fmla="*/ 2147483647 h 161"/>
                <a:gd name="T94" fmla="*/ 2147483647 w 495"/>
                <a:gd name="T95" fmla="*/ 2147483647 h 161"/>
                <a:gd name="T96" fmla="*/ 2147483647 w 495"/>
                <a:gd name="T97" fmla="*/ 2147483647 h 161"/>
                <a:gd name="T98" fmla="*/ 2147483647 w 495"/>
                <a:gd name="T99" fmla="*/ 2147483647 h 161"/>
                <a:gd name="T100" fmla="*/ 2147483647 w 495"/>
                <a:gd name="T101" fmla="*/ 2147483647 h 161"/>
                <a:gd name="T102" fmla="*/ 2147483647 w 495"/>
                <a:gd name="T103" fmla="*/ 2147483647 h 161"/>
                <a:gd name="T104" fmla="*/ 2147483647 w 495"/>
                <a:gd name="T105" fmla="*/ 2147483647 h 161"/>
                <a:gd name="T106" fmla="*/ 2147483647 w 495"/>
                <a:gd name="T107" fmla="*/ 2147483647 h 161"/>
                <a:gd name="T108" fmla="*/ 2147483647 w 495"/>
                <a:gd name="T109" fmla="*/ 2147483647 h 161"/>
                <a:gd name="T110" fmla="*/ 2147483647 w 495"/>
                <a:gd name="T111" fmla="*/ 2147483647 h 1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5"/>
                <a:gd name="T169" fmla="*/ 0 h 161"/>
                <a:gd name="T170" fmla="*/ 495 w 495"/>
                <a:gd name="T171" fmla="*/ 161 h 1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5" h="161">
                  <a:moveTo>
                    <a:pt x="119" y="116"/>
                  </a:moveTo>
                  <a:lnTo>
                    <a:pt x="113" y="117"/>
                  </a:lnTo>
                  <a:lnTo>
                    <a:pt x="110" y="116"/>
                  </a:lnTo>
                  <a:lnTo>
                    <a:pt x="102" y="112"/>
                  </a:lnTo>
                  <a:lnTo>
                    <a:pt x="96" y="110"/>
                  </a:lnTo>
                  <a:lnTo>
                    <a:pt x="77" y="98"/>
                  </a:lnTo>
                  <a:lnTo>
                    <a:pt x="72" y="97"/>
                  </a:lnTo>
                  <a:lnTo>
                    <a:pt x="60" y="96"/>
                  </a:lnTo>
                  <a:lnTo>
                    <a:pt x="56" y="94"/>
                  </a:lnTo>
                  <a:lnTo>
                    <a:pt x="51" y="94"/>
                  </a:lnTo>
                  <a:lnTo>
                    <a:pt x="47" y="93"/>
                  </a:lnTo>
                  <a:lnTo>
                    <a:pt x="18" y="89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24" y="66"/>
                  </a:lnTo>
                  <a:lnTo>
                    <a:pt x="22" y="63"/>
                  </a:lnTo>
                  <a:lnTo>
                    <a:pt x="37" y="62"/>
                  </a:lnTo>
                  <a:lnTo>
                    <a:pt x="41" y="59"/>
                  </a:lnTo>
                  <a:lnTo>
                    <a:pt x="40" y="51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52" y="51"/>
                  </a:lnTo>
                  <a:lnTo>
                    <a:pt x="64" y="53"/>
                  </a:lnTo>
                  <a:lnTo>
                    <a:pt x="76" y="46"/>
                  </a:lnTo>
                  <a:lnTo>
                    <a:pt x="78" y="41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81" y="29"/>
                  </a:lnTo>
                  <a:lnTo>
                    <a:pt x="92" y="30"/>
                  </a:lnTo>
                  <a:lnTo>
                    <a:pt x="102" y="32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8" y="23"/>
                  </a:lnTo>
                  <a:lnTo>
                    <a:pt x="132" y="20"/>
                  </a:lnTo>
                  <a:lnTo>
                    <a:pt x="138" y="18"/>
                  </a:lnTo>
                  <a:lnTo>
                    <a:pt x="141" y="13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7" y="0"/>
                  </a:lnTo>
                  <a:lnTo>
                    <a:pt x="174" y="3"/>
                  </a:lnTo>
                  <a:lnTo>
                    <a:pt x="176" y="4"/>
                  </a:lnTo>
                  <a:lnTo>
                    <a:pt x="179" y="6"/>
                  </a:lnTo>
                  <a:lnTo>
                    <a:pt x="183" y="6"/>
                  </a:lnTo>
                  <a:lnTo>
                    <a:pt x="186" y="7"/>
                  </a:lnTo>
                  <a:lnTo>
                    <a:pt x="189" y="4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4"/>
                  </a:lnTo>
                  <a:lnTo>
                    <a:pt x="201" y="4"/>
                  </a:lnTo>
                  <a:lnTo>
                    <a:pt x="204" y="4"/>
                  </a:lnTo>
                  <a:lnTo>
                    <a:pt x="210" y="6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31" y="14"/>
                  </a:lnTo>
                  <a:lnTo>
                    <a:pt x="236" y="14"/>
                  </a:lnTo>
                  <a:lnTo>
                    <a:pt x="239" y="14"/>
                  </a:lnTo>
                  <a:lnTo>
                    <a:pt x="247" y="20"/>
                  </a:lnTo>
                  <a:lnTo>
                    <a:pt x="251" y="21"/>
                  </a:lnTo>
                  <a:lnTo>
                    <a:pt x="261" y="23"/>
                  </a:lnTo>
                  <a:lnTo>
                    <a:pt x="264" y="24"/>
                  </a:lnTo>
                  <a:lnTo>
                    <a:pt x="268" y="25"/>
                  </a:lnTo>
                  <a:lnTo>
                    <a:pt x="279" y="28"/>
                  </a:lnTo>
                  <a:lnTo>
                    <a:pt x="287" y="30"/>
                  </a:lnTo>
                  <a:lnTo>
                    <a:pt x="294" y="31"/>
                  </a:lnTo>
                  <a:lnTo>
                    <a:pt x="298" y="32"/>
                  </a:lnTo>
                  <a:lnTo>
                    <a:pt x="304" y="33"/>
                  </a:lnTo>
                  <a:lnTo>
                    <a:pt x="308" y="34"/>
                  </a:lnTo>
                  <a:lnTo>
                    <a:pt x="314" y="36"/>
                  </a:lnTo>
                  <a:lnTo>
                    <a:pt x="317" y="37"/>
                  </a:lnTo>
                  <a:lnTo>
                    <a:pt x="332" y="40"/>
                  </a:lnTo>
                  <a:lnTo>
                    <a:pt x="341" y="43"/>
                  </a:lnTo>
                  <a:lnTo>
                    <a:pt x="345" y="44"/>
                  </a:lnTo>
                  <a:lnTo>
                    <a:pt x="352" y="46"/>
                  </a:lnTo>
                  <a:lnTo>
                    <a:pt x="359" y="47"/>
                  </a:lnTo>
                  <a:lnTo>
                    <a:pt x="376" y="47"/>
                  </a:lnTo>
                  <a:lnTo>
                    <a:pt x="393" y="47"/>
                  </a:lnTo>
                  <a:lnTo>
                    <a:pt x="407" y="48"/>
                  </a:lnTo>
                  <a:lnTo>
                    <a:pt x="416" y="47"/>
                  </a:lnTo>
                  <a:lnTo>
                    <a:pt x="434" y="56"/>
                  </a:lnTo>
                  <a:lnTo>
                    <a:pt x="431" y="59"/>
                  </a:lnTo>
                  <a:lnTo>
                    <a:pt x="436" y="64"/>
                  </a:lnTo>
                  <a:lnTo>
                    <a:pt x="435" y="67"/>
                  </a:lnTo>
                  <a:lnTo>
                    <a:pt x="435" y="79"/>
                  </a:lnTo>
                  <a:lnTo>
                    <a:pt x="450" y="81"/>
                  </a:lnTo>
                  <a:lnTo>
                    <a:pt x="462" y="86"/>
                  </a:lnTo>
                  <a:lnTo>
                    <a:pt x="479" y="83"/>
                  </a:lnTo>
                  <a:lnTo>
                    <a:pt x="485" y="84"/>
                  </a:lnTo>
                  <a:lnTo>
                    <a:pt x="495" y="86"/>
                  </a:lnTo>
                  <a:lnTo>
                    <a:pt x="489" y="95"/>
                  </a:lnTo>
                  <a:lnTo>
                    <a:pt x="459" y="123"/>
                  </a:lnTo>
                  <a:lnTo>
                    <a:pt x="458" y="126"/>
                  </a:lnTo>
                  <a:lnTo>
                    <a:pt x="457" y="131"/>
                  </a:lnTo>
                  <a:lnTo>
                    <a:pt x="456" y="136"/>
                  </a:lnTo>
                  <a:lnTo>
                    <a:pt x="454" y="142"/>
                  </a:lnTo>
                  <a:lnTo>
                    <a:pt x="452" y="146"/>
                  </a:lnTo>
                  <a:lnTo>
                    <a:pt x="451" y="148"/>
                  </a:lnTo>
                  <a:lnTo>
                    <a:pt x="450" y="154"/>
                  </a:lnTo>
                  <a:lnTo>
                    <a:pt x="444" y="161"/>
                  </a:lnTo>
                  <a:lnTo>
                    <a:pt x="438" y="160"/>
                  </a:lnTo>
                  <a:lnTo>
                    <a:pt x="432" y="160"/>
                  </a:lnTo>
                  <a:lnTo>
                    <a:pt x="426" y="158"/>
                  </a:lnTo>
                  <a:lnTo>
                    <a:pt x="422" y="159"/>
                  </a:lnTo>
                  <a:lnTo>
                    <a:pt x="417" y="156"/>
                  </a:lnTo>
                  <a:lnTo>
                    <a:pt x="414" y="155"/>
                  </a:lnTo>
                  <a:lnTo>
                    <a:pt x="412" y="153"/>
                  </a:lnTo>
                  <a:lnTo>
                    <a:pt x="407" y="151"/>
                  </a:lnTo>
                  <a:lnTo>
                    <a:pt x="402" y="144"/>
                  </a:lnTo>
                  <a:lnTo>
                    <a:pt x="400" y="143"/>
                  </a:lnTo>
                  <a:lnTo>
                    <a:pt x="396" y="139"/>
                  </a:lnTo>
                  <a:lnTo>
                    <a:pt x="394" y="138"/>
                  </a:lnTo>
                  <a:lnTo>
                    <a:pt x="389" y="135"/>
                  </a:lnTo>
                  <a:lnTo>
                    <a:pt x="385" y="130"/>
                  </a:lnTo>
                  <a:lnTo>
                    <a:pt x="378" y="126"/>
                  </a:lnTo>
                  <a:lnTo>
                    <a:pt x="373" y="127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64" y="138"/>
                  </a:lnTo>
                  <a:lnTo>
                    <a:pt x="359" y="137"/>
                  </a:lnTo>
                  <a:lnTo>
                    <a:pt x="354" y="138"/>
                  </a:lnTo>
                  <a:lnTo>
                    <a:pt x="350" y="140"/>
                  </a:lnTo>
                  <a:lnTo>
                    <a:pt x="346" y="141"/>
                  </a:lnTo>
                  <a:lnTo>
                    <a:pt x="342" y="141"/>
                  </a:lnTo>
                  <a:lnTo>
                    <a:pt x="336" y="138"/>
                  </a:lnTo>
                  <a:lnTo>
                    <a:pt x="329" y="134"/>
                  </a:lnTo>
                  <a:lnTo>
                    <a:pt x="327" y="134"/>
                  </a:lnTo>
                  <a:lnTo>
                    <a:pt x="326" y="131"/>
                  </a:lnTo>
                  <a:lnTo>
                    <a:pt x="321" y="130"/>
                  </a:lnTo>
                  <a:lnTo>
                    <a:pt x="319" y="128"/>
                  </a:lnTo>
                  <a:lnTo>
                    <a:pt x="316" y="126"/>
                  </a:lnTo>
                  <a:lnTo>
                    <a:pt x="314" y="123"/>
                  </a:lnTo>
                  <a:lnTo>
                    <a:pt x="309" y="124"/>
                  </a:lnTo>
                  <a:lnTo>
                    <a:pt x="305" y="124"/>
                  </a:lnTo>
                  <a:lnTo>
                    <a:pt x="302" y="124"/>
                  </a:lnTo>
                  <a:lnTo>
                    <a:pt x="294" y="129"/>
                  </a:lnTo>
                  <a:lnTo>
                    <a:pt x="292" y="129"/>
                  </a:lnTo>
                  <a:lnTo>
                    <a:pt x="289" y="129"/>
                  </a:lnTo>
                  <a:lnTo>
                    <a:pt x="286" y="130"/>
                  </a:lnTo>
                  <a:lnTo>
                    <a:pt x="284" y="132"/>
                  </a:lnTo>
                  <a:lnTo>
                    <a:pt x="279" y="135"/>
                  </a:lnTo>
                  <a:lnTo>
                    <a:pt x="276" y="133"/>
                  </a:lnTo>
                  <a:lnTo>
                    <a:pt x="271" y="132"/>
                  </a:lnTo>
                  <a:lnTo>
                    <a:pt x="269" y="134"/>
                  </a:lnTo>
                  <a:lnTo>
                    <a:pt x="268" y="136"/>
                  </a:lnTo>
                  <a:lnTo>
                    <a:pt x="251" y="136"/>
                  </a:lnTo>
                  <a:lnTo>
                    <a:pt x="248" y="136"/>
                  </a:lnTo>
                  <a:lnTo>
                    <a:pt x="245" y="137"/>
                  </a:lnTo>
                  <a:lnTo>
                    <a:pt x="241" y="137"/>
                  </a:lnTo>
                  <a:lnTo>
                    <a:pt x="238" y="139"/>
                  </a:lnTo>
                  <a:lnTo>
                    <a:pt x="233" y="141"/>
                  </a:lnTo>
                  <a:lnTo>
                    <a:pt x="228" y="142"/>
                  </a:lnTo>
                  <a:lnTo>
                    <a:pt x="215" y="143"/>
                  </a:lnTo>
                  <a:lnTo>
                    <a:pt x="186" y="151"/>
                  </a:lnTo>
                  <a:lnTo>
                    <a:pt x="169" y="147"/>
                  </a:lnTo>
                  <a:lnTo>
                    <a:pt x="160" y="140"/>
                  </a:lnTo>
                  <a:lnTo>
                    <a:pt x="157" y="138"/>
                  </a:lnTo>
                  <a:lnTo>
                    <a:pt x="153" y="136"/>
                  </a:lnTo>
                  <a:lnTo>
                    <a:pt x="146" y="134"/>
                  </a:lnTo>
                  <a:lnTo>
                    <a:pt x="143" y="136"/>
                  </a:lnTo>
                  <a:lnTo>
                    <a:pt x="140" y="132"/>
                  </a:lnTo>
                  <a:lnTo>
                    <a:pt x="136" y="131"/>
                  </a:lnTo>
                  <a:lnTo>
                    <a:pt x="134" y="128"/>
                  </a:lnTo>
                  <a:lnTo>
                    <a:pt x="130" y="120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1" y="117"/>
                  </a:lnTo>
                  <a:lnTo>
                    <a:pt x="119" y="116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Maunabo">
              <a:extLst>
                <a:ext uri="{FF2B5EF4-FFF2-40B4-BE49-F238E27FC236}">
                  <a16:creationId xmlns:a16="http://schemas.microsoft.com/office/drawing/2014/main" id="{D6147CB5-0D8D-1891-4826-A1571EC2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3244850"/>
              <a:ext cx="503238" cy="295275"/>
            </a:xfrm>
            <a:custGeom>
              <a:avLst/>
              <a:gdLst>
                <a:gd name="T0" fmla="*/ 2147483647 w 317"/>
                <a:gd name="T1" fmla="*/ 2147483647 h 186"/>
                <a:gd name="T2" fmla="*/ 2147483647 w 317"/>
                <a:gd name="T3" fmla="*/ 2147483647 h 186"/>
                <a:gd name="T4" fmla="*/ 2147483647 w 317"/>
                <a:gd name="T5" fmla="*/ 2147483647 h 186"/>
                <a:gd name="T6" fmla="*/ 2147483647 w 317"/>
                <a:gd name="T7" fmla="*/ 2147483647 h 186"/>
                <a:gd name="T8" fmla="*/ 2147483647 w 317"/>
                <a:gd name="T9" fmla="*/ 2147483647 h 186"/>
                <a:gd name="T10" fmla="*/ 2147483647 w 317"/>
                <a:gd name="T11" fmla="*/ 2147483647 h 186"/>
                <a:gd name="T12" fmla="*/ 2147483647 w 317"/>
                <a:gd name="T13" fmla="*/ 2147483647 h 186"/>
                <a:gd name="T14" fmla="*/ 2147483647 w 317"/>
                <a:gd name="T15" fmla="*/ 2147483647 h 186"/>
                <a:gd name="T16" fmla="*/ 2147483647 w 317"/>
                <a:gd name="T17" fmla="*/ 2147483647 h 186"/>
                <a:gd name="T18" fmla="*/ 2147483647 w 317"/>
                <a:gd name="T19" fmla="*/ 2147483647 h 186"/>
                <a:gd name="T20" fmla="*/ 2147483647 w 317"/>
                <a:gd name="T21" fmla="*/ 2147483647 h 186"/>
                <a:gd name="T22" fmla="*/ 2147483647 w 317"/>
                <a:gd name="T23" fmla="*/ 2147483647 h 186"/>
                <a:gd name="T24" fmla="*/ 2147483647 w 317"/>
                <a:gd name="T25" fmla="*/ 2147483647 h 186"/>
                <a:gd name="T26" fmla="*/ 2147483647 w 317"/>
                <a:gd name="T27" fmla="*/ 2147483647 h 186"/>
                <a:gd name="T28" fmla="*/ 2147483647 w 317"/>
                <a:gd name="T29" fmla="*/ 2147483647 h 186"/>
                <a:gd name="T30" fmla="*/ 2147483647 w 317"/>
                <a:gd name="T31" fmla="*/ 2147483647 h 186"/>
                <a:gd name="T32" fmla="*/ 2147483647 w 317"/>
                <a:gd name="T33" fmla="*/ 2147483647 h 186"/>
                <a:gd name="T34" fmla="*/ 2147483647 w 317"/>
                <a:gd name="T35" fmla="*/ 2147483647 h 186"/>
                <a:gd name="T36" fmla="*/ 2147483647 w 317"/>
                <a:gd name="T37" fmla="*/ 2147483647 h 186"/>
                <a:gd name="T38" fmla="*/ 2147483647 w 317"/>
                <a:gd name="T39" fmla="*/ 2147483647 h 186"/>
                <a:gd name="T40" fmla="*/ 2147483647 w 317"/>
                <a:gd name="T41" fmla="*/ 2147483647 h 186"/>
                <a:gd name="T42" fmla="*/ 2147483647 w 317"/>
                <a:gd name="T43" fmla="*/ 2147483647 h 186"/>
                <a:gd name="T44" fmla="*/ 2147483647 w 317"/>
                <a:gd name="T45" fmla="*/ 2147483647 h 186"/>
                <a:gd name="T46" fmla="*/ 2147483647 w 317"/>
                <a:gd name="T47" fmla="*/ 2147483647 h 186"/>
                <a:gd name="T48" fmla="*/ 2147483647 w 317"/>
                <a:gd name="T49" fmla="*/ 2147483647 h 186"/>
                <a:gd name="T50" fmla="*/ 2147483647 w 317"/>
                <a:gd name="T51" fmla="*/ 2147483647 h 186"/>
                <a:gd name="T52" fmla="*/ 2147483647 w 317"/>
                <a:gd name="T53" fmla="*/ 2147483647 h 186"/>
                <a:gd name="T54" fmla="*/ 2147483647 w 317"/>
                <a:gd name="T55" fmla="*/ 2147483647 h 186"/>
                <a:gd name="T56" fmla="*/ 2147483647 w 317"/>
                <a:gd name="T57" fmla="*/ 2147483647 h 186"/>
                <a:gd name="T58" fmla="*/ 2147483647 w 317"/>
                <a:gd name="T59" fmla="*/ 2147483647 h 186"/>
                <a:gd name="T60" fmla="*/ 2147483647 w 317"/>
                <a:gd name="T61" fmla="*/ 2147483647 h 186"/>
                <a:gd name="T62" fmla="*/ 2147483647 w 317"/>
                <a:gd name="T63" fmla="*/ 2147483647 h 186"/>
                <a:gd name="T64" fmla="*/ 2147483647 w 317"/>
                <a:gd name="T65" fmla="*/ 2147483647 h 186"/>
                <a:gd name="T66" fmla="*/ 2147483647 w 317"/>
                <a:gd name="T67" fmla="*/ 2147483647 h 186"/>
                <a:gd name="T68" fmla="*/ 2147483647 w 317"/>
                <a:gd name="T69" fmla="*/ 2147483647 h 186"/>
                <a:gd name="T70" fmla="*/ 2147483647 w 317"/>
                <a:gd name="T71" fmla="*/ 2147483647 h 186"/>
                <a:gd name="T72" fmla="*/ 2147483647 w 317"/>
                <a:gd name="T73" fmla="*/ 2147483647 h 186"/>
                <a:gd name="T74" fmla="*/ 2147483647 w 317"/>
                <a:gd name="T75" fmla="*/ 2147483647 h 186"/>
                <a:gd name="T76" fmla="*/ 2147483647 w 317"/>
                <a:gd name="T77" fmla="*/ 2147483647 h 18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17"/>
                <a:gd name="T118" fmla="*/ 0 h 186"/>
                <a:gd name="T119" fmla="*/ 317 w 317"/>
                <a:gd name="T120" fmla="*/ 186 h 18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17" h="186">
                  <a:moveTo>
                    <a:pt x="98" y="145"/>
                  </a:moveTo>
                  <a:lnTo>
                    <a:pt x="104" y="158"/>
                  </a:lnTo>
                  <a:lnTo>
                    <a:pt x="116" y="159"/>
                  </a:lnTo>
                  <a:lnTo>
                    <a:pt x="180" y="183"/>
                  </a:lnTo>
                  <a:lnTo>
                    <a:pt x="182" y="186"/>
                  </a:lnTo>
                  <a:lnTo>
                    <a:pt x="191" y="178"/>
                  </a:lnTo>
                  <a:lnTo>
                    <a:pt x="213" y="163"/>
                  </a:lnTo>
                  <a:lnTo>
                    <a:pt x="230" y="160"/>
                  </a:lnTo>
                  <a:lnTo>
                    <a:pt x="259" y="138"/>
                  </a:lnTo>
                  <a:lnTo>
                    <a:pt x="262" y="133"/>
                  </a:lnTo>
                  <a:lnTo>
                    <a:pt x="275" y="125"/>
                  </a:lnTo>
                  <a:lnTo>
                    <a:pt x="280" y="126"/>
                  </a:lnTo>
                  <a:lnTo>
                    <a:pt x="291" y="126"/>
                  </a:lnTo>
                  <a:lnTo>
                    <a:pt x="317" y="114"/>
                  </a:lnTo>
                  <a:lnTo>
                    <a:pt x="302" y="102"/>
                  </a:lnTo>
                  <a:lnTo>
                    <a:pt x="302" y="99"/>
                  </a:lnTo>
                  <a:lnTo>
                    <a:pt x="301" y="96"/>
                  </a:lnTo>
                  <a:lnTo>
                    <a:pt x="300" y="93"/>
                  </a:lnTo>
                  <a:lnTo>
                    <a:pt x="289" y="86"/>
                  </a:lnTo>
                  <a:lnTo>
                    <a:pt x="285" y="81"/>
                  </a:lnTo>
                  <a:lnTo>
                    <a:pt x="281" y="81"/>
                  </a:lnTo>
                  <a:lnTo>
                    <a:pt x="277" y="81"/>
                  </a:lnTo>
                  <a:lnTo>
                    <a:pt x="262" y="87"/>
                  </a:lnTo>
                  <a:lnTo>
                    <a:pt x="256" y="91"/>
                  </a:lnTo>
                  <a:lnTo>
                    <a:pt x="253" y="93"/>
                  </a:lnTo>
                  <a:lnTo>
                    <a:pt x="250" y="91"/>
                  </a:lnTo>
                  <a:lnTo>
                    <a:pt x="248" y="85"/>
                  </a:lnTo>
                  <a:lnTo>
                    <a:pt x="246" y="85"/>
                  </a:lnTo>
                  <a:lnTo>
                    <a:pt x="229" y="71"/>
                  </a:lnTo>
                  <a:lnTo>
                    <a:pt x="192" y="61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3" y="59"/>
                  </a:lnTo>
                  <a:lnTo>
                    <a:pt x="179" y="60"/>
                  </a:lnTo>
                  <a:lnTo>
                    <a:pt x="177" y="63"/>
                  </a:lnTo>
                  <a:lnTo>
                    <a:pt x="172" y="63"/>
                  </a:lnTo>
                  <a:lnTo>
                    <a:pt x="170" y="61"/>
                  </a:lnTo>
                  <a:lnTo>
                    <a:pt x="169" y="62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0" y="59"/>
                  </a:lnTo>
                  <a:lnTo>
                    <a:pt x="126" y="56"/>
                  </a:lnTo>
                  <a:lnTo>
                    <a:pt x="108" y="46"/>
                  </a:lnTo>
                  <a:lnTo>
                    <a:pt x="99" y="38"/>
                  </a:lnTo>
                  <a:lnTo>
                    <a:pt x="92" y="35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2"/>
                  </a:lnTo>
                  <a:lnTo>
                    <a:pt x="64" y="18"/>
                  </a:lnTo>
                  <a:lnTo>
                    <a:pt x="60" y="16"/>
                  </a:lnTo>
                  <a:lnTo>
                    <a:pt x="57" y="14"/>
                  </a:lnTo>
                  <a:lnTo>
                    <a:pt x="51" y="16"/>
                  </a:lnTo>
                  <a:lnTo>
                    <a:pt x="40" y="18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12"/>
                  </a:lnTo>
                  <a:lnTo>
                    <a:pt x="4" y="20"/>
                  </a:lnTo>
                  <a:lnTo>
                    <a:pt x="15" y="60"/>
                  </a:lnTo>
                  <a:lnTo>
                    <a:pt x="21" y="64"/>
                  </a:lnTo>
                  <a:lnTo>
                    <a:pt x="30" y="65"/>
                  </a:lnTo>
                  <a:lnTo>
                    <a:pt x="37" y="82"/>
                  </a:lnTo>
                  <a:lnTo>
                    <a:pt x="51" y="76"/>
                  </a:lnTo>
                  <a:lnTo>
                    <a:pt x="55" y="76"/>
                  </a:lnTo>
                  <a:lnTo>
                    <a:pt x="63" y="75"/>
                  </a:lnTo>
                  <a:lnTo>
                    <a:pt x="81" y="86"/>
                  </a:lnTo>
                  <a:lnTo>
                    <a:pt x="81" y="91"/>
                  </a:lnTo>
                  <a:lnTo>
                    <a:pt x="82" y="96"/>
                  </a:lnTo>
                  <a:lnTo>
                    <a:pt x="77" y="110"/>
                  </a:lnTo>
                  <a:lnTo>
                    <a:pt x="79" y="114"/>
                  </a:lnTo>
                  <a:lnTo>
                    <a:pt x="83" y="127"/>
                  </a:lnTo>
                  <a:lnTo>
                    <a:pt x="91" y="130"/>
                  </a:lnTo>
                  <a:lnTo>
                    <a:pt x="98" y="145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" name="Mayagüez">
              <a:extLst>
                <a:ext uri="{FF2B5EF4-FFF2-40B4-BE49-F238E27FC236}">
                  <a16:creationId xmlns:a16="http://schemas.microsoft.com/office/drawing/2014/main" id="{FF8BBBE0-B515-0A18-E869-857F1A002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468563"/>
              <a:ext cx="622300" cy="452437"/>
            </a:xfrm>
            <a:custGeom>
              <a:avLst/>
              <a:gdLst>
                <a:gd name="T0" fmla="*/ 2147483647 w 392"/>
                <a:gd name="T1" fmla="*/ 2147483647 h 285"/>
                <a:gd name="T2" fmla="*/ 2147483647 w 392"/>
                <a:gd name="T3" fmla="*/ 2147483647 h 285"/>
                <a:gd name="T4" fmla="*/ 2147483647 w 392"/>
                <a:gd name="T5" fmla="*/ 2147483647 h 285"/>
                <a:gd name="T6" fmla="*/ 2147483647 w 392"/>
                <a:gd name="T7" fmla="*/ 2147483647 h 285"/>
                <a:gd name="T8" fmla="*/ 2147483647 w 392"/>
                <a:gd name="T9" fmla="*/ 2147483647 h 285"/>
                <a:gd name="T10" fmla="*/ 2147483647 w 392"/>
                <a:gd name="T11" fmla="*/ 2147483647 h 285"/>
                <a:gd name="T12" fmla="*/ 2147483647 w 392"/>
                <a:gd name="T13" fmla="*/ 2147483647 h 285"/>
                <a:gd name="T14" fmla="*/ 2147483647 w 392"/>
                <a:gd name="T15" fmla="*/ 2147483647 h 285"/>
                <a:gd name="T16" fmla="*/ 2147483647 w 392"/>
                <a:gd name="T17" fmla="*/ 2147483647 h 285"/>
                <a:gd name="T18" fmla="*/ 2147483647 w 392"/>
                <a:gd name="T19" fmla="*/ 2147483647 h 285"/>
                <a:gd name="T20" fmla="*/ 2147483647 w 392"/>
                <a:gd name="T21" fmla="*/ 2147483647 h 285"/>
                <a:gd name="T22" fmla="*/ 2147483647 w 392"/>
                <a:gd name="T23" fmla="*/ 2147483647 h 285"/>
                <a:gd name="T24" fmla="*/ 2147483647 w 392"/>
                <a:gd name="T25" fmla="*/ 2147483647 h 285"/>
                <a:gd name="T26" fmla="*/ 2147483647 w 392"/>
                <a:gd name="T27" fmla="*/ 2147483647 h 285"/>
                <a:gd name="T28" fmla="*/ 2147483647 w 392"/>
                <a:gd name="T29" fmla="*/ 2147483647 h 285"/>
                <a:gd name="T30" fmla="*/ 2147483647 w 392"/>
                <a:gd name="T31" fmla="*/ 2147483647 h 285"/>
                <a:gd name="T32" fmla="*/ 2147483647 w 392"/>
                <a:gd name="T33" fmla="*/ 2147483647 h 285"/>
                <a:gd name="T34" fmla="*/ 2147483647 w 392"/>
                <a:gd name="T35" fmla="*/ 2147483647 h 285"/>
                <a:gd name="T36" fmla="*/ 2147483647 w 392"/>
                <a:gd name="T37" fmla="*/ 2147483647 h 285"/>
                <a:gd name="T38" fmla="*/ 2147483647 w 392"/>
                <a:gd name="T39" fmla="*/ 2147483647 h 285"/>
                <a:gd name="T40" fmla="*/ 2147483647 w 392"/>
                <a:gd name="T41" fmla="*/ 2147483647 h 285"/>
                <a:gd name="T42" fmla="*/ 2147483647 w 392"/>
                <a:gd name="T43" fmla="*/ 2147483647 h 285"/>
                <a:gd name="T44" fmla="*/ 2147483647 w 392"/>
                <a:gd name="T45" fmla="*/ 2147483647 h 285"/>
                <a:gd name="T46" fmla="*/ 2147483647 w 392"/>
                <a:gd name="T47" fmla="*/ 2147483647 h 285"/>
                <a:gd name="T48" fmla="*/ 2147483647 w 392"/>
                <a:gd name="T49" fmla="*/ 2147483647 h 285"/>
                <a:gd name="T50" fmla="*/ 2147483647 w 392"/>
                <a:gd name="T51" fmla="*/ 2147483647 h 285"/>
                <a:gd name="T52" fmla="*/ 2147483647 w 392"/>
                <a:gd name="T53" fmla="*/ 2147483647 h 285"/>
                <a:gd name="T54" fmla="*/ 2147483647 w 392"/>
                <a:gd name="T55" fmla="*/ 2147483647 h 285"/>
                <a:gd name="T56" fmla="*/ 2147483647 w 392"/>
                <a:gd name="T57" fmla="*/ 2147483647 h 285"/>
                <a:gd name="T58" fmla="*/ 2147483647 w 392"/>
                <a:gd name="T59" fmla="*/ 2147483647 h 285"/>
                <a:gd name="T60" fmla="*/ 2147483647 w 392"/>
                <a:gd name="T61" fmla="*/ 2147483647 h 285"/>
                <a:gd name="T62" fmla="*/ 2147483647 w 392"/>
                <a:gd name="T63" fmla="*/ 2147483647 h 285"/>
                <a:gd name="T64" fmla="*/ 2147483647 w 392"/>
                <a:gd name="T65" fmla="*/ 2147483647 h 285"/>
                <a:gd name="T66" fmla="*/ 2147483647 w 392"/>
                <a:gd name="T67" fmla="*/ 2147483647 h 285"/>
                <a:gd name="T68" fmla="*/ 2147483647 w 392"/>
                <a:gd name="T69" fmla="*/ 2147483647 h 285"/>
                <a:gd name="T70" fmla="*/ 2147483647 w 392"/>
                <a:gd name="T71" fmla="*/ 2147483647 h 285"/>
                <a:gd name="T72" fmla="*/ 2147483647 w 392"/>
                <a:gd name="T73" fmla="*/ 2147483647 h 285"/>
                <a:gd name="T74" fmla="*/ 2147483647 w 392"/>
                <a:gd name="T75" fmla="*/ 0 h 285"/>
                <a:gd name="T76" fmla="*/ 2147483647 w 392"/>
                <a:gd name="T77" fmla="*/ 2147483647 h 285"/>
                <a:gd name="T78" fmla="*/ 2147483647 w 392"/>
                <a:gd name="T79" fmla="*/ 2147483647 h 285"/>
                <a:gd name="T80" fmla="*/ 2147483647 w 392"/>
                <a:gd name="T81" fmla="*/ 2147483647 h 285"/>
                <a:gd name="T82" fmla="*/ 2147483647 w 392"/>
                <a:gd name="T83" fmla="*/ 2147483647 h 285"/>
                <a:gd name="T84" fmla="*/ 2147483647 w 392"/>
                <a:gd name="T85" fmla="*/ 2147483647 h 285"/>
                <a:gd name="T86" fmla="*/ 2147483647 w 392"/>
                <a:gd name="T87" fmla="*/ 2147483647 h 285"/>
                <a:gd name="T88" fmla="*/ 2147483647 w 392"/>
                <a:gd name="T89" fmla="*/ 2147483647 h 285"/>
                <a:gd name="T90" fmla="*/ 2147483647 w 392"/>
                <a:gd name="T91" fmla="*/ 2147483647 h 285"/>
                <a:gd name="T92" fmla="*/ 2147483647 w 392"/>
                <a:gd name="T93" fmla="*/ 2147483647 h 285"/>
                <a:gd name="T94" fmla="*/ 2147483647 w 392"/>
                <a:gd name="T95" fmla="*/ 2147483647 h 285"/>
                <a:gd name="T96" fmla="*/ 2147483647 w 392"/>
                <a:gd name="T97" fmla="*/ 2147483647 h 285"/>
                <a:gd name="T98" fmla="*/ 2147483647 w 392"/>
                <a:gd name="T99" fmla="*/ 2147483647 h 285"/>
                <a:gd name="T100" fmla="*/ 2147483647 w 392"/>
                <a:gd name="T101" fmla="*/ 2147483647 h 285"/>
                <a:gd name="T102" fmla="*/ 2147483647 w 392"/>
                <a:gd name="T103" fmla="*/ 2147483647 h 285"/>
                <a:gd name="T104" fmla="*/ 2147483647 w 392"/>
                <a:gd name="T105" fmla="*/ 2147483647 h 285"/>
                <a:gd name="T106" fmla="*/ 2147483647 w 392"/>
                <a:gd name="T107" fmla="*/ 2147483647 h 285"/>
                <a:gd name="T108" fmla="*/ 2147483647 w 392"/>
                <a:gd name="T109" fmla="*/ 2147483647 h 285"/>
                <a:gd name="T110" fmla="*/ 2147483647 w 392"/>
                <a:gd name="T111" fmla="*/ 2147483647 h 285"/>
                <a:gd name="T112" fmla="*/ 2147483647 w 392"/>
                <a:gd name="T113" fmla="*/ 2147483647 h 285"/>
                <a:gd name="T114" fmla="*/ 2147483647 w 392"/>
                <a:gd name="T115" fmla="*/ 2147483647 h 285"/>
                <a:gd name="T116" fmla="*/ 2147483647 w 392"/>
                <a:gd name="T117" fmla="*/ 2147483647 h 285"/>
                <a:gd name="T118" fmla="*/ 2147483647 w 392"/>
                <a:gd name="T119" fmla="*/ 2147483647 h 2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2"/>
                <a:gd name="T181" fmla="*/ 0 h 285"/>
                <a:gd name="T182" fmla="*/ 392 w 392"/>
                <a:gd name="T183" fmla="*/ 285 h 2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2" h="285">
                  <a:moveTo>
                    <a:pt x="215" y="272"/>
                  </a:moveTo>
                  <a:lnTo>
                    <a:pt x="227" y="282"/>
                  </a:lnTo>
                  <a:lnTo>
                    <a:pt x="233" y="285"/>
                  </a:lnTo>
                  <a:lnTo>
                    <a:pt x="233" y="282"/>
                  </a:lnTo>
                  <a:lnTo>
                    <a:pt x="232" y="278"/>
                  </a:lnTo>
                  <a:lnTo>
                    <a:pt x="234" y="270"/>
                  </a:lnTo>
                  <a:lnTo>
                    <a:pt x="235" y="267"/>
                  </a:lnTo>
                  <a:lnTo>
                    <a:pt x="237" y="264"/>
                  </a:lnTo>
                  <a:lnTo>
                    <a:pt x="235" y="254"/>
                  </a:lnTo>
                  <a:lnTo>
                    <a:pt x="237" y="251"/>
                  </a:lnTo>
                  <a:lnTo>
                    <a:pt x="255" y="240"/>
                  </a:lnTo>
                  <a:lnTo>
                    <a:pt x="264" y="232"/>
                  </a:lnTo>
                  <a:lnTo>
                    <a:pt x="267" y="231"/>
                  </a:lnTo>
                  <a:lnTo>
                    <a:pt x="286" y="233"/>
                  </a:lnTo>
                  <a:lnTo>
                    <a:pt x="292" y="229"/>
                  </a:lnTo>
                  <a:lnTo>
                    <a:pt x="294" y="232"/>
                  </a:lnTo>
                  <a:lnTo>
                    <a:pt x="307" y="231"/>
                  </a:lnTo>
                  <a:lnTo>
                    <a:pt x="314" y="229"/>
                  </a:lnTo>
                  <a:lnTo>
                    <a:pt x="314" y="221"/>
                  </a:lnTo>
                  <a:lnTo>
                    <a:pt x="318" y="223"/>
                  </a:lnTo>
                  <a:lnTo>
                    <a:pt x="338" y="217"/>
                  </a:lnTo>
                  <a:lnTo>
                    <a:pt x="336" y="214"/>
                  </a:lnTo>
                  <a:lnTo>
                    <a:pt x="351" y="213"/>
                  </a:lnTo>
                  <a:lnTo>
                    <a:pt x="355" y="210"/>
                  </a:lnTo>
                  <a:lnTo>
                    <a:pt x="354" y="202"/>
                  </a:lnTo>
                  <a:lnTo>
                    <a:pt x="359" y="204"/>
                  </a:lnTo>
                  <a:lnTo>
                    <a:pt x="361" y="203"/>
                  </a:lnTo>
                  <a:lnTo>
                    <a:pt x="366" y="202"/>
                  </a:lnTo>
                  <a:lnTo>
                    <a:pt x="378" y="204"/>
                  </a:lnTo>
                  <a:lnTo>
                    <a:pt x="390" y="197"/>
                  </a:lnTo>
                  <a:lnTo>
                    <a:pt x="392" y="192"/>
                  </a:lnTo>
                  <a:lnTo>
                    <a:pt x="391" y="188"/>
                  </a:lnTo>
                  <a:lnTo>
                    <a:pt x="389" y="184"/>
                  </a:lnTo>
                  <a:lnTo>
                    <a:pt x="387" y="179"/>
                  </a:lnTo>
                  <a:lnTo>
                    <a:pt x="385" y="176"/>
                  </a:lnTo>
                  <a:lnTo>
                    <a:pt x="386" y="170"/>
                  </a:lnTo>
                  <a:lnTo>
                    <a:pt x="387" y="166"/>
                  </a:lnTo>
                  <a:lnTo>
                    <a:pt x="388" y="163"/>
                  </a:lnTo>
                  <a:lnTo>
                    <a:pt x="389" y="158"/>
                  </a:lnTo>
                  <a:lnTo>
                    <a:pt x="384" y="158"/>
                  </a:lnTo>
                  <a:lnTo>
                    <a:pt x="380" y="157"/>
                  </a:lnTo>
                  <a:lnTo>
                    <a:pt x="376" y="156"/>
                  </a:lnTo>
                  <a:lnTo>
                    <a:pt x="373" y="153"/>
                  </a:lnTo>
                  <a:lnTo>
                    <a:pt x="369" y="150"/>
                  </a:lnTo>
                  <a:lnTo>
                    <a:pt x="364" y="149"/>
                  </a:lnTo>
                  <a:lnTo>
                    <a:pt x="359" y="148"/>
                  </a:lnTo>
                  <a:lnTo>
                    <a:pt x="356" y="150"/>
                  </a:lnTo>
                  <a:lnTo>
                    <a:pt x="356" y="144"/>
                  </a:lnTo>
                  <a:lnTo>
                    <a:pt x="356" y="141"/>
                  </a:lnTo>
                  <a:lnTo>
                    <a:pt x="356" y="128"/>
                  </a:lnTo>
                  <a:lnTo>
                    <a:pt x="353" y="126"/>
                  </a:lnTo>
                  <a:lnTo>
                    <a:pt x="351" y="125"/>
                  </a:lnTo>
                  <a:lnTo>
                    <a:pt x="344" y="119"/>
                  </a:lnTo>
                  <a:lnTo>
                    <a:pt x="341" y="117"/>
                  </a:lnTo>
                  <a:lnTo>
                    <a:pt x="338" y="114"/>
                  </a:lnTo>
                  <a:lnTo>
                    <a:pt x="334" y="113"/>
                  </a:lnTo>
                  <a:lnTo>
                    <a:pt x="330" y="114"/>
                  </a:lnTo>
                  <a:lnTo>
                    <a:pt x="327" y="112"/>
                  </a:lnTo>
                  <a:lnTo>
                    <a:pt x="324" y="108"/>
                  </a:lnTo>
                  <a:lnTo>
                    <a:pt x="321" y="107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4" y="101"/>
                  </a:lnTo>
                  <a:lnTo>
                    <a:pt x="312" y="98"/>
                  </a:lnTo>
                  <a:lnTo>
                    <a:pt x="314" y="92"/>
                  </a:lnTo>
                  <a:lnTo>
                    <a:pt x="313" y="88"/>
                  </a:lnTo>
                  <a:lnTo>
                    <a:pt x="311" y="84"/>
                  </a:lnTo>
                  <a:lnTo>
                    <a:pt x="305" y="77"/>
                  </a:lnTo>
                  <a:lnTo>
                    <a:pt x="302" y="77"/>
                  </a:lnTo>
                  <a:lnTo>
                    <a:pt x="302" y="74"/>
                  </a:lnTo>
                  <a:lnTo>
                    <a:pt x="301" y="71"/>
                  </a:lnTo>
                  <a:lnTo>
                    <a:pt x="303" y="66"/>
                  </a:lnTo>
                  <a:lnTo>
                    <a:pt x="293" y="65"/>
                  </a:lnTo>
                  <a:lnTo>
                    <a:pt x="287" y="63"/>
                  </a:lnTo>
                  <a:lnTo>
                    <a:pt x="283" y="62"/>
                  </a:lnTo>
                  <a:lnTo>
                    <a:pt x="277" y="62"/>
                  </a:lnTo>
                  <a:lnTo>
                    <a:pt x="272" y="58"/>
                  </a:lnTo>
                  <a:lnTo>
                    <a:pt x="269" y="56"/>
                  </a:lnTo>
                  <a:lnTo>
                    <a:pt x="264" y="58"/>
                  </a:lnTo>
                  <a:lnTo>
                    <a:pt x="261" y="58"/>
                  </a:lnTo>
                  <a:lnTo>
                    <a:pt x="259" y="57"/>
                  </a:lnTo>
                  <a:lnTo>
                    <a:pt x="253" y="51"/>
                  </a:lnTo>
                  <a:lnTo>
                    <a:pt x="249" y="47"/>
                  </a:lnTo>
                  <a:lnTo>
                    <a:pt x="247" y="44"/>
                  </a:lnTo>
                  <a:lnTo>
                    <a:pt x="244" y="42"/>
                  </a:lnTo>
                  <a:lnTo>
                    <a:pt x="241" y="46"/>
                  </a:lnTo>
                  <a:lnTo>
                    <a:pt x="238" y="49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28" y="55"/>
                  </a:lnTo>
                  <a:lnTo>
                    <a:pt x="225" y="55"/>
                  </a:lnTo>
                  <a:lnTo>
                    <a:pt x="222" y="54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1" y="49"/>
                  </a:lnTo>
                  <a:lnTo>
                    <a:pt x="205" y="47"/>
                  </a:lnTo>
                  <a:lnTo>
                    <a:pt x="198" y="49"/>
                  </a:lnTo>
                  <a:lnTo>
                    <a:pt x="194" y="49"/>
                  </a:lnTo>
                  <a:lnTo>
                    <a:pt x="189" y="47"/>
                  </a:lnTo>
                  <a:lnTo>
                    <a:pt x="184" y="49"/>
                  </a:lnTo>
                  <a:lnTo>
                    <a:pt x="183" y="52"/>
                  </a:lnTo>
                  <a:lnTo>
                    <a:pt x="181" y="55"/>
                  </a:lnTo>
                  <a:lnTo>
                    <a:pt x="179" y="56"/>
                  </a:lnTo>
                  <a:lnTo>
                    <a:pt x="173" y="58"/>
                  </a:lnTo>
                  <a:lnTo>
                    <a:pt x="169" y="59"/>
                  </a:lnTo>
                  <a:lnTo>
                    <a:pt x="163" y="59"/>
                  </a:lnTo>
                  <a:lnTo>
                    <a:pt x="159" y="57"/>
                  </a:lnTo>
                  <a:lnTo>
                    <a:pt x="154" y="64"/>
                  </a:lnTo>
                  <a:lnTo>
                    <a:pt x="149" y="70"/>
                  </a:lnTo>
                  <a:lnTo>
                    <a:pt x="145" y="66"/>
                  </a:lnTo>
                  <a:lnTo>
                    <a:pt x="138" y="64"/>
                  </a:lnTo>
                  <a:lnTo>
                    <a:pt x="129" y="64"/>
                  </a:lnTo>
                  <a:lnTo>
                    <a:pt x="125" y="63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0" y="50"/>
                  </a:lnTo>
                  <a:lnTo>
                    <a:pt x="115" y="45"/>
                  </a:lnTo>
                  <a:lnTo>
                    <a:pt x="115" y="40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5" y="29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21" y="22"/>
                  </a:lnTo>
                  <a:lnTo>
                    <a:pt x="120" y="19"/>
                  </a:lnTo>
                  <a:lnTo>
                    <a:pt x="117" y="19"/>
                  </a:lnTo>
                  <a:lnTo>
                    <a:pt x="113" y="18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7" y="14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6" y="8"/>
                  </a:lnTo>
                  <a:lnTo>
                    <a:pt x="104" y="7"/>
                  </a:lnTo>
                  <a:lnTo>
                    <a:pt x="104" y="11"/>
                  </a:lnTo>
                  <a:lnTo>
                    <a:pt x="101" y="13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7" y="5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88" y="11"/>
                  </a:lnTo>
                  <a:lnTo>
                    <a:pt x="85" y="10"/>
                  </a:lnTo>
                  <a:lnTo>
                    <a:pt x="82" y="9"/>
                  </a:lnTo>
                  <a:lnTo>
                    <a:pt x="80" y="11"/>
                  </a:lnTo>
                  <a:lnTo>
                    <a:pt x="79" y="4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60" y="1"/>
                  </a:lnTo>
                  <a:lnTo>
                    <a:pt x="57" y="4"/>
                  </a:lnTo>
                  <a:lnTo>
                    <a:pt x="51" y="7"/>
                  </a:lnTo>
                  <a:lnTo>
                    <a:pt x="48" y="8"/>
                  </a:lnTo>
                  <a:lnTo>
                    <a:pt x="44" y="9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13" y="34"/>
                  </a:lnTo>
                  <a:lnTo>
                    <a:pt x="24" y="50"/>
                  </a:lnTo>
                  <a:lnTo>
                    <a:pt x="28" y="58"/>
                  </a:lnTo>
                  <a:lnTo>
                    <a:pt x="29" y="61"/>
                  </a:lnTo>
                  <a:lnTo>
                    <a:pt x="32" y="76"/>
                  </a:lnTo>
                  <a:lnTo>
                    <a:pt x="33" y="85"/>
                  </a:lnTo>
                  <a:lnTo>
                    <a:pt x="34" y="99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4" y="109"/>
                  </a:lnTo>
                  <a:lnTo>
                    <a:pt x="48" y="122"/>
                  </a:lnTo>
                  <a:lnTo>
                    <a:pt x="56" y="124"/>
                  </a:lnTo>
                  <a:lnTo>
                    <a:pt x="68" y="130"/>
                  </a:lnTo>
                  <a:lnTo>
                    <a:pt x="67" y="136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5" y="144"/>
                  </a:lnTo>
                  <a:lnTo>
                    <a:pt x="76" y="149"/>
                  </a:lnTo>
                  <a:lnTo>
                    <a:pt x="78" y="153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5"/>
                  </a:lnTo>
                  <a:lnTo>
                    <a:pt x="80" y="168"/>
                  </a:lnTo>
                  <a:lnTo>
                    <a:pt x="76" y="178"/>
                  </a:lnTo>
                  <a:lnTo>
                    <a:pt x="74" y="181"/>
                  </a:lnTo>
                  <a:lnTo>
                    <a:pt x="71" y="184"/>
                  </a:lnTo>
                  <a:lnTo>
                    <a:pt x="68" y="188"/>
                  </a:lnTo>
                  <a:lnTo>
                    <a:pt x="65" y="190"/>
                  </a:lnTo>
                  <a:lnTo>
                    <a:pt x="62" y="194"/>
                  </a:lnTo>
                  <a:lnTo>
                    <a:pt x="38" y="215"/>
                  </a:lnTo>
                  <a:lnTo>
                    <a:pt x="33" y="223"/>
                  </a:lnTo>
                  <a:lnTo>
                    <a:pt x="15" y="242"/>
                  </a:lnTo>
                  <a:lnTo>
                    <a:pt x="18" y="243"/>
                  </a:lnTo>
                  <a:lnTo>
                    <a:pt x="20" y="245"/>
                  </a:lnTo>
                  <a:lnTo>
                    <a:pt x="27" y="251"/>
                  </a:lnTo>
                  <a:lnTo>
                    <a:pt x="31" y="253"/>
                  </a:lnTo>
                  <a:lnTo>
                    <a:pt x="34" y="257"/>
                  </a:lnTo>
                  <a:lnTo>
                    <a:pt x="36" y="260"/>
                  </a:lnTo>
                  <a:lnTo>
                    <a:pt x="38" y="262"/>
                  </a:lnTo>
                  <a:lnTo>
                    <a:pt x="40" y="263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49" y="269"/>
                  </a:lnTo>
                  <a:lnTo>
                    <a:pt x="57" y="276"/>
                  </a:lnTo>
                  <a:lnTo>
                    <a:pt x="64" y="277"/>
                  </a:lnTo>
                  <a:lnTo>
                    <a:pt x="66" y="272"/>
                  </a:lnTo>
                  <a:lnTo>
                    <a:pt x="69" y="270"/>
                  </a:lnTo>
                  <a:lnTo>
                    <a:pt x="81" y="275"/>
                  </a:lnTo>
                  <a:lnTo>
                    <a:pt x="86" y="274"/>
                  </a:lnTo>
                  <a:lnTo>
                    <a:pt x="89" y="274"/>
                  </a:lnTo>
                  <a:lnTo>
                    <a:pt x="92" y="272"/>
                  </a:lnTo>
                  <a:lnTo>
                    <a:pt x="97" y="273"/>
                  </a:lnTo>
                  <a:lnTo>
                    <a:pt x="100" y="274"/>
                  </a:lnTo>
                  <a:lnTo>
                    <a:pt x="107" y="273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4" y="276"/>
                  </a:lnTo>
                  <a:lnTo>
                    <a:pt x="116" y="278"/>
                  </a:lnTo>
                  <a:lnTo>
                    <a:pt x="118" y="278"/>
                  </a:lnTo>
                  <a:lnTo>
                    <a:pt x="122" y="274"/>
                  </a:lnTo>
                  <a:lnTo>
                    <a:pt x="128" y="272"/>
                  </a:lnTo>
                  <a:lnTo>
                    <a:pt x="129" y="269"/>
                  </a:lnTo>
                  <a:lnTo>
                    <a:pt x="136" y="266"/>
                  </a:lnTo>
                  <a:lnTo>
                    <a:pt x="145" y="266"/>
                  </a:lnTo>
                  <a:lnTo>
                    <a:pt x="154" y="270"/>
                  </a:lnTo>
                  <a:lnTo>
                    <a:pt x="160" y="265"/>
                  </a:lnTo>
                  <a:lnTo>
                    <a:pt x="166" y="265"/>
                  </a:lnTo>
                  <a:lnTo>
                    <a:pt x="171" y="261"/>
                  </a:lnTo>
                  <a:lnTo>
                    <a:pt x="174" y="260"/>
                  </a:lnTo>
                  <a:lnTo>
                    <a:pt x="182" y="261"/>
                  </a:lnTo>
                  <a:lnTo>
                    <a:pt x="185" y="262"/>
                  </a:lnTo>
                  <a:lnTo>
                    <a:pt x="200" y="268"/>
                  </a:lnTo>
                  <a:lnTo>
                    <a:pt x="204" y="267"/>
                  </a:lnTo>
                  <a:lnTo>
                    <a:pt x="207" y="264"/>
                  </a:lnTo>
                  <a:lnTo>
                    <a:pt x="215" y="272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" name="Moca">
              <a:extLst>
                <a:ext uri="{FF2B5EF4-FFF2-40B4-BE49-F238E27FC236}">
                  <a16:creationId xmlns:a16="http://schemas.microsoft.com/office/drawing/2014/main" id="{ED36344C-9B47-7EEA-B9FF-430DCD292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5" y="1781175"/>
              <a:ext cx="392113" cy="565150"/>
            </a:xfrm>
            <a:custGeom>
              <a:avLst/>
              <a:gdLst>
                <a:gd name="T0" fmla="*/ 2147483647 w 247"/>
                <a:gd name="T1" fmla="*/ 2147483647 h 356"/>
                <a:gd name="T2" fmla="*/ 2147483647 w 247"/>
                <a:gd name="T3" fmla="*/ 2147483647 h 356"/>
                <a:gd name="T4" fmla="*/ 2147483647 w 247"/>
                <a:gd name="T5" fmla="*/ 2147483647 h 356"/>
                <a:gd name="T6" fmla="*/ 2147483647 w 247"/>
                <a:gd name="T7" fmla="*/ 2147483647 h 356"/>
                <a:gd name="T8" fmla="*/ 2147483647 w 247"/>
                <a:gd name="T9" fmla="*/ 2147483647 h 356"/>
                <a:gd name="T10" fmla="*/ 2147483647 w 247"/>
                <a:gd name="T11" fmla="*/ 2147483647 h 356"/>
                <a:gd name="T12" fmla="*/ 2147483647 w 247"/>
                <a:gd name="T13" fmla="*/ 2147483647 h 356"/>
                <a:gd name="T14" fmla="*/ 2147483647 w 247"/>
                <a:gd name="T15" fmla="*/ 2147483647 h 356"/>
                <a:gd name="T16" fmla="*/ 2147483647 w 247"/>
                <a:gd name="T17" fmla="*/ 2147483647 h 356"/>
                <a:gd name="T18" fmla="*/ 2147483647 w 247"/>
                <a:gd name="T19" fmla="*/ 2147483647 h 356"/>
                <a:gd name="T20" fmla="*/ 2147483647 w 247"/>
                <a:gd name="T21" fmla="*/ 2147483647 h 356"/>
                <a:gd name="T22" fmla="*/ 2147483647 w 247"/>
                <a:gd name="T23" fmla="*/ 2147483647 h 356"/>
                <a:gd name="T24" fmla="*/ 2147483647 w 247"/>
                <a:gd name="T25" fmla="*/ 2147483647 h 356"/>
                <a:gd name="T26" fmla="*/ 2147483647 w 247"/>
                <a:gd name="T27" fmla="*/ 2147483647 h 356"/>
                <a:gd name="T28" fmla="*/ 2147483647 w 247"/>
                <a:gd name="T29" fmla="*/ 2147483647 h 356"/>
                <a:gd name="T30" fmla="*/ 2147483647 w 247"/>
                <a:gd name="T31" fmla="*/ 2147483647 h 356"/>
                <a:gd name="T32" fmla="*/ 2147483647 w 247"/>
                <a:gd name="T33" fmla="*/ 2147483647 h 356"/>
                <a:gd name="T34" fmla="*/ 2147483647 w 247"/>
                <a:gd name="T35" fmla="*/ 2147483647 h 356"/>
                <a:gd name="T36" fmla="*/ 2147483647 w 247"/>
                <a:gd name="T37" fmla="*/ 2147483647 h 356"/>
                <a:gd name="T38" fmla="*/ 2147483647 w 247"/>
                <a:gd name="T39" fmla="*/ 2147483647 h 356"/>
                <a:gd name="T40" fmla="*/ 2147483647 w 247"/>
                <a:gd name="T41" fmla="*/ 2147483647 h 356"/>
                <a:gd name="T42" fmla="*/ 2147483647 w 247"/>
                <a:gd name="T43" fmla="*/ 2147483647 h 356"/>
                <a:gd name="T44" fmla="*/ 2147483647 w 247"/>
                <a:gd name="T45" fmla="*/ 2147483647 h 356"/>
                <a:gd name="T46" fmla="*/ 2147483647 w 247"/>
                <a:gd name="T47" fmla="*/ 2147483647 h 356"/>
                <a:gd name="T48" fmla="*/ 2147483647 w 247"/>
                <a:gd name="T49" fmla="*/ 2147483647 h 356"/>
                <a:gd name="T50" fmla="*/ 2147483647 w 247"/>
                <a:gd name="T51" fmla="*/ 2147483647 h 356"/>
                <a:gd name="T52" fmla="*/ 2147483647 w 247"/>
                <a:gd name="T53" fmla="*/ 2147483647 h 356"/>
                <a:gd name="T54" fmla="*/ 2147483647 w 247"/>
                <a:gd name="T55" fmla="*/ 2147483647 h 356"/>
                <a:gd name="T56" fmla="*/ 2147483647 w 247"/>
                <a:gd name="T57" fmla="*/ 2147483647 h 356"/>
                <a:gd name="T58" fmla="*/ 2147483647 w 247"/>
                <a:gd name="T59" fmla="*/ 2147483647 h 356"/>
                <a:gd name="T60" fmla="*/ 2147483647 w 247"/>
                <a:gd name="T61" fmla="*/ 2147483647 h 356"/>
                <a:gd name="T62" fmla="*/ 2147483647 w 247"/>
                <a:gd name="T63" fmla="*/ 2147483647 h 356"/>
                <a:gd name="T64" fmla="*/ 2147483647 w 247"/>
                <a:gd name="T65" fmla="*/ 2147483647 h 356"/>
                <a:gd name="T66" fmla="*/ 2147483647 w 247"/>
                <a:gd name="T67" fmla="*/ 2147483647 h 356"/>
                <a:gd name="T68" fmla="*/ 2147483647 w 247"/>
                <a:gd name="T69" fmla="*/ 2147483647 h 356"/>
                <a:gd name="T70" fmla="*/ 2147483647 w 247"/>
                <a:gd name="T71" fmla="*/ 2147483647 h 356"/>
                <a:gd name="T72" fmla="*/ 2147483647 w 247"/>
                <a:gd name="T73" fmla="*/ 2147483647 h 356"/>
                <a:gd name="T74" fmla="*/ 2147483647 w 247"/>
                <a:gd name="T75" fmla="*/ 2147483647 h 356"/>
                <a:gd name="T76" fmla="*/ 2147483647 w 247"/>
                <a:gd name="T77" fmla="*/ 2147483647 h 356"/>
                <a:gd name="T78" fmla="*/ 2147483647 w 247"/>
                <a:gd name="T79" fmla="*/ 2147483647 h 356"/>
                <a:gd name="T80" fmla="*/ 2147483647 w 247"/>
                <a:gd name="T81" fmla="*/ 2147483647 h 356"/>
                <a:gd name="T82" fmla="*/ 2147483647 w 247"/>
                <a:gd name="T83" fmla="*/ 2147483647 h 356"/>
                <a:gd name="T84" fmla="*/ 2147483647 w 247"/>
                <a:gd name="T85" fmla="*/ 2147483647 h 356"/>
                <a:gd name="T86" fmla="*/ 2147483647 w 247"/>
                <a:gd name="T87" fmla="*/ 2147483647 h 356"/>
                <a:gd name="T88" fmla="*/ 2147483647 w 247"/>
                <a:gd name="T89" fmla="*/ 2147483647 h 356"/>
                <a:gd name="T90" fmla="*/ 2147483647 w 247"/>
                <a:gd name="T91" fmla="*/ 2147483647 h 356"/>
                <a:gd name="T92" fmla="*/ 2147483647 w 247"/>
                <a:gd name="T93" fmla="*/ 2147483647 h 356"/>
                <a:gd name="T94" fmla="*/ 2147483647 w 247"/>
                <a:gd name="T95" fmla="*/ 2147483647 h 356"/>
                <a:gd name="T96" fmla="*/ 2147483647 w 247"/>
                <a:gd name="T97" fmla="*/ 2147483647 h 356"/>
                <a:gd name="T98" fmla="*/ 2147483647 w 247"/>
                <a:gd name="T99" fmla="*/ 2147483647 h 356"/>
                <a:gd name="T100" fmla="*/ 2147483647 w 247"/>
                <a:gd name="T101" fmla="*/ 2147483647 h 356"/>
                <a:gd name="T102" fmla="*/ 2147483647 w 247"/>
                <a:gd name="T103" fmla="*/ 2147483647 h 356"/>
                <a:gd name="T104" fmla="*/ 2147483647 w 247"/>
                <a:gd name="T105" fmla="*/ 2147483647 h 356"/>
                <a:gd name="T106" fmla="*/ 2147483647 w 247"/>
                <a:gd name="T107" fmla="*/ 0 h 356"/>
                <a:gd name="T108" fmla="*/ 2147483647 w 247"/>
                <a:gd name="T109" fmla="*/ 2147483647 h 356"/>
                <a:gd name="T110" fmla="*/ 2147483647 w 247"/>
                <a:gd name="T111" fmla="*/ 2147483647 h 356"/>
                <a:gd name="T112" fmla="*/ 2147483647 w 247"/>
                <a:gd name="T113" fmla="*/ 2147483647 h 3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7"/>
                <a:gd name="T172" fmla="*/ 0 h 356"/>
                <a:gd name="T173" fmla="*/ 247 w 247"/>
                <a:gd name="T174" fmla="*/ 356 h 3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7" h="356">
                  <a:moveTo>
                    <a:pt x="205" y="67"/>
                  </a:moveTo>
                  <a:lnTo>
                    <a:pt x="207" y="71"/>
                  </a:lnTo>
                  <a:lnTo>
                    <a:pt x="208" y="73"/>
                  </a:lnTo>
                  <a:lnTo>
                    <a:pt x="212" y="83"/>
                  </a:lnTo>
                  <a:lnTo>
                    <a:pt x="224" y="108"/>
                  </a:lnTo>
                  <a:lnTo>
                    <a:pt x="232" y="124"/>
                  </a:lnTo>
                  <a:lnTo>
                    <a:pt x="233" y="127"/>
                  </a:lnTo>
                  <a:lnTo>
                    <a:pt x="235" y="131"/>
                  </a:lnTo>
                  <a:lnTo>
                    <a:pt x="247" y="156"/>
                  </a:lnTo>
                  <a:lnTo>
                    <a:pt x="242" y="165"/>
                  </a:lnTo>
                  <a:lnTo>
                    <a:pt x="232" y="182"/>
                  </a:lnTo>
                  <a:lnTo>
                    <a:pt x="229" y="184"/>
                  </a:lnTo>
                  <a:lnTo>
                    <a:pt x="224" y="185"/>
                  </a:lnTo>
                  <a:lnTo>
                    <a:pt x="225" y="189"/>
                  </a:lnTo>
                  <a:lnTo>
                    <a:pt x="224" y="192"/>
                  </a:lnTo>
                  <a:lnTo>
                    <a:pt x="223" y="194"/>
                  </a:lnTo>
                  <a:lnTo>
                    <a:pt x="221" y="199"/>
                  </a:lnTo>
                  <a:lnTo>
                    <a:pt x="221" y="203"/>
                  </a:lnTo>
                  <a:lnTo>
                    <a:pt x="216" y="221"/>
                  </a:lnTo>
                  <a:lnTo>
                    <a:pt x="217" y="223"/>
                  </a:lnTo>
                  <a:lnTo>
                    <a:pt x="215" y="228"/>
                  </a:lnTo>
                  <a:lnTo>
                    <a:pt x="214" y="233"/>
                  </a:lnTo>
                  <a:lnTo>
                    <a:pt x="214" y="236"/>
                  </a:lnTo>
                  <a:lnTo>
                    <a:pt x="213" y="240"/>
                  </a:lnTo>
                  <a:lnTo>
                    <a:pt x="201" y="247"/>
                  </a:lnTo>
                  <a:lnTo>
                    <a:pt x="199" y="249"/>
                  </a:lnTo>
                  <a:lnTo>
                    <a:pt x="200" y="253"/>
                  </a:lnTo>
                  <a:lnTo>
                    <a:pt x="200" y="261"/>
                  </a:lnTo>
                  <a:lnTo>
                    <a:pt x="203" y="256"/>
                  </a:lnTo>
                  <a:lnTo>
                    <a:pt x="208" y="267"/>
                  </a:lnTo>
                  <a:lnTo>
                    <a:pt x="210" y="271"/>
                  </a:lnTo>
                  <a:lnTo>
                    <a:pt x="213" y="278"/>
                  </a:lnTo>
                  <a:lnTo>
                    <a:pt x="214" y="282"/>
                  </a:lnTo>
                  <a:lnTo>
                    <a:pt x="226" y="301"/>
                  </a:lnTo>
                  <a:lnTo>
                    <a:pt x="226" y="304"/>
                  </a:lnTo>
                  <a:lnTo>
                    <a:pt x="224" y="310"/>
                  </a:lnTo>
                  <a:lnTo>
                    <a:pt x="222" y="313"/>
                  </a:lnTo>
                  <a:lnTo>
                    <a:pt x="218" y="315"/>
                  </a:lnTo>
                  <a:lnTo>
                    <a:pt x="215" y="316"/>
                  </a:lnTo>
                  <a:lnTo>
                    <a:pt x="214" y="322"/>
                  </a:lnTo>
                  <a:lnTo>
                    <a:pt x="211" y="324"/>
                  </a:lnTo>
                  <a:lnTo>
                    <a:pt x="207" y="333"/>
                  </a:lnTo>
                  <a:lnTo>
                    <a:pt x="204" y="337"/>
                  </a:lnTo>
                  <a:lnTo>
                    <a:pt x="200" y="342"/>
                  </a:lnTo>
                  <a:lnTo>
                    <a:pt x="194" y="349"/>
                  </a:lnTo>
                  <a:lnTo>
                    <a:pt x="188" y="356"/>
                  </a:lnTo>
                  <a:lnTo>
                    <a:pt x="171" y="348"/>
                  </a:lnTo>
                  <a:lnTo>
                    <a:pt x="167" y="347"/>
                  </a:lnTo>
                  <a:lnTo>
                    <a:pt x="165" y="346"/>
                  </a:lnTo>
                  <a:lnTo>
                    <a:pt x="162" y="345"/>
                  </a:lnTo>
                  <a:lnTo>
                    <a:pt x="159" y="344"/>
                  </a:lnTo>
                  <a:lnTo>
                    <a:pt x="151" y="343"/>
                  </a:lnTo>
                  <a:lnTo>
                    <a:pt x="148" y="342"/>
                  </a:lnTo>
                  <a:lnTo>
                    <a:pt x="144" y="342"/>
                  </a:lnTo>
                  <a:lnTo>
                    <a:pt x="140" y="342"/>
                  </a:lnTo>
                  <a:lnTo>
                    <a:pt x="130" y="342"/>
                  </a:lnTo>
                  <a:lnTo>
                    <a:pt x="127" y="341"/>
                  </a:lnTo>
                  <a:lnTo>
                    <a:pt x="125" y="340"/>
                  </a:lnTo>
                  <a:lnTo>
                    <a:pt x="110" y="336"/>
                  </a:lnTo>
                  <a:lnTo>
                    <a:pt x="99" y="333"/>
                  </a:lnTo>
                  <a:lnTo>
                    <a:pt x="89" y="329"/>
                  </a:lnTo>
                  <a:lnTo>
                    <a:pt x="79" y="326"/>
                  </a:lnTo>
                  <a:lnTo>
                    <a:pt x="73" y="329"/>
                  </a:lnTo>
                  <a:lnTo>
                    <a:pt x="70" y="328"/>
                  </a:lnTo>
                  <a:lnTo>
                    <a:pt x="66" y="328"/>
                  </a:lnTo>
                  <a:lnTo>
                    <a:pt x="61" y="325"/>
                  </a:lnTo>
                  <a:lnTo>
                    <a:pt x="53" y="324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7" y="320"/>
                  </a:lnTo>
                  <a:lnTo>
                    <a:pt x="41" y="317"/>
                  </a:lnTo>
                  <a:lnTo>
                    <a:pt x="39" y="318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29" y="316"/>
                  </a:lnTo>
                  <a:lnTo>
                    <a:pt x="27" y="318"/>
                  </a:lnTo>
                  <a:lnTo>
                    <a:pt x="26" y="320"/>
                  </a:lnTo>
                  <a:lnTo>
                    <a:pt x="23" y="322"/>
                  </a:lnTo>
                  <a:lnTo>
                    <a:pt x="19" y="321"/>
                  </a:lnTo>
                  <a:lnTo>
                    <a:pt x="16" y="323"/>
                  </a:lnTo>
                  <a:lnTo>
                    <a:pt x="13" y="329"/>
                  </a:lnTo>
                  <a:lnTo>
                    <a:pt x="11" y="329"/>
                  </a:lnTo>
                  <a:lnTo>
                    <a:pt x="9" y="324"/>
                  </a:lnTo>
                  <a:lnTo>
                    <a:pt x="9" y="318"/>
                  </a:lnTo>
                  <a:lnTo>
                    <a:pt x="9" y="315"/>
                  </a:lnTo>
                  <a:lnTo>
                    <a:pt x="6" y="311"/>
                  </a:lnTo>
                  <a:lnTo>
                    <a:pt x="5" y="308"/>
                  </a:lnTo>
                  <a:lnTo>
                    <a:pt x="0" y="302"/>
                  </a:lnTo>
                  <a:lnTo>
                    <a:pt x="2" y="299"/>
                  </a:lnTo>
                  <a:lnTo>
                    <a:pt x="4" y="296"/>
                  </a:lnTo>
                  <a:lnTo>
                    <a:pt x="6" y="294"/>
                  </a:lnTo>
                  <a:lnTo>
                    <a:pt x="8" y="291"/>
                  </a:lnTo>
                  <a:lnTo>
                    <a:pt x="6" y="279"/>
                  </a:lnTo>
                  <a:lnTo>
                    <a:pt x="3" y="278"/>
                  </a:lnTo>
                  <a:lnTo>
                    <a:pt x="2" y="275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7" y="256"/>
                  </a:lnTo>
                  <a:lnTo>
                    <a:pt x="7" y="253"/>
                  </a:lnTo>
                  <a:lnTo>
                    <a:pt x="14" y="247"/>
                  </a:lnTo>
                  <a:lnTo>
                    <a:pt x="15" y="243"/>
                  </a:lnTo>
                  <a:lnTo>
                    <a:pt x="16" y="237"/>
                  </a:lnTo>
                  <a:lnTo>
                    <a:pt x="16" y="233"/>
                  </a:lnTo>
                  <a:lnTo>
                    <a:pt x="15" y="230"/>
                  </a:lnTo>
                  <a:lnTo>
                    <a:pt x="15" y="227"/>
                  </a:lnTo>
                  <a:lnTo>
                    <a:pt x="14" y="223"/>
                  </a:lnTo>
                  <a:lnTo>
                    <a:pt x="14" y="219"/>
                  </a:lnTo>
                  <a:lnTo>
                    <a:pt x="16" y="217"/>
                  </a:lnTo>
                  <a:lnTo>
                    <a:pt x="17" y="211"/>
                  </a:lnTo>
                  <a:lnTo>
                    <a:pt x="18" y="208"/>
                  </a:lnTo>
                  <a:lnTo>
                    <a:pt x="16" y="206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8" y="198"/>
                  </a:lnTo>
                  <a:lnTo>
                    <a:pt x="10" y="195"/>
                  </a:lnTo>
                  <a:lnTo>
                    <a:pt x="11" y="191"/>
                  </a:lnTo>
                  <a:lnTo>
                    <a:pt x="10" y="188"/>
                  </a:lnTo>
                  <a:lnTo>
                    <a:pt x="9" y="185"/>
                  </a:lnTo>
                  <a:lnTo>
                    <a:pt x="6" y="180"/>
                  </a:lnTo>
                  <a:lnTo>
                    <a:pt x="6" y="177"/>
                  </a:lnTo>
                  <a:lnTo>
                    <a:pt x="5" y="170"/>
                  </a:lnTo>
                  <a:lnTo>
                    <a:pt x="5" y="166"/>
                  </a:lnTo>
                  <a:lnTo>
                    <a:pt x="7" y="162"/>
                  </a:lnTo>
                  <a:lnTo>
                    <a:pt x="9" y="159"/>
                  </a:lnTo>
                  <a:lnTo>
                    <a:pt x="11" y="156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7" y="147"/>
                  </a:lnTo>
                  <a:lnTo>
                    <a:pt x="19" y="144"/>
                  </a:lnTo>
                  <a:lnTo>
                    <a:pt x="20" y="141"/>
                  </a:lnTo>
                  <a:lnTo>
                    <a:pt x="23" y="134"/>
                  </a:lnTo>
                  <a:lnTo>
                    <a:pt x="24" y="130"/>
                  </a:lnTo>
                  <a:lnTo>
                    <a:pt x="23" y="124"/>
                  </a:lnTo>
                  <a:lnTo>
                    <a:pt x="26" y="113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42" y="96"/>
                  </a:lnTo>
                  <a:lnTo>
                    <a:pt x="51" y="87"/>
                  </a:lnTo>
                  <a:lnTo>
                    <a:pt x="62" y="76"/>
                  </a:lnTo>
                  <a:lnTo>
                    <a:pt x="65" y="73"/>
                  </a:lnTo>
                  <a:lnTo>
                    <a:pt x="81" y="56"/>
                  </a:lnTo>
                  <a:lnTo>
                    <a:pt x="84" y="55"/>
                  </a:lnTo>
                  <a:lnTo>
                    <a:pt x="87" y="56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8" y="46"/>
                  </a:lnTo>
                  <a:lnTo>
                    <a:pt x="115" y="42"/>
                  </a:lnTo>
                  <a:lnTo>
                    <a:pt x="120" y="37"/>
                  </a:lnTo>
                  <a:lnTo>
                    <a:pt x="125" y="37"/>
                  </a:lnTo>
                  <a:lnTo>
                    <a:pt x="133" y="33"/>
                  </a:lnTo>
                  <a:lnTo>
                    <a:pt x="139" y="10"/>
                  </a:lnTo>
                  <a:lnTo>
                    <a:pt x="142" y="9"/>
                  </a:lnTo>
                  <a:lnTo>
                    <a:pt x="160" y="5"/>
                  </a:lnTo>
                  <a:lnTo>
                    <a:pt x="171" y="2"/>
                  </a:lnTo>
                  <a:lnTo>
                    <a:pt x="176" y="1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1" y="6"/>
                  </a:lnTo>
                  <a:lnTo>
                    <a:pt x="182" y="9"/>
                  </a:lnTo>
                  <a:lnTo>
                    <a:pt x="184" y="16"/>
                  </a:lnTo>
                  <a:lnTo>
                    <a:pt x="185" y="20"/>
                  </a:lnTo>
                  <a:lnTo>
                    <a:pt x="188" y="29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3" y="42"/>
                  </a:lnTo>
                  <a:lnTo>
                    <a:pt x="205" y="67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" name="Morovis">
              <a:extLst>
                <a:ext uri="{FF2B5EF4-FFF2-40B4-BE49-F238E27FC236}">
                  <a16:creationId xmlns:a16="http://schemas.microsoft.com/office/drawing/2014/main" id="{B64E462A-0D7F-7BA2-B36D-8A2854AEB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2087563"/>
              <a:ext cx="363538" cy="444500"/>
            </a:xfrm>
            <a:custGeom>
              <a:avLst/>
              <a:gdLst>
                <a:gd name="T0" fmla="*/ 2147483647 w 229"/>
                <a:gd name="T1" fmla="*/ 0 h 280"/>
                <a:gd name="T2" fmla="*/ 2147483647 w 229"/>
                <a:gd name="T3" fmla="*/ 2147483647 h 280"/>
                <a:gd name="T4" fmla="*/ 2147483647 w 229"/>
                <a:gd name="T5" fmla="*/ 2147483647 h 280"/>
                <a:gd name="T6" fmla="*/ 2147483647 w 229"/>
                <a:gd name="T7" fmla="*/ 2147483647 h 280"/>
                <a:gd name="T8" fmla="*/ 2147483647 w 229"/>
                <a:gd name="T9" fmla="*/ 2147483647 h 280"/>
                <a:gd name="T10" fmla="*/ 2147483647 w 229"/>
                <a:gd name="T11" fmla="*/ 2147483647 h 280"/>
                <a:gd name="T12" fmla="*/ 2147483647 w 229"/>
                <a:gd name="T13" fmla="*/ 2147483647 h 280"/>
                <a:gd name="T14" fmla="*/ 2147483647 w 229"/>
                <a:gd name="T15" fmla="*/ 2147483647 h 280"/>
                <a:gd name="T16" fmla="*/ 2147483647 w 229"/>
                <a:gd name="T17" fmla="*/ 2147483647 h 280"/>
                <a:gd name="T18" fmla="*/ 2147483647 w 229"/>
                <a:gd name="T19" fmla="*/ 2147483647 h 280"/>
                <a:gd name="T20" fmla="*/ 2147483647 w 229"/>
                <a:gd name="T21" fmla="*/ 2147483647 h 280"/>
                <a:gd name="T22" fmla="*/ 2147483647 w 229"/>
                <a:gd name="T23" fmla="*/ 2147483647 h 280"/>
                <a:gd name="T24" fmla="*/ 2147483647 w 229"/>
                <a:gd name="T25" fmla="*/ 2147483647 h 280"/>
                <a:gd name="T26" fmla="*/ 2147483647 w 229"/>
                <a:gd name="T27" fmla="*/ 2147483647 h 280"/>
                <a:gd name="T28" fmla="*/ 2147483647 w 229"/>
                <a:gd name="T29" fmla="*/ 2147483647 h 280"/>
                <a:gd name="T30" fmla="*/ 2147483647 w 229"/>
                <a:gd name="T31" fmla="*/ 2147483647 h 280"/>
                <a:gd name="T32" fmla="*/ 2147483647 w 229"/>
                <a:gd name="T33" fmla="*/ 2147483647 h 280"/>
                <a:gd name="T34" fmla="*/ 2147483647 w 229"/>
                <a:gd name="T35" fmla="*/ 2147483647 h 280"/>
                <a:gd name="T36" fmla="*/ 2147483647 w 229"/>
                <a:gd name="T37" fmla="*/ 2147483647 h 280"/>
                <a:gd name="T38" fmla="*/ 2147483647 w 229"/>
                <a:gd name="T39" fmla="*/ 2147483647 h 280"/>
                <a:gd name="T40" fmla="*/ 2147483647 w 229"/>
                <a:gd name="T41" fmla="*/ 2147483647 h 280"/>
                <a:gd name="T42" fmla="*/ 2147483647 w 229"/>
                <a:gd name="T43" fmla="*/ 2147483647 h 280"/>
                <a:gd name="T44" fmla="*/ 2147483647 w 229"/>
                <a:gd name="T45" fmla="*/ 2147483647 h 280"/>
                <a:gd name="T46" fmla="*/ 2147483647 w 229"/>
                <a:gd name="T47" fmla="*/ 2147483647 h 280"/>
                <a:gd name="T48" fmla="*/ 2147483647 w 229"/>
                <a:gd name="T49" fmla="*/ 2147483647 h 280"/>
                <a:gd name="T50" fmla="*/ 2147483647 w 229"/>
                <a:gd name="T51" fmla="*/ 2147483647 h 280"/>
                <a:gd name="T52" fmla="*/ 2147483647 w 229"/>
                <a:gd name="T53" fmla="*/ 2147483647 h 280"/>
                <a:gd name="T54" fmla="*/ 2147483647 w 229"/>
                <a:gd name="T55" fmla="*/ 2147483647 h 280"/>
                <a:gd name="T56" fmla="*/ 2147483647 w 229"/>
                <a:gd name="T57" fmla="*/ 2147483647 h 280"/>
                <a:gd name="T58" fmla="*/ 2147483647 w 229"/>
                <a:gd name="T59" fmla="*/ 2147483647 h 280"/>
                <a:gd name="T60" fmla="*/ 2147483647 w 229"/>
                <a:gd name="T61" fmla="*/ 2147483647 h 280"/>
                <a:gd name="T62" fmla="*/ 2147483647 w 229"/>
                <a:gd name="T63" fmla="*/ 2147483647 h 280"/>
                <a:gd name="T64" fmla="*/ 2147483647 w 229"/>
                <a:gd name="T65" fmla="*/ 2147483647 h 280"/>
                <a:gd name="T66" fmla="*/ 2147483647 w 229"/>
                <a:gd name="T67" fmla="*/ 2147483647 h 280"/>
                <a:gd name="T68" fmla="*/ 2147483647 w 229"/>
                <a:gd name="T69" fmla="*/ 2147483647 h 280"/>
                <a:gd name="T70" fmla="*/ 2147483647 w 229"/>
                <a:gd name="T71" fmla="*/ 2147483647 h 280"/>
                <a:gd name="T72" fmla="*/ 2147483647 w 229"/>
                <a:gd name="T73" fmla="*/ 2147483647 h 280"/>
                <a:gd name="T74" fmla="*/ 2147483647 w 229"/>
                <a:gd name="T75" fmla="*/ 2147483647 h 280"/>
                <a:gd name="T76" fmla="*/ 2147483647 w 229"/>
                <a:gd name="T77" fmla="*/ 2147483647 h 280"/>
                <a:gd name="T78" fmla="*/ 2147483647 w 229"/>
                <a:gd name="T79" fmla="*/ 2147483647 h 280"/>
                <a:gd name="T80" fmla="*/ 2147483647 w 229"/>
                <a:gd name="T81" fmla="*/ 2147483647 h 280"/>
                <a:gd name="T82" fmla="*/ 2147483647 w 229"/>
                <a:gd name="T83" fmla="*/ 2147483647 h 280"/>
                <a:gd name="T84" fmla="*/ 2147483647 w 229"/>
                <a:gd name="T85" fmla="*/ 2147483647 h 280"/>
                <a:gd name="T86" fmla="*/ 2147483647 w 229"/>
                <a:gd name="T87" fmla="*/ 2147483647 h 280"/>
                <a:gd name="T88" fmla="*/ 2147483647 w 229"/>
                <a:gd name="T89" fmla="*/ 2147483647 h 280"/>
                <a:gd name="T90" fmla="*/ 2147483647 w 229"/>
                <a:gd name="T91" fmla="*/ 2147483647 h 280"/>
                <a:gd name="T92" fmla="*/ 2147483647 w 229"/>
                <a:gd name="T93" fmla="*/ 2147483647 h 280"/>
                <a:gd name="T94" fmla="*/ 2147483647 w 229"/>
                <a:gd name="T95" fmla="*/ 2147483647 h 280"/>
                <a:gd name="T96" fmla="*/ 2147483647 w 229"/>
                <a:gd name="T97" fmla="*/ 2147483647 h 280"/>
                <a:gd name="T98" fmla="*/ 2147483647 w 229"/>
                <a:gd name="T99" fmla="*/ 2147483647 h 280"/>
                <a:gd name="T100" fmla="*/ 2147483647 w 229"/>
                <a:gd name="T101" fmla="*/ 2147483647 h 280"/>
                <a:gd name="T102" fmla="*/ 2147483647 w 229"/>
                <a:gd name="T103" fmla="*/ 2147483647 h 280"/>
                <a:gd name="T104" fmla="*/ 2147483647 w 229"/>
                <a:gd name="T105" fmla="*/ 2147483647 h 280"/>
                <a:gd name="T106" fmla="*/ 2147483647 w 229"/>
                <a:gd name="T107" fmla="*/ 2147483647 h 280"/>
                <a:gd name="T108" fmla="*/ 2147483647 w 229"/>
                <a:gd name="T109" fmla="*/ 2147483647 h 280"/>
                <a:gd name="T110" fmla="*/ 2147483647 w 229"/>
                <a:gd name="T111" fmla="*/ 2147483647 h 280"/>
                <a:gd name="T112" fmla="*/ 2147483647 w 229"/>
                <a:gd name="T113" fmla="*/ 2147483647 h 280"/>
                <a:gd name="T114" fmla="*/ 2147483647 w 229"/>
                <a:gd name="T115" fmla="*/ 2147483647 h 280"/>
                <a:gd name="T116" fmla="*/ 2147483647 w 229"/>
                <a:gd name="T117" fmla="*/ 2147483647 h 280"/>
                <a:gd name="T118" fmla="*/ 2147483647 w 229"/>
                <a:gd name="T119" fmla="*/ 2147483647 h 280"/>
                <a:gd name="T120" fmla="*/ 2147483647 w 229"/>
                <a:gd name="T121" fmla="*/ 2147483647 h 280"/>
                <a:gd name="T122" fmla="*/ 2147483647 w 229"/>
                <a:gd name="T123" fmla="*/ 2147483647 h 2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9"/>
                <a:gd name="T187" fmla="*/ 0 h 280"/>
                <a:gd name="T188" fmla="*/ 229 w 229"/>
                <a:gd name="T189" fmla="*/ 280 h 2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9" h="280">
                  <a:moveTo>
                    <a:pt x="94" y="4"/>
                  </a:moveTo>
                  <a:lnTo>
                    <a:pt x="110" y="0"/>
                  </a:lnTo>
                  <a:lnTo>
                    <a:pt x="111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21" y="16"/>
                  </a:lnTo>
                  <a:lnTo>
                    <a:pt x="124" y="18"/>
                  </a:lnTo>
                  <a:lnTo>
                    <a:pt x="128" y="21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7" y="32"/>
                  </a:lnTo>
                  <a:lnTo>
                    <a:pt x="160" y="13"/>
                  </a:lnTo>
                  <a:lnTo>
                    <a:pt x="163" y="19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74" y="36"/>
                  </a:lnTo>
                  <a:lnTo>
                    <a:pt x="175" y="49"/>
                  </a:lnTo>
                  <a:lnTo>
                    <a:pt x="175" y="56"/>
                  </a:lnTo>
                  <a:lnTo>
                    <a:pt x="178" y="61"/>
                  </a:lnTo>
                  <a:lnTo>
                    <a:pt x="182" y="75"/>
                  </a:lnTo>
                  <a:lnTo>
                    <a:pt x="189" y="78"/>
                  </a:lnTo>
                  <a:lnTo>
                    <a:pt x="200" y="78"/>
                  </a:lnTo>
                  <a:lnTo>
                    <a:pt x="203" y="76"/>
                  </a:lnTo>
                  <a:lnTo>
                    <a:pt x="206" y="77"/>
                  </a:lnTo>
                  <a:lnTo>
                    <a:pt x="208" y="77"/>
                  </a:lnTo>
                  <a:lnTo>
                    <a:pt x="210" y="81"/>
                  </a:lnTo>
                  <a:lnTo>
                    <a:pt x="218" y="93"/>
                  </a:lnTo>
                  <a:lnTo>
                    <a:pt x="229" y="101"/>
                  </a:lnTo>
                  <a:lnTo>
                    <a:pt x="229" y="105"/>
                  </a:lnTo>
                  <a:lnTo>
                    <a:pt x="228" y="107"/>
                  </a:lnTo>
                  <a:lnTo>
                    <a:pt x="227" y="111"/>
                  </a:lnTo>
                  <a:lnTo>
                    <a:pt x="226" y="115"/>
                  </a:lnTo>
                  <a:lnTo>
                    <a:pt x="224" y="121"/>
                  </a:lnTo>
                  <a:lnTo>
                    <a:pt x="222" y="128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6" y="145"/>
                  </a:lnTo>
                  <a:lnTo>
                    <a:pt x="215" y="149"/>
                  </a:lnTo>
                  <a:lnTo>
                    <a:pt x="213" y="154"/>
                  </a:lnTo>
                  <a:lnTo>
                    <a:pt x="213" y="157"/>
                  </a:lnTo>
                  <a:lnTo>
                    <a:pt x="212" y="160"/>
                  </a:lnTo>
                  <a:lnTo>
                    <a:pt x="212" y="167"/>
                  </a:lnTo>
                  <a:lnTo>
                    <a:pt x="205" y="178"/>
                  </a:lnTo>
                  <a:lnTo>
                    <a:pt x="201" y="192"/>
                  </a:lnTo>
                  <a:lnTo>
                    <a:pt x="188" y="199"/>
                  </a:lnTo>
                  <a:lnTo>
                    <a:pt x="185" y="207"/>
                  </a:lnTo>
                  <a:lnTo>
                    <a:pt x="184" y="210"/>
                  </a:lnTo>
                  <a:lnTo>
                    <a:pt x="183" y="212"/>
                  </a:lnTo>
                  <a:lnTo>
                    <a:pt x="181" y="217"/>
                  </a:lnTo>
                  <a:lnTo>
                    <a:pt x="180" y="220"/>
                  </a:lnTo>
                  <a:lnTo>
                    <a:pt x="179" y="222"/>
                  </a:lnTo>
                  <a:lnTo>
                    <a:pt x="177" y="228"/>
                  </a:lnTo>
                  <a:lnTo>
                    <a:pt x="173" y="237"/>
                  </a:lnTo>
                  <a:lnTo>
                    <a:pt x="166" y="240"/>
                  </a:lnTo>
                  <a:lnTo>
                    <a:pt x="164" y="242"/>
                  </a:lnTo>
                  <a:lnTo>
                    <a:pt x="155" y="249"/>
                  </a:lnTo>
                  <a:lnTo>
                    <a:pt x="152" y="251"/>
                  </a:lnTo>
                  <a:lnTo>
                    <a:pt x="149" y="252"/>
                  </a:lnTo>
                  <a:lnTo>
                    <a:pt x="145" y="254"/>
                  </a:lnTo>
                  <a:lnTo>
                    <a:pt x="138" y="258"/>
                  </a:lnTo>
                  <a:lnTo>
                    <a:pt x="135" y="259"/>
                  </a:lnTo>
                  <a:lnTo>
                    <a:pt x="133" y="261"/>
                  </a:lnTo>
                  <a:lnTo>
                    <a:pt x="122" y="264"/>
                  </a:lnTo>
                  <a:lnTo>
                    <a:pt x="115" y="265"/>
                  </a:lnTo>
                  <a:lnTo>
                    <a:pt x="109" y="265"/>
                  </a:lnTo>
                  <a:lnTo>
                    <a:pt x="105" y="266"/>
                  </a:lnTo>
                  <a:lnTo>
                    <a:pt x="99" y="267"/>
                  </a:lnTo>
                  <a:lnTo>
                    <a:pt x="88" y="269"/>
                  </a:lnTo>
                  <a:lnTo>
                    <a:pt x="84" y="269"/>
                  </a:lnTo>
                  <a:lnTo>
                    <a:pt x="76" y="274"/>
                  </a:lnTo>
                  <a:lnTo>
                    <a:pt x="72" y="276"/>
                  </a:lnTo>
                  <a:lnTo>
                    <a:pt x="68" y="278"/>
                  </a:lnTo>
                  <a:lnTo>
                    <a:pt x="64" y="278"/>
                  </a:lnTo>
                  <a:lnTo>
                    <a:pt x="63" y="280"/>
                  </a:lnTo>
                  <a:lnTo>
                    <a:pt x="60" y="278"/>
                  </a:lnTo>
                  <a:lnTo>
                    <a:pt x="57" y="274"/>
                  </a:lnTo>
                  <a:lnTo>
                    <a:pt x="50" y="275"/>
                  </a:lnTo>
                  <a:lnTo>
                    <a:pt x="21" y="276"/>
                  </a:lnTo>
                  <a:lnTo>
                    <a:pt x="23" y="265"/>
                  </a:lnTo>
                  <a:lnTo>
                    <a:pt x="12" y="260"/>
                  </a:lnTo>
                  <a:lnTo>
                    <a:pt x="12" y="254"/>
                  </a:lnTo>
                  <a:lnTo>
                    <a:pt x="13" y="251"/>
                  </a:lnTo>
                  <a:lnTo>
                    <a:pt x="8" y="241"/>
                  </a:lnTo>
                  <a:lnTo>
                    <a:pt x="7" y="238"/>
                  </a:lnTo>
                  <a:lnTo>
                    <a:pt x="7" y="234"/>
                  </a:lnTo>
                  <a:lnTo>
                    <a:pt x="10" y="231"/>
                  </a:lnTo>
                  <a:lnTo>
                    <a:pt x="11" y="228"/>
                  </a:lnTo>
                  <a:lnTo>
                    <a:pt x="7" y="219"/>
                  </a:lnTo>
                  <a:lnTo>
                    <a:pt x="1" y="218"/>
                  </a:lnTo>
                  <a:lnTo>
                    <a:pt x="15" y="198"/>
                  </a:lnTo>
                  <a:lnTo>
                    <a:pt x="12" y="189"/>
                  </a:lnTo>
                  <a:lnTo>
                    <a:pt x="14" y="187"/>
                  </a:lnTo>
                  <a:lnTo>
                    <a:pt x="14" y="171"/>
                  </a:lnTo>
                  <a:lnTo>
                    <a:pt x="23" y="177"/>
                  </a:lnTo>
                  <a:lnTo>
                    <a:pt x="21" y="168"/>
                  </a:lnTo>
                  <a:lnTo>
                    <a:pt x="24" y="148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5" y="114"/>
                  </a:lnTo>
                  <a:lnTo>
                    <a:pt x="9" y="77"/>
                  </a:lnTo>
                  <a:lnTo>
                    <a:pt x="6" y="72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3" y="23"/>
                  </a:lnTo>
                  <a:lnTo>
                    <a:pt x="4" y="14"/>
                  </a:lnTo>
                  <a:lnTo>
                    <a:pt x="20" y="13"/>
                  </a:lnTo>
                  <a:lnTo>
                    <a:pt x="27" y="13"/>
                  </a:lnTo>
                  <a:lnTo>
                    <a:pt x="35" y="13"/>
                  </a:lnTo>
                  <a:lnTo>
                    <a:pt x="48" y="15"/>
                  </a:lnTo>
                  <a:lnTo>
                    <a:pt x="55" y="13"/>
                  </a:lnTo>
                  <a:lnTo>
                    <a:pt x="62" y="13"/>
                  </a:lnTo>
                  <a:lnTo>
                    <a:pt x="65" y="14"/>
                  </a:lnTo>
                  <a:lnTo>
                    <a:pt x="70" y="15"/>
                  </a:lnTo>
                  <a:lnTo>
                    <a:pt x="73" y="15"/>
                  </a:lnTo>
                  <a:lnTo>
                    <a:pt x="79" y="16"/>
                  </a:lnTo>
                  <a:lnTo>
                    <a:pt x="83" y="16"/>
                  </a:lnTo>
                  <a:lnTo>
                    <a:pt x="87" y="13"/>
                  </a:lnTo>
                  <a:lnTo>
                    <a:pt x="94" y="4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Naguabo">
              <a:extLst>
                <a:ext uri="{FF2B5EF4-FFF2-40B4-BE49-F238E27FC236}">
                  <a16:creationId xmlns:a16="http://schemas.microsoft.com/office/drawing/2014/main" id="{99D9D413-BC62-4F12-DFB7-03B50C3C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2384425"/>
              <a:ext cx="633412" cy="444500"/>
            </a:xfrm>
            <a:custGeom>
              <a:avLst/>
              <a:gdLst>
                <a:gd name="T0" fmla="*/ 2147483647 w 399"/>
                <a:gd name="T1" fmla="*/ 2147483647 h 280"/>
                <a:gd name="T2" fmla="*/ 2147483647 w 399"/>
                <a:gd name="T3" fmla="*/ 2147483647 h 280"/>
                <a:gd name="T4" fmla="*/ 2147483647 w 399"/>
                <a:gd name="T5" fmla="*/ 2147483647 h 280"/>
                <a:gd name="T6" fmla="*/ 2147483647 w 399"/>
                <a:gd name="T7" fmla="*/ 2147483647 h 280"/>
                <a:gd name="T8" fmla="*/ 2147483647 w 399"/>
                <a:gd name="T9" fmla="*/ 2147483647 h 280"/>
                <a:gd name="T10" fmla="*/ 0 w 399"/>
                <a:gd name="T11" fmla="*/ 2147483647 h 280"/>
                <a:gd name="T12" fmla="*/ 2147483647 w 399"/>
                <a:gd name="T13" fmla="*/ 2147483647 h 280"/>
                <a:gd name="T14" fmla="*/ 2147483647 w 399"/>
                <a:gd name="T15" fmla="*/ 2147483647 h 280"/>
                <a:gd name="T16" fmla="*/ 2147483647 w 399"/>
                <a:gd name="T17" fmla="*/ 2147483647 h 280"/>
                <a:gd name="T18" fmla="*/ 2147483647 w 399"/>
                <a:gd name="T19" fmla="*/ 2147483647 h 280"/>
                <a:gd name="T20" fmla="*/ 2147483647 w 399"/>
                <a:gd name="T21" fmla="*/ 2147483647 h 280"/>
                <a:gd name="T22" fmla="*/ 2147483647 w 399"/>
                <a:gd name="T23" fmla="*/ 2147483647 h 280"/>
                <a:gd name="T24" fmla="*/ 2147483647 w 399"/>
                <a:gd name="T25" fmla="*/ 2147483647 h 280"/>
                <a:gd name="T26" fmla="*/ 2147483647 w 399"/>
                <a:gd name="T27" fmla="*/ 2147483647 h 280"/>
                <a:gd name="T28" fmla="*/ 2147483647 w 399"/>
                <a:gd name="T29" fmla="*/ 2147483647 h 280"/>
                <a:gd name="T30" fmla="*/ 2147483647 w 399"/>
                <a:gd name="T31" fmla="*/ 2147483647 h 280"/>
                <a:gd name="T32" fmla="*/ 2147483647 w 399"/>
                <a:gd name="T33" fmla="*/ 2147483647 h 280"/>
                <a:gd name="T34" fmla="*/ 2147483647 w 399"/>
                <a:gd name="T35" fmla="*/ 2147483647 h 280"/>
                <a:gd name="T36" fmla="*/ 2147483647 w 399"/>
                <a:gd name="T37" fmla="*/ 2147483647 h 280"/>
                <a:gd name="T38" fmla="*/ 2147483647 w 399"/>
                <a:gd name="T39" fmla="*/ 2147483647 h 280"/>
                <a:gd name="T40" fmla="*/ 2147483647 w 399"/>
                <a:gd name="T41" fmla="*/ 2147483647 h 280"/>
                <a:gd name="T42" fmla="*/ 2147483647 w 399"/>
                <a:gd name="T43" fmla="*/ 2147483647 h 280"/>
                <a:gd name="T44" fmla="*/ 2147483647 w 399"/>
                <a:gd name="T45" fmla="*/ 2147483647 h 280"/>
                <a:gd name="T46" fmla="*/ 2147483647 w 399"/>
                <a:gd name="T47" fmla="*/ 2147483647 h 280"/>
                <a:gd name="T48" fmla="*/ 2147483647 w 399"/>
                <a:gd name="T49" fmla="*/ 2147483647 h 280"/>
                <a:gd name="T50" fmla="*/ 2147483647 w 399"/>
                <a:gd name="T51" fmla="*/ 2147483647 h 280"/>
                <a:gd name="T52" fmla="*/ 2147483647 w 399"/>
                <a:gd name="T53" fmla="*/ 2147483647 h 280"/>
                <a:gd name="T54" fmla="*/ 2147483647 w 399"/>
                <a:gd name="T55" fmla="*/ 2147483647 h 280"/>
                <a:gd name="T56" fmla="*/ 2147483647 w 399"/>
                <a:gd name="T57" fmla="*/ 2147483647 h 280"/>
                <a:gd name="T58" fmla="*/ 2147483647 w 399"/>
                <a:gd name="T59" fmla="*/ 2147483647 h 280"/>
                <a:gd name="T60" fmla="*/ 2147483647 w 399"/>
                <a:gd name="T61" fmla="*/ 2147483647 h 280"/>
                <a:gd name="T62" fmla="*/ 2147483647 w 399"/>
                <a:gd name="T63" fmla="*/ 2147483647 h 280"/>
                <a:gd name="T64" fmla="*/ 2147483647 w 399"/>
                <a:gd name="T65" fmla="*/ 2147483647 h 280"/>
                <a:gd name="T66" fmla="*/ 2147483647 w 399"/>
                <a:gd name="T67" fmla="*/ 2147483647 h 280"/>
                <a:gd name="T68" fmla="*/ 2147483647 w 399"/>
                <a:gd name="T69" fmla="*/ 2147483647 h 280"/>
                <a:gd name="T70" fmla="*/ 2147483647 w 399"/>
                <a:gd name="T71" fmla="*/ 2147483647 h 280"/>
                <a:gd name="T72" fmla="*/ 2147483647 w 399"/>
                <a:gd name="T73" fmla="*/ 2147483647 h 280"/>
                <a:gd name="T74" fmla="*/ 2147483647 w 399"/>
                <a:gd name="T75" fmla="*/ 2147483647 h 280"/>
                <a:gd name="T76" fmla="*/ 2147483647 w 399"/>
                <a:gd name="T77" fmla="*/ 2147483647 h 280"/>
                <a:gd name="T78" fmla="*/ 2147483647 w 399"/>
                <a:gd name="T79" fmla="*/ 2147483647 h 280"/>
                <a:gd name="T80" fmla="*/ 2147483647 w 399"/>
                <a:gd name="T81" fmla="*/ 2147483647 h 280"/>
                <a:gd name="T82" fmla="*/ 2147483647 w 399"/>
                <a:gd name="T83" fmla="*/ 2147483647 h 280"/>
                <a:gd name="T84" fmla="*/ 2147483647 w 399"/>
                <a:gd name="T85" fmla="*/ 2147483647 h 280"/>
                <a:gd name="T86" fmla="*/ 2147483647 w 399"/>
                <a:gd name="T87" fmla="*/ 2147483647 h 280"/>
                <a:gd name="T88" fmla="*/ 2147483647 w 399"/>
                <a:gd name="T89" fmla="*/ 2147483647 h 280"/>
                <a:gd name="T90" fmla="*/ 2147483647 w 399"/>
                <a:gd name="T91" fmla="*/ 2147483647 h 280"/>
                <a:gd name="T92" fmla="*/ 2147483647 w 399"/>
                <a:gd name="T93" fmla="*/ 2147483647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9"/>
                <a:gd name="T142" fmla="*/ 0 h 280"/>
                <a:gd name="T143" fmla="*/ 399 w 399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9" h="280">
                  <a:moveTo>
                    <a:pt x="88" y="0"/>
                  </a:moveTo>
                  <a:lnTo>
                    <a:pt x="86" y="1"/>
                  </a:lnTo>
                  <a:lnTo>
                    <a:pt x="85" y="8"/>
                  </a:lnTo>
                  <a:lnTo>
                    <a:pt x="79" y="16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39" y="22"/>
                  </a:lnTo>
                  <a:lnTo>
                    <a:pt x="27" y="39"/>
                  </a:lnTo>
                  <a:lnTo>
                    <a:pt x="15" y="53"/>
                  </a:lnTo>
                  <a:lnTo>
                    <a:pt x="22" y="114"/>
                  </a:lnTo>
                  <a:lnTo>
                    <a:pt x="20" y="119"/>
                  </a:lnTo>
                  <a:lnTo>
                    <a:pt x="18" y="124"/>
                  </a:lnTo>
                  <a:lnTo>
                    <a:pt x="15" y="131"/>
                  </a:lnTo>
                  <a:lnTo>
                    <a:pt x="13" y="134"/>
                  </a:lnTo>
                  <a:lnTo>
                    <a:pt x="5" y="152"/>
                  </a:lnTo>
                  <a:lnTo>
                    <a:pt x="4" y="155"/>
                  </a:lnTo>
                  <a:lnTo>
                    <a:pt x="0" y="179"/>
                  </a:lnTo>
                  <a:lnTo>
                    <a:pt x="11" y="219"/>
                  </a:lnTo>
                  <a:lnTo>
                    <a:pt x="16" y="220"/>
                  </a:lnTo>
                  <a:lnTo>
                    <a:pt x="19" y="215"/>
                  </a:lnTo>
                  <a:lnTo>
                    <a:pt x="25" y="212"/>
                  </a:lnTo>
                  <a:lnTo>
                    <a:pt x="31" y="208"/>
                  </a:lnTo>
                  <a:lnTo>
                    <a:pt x="53" y="209"/>
                  </a:lnTo>
                  <a:lnTo>
                    <a:pt x="56" y="210"/>
                  </a:lnTo>
                  <a:lnTo>
                    <a:pt x="61" y="212"/>
                  </a:lnTo>
                  <a:lnTo>
                    <a:pt x="68" y="214"/>
                  </a:lnTo>
                  <a:lnTo>
                    <a:pt x="70" y="216"/>
                  </a:lnTo>
                  <a:lnTo>
                    <a:pt x="73" y="213"/>
                  </a:lnTo>
                  <a:lnTo>
                    <a:pt x="76" y="213"/>
                  </a:lnTo>
                  <a:lnTo>
                    <a:pt x="79" y="212"/>
                  </a:lnTo>
                  <a:lnTo>
                    <a:pt x="83" y="208"/>
                  </a:lnTo>
                  <a:lnTo>
                    <a:pt x="87" y="207"/>
                  </a:lnTo>
                  <a:lnTo>
                    <a:pt x="91" y="212"/>
                  </a:lnTo>
                  <a:lnTo>
                    <a:pt x="94" y="212"/>
                  </a:lnTo>
                  <a:lnTo>
                    <a:pt x="106" y="214"/>
                  </a:lnTo>
                  <a:lnTo>
                    <a:pt x="112" y="217"/>
                  </a:lnTo>
                  <a:lnTo>
                    <a:pt x="143" y="226"/>
                  </a:lnTo>
                  <a:lnTo>
                    <a:pt x="149" y="225"/>
                  </a:lnTo>
                  <a:lnTo>
                    <a:pt x="158" y="245"/>
                  </a:lnTo>
                  <a:lnTo>
                    <a:pt x="156" y="248"/>
                  </a:lnTo>
                  <a:lnTo>
                    <a:pt x="154" y="253"/>
                  </a:lnTo>
                  <a:lnTo>
                    <a:pt x="151" y="258"/>
                  </a:lnTo>
                  <a:lnTo>
                    <a:pt x="149" y="263"/>
                  </a:lnTo>
                  <a:lnTo>
                    <a:pt x="176" y="274"/>
                  </a:lnTo>
                  <a:lnTo>
                    <a:pt x="187" y="273"/>
                  </a:lnTo>
                  <a:lnTo>
                    <a:pt x="190" y="271"/>
                  </a:lnTo>
                  <a:lnTo>
                    <a:pt x="208" y="262"/>
                  </a:lnTo>
                  <a:lnTo>
                    <a:pt x="211" y="280"/>
                  </a:lnTo>
                  <a:lnTo>
                    <a:pt x="234" y="257"/>
                  </a:lnTo>
                  <a:lnTo>
                    <a:pt x="244" y="249"/>
                  </a:lnTo>
                  <a:lnTo>
                    <a:pt x="260" y="244"/>
                  </a:lnTo>
                  <a:lnTo>
                    <a:pt x="266" y="248"/>
                  </a:lnTo>
                  <a:lnTo>
                    <a:pt x="270" y="247"/>
                  </a:lnTo>
                  <a:lnTo>
                    <a:pt x="276" y="253"/>
                  </a:lnTo>
                  <a:lnTo>
                    <a:pt x="276" y="257"/>
                  </a:lnTo>
                  <a:lnTo>
                    <a:pt x="283" y="262"/>
                  </a:lnTo>
                  <a:lnTo>
                    <a:pt x="285" y="258"/>
                  </a:lnTo>
                  <a:lnTo>
                    <a:pt x="292" y="260"/>
                  </a:lnTo>
                  <a:lnTo>
                    <a:pt x="301" y="263"/>
                  </a:lnTo>
                  <a:lnTo>
                    <a:pt x="303" y="259"/>
                  </a:lnTo>
                  <a:lnTo>
                    <a:pt x="309" y="260"/>
                  </a:lnTo>
                  <a:lnTo>
                    <a:pt x="308" y="266"/>
                  </a:lnTo>
                  <a:lnTo>
                    <a:pt x="322" y="270"/>
                  </a:lnTo>
                  <a:lnTo>
                    <a:pt x="319" y="260"/>
                  </a:lnTo>
                  <a:lnTo>
                    <a:pt x="315" y="259"/>
                  </a:lnTo>
                  <a:lnTo>
                    <a:pt x="323" y="233"/>
                  </a:lnTo>
                  <a:lnTo>
                    <a:pt x="332" y="228"/>
                  </a:lnTo>
                  <a:lnTo>
                    <a:pt x="336" y="226"/>
                  </a:lnTo>
                  <a:lnTo>
                    <a:pt x="352" y="233"/>
                  </a:lnTo>
                  <a:lnTo>
                    <a:pt x="354" y="238"/>
                  </a:lnTo>
                  <a:lnTo>
                    <a:pt x="357" y="238"/>
                  </a:lnTo>
                  <a:lnTo>
                    <a:pt x="354" y="234"/>
                  </a:lnTo>
                  <a:lnTo>
                    <a:pt x="366" y="222"/>
                  </a:lnTo>
                  <a:lnTo>
                    <a:pt x="379" y="210"/>
                  </a:lnTo>
                  <a:lnTo>
                    <a:pt x="388" y="205"/>
                  </a:lnTo>
                  <a:lnTo>
                    <a:pt x="390" y="199"/>
                  </a:lnTo>
                  <a:lnTo>
                    <a:pt x="385" y="193"/>
                  </a:lnTo>
                  <a:lnTo>
                    <a:pt x="399" y="170"/>
                  </a:lnTo>
                  <a:lnTo>
                    <a:pt x="398" y="166"/>
                  </a:lnTo>
                  <a:lnTo>
                    <a:pt x="395" y="165"/>
                  </a:lnTo>
                  <a:lnTo>
                    <a:pt x="383" y="166"/>
                  </a:lnTo>
                  <a:lnTo>
                    <a:pt x="369" y="169"/>
                  </a:lnTo>
                  <a:lnTo>
                    <a:pt x="367" y="167"/>
                  </a:lnTo>
                  <a:lnTo>
                    <a:pt x="356" y="163"/>
                  </a:lnTo>
                  <a:lnTo>
                    <a:pt x="353" y="160"/>
                  </a:lnTo>
                  <a:lnTo>
                    <a:pt x="351" y="159"/>
                  </a:lnTo>
                  <a:lnTo>
                    <a:pt x="347" y="160"/>
                  </a:lnTo>
                  <a:lnTo>
                    <a:pt x="346" y="157"/>
                  </a:lnTo>
                  <a:lnTo>
                    <a:pt x="343" y="155"/>
                  </a:lnTo>
                  <a:lnTo>
                    <a:pt x="338" y="152"/>
                  </a:lnTo>
                  <a:lnTo>
                    <a:pt x="328" y="144"/>
                  </a:lnTo>
                  <a:lnTo>
                    <a:pt x="326" y="139"/>
                  </a:lnTo>
                  <a:lnTo>
                    <a:pt x="323" y="137"/>
                  </a:lnTo>
                  <a:lnTo>
                    <a:pt x="319" y="131"/>
                  </a:lnTo>
                  <a:lnTo>
                    <a:pt x="321" y="130"/>
                  </a:lnTo>
                  <a:lnTo>
                    <a:pt x="325" y="126"/>
                  </a:lnTo>
                  <a:lnTo>
                    <a:pt x="332" y="117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39" y="111"/>
                  </a:lnTo>
                  <a:lnTo>
                    <a:pt x="342" y="106"/>
                  </a:lnTo>
                  <a:lnTo>
                    <a:pt x="343" y="102"/>
                  </a:lnTo>
                  <a:lnTo>
                    <a:pt x="338" y="98"/>
                  </a:lnTo>
                  <a:lnTo>
                    <a:pt x="317" y="105"/>
                  </a:lnTo>
                  <a:lnTo>
                    <a:pt x="311" y="94"/>
                  </a:lnTo>
                  <a:lnTo>
                    <a:pt x="309" y="92"/>
                  </a:lnTo>
                  <a:lnTo>
                    <a:pt x="299" y="88"/>
                  </a:lnTo>
                  <a:lnTo>
                    <a:pt x="296" y="85"/>
                  </a:lnTo>
                  <a:lnTo>
                    <a:pt x="294" y="86"/>
                  </a:lnTo>
                  <a:lnTo>
                    <a:pt x="290" y="90"/>
                  </a:lnTo>
                  <a:lnTo>
                    <a:pt x="285" y="92"/>
                  </a:lnTo>
                  <a:lnTo>
                    <a:pt x="281" y="92"/>
                  </a:lnTo>
                  <a:lnTo>
                    <a:pt x="278" y="91"/>
                  </a:lnTo>
                  <a:lnTo>
                    <a:pt x="276" y="93"/>
                  </a:lnTo>
                  <a:lnTo>
                    <a:pt x="272" y="93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58" y="89"/>
                  </a:lnTo>
                  <a:lnTo>
                    <a:pt x="252" y="93"/>
                  </a:lnTo>
                  <a:lnTo>
                    <a:pt x="252" y="95"/>
                  </a:lnTo>
                  <a:lnTo>
                    <a:pt x="252" y="98"/>
                  </a:lnTo>
                  <a:lnTo>
                    <a:pt x="233" y="100"/>
                  </a:lnTo>
                  <a:lnTo>
                    <a:pt x="228" y="98"/>
                  </a:lnTo>
                  <a:lnTo>
                    <a:pt x="227" y="95"/>
                  </a:lnTo>
                  <a:lnTo>
                    <a:pt x="187" y="77"/>
                  </a:lnTo>
                  <a:lnTo>
                    <a:pt x="183" y="75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6" y="63"/>
                  </a:lnTo>
                  <a:lnTo>
                    <a:pt x="160" y="59"/>
                  </a:lnTo>
                  <a:lnTo>
                    <a:pt x="148" y="37"/>
                  </a:lnTo>
                  <a:lnTo>
                    <a:pt x="140" y="36"/>
                  </a:lnTo>
                  <a:lnTo>
                    <a:pt x="136" y="35"/>
                  </a:lnTo>
                  <a:lnTo>
                    <a:pt x="134" y="34"/>
                  </a:lnTo>
                  <a:lnTo>
                    <a:pt x="131" y="34"/>
                  </a:lnTo>
                  <a:lnTo>
                    <a:pt x="128" y="30"/>
                  </a:lnTo>
                  <a:lnTo>
                    <a:pt x="119" y="23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8" y="8"/>
                  </a:lnTo>
                  <a:lnTo>
                    <a:pt x="93" y="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" name="Naranjito">
              <a:extLst>
                <a:ext uri="{FF2B5EF4-FFF2-40B4-BE49-F238E27FC236}">
                  <a16:creationId xmlns:a16="http://schemas.microsoft.com/office/drawing/2014/main" id="{CC58F87F-3B9D-8901-3A01-639EE43F2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450" y="2246313"/>
              <a:ext cx="400050" cy="338137"/>
            </a:xfrm>
            <a:custGeom>
              <a:avLst/>
              <a:gdLst>
                <a:gd name="T0" fmla="*/ 2147483647 w 252"/>
                <a:gd name="T1" fmla="*/ 2147483647 h 213"/>
                <a:gd name="T2" fmla="*/ 2147483647 w 252"/>
                <a:gd name="T3" fmla="*/ 2147483647 h 213"/>
                <a:gd name="T4" fmla="*/ 2147483647 w 252"/>
                <a:gd name="T5" fmla="*/ 2147483647 h 213"/>
                <a:gd name="T6" fmla="*/ 2147483647 w 252"/>
                <a:gd name="T7" fmla="*/ 2147483647 h 213"/>
                <a:gd name="T8" fmla="*/ 2147483647 w 252"/>
                <a:gd name="T9" fmla="*/ 2147483647 h 213"/>
                <a:gd name="T10" fmla="*/ 2147483647 w 252"/>
                <a:gd name="T11" fmla="*/ 2147483647 h 213"/>
                <a:gd name="T12" fmla="*/ 2147483647 w 252"/>
                <a:gd name="T13" fmla="*/ 2147483647 h 213"/>
                <a:gd name="T14" fmla="*/ 2147483647 w 252"/>
                <a:gd name="T15" fmla="*/ 2147483647 h 213"/>
                <a:gd name="T16" fmla="*/ 2147483647 w 252"/>
                <a:gd name="T17" fmla="*/ 2147483647 h 213"/>
                <a:gd name="T18" fmla="*/ 2147483647 w 252"/>
                <a:gd name="T19" fmla="*/ 2147483647 h 213"/>
                <a:gd name="T20" fmla="*/ 2147483647 w 252"/>
                <a:gd name="T21" fmla="*/ 2147483647 h 213"/>
                <a:gd name="T22" fmla="*/ 2147483647 w 252"/>
                <a:gd name="T23" fmla="*/ 2147483647 h 213"/>
                <a:gd name="T24" fmla="*/ 2147483647 w 252"/>
                <a:gd name="T25" fmla="*/ 2147483647 h 213"/>
                <a:gd name="T26" fmla="*/ 2147483647 w 252"/>
                <a:gd name="T27" fmla="*/ 2147483647 h 213"/>
                <a:gd name="T28" fmla="*/ 2147483647 w 252"/>
                <a:gd name="T29" fmla="*/ 2147483647 h 213"/>
                <a:gd name="T30" fmla="*/ 2147483647 w 252"/>
                <a:gd name="T31" fmla="*/ 2147483647 h 213"/>
                <a:gd name="T32" fmla="*/ 2147483647 w 252"/>
                <a:gd name="T33" fmla="*/ 2147483647 h 213"/>
                <a:gd name="T34" fmla="*/ 2147483647 w 252"/>
                <a:gd name="T35" fmla="*/ 2147483647 h 213"/>
                <a:gd name="T36" fmla="*/ 2147483647 w 252"/>
                <a:gd name="T37" fmla="*/ 2147483647 h 213"/>
                <a:gd name="T38" fmla="*/ 2147483647 w 252"/>
                <a:gd name="T39" fmla="*/ 2147483647 h 213"/>
                <a:gd name="T40" fmla="*/ 2147483647 w 252"/>
                <a:gd name="T41" fmla="*/ 2147483647 h 213"/>
                <a:gd name="T42" fmla="*/ 2147483647 w 252"/>
                <a:gd name="T43" fmla="*/ 2147483647 h 213"/>
                <a:gd name="T44" fmla="*/ 2147483647 w 252"/>
                <a:gd name="T45" fmla="*/ 2147483647 h 213"/>
                <a:gd name="T46" fmla="*/ 2147483647 w 252"/>
                <a:gd name="T47" fmla="*/ 2147483647 h 213"/>
                <a:gd name="T48" fmla="*/ 2147483647 w 252"/>
                <a:gd name="T49" fmla="*/ 2147483647 h 213"/>
                <a:gd name="T50" fmla="*/ 2147483647 w 252"/>
                <a:gd name="T51" fmla="*/ 2147483647 h 213"/>
                <a:gd name="T52" fmla="*/ 2147483647 w 252"/>
                <a:gd name="T53" fmla="*/ 2147483647 h 213"/>
                <a:gd name="T54" fmla="*/ 2147483647 w 252"/>
                <a:gd name="T55" fmla="*/ 2147483647 h 213"/>
                <a:gd name="T56" fmla="*/ 2147483647 w 252"/>
                <a:gd name="T57" fmla="*/ 2147483647 h 213"/>
                <a:gd name="T58" fmla="*/ 2147483647 w 252"/>
                <a:gd name="T59" fmla="*/ 2147483647 h 213"/>
                <a:gd name="T60" fmla="*/ 2147483647 w 252"/>
                <a:gd name="T61" fmla="*/ 2147483647 h 213"/>
                <a:gd name="T62" fmla="*/ 2147483647 w 252"/>
                <a:gd name="T63" fmla="*/ 0 h 213"/>
                <a:gd name="T64" fmla="*/ 2147483647 w 252"/>
                <a:gd name="T65" fmla="*/ 2147483647 h 213"/>
                <a:gd name="T66" fmla="*/ 2147483647 w 252"/>
                <a:gd name="T67" fmla="*/ 2147483647 h 213"/>
                <a:gd name="T68" fmla="*/ 2147483647 w 252"/>
                <a:gd name="T69" fmla="*/ 2147483647 h 213"/>
                <a:gd name="T70" fmla="*/ 2147483647 w 252"/>
                <a:gd name="T71" fmla="*/ 2147483647 h 213"/>
                <a:gd name="T72" fmla="*/ 2147483647 w 252"/>
                <a:gd name="T73" fmla="*/ 2147483647 h 213"/>
                <a:gd name="T74" fmla="*/ 2147483647 w 252"/>
                <a:gd name="T75" fmla="*/ 2147483647 h 213"/>
                <a:gd name="T76" fmla="*/ 2147483647 w 252"/>
                <a:gd name="T77" fmla="*/ 2147483647 h 213"/>
                <a:gd name="T78" fmla="*/ 2147483647 w 252"/>
                <a:gd name="T79" fmla="*/ 2147483647 h 213"/>
                <a:gd name="T80" fmla="*/ 2147483647 w 252"/>
                <a:gd name="T81" fmla="*/ 2147483647 h 213"/>
                <a:gd name="T82" fmla="*/ 2147483647 w 252"/>
                <a:gd name="T83" fmla="*/ 2147483647 h 213"/>
                <a:gd name="T84" fmla="*/ 2147483647 w 252"/>
                <a:gd name="T85" fmla="*/ 2147483647 h 213"/>
                <a:gd name="T86" fmla="*/ 2147483647 w 252"/>
                <a:gd name="T87" fmla="*/ 2147483647 h 213"/>
                <a:gd name="T88" fmla="*/ 2147483647 w 252"/>
                <a:gd name="T89" fmla="*/ 2147483647 h 213"/>
                <a:gd name="T90" fmla="*/ 2147483647 w 252"/>
                <a:gd name="T91" fmla="*/ 2147483647 h 213"/>
                <a:gd name="T92" fmla="*/ 2147483647 w 252"/>
                <a:gd name="T93" fmla="*/ 2147483647 h 213"/>
                <a:gd name="T94" fmla="*/ 2147483647 w 252"/>
                <a:gd name="T95" fmla="*/ 2147483647 h 213"/>
                <a:gd name="T96" fmla="*/ 2147483647 w 252"/>
                <a:gd name="T97" fmla="*/ 2147483647 h 213"/>
                <a:gd name="T98" fmla="*/ 2147483647 w 252"/>
                <a:gd name="T99" fmla="*/ 2147483647 h 213"/>
                <a:gd name="T100" fmla="*/ 2147483647 w 252"/>
                <a:gd name="T101" fmla="*/ 2147483647 h 2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2"/>
                <a:gd name="T154" fmla="*/ 0 h 213"/>
                <a:gd name="T155" fmla="*/ 252 w 252"/>
                <a:gd name="T156" fmla="*/ 213 h 2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2" h="213">
                  <a:moveTo>
                    <a:pt x="147" y="194"/>
                  </a:moveTo>
                  <a:lnTo>
                    <a:pt x="143" y="194"/>
                  </a:lnTo>
                  <a:lnTo>
                    <a:pt x="139" y="197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200"/>
                  </a:lnTo>
                  <a:lnTo>
                    <a:pt x="120" y="201"/>
                  </a:lnTo>
                  <a:lnTo>
                    <a:pt x="117" y="201"/>
                  </a:lnTo>
                  <a:lnTo>
                    <a:pt x="115" y="201"/>
                  </a:lnTo>
                  <a:lnTo>
                    <a:pt x="110" y="203"/>
                  </a:lnTo>
                  <a:lnTo>
                    <a:pt x="104" y="205"/>
                  </a:lnTo>
                  <a:lnTo>
                    <a:pt x="101" y="205"/>
                  </a:lnTo>
                  <a:lnTo>
                    <a:pt x="98" y="206"/>
                  </a:lnTo>
                  <a:lnTo>
                    <a:pt x="94" y="206"/>
                  </a:lnTo>
                  <a:lnTo>
                    <a:pt x="81" y="208"/>
                  </a:lnTo>
                  <a:lnTo>
                    <a:pt x="62" y="206"/>
                  </a:lnTo>
                  <a:lnTo>
                    <a:pt x="59" y="205"/>
                  </a:lnTo>
                  <a:lnTo>
                    <a:pt x="48" y="204"/>
                  </a:lnTo>
                  <a:lnTo>
                    <a:pt x="45" y="203"/>
                  </a:lnTo>
                  <a:lnTo>
                    <a:pt x="38" y="204"/>
                  </a:lnTo>
                  <a:lnTo>
                    <a:pt x="21" y="211"/>
                  </a:lnTo>
                  <a:lnTo>
                    <a:pt x="16" y="213"/>
                  </a:lnTo>
                  <a:lnTo>
                    <a:pt x="14" y="210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0" y="196"/>
                  </a:lnTo>
                  <a:lnTo>
                    <a:pt x="6" y="192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5" y="183"/>
                  </a:lnTo>
                  <a:lnTo>
                    <a:pt x="34" y="179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5" y="169"/>
                  </a:lnTo>
                  <a:lnTo>
                    <a:pt x="48" y="166"/>
                  </a:lnTo>
                  <a:lnTo>
                    <a:pt x="49" y="163"/>
                  </a:lnTo>
                  <a:lnTo>
                    <a:pt x="56" y="151"/>
                  </a:lnTo>
                  <a:lnTo>
                    <a:pt x="59" y="148"/>
                  </a:lnTo>
                  <a:lnTo>
                    <a:pt x="58" y="135"/>
                  </a:lnTo>
                  <a:lnTo>
                    <a:pt x="62" y="116"/>
                  </a:lnTo>
                  <a:lnTo>
                    <a:pt x="61" y="109"/>
                  </a:lnTo>
                  <a:lnTo>
                    <a:pt x="63" y="98"/>
                  </a:lnTo>
                  <a:lnTo>
                    <a:pt x="63" y="94"/>
                  </a:lnTo>
                  <a:lnTo>
                    <a:pt x="64" y="89"/>
                  </a:lnTo>
                  <a:lnTo>
                    <a:pt x="64" y="86"/>
                  </a:lnTo>
                  <a:lnTo>
                    <a:pt x="65" y="81"/>
                  </a:lnTo>
                  <a:lnTo>
                    <a:pt x="65" y="77"/>
                  </a:lnTo>
                  <a:lnTo>
                    <a:pt x="65" y="74"/>
                  </a:lnTo>
                  <a:lnTo>
                    <a:pt x="66" y="70"/>
                  </a:lnTo>
                  <a:lnTo>
                    <a:pt x="70" y="61"/>
                  </a:lnTo>
                  <a:lnTo>
                    <a:pt x="70" y="58"/>
                  </a:lnTo>
                  <a:lnTo>
                    <a:pt x="72" y="48"/>
                  </a:lnTo>
                  <a:lnTo>
                    <a:pt x="72" y="41"/>
                  </a:lnTo>
                  <a:lnTo>
                    <a:pt x="73" y="38"/>
                  </a:lnTo>
                  <a:lnTo>
                    <a:pt x="75" y="33"/>
                  </a:lnTo>
                  <a:lnTo>
                    <a:pt x="76" y="29"/>
                  </a:lnTo>
                  <a:lnTo>
                    <a:pt x="79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91" y="7"/>
                  </a:lnTo>
                  <a:lnTo>
                    <a:pt x="93" y="10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8" y="9"/>
                  </a:lnTo>
                  <a:lnTo>
                    <a:pt x="116" y="10"/>
                  </a:lnTo>
                  <a:lnTo>
                    <a:pt x="119" y="8"/>
                  </a:lnTo>
                  <a:lnTo>
                    <a:pt x="123" y="7"/>
                  </a:lnTo>
                  <a:lnTo>
                    <a:pt x="129" y="5"/>
                  </a:lnTo>
                  <a:lnTo>
                    <a:pt x="133" y="7"/>
                  </a:lnTo>
                  <a:lnTo>
                    <a:pt x="138" y="8"/>
                  </a:lnTo>
                  <a:lnTo>
                    <a:pt x="141" y="13"/>
                  </a:lnTo>
                  <a:lnTo>
                    <a:pt x="147" y="17"/>
                  </a:lnTo>
                  <a:lnTo>
                    <a:pt x="151" y="18"/>
                  </a:lnTo>
                  <a:lnTo>
                    <a:pt x="153" y="15"/>
                  </a:lnTo>
                  <a:lnTo>
                    <a:pt x="156" y="8"/>
                  </a:lnTo>
                  <a:lnTo>
                    <a:pt x="159" y="6"/>
                  </a:lnTo>
                  <a:lnTo>
                    <a:pt x="170" y="2"/>
                  </a:lnTo>
                  <a:lnTo>
                    <a:pt x="174" y="3"/>
                  </a:lnTo>
                  <a:lnTo>
                    <a:pt x="180" y="11"/>
                  </a:lnTo>
                  <a:lnTo>
                    <a:pt x="183" y="14"/>
                  </a:lnTo>
                  <a:lnTo>
                    <a:pt x="186" y="18"/>
                  </a:lnTo>
                  <a:lnTo>
                    <a:pt x="187" y="22"/>
                  </a:lnTo>
                  <a:lnTo>
                    <a:pt x="190" y="23"/>
                  </a:lnTo>
                  <a:lnTo>
                    <a:pt x="192" y="21"/>
                  </a:lnTo>
                  <a:lnTo>
                    <a:pt x="196" y="18"/>
                  </a:lnTo>
                  <a:lnTo>
                    <a:pt x="198" y="15"/>
                  </a:lnTo>
                  <a:lnTo>
                    <a:pt x="204" y="9"/>
                  </a:lnTo>
                  <a:lnTo>
                    <a:pt x="214" y="2"/>
                  </a:lnTo>
                  <a:lnTo>
                    <a:pt x="218" y="1"/>
                  </a:lnTo>
                  <a:lnTo>
                    <a:pt x="224" y="0"/>
                  </a:lnTo>
                  <a:lnTo>
                    <a:pt x="226" y="3"/>
                  </a:lnTo>
                  <a:lnTo>
                    <a:pt x="227" y="5"/>
                  </a:lnTo>
                  <a:lnTo>
                    <a:pt x="227" y="10"/>
                  </a:lnTo>
                  <a:lnTo>
                    <a:pt x="230" y="15"/>
                  </a:lnTo>
                  <a:lnTo>
                    <a:pt x="231" y="19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5" y="24"/>
                  </a:lnTo>
                  <a:lnTo>
                    <a:pt x="249" y="34"/>
                  </a:lnTo>
                  <a:lnTo>
                    <a:pt x="251" y="38"/>
                  </a:lnTo>
                  <a:lnTo>
                    <a:pt x="252" y="40"/>
                  </a:lnTo>
                  <a:lnTo>
                    <a:pt x="251" y="44"/>
                  </a:lnTo>
                  <a:lnTo>
                    <a:pt x="251" y="47"/>
                  </a:lnTo>
                  <a:lnTo>
                    <a:pt x="250" y="51"/>
                  </a:lnTo>
                  <a:lnTo>
                    <a:pt x="250" y="54"/>
                  </a:lnTo>
                  <a:lnTo>
                    <a:pt x="249" y="59"/>
                  </a:lnTo>
                  <a:lnTo>
                    <a:pt x="249" y="62"/>
                  </a:lnTo>
                  <a:lnTo>
                    <a:pt x="246" y="63"/>
                  </a:lnTo>
                  <a:lnTo>
                    <a:pt x="241" y="62"/>
                  </a:lnTo>
                  <a:lnTo>
                    <a:pt x="237" y="61"/>
                  </a:lnTo>
                  <a:lnTo>
                    <a:pt x="234" y="62"/>
                  </a:lnTo>
                  <a:lnTo>
                    <a:pt x="232" y="67"/>
                  </a:lnTo>
                  <a:lnTo>
                    <a:pt x="235" y="69"/>
                  </a:lnTo>
                  <a:lnTo>
                    <a:pt x="239" y="71"/>
                  </a:lnTo>
                  <a:lnTo>
                    <a:pt x="239" y="76"/>
                  </a:lnTo>
                  <a:lnTo>
                    <a:pt x="240" y="79"/>
                  </a:lnTo>
                  <a:lnTo>
                    <a:pt x="240" y="82"/>
                  </a:lnTo>
                  <a:lnTo>
                    <a:pt x="242" y="85"/>
                  </a:lnTo>
                  <a:lnTo>
                    <a:pt x="239" y="93"/>
                  </a:lnTo>
                  <a:lnTo>
                    <a:pt x="242" y="106"/>
                  </a:lnTo>
                  <a:lnTo>
                    <a:pt x="242" y="112"/>
                  </a:lnTo>
                  <a:lnTo>
                    <a:pt x="243" y="116"/>
                  </a:lnTo>
                  <a:lnTo>
                    <a:pt x="244" y="119"/>
                  </a:lnTo>
                  <a:lnTo>
                    <a:pt x="246" y="123"/>
                  </a:lnTo>
                  <a:lnTo>
                    <a:pt x="248" y="128"/>
                  </a:lnTo>
                  <a:lnTo>
                    <a:pt x="249" y="132"/>
                  </a:lnTo>
                  <a:lnTo>
                    <a:pt x="246" y="132"/>
                  </a:lnTo>
                  <a:lnTo>
                    <a:pt x="230" y="136"/>
                  </a:lnTo>
                  <a:lnTo>
                    <a:pt x="223" y="138"/>
                  </a:lnTo>
                  <a:lnTo>
                    <a:pt x="219" y="137"/>
                  </a:lnTo>
                  <a:lnTo>
                    <a:pt x="217" y="146"/>
                  </a:lnTo>
                  <a:lnTo>
                    <a:pt x="213" y="149"/>
                  </a:lnTo>
                  <a:lnTo>
                    <a:pt x="210" y="159"/>
                  </a:lnTo>
                  <a:lnTo>
                    <a:pt x="204" y="161"/>
                  </a:lnTo>
                  <a:lnTo>
                    <a:pt x="201" y="165"/>
                  </a:lnTo>
                  <a:lnTo>
                    <a:pt x="187" y="182"/>
                  </a:lnTo>
                  <a:lnTo>
                    <a:pt x="175" y="184"/>
                  </a:lnTo>
                  <a:lnTo>
                    <a:pt x="169" y="184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2"/>
                  </a:lnTo>
                  <a:lnTo>
                    <a:pt x="161" y="194"/>
                  </a:lnTo>
                  <a:lnTo>
                    <a:pt x="158" y="196"/>
                  </a:lnTo>
                  <a:lnTo>
                    <a:pt x="151" y="197"/>
                  </a:lnTo>
                  <a:lnTo>
                    <a:pt x="147" y="194"/>
                  </a:lnTo>
                  <a:close/>
                </a:path>
              </a:pathLst>
            </a:custGeom>
            <a:solidFill>
              <a:srgbClr val="0070C0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rocovis">
              <a:extLst>
                <a:ext uri="{FF2B5EF4-FFF2-40B4-BE49-F238E27FC236}">
                  <a16:creationId xmlns:a16="http://schemas.microsoft.com/office/drawing/2014/main" id="{81D83DB2-A10F-E32E-5086-692E3997B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963" y="2392363"/>
              <a:ext cx="719137" cy="536575"/>
            </a:xfrm>
            <a:custGeom>
              <a:avLst/>
              <a:gdLst>
                <a:gd name="T0" fmla="*/ 2147483647 w 453"/>
                <a:gd name="T1" fmla="*/ 2147483647 h 338"/>
                <a:gd name="T2" fmla="*/ 2147483647 w 453"/>
                <a:gd name="T3" fmla="*/ 2147483647 h 338"/>
                <a:gd name="T4" fmla="*/ 2147483647 w 453"/>
                <a:gd name="T5" fmla="*/ 2147483647 h 338"/>
                <a:gd name="T6" fmla="*/ 2147483647 w 453"/>
                <a:gd name="T7" fmla="*/ 2147483647 h 338"/>
                <a:gd name="T8" fmla="*/ 2147483647 w 453"/>
                <a:gd name="T9" fmla="*/ 2147483647 h 338"/>
                <a:gd name="T10" fmla="*/ 2147483647 w 453"/>
                <a:gd name="T11" fmla="*/ 2147483647 h 338"/>
                <a:gd name="T12" fmla="*/ 2147483647 w 453"/>
                <a:gd name="T13" fmla="*/ 2147483647 h 338"/>
                <a:gd name="T14" fmla="*/ 2147483647 w 453"/>
                <a:gd name="T15" fmla="*/ 2147483647 h 338"/>
                <a:gd name="T16" fmla="*/ 2147483647 w 453"/>
                <a:gd name="T17" fmla="*/ 2147483647 h 338"/>
                <a:gd name="T18" fmla="*/ 2147483647 w 453"/>
                <a:gd name="T19" fmla="*/ 2147483647 h 338"/>
                <a:gd name="T20" fmla="*/ 2147483647 w 453"/>
                <a:gd name="T21" fmla="*/ 2147483647 h 338"/>
                <a:gd name="T22" fmla="*/ 2147483647 w 453"/>
                <a:gd name="T23" fmla="*/ 2147483647 h 338"/>
                <a:gd name="T24" fmla="*/ 2147483647 w 453"/>
                <a:gd name="T25" fmla="*/ 2147483647 h 338"/>
                <a:gd name="T26" fmla="*/ 2147483647 w 453"/>
                <a:gd name="T27" fmla="*/ 2147483647 h 338"/>
                <a:gd name="T28" fmla="*/ 2147483647 w 453"/>
                <a:gd name="T29" fmla="*/ 2147483647 h 338"/>
                <a:gd name="T30" fmla="*/ 2147483647 w 453"/>
                <a:gd name="T31" fmla="*/ 2147483647 h 338"/>
                <a:gd name="T32" fmla="*/ 2147483647 w 453"/>
                <a:gd name="T33" fmla="*/ 2147483647 h 338"/>
                <a:gd name="T34" fmla="*/ 2147483647 w 453"/>
                <a:gd name="T35" fmla="*/ 2147483647 h 338"/>
                <a:gd name="T36" fmla="*/ 2147483647 w 453"/>
                <a:gd name="T37" fmla="*/ 2147483647 h 338"/>
                <a:gd name="T38" fmla="*/ 2147483647 w 453"/>
                <a:gd name="T39" fmla="*/ 2147483647 h 338"/>
                <a:gd name="T40" fmla="*/ 2147483647 w 453"/>
                <a:gd name="T41" fmla="*/ 2147483647 h 338"/>
                <a:gd name="T42" fmla="*/ 2147483647 w 453"/>
                <a:gd name="T43" fmla="*/ 2147483647 h 338"/>
                <a:gd name="T44" fmla="*/ 2147483647 w 453"/>
                <a:gd name="T45" fmla="*/ 2147483647 h 338"/>
                <a:gd name="T46" fmla="*/ 2147483647 w 453"/>
                <a:gd name="T47" fmla="*/ 2147483647 h 338"/>
                <a:gd name="T48" fmla="*/ 2147483647 w 453"/>
                <a:gd name="T49" fmla="*/ 2147483647 h 338"/>
                <a:gd name="T50" fmla="*/ 2147483647 w 453"/>
                <a:gd name="T51" fmla="*/ 2147483647 h 338"/>
                <a:gd name="T52" fmla="*/ 2147483647 w 453"/>
                <a:gd name="T53" fmla="*/ 2147483647 h 338"/>
                <a:gd name="T54" fmla="*/ 2147483647 w 453"/>
                <a:gd name="T55" fmla="*/ 2147483647 h 338"/>
                <a:gd name="T56" fmla="*/ 2147483647 w 453"/>
                <a:gd name="T57" fmla="*/ 2147483647 h 338"/>
                <a:gd name="T58" fmla="*/ 2147483647 w 453"/>
                <a:gd name="T59" fmla="*/ 2147483647 h 338"/>
                <a:gd name="T60" fmla="*/ 2147483647 w 453"/>
                <a:gd name="T61" fmla="*/ 2147483647 h 338"/>
                <a:gd name="T62" fmla="*/ 2147483647 w 453"/>
                <a:gd name="T63" fmla="*/ 2147483647 h 338"/>
                <a:gd name="T64" fmla="*/ 2147483647 w 453"/>
                <a:gd name="T65" fmla="*/ 2147483647 h 338"/>
                <a:gd name="T66" fmla="*/ 2147483647 w 453"/>
                <a:gd name="T67" fmla="*/ 2147483647 h 338"/>
                <a:gd name="T68" fmla="*/ 2147483647 w 453"/>
                <a:gd name="T69" fmla="*/ 2147483647 h 338"/>
                <a:gd name="T70" fmla="*/ 2147483647 w 453"/>
                <a:gd name="T71" fmla="*/ 2147483647 h 338"/>
                <a:gd name="T72" fmla="*/ 2147483647 w 453"/>
                <a:gd name="T73" fmla="*/ 2147483647 h 338"/>
                <a:gd name="T74" fmla="*/ 2147483647 w 453"/>
                <a:gd name="T75" fmla="*/ 2147483647 h 338"/>
                <a:gd name="T76" fmla="*/ 2147483647 w 453"/>
                <a:gd name="T77" fmla="*/ 2147483647 h 338"/>
                <a:gd name="T78" fmla="*/ 2147483647 w 453"/>
                <a:gd name="T79" fmla="*/ 2147483647 h 338"/>
                <a:gd name="T80" fmla="*/ 2147483647 w 453"/>
                <a:gd name="T81" fmla="*/ 2147483647 h 338"/>
                <a:gd name="T82" fmla="*/ 2147483647 w 453"/>
                <a:gd name="T83" fmla="*/ 2147483647 h 338"/>
                <a:gd name="T84" fmla="*/ 2147483647 w 453"/>
                <a:gd name="T85" fmla="*/ 2147483647 h 338"/>
                <a:gd name="T86" fmla="*/ 2147483647 w 453"/>
                <a:gd name="T87" fmla="*/ 2147483647 h 338"/>
                <a:gd name="T88" fmla="*/ 2147483647 w 453"/>
                <a:gd name="T89" fmla="*/ 2147483647 h 338"/>
                <a:gd name="T90" fmla="*/ 2147483647 w 453"/>
                <a:gd name="T91" fmla="*/ 2147483647 h 338"/>
                <a:gd name="T92" fmla="*/ 2147483647 w 453"/>
                <a:gd name="T93" fmla="*/ 2147483647 h 338"/>
                <a:gd name="T94" fmla="*/ 2147483647 w 453"/>
                <a:gd name="T95" fmla="*/ 2147483647 h 338"/>
                <a:gd name="T96" fmla="*/ 2147483647 w 453"/>
                <a:gd name="T97" fmla="*/ 2147483647 h 338"/>
                <a:gd name="T98" fmla="*/ 2147483647 w 453"/>
                <a:gd name="T99" fmla="*/ 2147483647 h 338"/>
                <a:gd name="T100" fmla="*/ 2147483647 w 453"/>
                <a:gd name="T101" fmla="*/ 2147483647 h 338"/>
                <a:gd name="T102" fmla="*/ 2147483647 w 453"/>
                <a:gd name="T103" fmla="*/ 2147483647 h 338"/>
                <a:gd name="T104" fmla="*/ 2147483647 w 453"/>
                <a:gd name="T105" fmla="*/ 2147483647 h 338"/>
                <a:gd name="T106" fmla="*/ 2147483647 w 453"/>
                <a:gd name="T107" fmla="*/ 2147483647 h 338"/>
                <a:gd name="T108" fmla="*/ 2147483647 w 453"/>
                <a:gd name="T109" fmla="*/ 2147483647 h 338"/>
                <a:gd name="T110" fmla="*/ 2147483647 w 453"/>
                <a:gd name="T111" fmla="*/ 2147483647 h 338"/>
                <a:gd name="T112" fmla="*/ 2147483647 w 453"/>
                <a:gd name="T113" fmla="*/ 2147483647 h 338"/>
                <a:gd name="T114" fmla="*/ 2147483647 w 453"/>
                <a:gd name="T115" fmla="*/ 2147483647 h 338"/>
                <a:gd name="T116" fmla="*/ 2147483647 w 453"/>
                <a:gd name="T117" fmla="*/ 2147483647 h 338"/>
                <a:gd name="T118" fmla="*/ 2147483647 w 453"/>
                <a:gd name="T119" fmla="*/ 2147483647 h 338"/>
                <a:gd name="T120" fmla="*/ 2147483647 w 453"/>
                <a:gd name="T121" fmla="*/ 2147483647 h 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53"/>
                <a:gd name="T184" fmla="*/ 0 h 338"/>
                <a:gd name="T185" fmla="*/ 453 w 453"/>
                <a:gd name="T186" fmla="*/ 338 h 3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53" h="338">
                  <a:moveTo>
                    <a:pt x="106" y="87"/>
                  </a:moveTo>
                  <a:lnTo>
                    <a:pt x="89" y="104"/>
                  </a:lnTo>
                  <a:lnTo>
                    <a:pt x="88" y="106"/>
                  </a:lnTo>
                  <a:lnTo>
                    <a:pt x="80" y="119"/>
                  </a:lnTo>
                  <a:lnTo>
                    <a:pt x="90" y="128"/>
                  </a:lnTo>
                  <a:lnTo>
                    <a:pt x="92" y="132"/>
                  </a:lnTo>
                  <a:lnTo>
                    <a:pt x="90" y="139"/>
                  </a:lnTo>
                  <a:lnTo>
                    <a:pt x="79" y="147"/>
                  </a:lnTo>
                  <a:lnTo>
                    <a:pt x="68" y="147"/>
                  </a:lnTo>
                  <a:lnTo>
                    <a:pt x="68" y="157"/>
                  </a:lnTo>
                  <a:lnTo>
                    <a:pt x="71" y="173"/>
                  </a:lnTo>
                  <a:lnTo>
                    <a:pt x="73" y="180"/>
                  </a:lnTo>
                  <a:lnTo>
                    <a:pt x="79" y="190"/>
                  </a:lnTo>
                  <a:lnTo>
                    <a:pt x="79" y="200"/>
                  </a:lnTo>
                  <a:lnTo>
                    <a:pt x="80" y="205"/>
                  </a:lnTo>
                  <a:lnTo>
                    <a:pt x="80" y="214"/>
                  </a:lnTo>
                  <a:lnTo>
                    <a:pt x="82" y="221"/>
                  </a:lnTo>
                  <a:lnTo>
                    <a:pt x="75" y="235"/>
                  </a:lnTo>
                  <a:lnTo>
                    <a:pt x="75" y="238"/>
                  </a:lnTo>
                  <a:lnTo>
                    <a:pt x="73" y="250"/>
                  </a:lnTo>
                  <a:lnTo>
                    <a:pt x="79" y="255"/>
                  </a:lnTo>
                  <a:lnTo>
                    <a:pt x="78" y="259"/>
                  </a:lnTo>
                  <a:lnTo>
                    <a:pt x="81" y="265"/>
                  </a:lnTo>
                  <a:lnTo>
                    <a:pt x="83" y="271"/>
                  </a:lnTo>
                  <a:lnTo>
                    <a:pt x="83" y="275"/>
                  </a:lnTo>
                  <a:lnTo>
                    <a:pt x="80" y="289"/>
                  </a:lnTo>
                  <a:lnTo>
                    <a:pt x="81" y="294"/>
                  </a:lnTo>
                  <a:lnTo>
                    <a:pt x="70" y="293"/>
                  </a:lnTo>
                  <a:lnTo>
                    <a:pt x="46" y="310"/>
                  </a:lnTo>
                  <a:lnTo>
                    <a:pt x="41" y="316"/>
                  </a:lnTo>
                  <a:lnTo>
                    <a:pt x="38" y="318"/>
                  </a:lnTo>
                  <a:lnTo>
                    <a:pt x="35" y="317"/>
                  </a:lnTo>
                  <a:lnTo>
                    <a:pt x="31" y="314"/>
                  </a:lnTo>
                  <a:lnTo>
                    <a:pt x="31" y="311"/>
                  </a:lnTo>
                  <a:lnTo>
                    <a:pt x="23" y="308"/>
                  </a:lnTo>
                  <a:lnTo>
                    <a:pt x="20" y="309"/>
                  </a:lnTo>
                  <a:lnTo>
                    <a:pt x="9" y="302"/>
                  </a:lnTo>
                  <a:lnTo>
                    <a:pt x="0" y="325"/>
                  </a:lnTo>
                  <a:lnTo>
                    <a:pt x="4" y="332"/>
                  </a:lnTo>
                  <a:lnTo>
                    <a:pt x="7" y="337"/>
                  </a:lnTo>
                  <a:lnTo>
                    <a:pt x="11" y="338"/>
                  </a:lnTo>
                  <a:lnTo>
                    <a:pt x="20" y="335"/>
                  </a:lnTo>
                  <a:lnTo>
                    <a:pt x="24" y="332"/>
                  </a:lnTo>
                  <a:lnTo>
                    <a:pt x="28" y="328"/>
                  </a:lnTo>
                  <a:lnTo>
                    <a:pt x="34" y="327"/>
                  </a:lnTo>
                  <a:lnTo>
                    <a:pt x="38" y="326"/>
                  </a:lnTo>
                  <a:lnTo>
                    <a:pt x="42" y="326"/>
                  </a:lnTo>
                  <a:lnTo>
                    <a:pt x="58" y="327"/>
                  </a:lnTo>
                  <a:lnTo>
                    <a:pt x="72" y="321"/>
                  </a:lnTo>
                  <a:lnTo>
                    <a:pt x="81" y="315"/>
                  </a:lnTo>
                  <a:lnTo>
                    <a:pt x="86" y="309"/>
                  </a:lnTo>
                  <a:lnTo>
                    <a:pt x="88" y="308"/>
                  </a:lnTo>
                  <a:lnTo>
                    <a:pt x="94" y="303"/>
                  </a:lnTo>
                  <a:lnTo>
                    <a:pt x="97" y="300"/>
                  </a:lnTo>
                  <a:lnTo>
                    <a:pt x="104" y="298"/>
                  </a:lnTo>
                  <a:lnTo>
                    <a:pt x="116" y="294"/>
                  </a:lnTo>
                  <a:lnTo>
                    <a:pt x="126" y="293"/>
                  </a:lnTo>
                  <a:lnTo>
                    <a:pt x="129" y="293"/>
                  </a:lnTo>
                  <a:lnTo>
                    <a:pt x="133" y="294"/>
                  </a:lnTo>
                  <a:lnTo>
                    <a:pt x="146" y="289"/>
                  </a:lnTo>
                  <a:lnTo>
                    <a:pt x="148" y="287"/>
                  </a:lnTo>
                  <a:lnTo>
                    <a:pt x="161" y="286"/>
                  </a:lnTo>
                  <a:lnTo>
                    <a:pt x="162" y="283"/>
                  </a:lnTo>
                  <a:lnTo>
                    <a:pt x="169" y="281"/>
                  </a:lnTo>
                  <a:lnTo>
                    <a:pt x="172" y="273"/>
                  </a:lnTo>
                  <a:lnTo>
                    <a:pt x="176" y="269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4" y="268"/>
                  </a:lnTo>
                  <a:lnTo>
                    <a:pt x="187" y="268"/>
                  </a:lnTo>
                  <a:lnTo>
                    <a:pt x="192" y="265"/>
                  </a:lnTo>
                  <a:lnTo>
                    <a:pt x="195" y="269"/>
                  </a:lnTo>
                  <a:lnTo>
                    <a:pt x="198" y="270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7" y="270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7" y="267"/>
                  </a:lnTo>
                  <a:lnTo>
                    <a:pt x="221" y="268"/>
                  </a:lnTo>
                  <a:lnTo>
                    <a:pt x="223" y="269"/>
                  </a:lnTo>
                  <a:lnTo>
                    <a:pt x="226" y="271"/>
                  </a:lnTo>
                  <a:lnTo>
                    <a:pt x="234" y="273"/>
                  </a:lnTo>
                  <a:lnTo>
                    <a:pt x="236" y="271"/>
                  </a:lnTo>
                  <a:lnTo>
                    <a:pt x="240" y="272"/>
                  </a:lnTo>
                  <a:lnTo>
                    <a:pt x="242" y="273"/>
                  </a:lnTo>
                  <a:lnTo>
                    <a:pt x="245" y="273"/>
                  </a:lnTo>
                  <a:lnTo>
                    <a:pt x="248" y="272"/>
                  </a:lnTo>
                  <a:lnTo>
                    <a:pt x="251" y="273"/>
                  </a:lnTo>
                  <a:lnTo>
                    <a:pt x="257" y="274"/>
                  </a:lnTo>
                  <a:lnTo>
                    <a:pt x="260" y="275"/>
                  </a:lnTo>
                  <a:lnTo>
                    <a:pt x="264" y="277"/>
                  </a:lnTo>
                  <a:lnTo>
                    <a:pt x="267" y="278"/>
                  </a:lnTo>
                  <a:lnTo>
                    <a:pt x="269" y="280"/>
                  </a:lnTo>
                  <a:lnTo>
                    <a:pt x="271" y="282"/>
                  </a:lnTo>
                  <a:lnTo>
                    <a:pt x="281" y="284"/>
                  </a:lnTo>
                  <a:lnTo>
                    <a:pt x="284" y="282"/>
                  </a:lnTo>
                  <a:lnTo>
                    <a:pt x="287" y="283"/>
                  </a:lnTo>
                  <a:lnTo>
                    <a:pt x="288" y="286"/>
                  </a:lnTo>
                  <a:lnTo>
                    <a:pt x="288" y="288"/>
                  </a:lnTo>
                  <a:lnTo>
                    <a:pt x="290" y="293"/>
                  </a:lnTo>
                  <a:lnTo>
                    <a:pt x="293" y="295"/>
                  </a:lnTo>
                  <a:lnTo>
                    <a:pt x="296" y="296"/>
                  </a:lnTo>
                  <a:lnTo>
                    <a:pt x="298" y="298"/>
                  </a:lnTo>
                  <a:lnTo>
                    <a:pt x="302" y="298"/>
                  </a:lnTo>
                  <a:lnTo>
                    <a:pt x="309" y="300"/>
                  </a:lnTo>
                  <a:lnTo>
                    <a:pt x="312" y="299"/>
                  </a:lnTo>
                  <a:lnTo>
                    <a:pt x="316" y="302"/>
                  </a:lnTo>
                  <a:lnTo>
                    <a:pt x="321" y="300"/>
                  </a:lnTo>
                  <a:lnTo>
                    <a:pt x="324" y="298"/>
                  </a:lnTo>
                  <a:lnTo>
                    <a:pt x="326" y="296"/>
                  </a:lnTo>
                  <a:lnTo>
                    <a:pt x="328" y="293"/>
                  </a:lnTo>
                  <a:lnTo>
                    <a:pt x="331" y="293"/>
                  </a:lnTo>
                  <a:lnTo>
                    <a:pt x="334" y="291"/>
                  </a:lnTo>
                  <a:lnTo>
                    <a:pt x="337" y="293"/>
                  </a:lnTo>
                  <a:lnTo>
                    <a:pt x="338" y="296"/>
                  </a:lnTo>
                  <a:lnTo>
                    <a:pt x="342" y="296"/>
                  </a:lnTo>
                  <a:lnTo>
                    <a:pt x="345" y="294"/>
                  </a:lnTo>
                  <a:lnTo>
                    <a:pt x="349" y="294"/>
                  </a:lnTo>
                  <a:lnTo>
                    <a:pt x="352" y="295"/>
                  </a:lnTo>
                  <a:lnTo>
                    <a:pt x="356" y="294"/>
                  </a:lnTo>
                  <a:lnTo>
                    <a:pt x="358" y="293"/>
                  </a:lnTo>
                  <a:lnTo>
                    <a:pt x="360" y="290"/>
                  </a:lnTo>
                  <a:lnTo>
                    <a:pt x="363" y="285"/>
                  </a:lnTo>
                  <a:lnTo>
                    <a:pt x="365" y="281"/>
                  </a:lnTo>
                  <a:lnTo>
                    <a:pt x="373" y="281"/>
                  </a:lnTo>
                  <a:lnTo>
                    <a:pt x="376" y="279"/>
                  </a:lnTo>
                  <a:lnTo>
                    <a:pt x="380" y="281"/>
                  </a:lnTo>
                  <a:lnTo>
                    <a:pt x="384" y="280"/>
                  </a:lnTo>
                  <a:lnTo>
                    <a:pt x="392" y="280"/>
                  </a:lnTo>
                  <a:lnTo>
                    <a:pt x="395" y="279"/>
                  </a:lnTo>
                  <a:lnTo>
                    <a:pt x="397" y="275"/>
                  </a:lnTo>
                  <a:lnTo>
                    <a:pt x="398" y="277"/>
                  </a:lnTo>
                  <a:lnTo>
                    <a:pt x="401" y="274"/>
                  </a:lnTo>
                  <a:lnTo>
                    <a:pt x="402" y="272"/>
                  </a:lnTo>
                  <a:lnTo>
                    <a:pt x="403" y="268"/>
                  </a:lnTo>
                  <a:lnTo>
                    <a:pt x="400" y="264"/>
                  </a:lnTo>
                  <a:lnTo>
                    <a:pt x="401" y="262"/>
                  </a:lnTo>
                  <a:lnTo>
                    <a:pt x="400" y="259"/>
                  </a:lnTo>
                  <a:lnTo>
                    <a:pt x="399" y="256"/>
                  </a:lnTo>
                  <a:lnTo>
                    <a:pt x="399" y="253"/>
                  </a:lnTo>
                  <a:lnTo>
                    <a:pt x="403" y="252"/>
                  </a:lnTo>
                  <a:lnTo>
                    <a:pt x="405" y="250"/>
                  </a:lnTo>
                  <a:lnTo>
                    <a:pt x="415" y="249"/>
                  </a:lnTo>
                  <a:lnTo>
                    <a:pt x="418" y="250"/>
                  </a:lnTo>
                  <a:lnTo>
                    <a:pt x="415" y="235"/>
                  </a:lnTo>
                  <a:lnTo>
                    <a:pt x="413" y="231"/>
                  </a:lnTo>
                  <a:lnTo>
                    <a:pt x="413" y="227"/>
                  </a:lnTo>
                  <a:lnTo>
                    <a:pt x="414" y="224"/>
                  </a:lnTo>
                  <a:lnTo>
                    <a:pt x="417" y="222"/>
                  </a:lnTo>
                  <a:lnTo>
                    <a:pt x="420" y="218"/>
                  </a:lnTo>
                  <a:lnTo>
                    <a:pt x="423" y="215"/>
                  </a:lnTo>
                  <a:lnTo>
                    <a:pt x="429" y="217"/>
                  </a:lnTo>
                  <a:lnTo>
                    <a:pt x="431" y="219"/>
                  </a:lnTo>
                  <a:lnTo>
                    <a:pt x="433" y="222"/>
                  </a:lnTo>
                  <a:lnTo>
                    <a:pt x="436" y="227"/>
                  </a:lnTo>
                  <a:lnTo>
                    <a:pt x="437" y="229"/>
                  </a:lnTo>
                  <a:lnTo>
                    <a:pt x="440" y="234"/>
                  </a:lnTo>
                  <a:lnTo>
                    <a:pt x="443" y="235"/>
                  </a:lnTo>
                  <a:lnTo>
                    <a:pt x="449" y="232"/>
                  </a:lnTo>
                  <a:lnTo>
                    <a:pt x="450" y="227"/>
                  </a:lnTo>
                  <a:lnTo>
                    <a:pt x="447" y="220"/>
                  </a:lnTo>
                  <a:lnTo>
                    <a:pt x="452" y="206"/>
                  </a:lnTo>
                  <a:lnTo>
                    <a:pt x="449" y="189"/>
                  </a:lnTo>
                  <a:lnTo>
                    <a:pt x="450" y="185"/>
                  </a:lnTo>
                  <a:lnTo>
                    <a:pt x="444" y="164"/>
                  </a:lnTo>
                  <a:lnTo>
                    <a:pt x="449" y="159"/>
                  </a:lnTo>
                  <a:lnTo>
                    <a:pt x="453" y="153"/>
                  </a:lnTo>
                  <a:lnTo>
                    <a:pt x="450" y="144"/>
                  </a:lnTo>
                  <a:lnTo>
                    <a:pt x="451" y="139"/>
                  </a:lnTo>
                  <a:lnTo>
                    <a:pt x="451" y="135"/>
                  </a:lnTo>
                  <a:lnTo>
                    <a:pt x="452" y="122"/>
                  </a:lnTo>
                  <a:lnTo>
                    <a:pt x="449" y="115"/>
                  </a:lnTo>
                  <a:lnTo>
                    <a:pt x="445" y="115"/>
                  </a:lnTo>
                  <a:lnTo>
                    <a:pt x="442" y="113"/>
                  </a:lnTo>
                  <a:lnTo>
                    <a:pt x="438" y="111"/>
                  </a:lnTo>
                  <a:lnTo>
                    <a:pt x="437" y="106"/>
                  </a:lnTo>
                  <a:lnTo>
                    <a:pt x="436" y="103"/>
                  </a:lnTo>
                  <a:lnTo>
                    <a:pt x="434" y="98"/>
                  </a:lnTo>
                  <a:lnTo>
                    <a:pt x="432" y="95"/>
                  </a:lnTo>
                  <a:lnTo>
                    <a:pt x="430" y="92"/>
                  </a:lnTo>
                  <a:lnTo>
                    <a:pt x="426" y="86"/>
                  </a:lnTo>
                  <a:lnTo>
                    <a:pt x="423" y="83"/>
                  </a:lnTo>
                  <a:lnTo>
                    <a:pt x="422" y="80"/>
                  </a:lnTo>
                  <a:lnTo>
                    <a:pt x="419" y="77"/>
                  </a:lnTo>
                  <a:lnTo>
                    <a:pt x="418" y="75"/>
                  </a:lnTo>
                  <a:lnTo>
                    <a:pt x="415" y="72"/>
                  </a:lnTo>
                  <a:lnTo>
                    <a:pt x="412" y="68"/>
                  </a:lnTo>
                  <a:lnTo>
                    <a:pt x="410" y="66"/>
                  </a:lnTo>
                  <a:lnTo>
                    <a:pt x="404" y="60"/>
                  </a:lnTo>
                  <a:lnTo>
                    <a:pt x="401" y="56"/>
                  </a:lnTo>
                  <a:lnTo>
                    <a:pt x="398" y="54"/>
                  </a:lnTo>
                  <a:lnTo>
                    <a:pt x="395" y="52"/>
                  </a:lnTo>
                  <a:lnTo>
                    <a:pt x="392" y="47"/>
                  </a:lnTo>
                  <a:lnTo>
                    <a:pt x="379" y="46"/>
                  </a:lnTo>
                  <a:lnTo>
                    <a:pt x="383" y="27"/>
                  </a:lnTo>
                  <a:lnTo>
                    <a:pt x="390" y="0"/>
                  </a:lnTo>
                  <a:lnTo>
                    <a:pt x="377" y="7"/>
                  </a:lnTo>
                  <a:lnTo>
                    <a:pt x="374" y="15"/>
                  </a:lnTo>
                  <a:lnTo>
                    <a:pt x="373" y="18"/>
                  </a:lnTo>
                  <a:lnTo>
                    <a:pt x="372" y="20"/>
                  </a:lnTo>
                  <a:lnTo>
                    <a:pt x="370" y="25"/>
                  </a:lnTo>
                  <a:lnTo>
                    <a:pt x="369" y="28"/>
                  </a:lnTo>
                  <a:lnTo>
                    <a:pt x="368" y="30"/>
                  </a:lnTo>
                  <a:lnTo>
                    <a:pt x="366" y="36"/>
                  </a:lnTo>
                  <a:lnTo>
                    <a:pt x="362" y="45"/>
                  </a:lnTo>
                  <a:lnTo>
                    <a:pt x="355" y="48"/>
                  </a:lnTo>
                  <a:lnTo>
                    <a:pt x="353" y="50"/>
                  </a:lnTo>
                  <a:lnTo>
                    <a:pt x="344" y="57"/>
                  </a:lnTo>
                  <a:lnTo>
                    <a:pt x="341" y="59"/>
                  </a:lnTo>
                  <a:lnTo>
                    <a:pt x="338" y="60"/>
                  </a:lnTo>
                  <a:lnTo>
                    <a:pt x="334" y="62"/>
                  </a:lnTo>
                  <a:lnTo>
                    <a:pt x="327" y="66"/>
                  </a:lnTo>
                  <a:lnTo>
                    <a:pt x="324" y="67"/>
                  </a:lnTo>
                  <a:lnTo>
                    <a:pt x="322" y="69"/>
                  </a:lnTo>
                  <a:lnTo>
                    <a:pt x="311" y="72"/>
                  </a:lnTo>
                  <a:lnTo>
                    <a:pt x="304" y="73"/>
                  </a:lnTo>
                  <a:lnTo>
                    <a:pt x="298" y="73"/>
                  </a:lnTo>
                  <a:lnTo>
                    <a:pt x="294" y="74"/>
                  </a:lnTo>
                  <a:lnTo>
                    <a:pt x="288" y="75"/>
                  </a:lnTo>
                  <a:lnTo>
                    <a:pt x="277" y="77"/>
                  </a:lnTo>
                  <a:lnTo>
                    <a:pt x="273" y="77"/>
                  </a:lnTo>
                  <a:lnTo>
                    <a:pt x="265" y="82"/>
                  </a:lnTo>
                  <a:lnTo>
                    <a:pt x="261" y="84"/>
                  </a:lnTo>
                  <a:lnTo>
                    <a:pt x="257" y="86"/>
                  </a:lnTo>
                  <a:lnTo>
                    <a:pt x="253" y="86"/>
                  </a:lnTo>
                  <a:lnTo>
                    <a:pt x="252" y="88"/>
                  </a:lnTo>
                  <a:lnTo>
                    <a:pt x="249" y="86"/>
                  </a:lnTo>
                  <a:lnTo>
                    <a:pt x="246" y="82"/>
                  </a:lnTo>
                  <a:lnTo>
                    <a:pt x="239" y="83"/>
                  </a:lnTo>
                  <a:lnTo>
                    <a:pt x="210" y="84"/>
                  </a:lnTo>
                  <a:lnTo>
                    <a:pt x="214" y="87"/>
                  </a:lnTo>
                  <a:lnTo>
                    <a:pt x="213" y="98"/>
                  </a:lnTo>
                  <a:lnTo>
                    <a:pt x="195" y="106"/>
                  </a:lnTo>
                  <a:lnTo>
                    <a:pt x="185" y="112"/>
                  </a:lnTo>
                  <a:lnTo>
                    <a:pt x="176" y="109"/>
                  </a:lnTo>
                  <a:lnTo>
                    <a:pt x="172" y="108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9" y="100"/>
                  </a:lnTo>
                  <a:lnTo>
                    <a:pt x="138" y="95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1" y="90"/>
                  </a:lnTo>
                  <a:lnTo>
                    <a:pt x="109" y="90"/>
                  </a:lnTo>
                  <a:lnTo>
                    <a:pt x="106" y="87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Patillas">
              <a:extLst>
                <a:ext uri="{FF2B5EF4-FFF2-40B4-BE49-F238E27FC236}">
                  <a16:creationId xmlns:a16="http://schemas.microsoft.com/office/drawing/2014/main" id="{4F32E22D-A340-E96A-5F75-B8A3B1799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806" y="3073400"/>
              <a:ext cx="658812" cy="520700"/>
            </a:xfrm>
            <a:custGeom>
              <a:avLst/>
              <a:gdLst>
                <a:gd name="T0" fmla="*/ 2147483647 w 415"/>
                <a:gd name="T1" fmla="*/ 2147483647 h 328"/>
                <a:gd name="T2" fmla="*/ 2147483647 w 415"/>
                <a:gd name="T3" fmla="*/ 2147483647 h 328"/>
                <a:gd name="T4" fmla="*/ 2147483647 w 415"/>
                <a:gd name="T5" fmla="*/ 2147483647 h 328"/>
                <a:gd name="T6" fmla="*/ 2147483647 w 415"/>
                <a:gd name="T7" fmla="*/ 2147483647 h 328"/>
                <a:gd name="T8" fmla="*/ 2147483647 w 415"/>
                <a:gd name="T9" fmla="*/ 2147483647 h 328"/>
                <a:gd name="T10" fmla="*/ 2147483647 w 415"/>
                <a:gd name="T11" fmla="*/ 2147483647 h 328"/>
                <a:gd name="T12" fmla="*/ 2147483647 w 415"/>
                <a:gd name="T13" fmla="*/ 2147483647 h 328"/>
                <a:gd name="T14" fmla="*/ 2147483647 w 415"/>
                <a:gd name="T15" fmla="*/ 2147483647 h 328"/>
                <a:gd name="T16" fmla="*/ 2147483647 w 415"/>
                <a:gd name="T17" fmla="*/ 2147483647 h 328"/>
                <a:gd name="T18" fmla="*/ 2147483647 w 415"/>
                <a:gd name="T19" fmla="*/ 2147483647 h 328"/>
                <a:gd name="T20" fmla="*/ 2147483647 w 415"/>
                <a:gd name="T21" fmla="*/ 2147483647 h 328"/>
                <a:gd name="T22" fmla="*/ 2147483647 w 415"/>
                <a:gd name="T23" fmla="*/ 2147483647 h 328"/>
                <a:gd name="T24" fmla="*/ 2147483647 w 415"/>
                <a:gd name="T25" fmla="*/ 2147483647 h 328"/>
                <a:gd name="T26" fmla="*/ 2147483647 w 415"/>
                <a:gd name="T27" fmla="*/ 2147483647 h 328"/>
                <a:gd name="T28" fmla="*/ 2147483647 w 415"/>
                <a:gd name="T29" fmla="*/ 2147483647 h 328"/>
                <a:gd name="T30" fmla="*/ 2147483647 w 415"/>
                <a:gd name="T31" fmla="*/ 2147483647 h 328"/>
                <a:gd name="T32" fmla="*/ 2147483647 w 415"/>
                <a:gd name="T33" fmla="*/ 2147483647 h 328"/>
                <a:gd name="T34" fmla="*/ 2147483647 w 415"/>
                <a:gd name="T35" fmla="*/ 2147483647 h 328"/>
                <a:gd name="T36" fmla="*/ 2147483647 w 415"/>
                <a:gd name="T37" fmla="*/ 2147483647 h 328"/>
                <a:gd name="T38" fmla="*/ 2147483647 w 415"/>
                <a:gd name="T39" fmla="*/ 2147483647 h 328"/>
                <a:gd name="T40" fmla="*/ 2147483647 w 415"/>
                <a:gd name="T41" fmla="*/ 2147483647 h 328"/>
                <a:gd name="T42" fmla="*/ 2147483647 w 415"/>
                <a:gd name="T43" fmla="*/ 2147483647 h 328"/>
                <a:gd name="T44" fmla="*/ 2147483647 w 415"/>
                <a:gd name="T45" fmla="*/ 2147483647 h 328"/>
                <a:gd name="T46" fmla="*/ 2147483647 w 415"/>
                <a:gd name="T47" fmla="*/ 2147483647 h 328"/>
                <a:gd name="T48" fmla="*/ 2147483647 w 415"/>
                <a:gd name="T49" fmla="*/ 2147483647 h 328"/>
                <a:gd name="T50" fmla="*/ 2147483647 w 415"/>
                <a:gd name="T51" fmla="*/ 2147483647 h 328"/>
                <a:gd name="T52" fmla="*/ 2147483647 w 415"/>
                <a:gd name="T53" fmla="*/ 2147483647 h 328"/>
                <a:gd name="T54" fmla="*/ 2147483647 w 415"/>
                <a:gd name="T55" fmla="*/ 2147483647 h 328"/>
                <a:gd name="T56" fmla="*/ 2147483647 w 415"/>
                <a:gd name="T57" fmla="*/ 2147483647 h 328"/>
                <a:gd name="T58" fmla="*/ 2147483647 w 415"/>
                <a:gd name="T59" fmla="*/ 2147483647 h 328"/>
                <a:gd name="T60" fmla="*/ 2147483647 w 415"/>
                <a:gd name="T61" fmla="*/ 2147483647 h 328"/>
                <a:gd name="T62" fmla="*/ 2147483647 w 415"/>
                <a:gd name="T63" fmla="*/ 2147483647 h 328"/>
                <a:gd name="T64" fmla="*/ 2147483647 w 415"/>
                <a:gd name="T65" fmla="*/ 2147483647 h 328"/>
                <a:gd name="T66" fmla="*/ 2147483647 w 415"/>
                <a:gd name="T67" fmla="*/ 2147483647 h 328"/>
                <a:gd name="T68" fmla="*/ 2147483647 w 415"/>
                <a:gd name="T69" fmla="*/ 2147483647 h 328"/>
                <a:gd name="T70" fmla="*/ 2147483647 w 415"/>
                <a:gd name="T71" fmla="*/ 2147483647 h 328"/>
                <a:gd name="T72" fmla="*/ 2147483647 w 415"/>
                <a:gd name="T73" fmla="*/ 2147483647 h 328"/>
                <a:gd name="T74" fmla="*/ 2147483647 w 415"/>
                <a:gd name="T75" fmla="*/ 2147483647 h 328"/>
                <a:gd name="T76" fmla="*/ 2147483647 w 415"/>
                <a:gd name="T77" fmla="*/ 2147483647 h 328"/>
                <a:gd name="T78" fmla="*/ 2147483647 w 415"/>
                <a:gd name="T79" fmla="*/ 2147483647 h 328"/>
                <a:gd name="T80" fmla="*/ 2147483647 w 415"/>
                <a:gd name="T81" fmla="*/ 2147483647 h 328"/>
                <a:gd name="T82" fmla="*/ 2147483647 w 415"/>
                <a:gd name="T83" fmla="*/ 2147483647 h 328"/>
                <a:gd name="T84" fmla="*/ 2147483647 w 415"/>
                <a:gd name="T85" fmla="*/ 2147483647 h 328"/>
                <a:gd name="T86" fmla="*/ 2147483647 w 415"/>
                <a:gd name="T87" fmla="*/ 2147483647 h 328"/>
                <a:gd name="T88" fmla="*/ 2147483647 w 415"/>
                <a:gd name="T89" fmla="*/ 2147483647 h 3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28"/>
                <a:gd name="T137" fmla="*/ 415 w 415"/>
                <a:gd name="T138" fmla="*/ 328 h 3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28">
                  <a:moveTo>
                    <a:pt x="286" y="315"/>
                  </a:moveTo>
                  <a:lnTo>
                    <a:pt x="282" y="314"/>
                  </a:lnTo>
                  <a:lnTo>
                    <a:pt x="260" y="328"/>
                  </a:lnTo>
                  <a:lnTo>
                    <a:pt x="240" y="318"/>
                  </a:lnTo>
                  <a:lnTo>
                    <a:pt x="221" y="304"/>
                  </a:lnTo>
                  <a:lnTo>
                    <a:pt x="215" y="303"/>
                  </a:lnTo>
                  <a:lnTo>
                    <a:pt x="196" y="304"/>
                  </a:lnTo>
                  <a:lnTo>
                    <a:pt x="192" y="301"/>
                  </a:lnTo>
                  <a:lnTo>
                    <a:pt x="189" y="298"/>
                  </a:lnTo>
                  <a:lnTo>
                    <a:pt x="181" y="300"/>
                  </a:lnTo>
                  <a:lnTo>
                    <a:pt x="169" y="301"/>
                  </a:lnTo>
                  <a:lnTo>
                    <a:pt x="161" y="303"/>
                  </a:lnTo>
                  <a:lnTo>
                    <a:pt x="155" y="294"/>
                  </a:lnTo>
                  <a:lnTo>
                    <a:pt x="154" y="291"/>
                  </a:lnTo>
                  <a:lnTo>
                    <a:pt x="152" y="288"/>
                  </a:lnTo>
                  <a:lnTo>
                    <a:pt x="150" y="275"/>
                  </a:lnTo>
                  <a:lnTo>
                    <a:pt x="147" y="272"/>
                  </a:lnTo>
                  <a:lnTo>
                    <a:pt x="145" y="269"/>
                  </a:lnTo>
                  <a:lnTo>
                    <a:pt x="135" y="263"/>
                  </a:lnTo>
                  <a:lnTo>
                    <a:pt x="118" y="252"/>
                  </a:lnTo>
                  <a:lnTo>
                    <a:pt x="98" y="233"/>
                  </a:lnTo>
                  <a:lnTo>
                    <a:pt x="101" y="228"/>
                  </a:lnTo>
                  <a:lnTo>
                    <a:pt x="106" y="220"/>
                  </a:lnTo>
                  <a:lnTo>
                    <a:pt x="109" y="215"/>
                  </a:lnTo>
                  <a:lnTo>
                    <a:pt x="108" y="206"/>
                  </a:lnTo>
                  <a:lnTo>
                    <a:pt x="108" y="203"/>
                  </a:lnTo>
                  <a:lnTo>
                    <a:pt x="107" y="189"/>
                  </a:lnTo>
                  <a:lnTo>
                    <a:pt x="102" y="183"/>
                  </a:lnTo>
                  <a:lnTo>
                    <a:pt x="99" y="180"/>
                  </a:lnTo>
                  <a:lnTo>
                    <a:pt x="96" y="171"/>
                  </a:lnTo>
                  <a:lnTo>
                    <a:pt x="90" y="170"/>
                  </a:lnTo>
                  <a:lnTo>
                    <a:pt x="87" y="168"/>
                  </a:lnTo>
                  <a:lnTo>
                    <a:pt x="84" y="167"/>
                  </a:lnTo>
                  <a:lnTo>
                    <a:pt x="81" y="166"/>
                  </a:lnTo>
                  <a:lnTo>
                    <a:pt x="79" y="165"/>
                  </a:lnTo>
                  <a:lnTo>
                    <a:pt x="75" y="161"/>
                  </a:lnTo>
                  <a:lnTo>
                    <a:pt x="72" y="161"/>
                  </a:lnTo>
                  <a:lnTo>
                    <a:pt x="69" y="163"/>
                  </a:lnTo>
                  <a:lnTo>
                    <a:pt x="65" y="163"/>
                  </a:lnTo>
                  <a:lnTo>
                    <a:pt x="57" y="163"/>
                  </a:lnTo>
                  <a:lnTo>
                    <a:pt x="52" y="166"/>
                  </a:lnTo>
                  <a:lnTo>
                    <a:pt x="49" y="167"/>
                  </a:lnTo>
                  <a:lnTo>
                    <a:pt x="44" y="168"/>
                  </a:lnTo>
                  <a:lnTo>
                    <a:pt x="36" y="168"/>
                  </a:lnTo>
                  <a:lnTo>
                    <a:pt x="26" y="172"/>
                  </a:lnTo>
                  <a:lnTo>
                    <a:pt x="23" y="176"/>
                  </a:lnTo>
                  <a:lnTo>
                    <a:pt x="18" y="178"/>
                  </a:lnTo>
                  <a:lnTo>
                    <a:pt x="11" y="172"/>
                  </a:lnTo>
                  <a:lnTo>
                    <a:pt x="9" y="170"/>
                  </a:lnTo>
                  <a:lnTo>
                    <a:pt x="9" y="165"/>
                  </a:lnTo>
                  <a:lnTo>
                    <a:pt x="10" y="162"/>
                  </a:lnTo>
                  <a:lnTo>
                    <a:pt x="9" y="159"/>
                  </a:lnTo>
                  <a:lnTo>
                    <a:pt x="6" y="156"/>
                  </a:lnTo>
                  <a:lnTo>
                    <a:pt x="5" y="153"/>
                  </a:lnTo>
                  <a:lnTo>
                    <a:pt x="7" y="151"/>
                  </a:lnTo>
                  <a:lnTo>
                    <a:pt x="8" y="143"/>
                  </a:lnTo>
                  <a:lnTo>
                    <a:pt x="8" y="140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4" y="113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6" y="109"/>
                  </a:lnTo>
                  <a:lnTo>
                    <a:pt x="20" y="106"/>
                  </a:lnTo>
                  <a:lnTo>
                    <a:pt x="24" y="97"/>
                  </a:lnTo>
                  <a:lnTo>
                    <a:pt x="23" y="92"/>
                  </a:lnTo>
                  <a:lnTo>
                    <a:pt x="21" y="83"/>
                  </a:lnTo>
                  <a:lnTo>
                    <a:pt x="29" y="80"/>
                  </a:lnTo>
                  <a:lnTo>
                    <a:pt x="40" y="73"/>
                  </a:lnTo>
                  <a:lnTo>
                    <a:pt x="41" y="71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1" y="69"/>
                  </a:lnTo>
                  <a:lnTo>
                    <a:pt x="62" y="51"/>
                  </a:lnTo>
                  <a:lnTo>
                    <a:pt x="67" y="47"/>
                  </a:lnTo>
                  <a:lnTo>
                    <a:pt x="68" y="45"/>
                  </a:lnTo>
                  <a:lnTo>
                    <a:pt x="83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119" y="15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20"/>
                  </a:lnTo>
                  <a:lnTo>
                    <a:pt x="147" y="18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62" y="17"/>
                  </a:lnTo>
                  <a:lnTo>
                    <a:pt x="164" y="23"/>
                  </a:lnTo>
                  <a:lnTo>
                    <a:pt x="173" y="31"/>
                  </a:lnTo>
                  <a:lnTo>
                    <a:pt x="177" y="36"/>
                  </a:lnTo>
                  <a:lnTo>
                    <a:pt x="162" y="61"/>
                  </a:lnTo>
                  <a:lnTo>
                    <a:pt x="164" y="65"/>
                  </a:lnTo>
                  <a:lnTo>
                    <a:pt x="174" y="76"/>
                  </a:lnTo>
                  <a:lnTo>
                    <a:pt x="183" y="79"/>
                  </a:lnTo>
                  <a:lnTo>
                    <a:pt x="184" y="83"/>
                  </a:lnTo>
                  <a:lnTo>
                    <a:pt x="184" y="87"/>
                  </a:lnTo>
                  <a:lnTo>
                    <a:pt x="182" y="97"/>
                  </a:lnTo>
                  <a:lnTo>
                    <a:pt x="187" y="100"/>
                  </a:lnTo>
                  <a:lnTo>
                    <a:pt x="190" y="102"/>
                  </a:lnTo>
                  <a:lnTo>
                    <a:pt x="198" y="109"/>
                  </a:lnTo>
                  <a:lnTo>
                    <a:pt x="207" y="115"/>
                  </a:lnTo>
                  <a:lnTo>
                    <a:pt x="226" y="115"/>
                  </a:lnTo>
                  <a:lnTo>
                    <a:pt x="229" y="117"/>
                  </a:lnTo>
                  <a:lnTo>
                    <a:pt x="233" y="118"/>
                  </a:lnTo>
                  <a:lnTo>
                    <a:pt x="234" y="125"/>
                  </a:lnTo>
                  <a:lnTo>
                    <a:pt x="237" y="133"/>
                  </a:lnTo>
                  <a:lnTo>
                    <a:pt x="248" y="173"/>
                  </a:lnTo>
                  <a:lnTo>
                    <a:pt x="254" y="177"/>
                  </a:lnTo>
                  <a:lnTo>
                    <a:pt x="263" y="178"/>
                  </a:lnTo>
                  <a:lnTo>
                    <a:pt x="270" y="195"/>
                  </a:lnTo>
                  <a:lnTo>
                    <a:pt x="284" y="189"/>
                  </a:lnTo>
                  <a:lnTo>
                    <a:pt x="288" y="189"/>
                  </a:lnTo>
                  <a:lnTo>
                    <a:pt x="296" y="188"/>
                  </a:lnTo>
                  <a:lnTo>
                    <a:pt x="314" y="199"/>
                  </a:lnTo>
                  <a:lnTo>
                    <a:pt x="314" y="204"/>
                  </a:lnTo>
                  <a:lnTo>
                    <a:pt x="315" y="209"/>
                  </a:lnTo>
                  <a:lnTo>
                    <a:pt x="310" y="223"/>
                  </a:lnTo>
                  <a:lnTo>
                    <a:pt x="312" y="227"/>
                  </a:lnTo>
                  <a:lnTo>
                    <a:pt x="316" y="240"/>
                  </a:lnTo>
                  <a:lnTo>
                    <a:pt x="324" y="243"/>
                  </a:lnTo>
                  <a:lnTo>
                    <a:pt x="331" y="258"/>
                  </a:lnTo>
                  <a:lnTo>
                    <a:pt x="337" y="271"/>
                  </a:lnTo>
                  <a:lnTo>
                    <a:pt x="349" y="272"/>
                  </a:lnTo>
                  <a:lnTo>
                    <a:pt x="413" y="296"/>
                  </a:lnTo>
                  <a:lnTo>
                    <a:pt x="415" y="299"/>
                  </a:lnTo>
                  <a:lnTo>
                    <a:pt x="396" y="310"/>
                  </a:lnTo>
                  <a:lnTo>
                    <a:pt x="362" y="310"/>
                  </a:lnTo>
                  <a:lnTo>
                    <a:pt x="348" y="318"/>
                  </a:lnTo>
                  <a:lnTo>
                    <a:pt x="324" y="319"/>
                  </a:lnTo>
                  <a:lnTo>
                    <a:pt x="311" y="322"/>
                  </a:lnTo>
                  <a:lnTo>
                    <a:pt x="298" y="319"/>
                  </a:lnTo>
                  <a:lnTo>
                    <a:pt x="289" y="315"/>
                  </a:lnTo>
                  <a:lnTo>
                    <a:pt x="286" y="315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0" name="Peñuelas">
              <a:extLst>
                <a:ext uri="{FF2B5EF4-FFF2-40B4-BE49-F238E27FC236}">
                  <a16:creationId xmlns:a16="http://schemas.microsoft.com/office/drawing/2014/main" id="{A104708F-81B7-78B2-99E0-20AE1452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974975"/>
              <a:ext cx="334962" cy="581025"/>
            </a:xfrm>
            <a:custGeom>
              <a:avLst/>
              <a:gdLst>
                <a:gd name="T0" fmla="*/ 2147483647 w 211"/>
                <a:gd name="T1" fmla="*/ 2147483647 h 366"/>
                <a:gd name="T2" fmla="*/ 2147483647 w 211"/>
                <a:gd name="T3" fmla="*/ 2147483647 h 366"/>
                <a:gd name="T4" fmla="*/ 2147483647 w 211"/>
                <a:gd name="T5" fmla="*/ 2147483647 h 366"/>
                <a:gd name="T6" fmla="*/ 2147483647 w 211"/>
                <a:gd name="T7" fmla="*/ 2147483647 h 366"/>
                <a:gd name="T8" fmla="*/ 2147483647 w 211"/>
                <a:gd name="T9" fmla="*/ 2147483647 h 366"/>
                <a:gd name="T10" fmla="*/ 2147483647 w 211"/>
                <a:gd name="T11" fmla="*/ 2147483647 h 366"/>
                <a:gd name="T12" fmla="*/ 2147483647 w 211"/>
                <a:gd name="T13" fmla="*/ 2147483647 h 366"/>
                <a:gd name="T14" fmla="*/ 2147483647 w 211"/>
                <a:gd name="T15" fmla="*/ 2147483647 h 366"/>
                <a:gd name="T16" fmla="*/ 2147483647 w 211"/>
                <a:gd name="T17" fmla="*/ 2147483647 h 366"/>
                <a:gd name="T18" fmla="*/ 2147483647 w 211"/>
                <a:gd name="T19" fmla="*/ 2147483647 h 366"/>
                <a:gd name="T20" fmla="*/ 2147483647 w 211"/>
                <a:gd name="T21" fmla="*/ 2147483647 h 366"/>
                <a:gd name="T22" fmla="*/ 2147483647 w 211"/>
                <a:gd name="T23" fmla="*/ 2147483647 h 366"/>
                <a:gd name="T24" fmla="*/ 2147483647 w 211"/>
                <a:gd name="T25" fmla="*/ 2147483647 h 366"/>
                <a:gd name="T26" fmla="*/ 2147483647 w 211"/>
                <a:gd name="T27" fmla="*/ 2147483647 h 366"/>
                <a:gd name="T28" fmla="*/ 2147483647 w 211"/>
                <a:gd name="T29" fmla="*/ 2147483647 h 366"/>
                <a:gd name="T30" fmla="*/ 2147483647 w 211"/>
                <a:gd name="T31" fmla="*/ 2147483647 h 366"/>
                <a:gd name="T32" fmla="*/ 2147483647 w 211"/>
                <a:gd name="T33" fmla="*/ 2147483647 h 366"/>
                <a:gd name="T34" fmla="*/ 2147483647 w 211"/>
                <a:gd name="T35" fmla="*/ 2147483647 h 366"/>
                <a:gd name="T36" fmla="*/ 2147483647 w 211"/>
                <a:gd name="T37" fmla="*/ 2147483647 h 366"/>
                <a:gd name="T38" fmla="*/ 2147483647 w 211"/>
                <a:gd name="T39" fmla="*/ 2147483647 h 366"/>
                <a:gd name="T40" fmla="*/ 2147483647 w 211"/>
                <a:gd name="T41" fmla="*/ 2147483647 h 366"/>
                <a:gd name="T42" fmla="*/ 2147483647 w 211"/>
                <a:gd name="T43" fmla="*/ 2147483647 h 366"/>
                <a:gd name="T44" fmla="*/ 2147483647 w 211"/>
                <a:gd name="T45" fmla="*/ 2147483647 h 366"/>
                <a:gd name="T46" fmla="*/ 2147483647 w 211"/>
                <a:gd name="T47" fmla="*/ 2147483647 h 366"/>
                <a:gd name="T48" fmla="*/ 2147483647 w 211"/>
                <a:gd name="T49" fmla="*/ 2147483647 h 366"/>
                <a:gd name="T50" fmla="*/ 2147483647 w 211"/>
                <a:gd name="T51" fmla="*/ 2147483647 h 366"/>
                <a:gd name="T52" fmla="*/ 2147483647 w 211"/>
                <a:gd name="T53" fmla="*/ 2147483647 h 366"/>
                <a:gd name="T54" fmla="*/ 2147483647 w 211"/>
                <a:gd name="T55" fmla="*/ 2147483647 h 366"/>
                <a:gd name="T56" fmla="*/ 2147483647 w 211"/>
                <a:gd name="T57" fmla="*/ 2147483647 h 366"/>
                <a:gd name="T58" fmla="*/ 2147483647 w 211"/>
                <a:gd name="T59" fmla="*/ 2147483647 h 366"/>
                <a:gd name="T60" fmla="*/ 2147483647 w 211"/>
                <a:gd name="T61" fmla="*/ 2147483647 h 366"/>
                <a:gd name="T62" fmla="*/ 2147483647 w 211"/>
                <a:gd name="T63" fmla="*/ 2147483647 h 366"/>
                <a:gd name="T64" fmla="*/ 2147483647 w 211"/>
                <a:gd name="T65" fmla="*/ 2147483647 h 366"/>
                <a:gd name="T66" fmla="*/ 2147483647 w 211"/>
                <a:gd name="T67" fmla="*/ 2147483647 h 366"/>
                <a:gd name="T68" fmla="*/ 2147483647 w 211"/>
                <a:gd name="T69" fmla="*/ 2147483647 h 366"/>
                <a:gd name="T70" fmla="*/ 2147483647 w 211"/>
                <a:gd name="T71" fmla="*/ 2147483647 h 366"/>
                <a:gd name="T72" fmla="*/ 2147483647 w 211"/>
                <a:gd name="T73" fmla="*/ 2147483647 h 366"/>
                <a:gd name="T74" fmla="*/ 2147483647 w 211"/>
                <a:gd name="T75" fmla="*/ 2147483647 h 366"/>
                <a:gd name="T76" fmla="*/ 2147483647 w 211"/>
                <a:gd name="T77" fmla="*/ 2147483647 h 366"/>
                <a:gd name="T78" fmla="*/ 2147483647 w 211"/>
                <a:gd name="T79" fmla="*/ 2147483647 h 366"/>
                <a:gd name="T80" fmla="*/ 0 w 211"/>
                <a:gd name="T81" fmla="*/ 2147483647 h 366"/>
                <a:gd name="T82" fmla="*/ 2147483647 w 211"/>
                <a:gd name="T83" fmla="*/ 2147483647 h 366"/>
                <a:gd name="T84" fmla="*/ 2147483647 w 211"/>
                <a:gd name="T85" fmla="*/ 2147483647 h 366"/>
                <a:gd name="T86" fmla="*/ 2147483647 w 211"/>
                <a:gd name="T87" fmla="*/ 2147483647 h 366"/>
                <a:gd name="T88" fmla="*/ 2147483647 w 211"/>
                <a:gd name="T89" fmla="*/ 2147483647 h 366"/>
                <a:gd name="T90" fmla="*/ 2147483647 w 211"/>
                <a:gd name="T91" fmla="*/ 2147483647 h 366"/>
                <a:gd name="T92" fmla="*/ 2147483647 w 211"/>
                <a:gd name="T93" fmla="*/ 2147483647 h 366"/>
                <a:gd name="T94" fmla="*/ 2147483647 w 211"/>
                <a:gd name="T95" fmla="*/ 2147483647 h 366"/>
                <a:gd name="T96" fmla="*/ 2147483647 w 211"/>
                <a:gd name="T97" fmla="*/ 2147483647 h 3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1"/>
                <a:gd name="T148" fmla="*/ 0 h 366"/>
                <a:gd name="T149" fmla="*/ 211 w 211"/>
                <a:gd name="T150" fmla="*/ 366 h 36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1" h="366">
                  <a:moveTo>
                    <a:pt x="81" y="276"/>
                  </a:moveTo>
                  <a:lnTo>
                    <a:pt x="79" y="278"/>
                  </a:lnTo>
                  <a:lnTo>
                    <a:pt x="66" y="278"/>
                  </a:lnTo>
                  <a:lnTo>
                    <a:pt x="63" y="279"/>
                  </a:lnTo>
                  <a:lnTo>
                    <a:pt x="54" y="283"/>
                  </a:lnTo>
                  <a:lnTo>
                    <a:pt x="51" y="284"/>
                  </a:lnTo>
                  <a:lnTo>
                    <a:pt x="48" y="285"/>
                  </a:lnTo>
                  <a:lnTo>
                    <a:pt x="44" y="291"/>
                  </a:lnTo>
                  <a:lnTo>
                    <a:pt x="42" y="294"/>
                  </a:lnTo>
                  <a:lnTo>
                    <a:pt x="41" y="300"/>
                  </a:lnTo>
                  <a:lnTo>
                    <a:pt x="40" y="306"/>
                  </a:lnTo>
                  <a:lnTo>
                    <a:pt x="38" y="308"/>
                  </a:lnTo>
                  <a:lnTo>
                    <a:pt x="35" y="311"/>
                  </a:lnTo>
                  <a:lnTo>
                    <a:pt x="33" y="315"/>
                  </a:lnTo>
                  <a:lnTo>
                    <a:pt x="14" y="322"/>
                  </a:lnTo>
                  <a:lnTo>
                    <a:pt x="26" y="324"/>
                  </a:lnTo>
                  <a:lnTo>
                    <a:pt x="28" y="327"/>
                  </a:lnTo>
                  <a:lnTo>
                    <a:pt x="37" y="316"/>
                  </a:lnTo>
                  <a:lnTo>
                    <a:pt x="43" y="320"/>
                  </a:lnTo>
                  <a:lnTo>
                    <a:pt x="34" y="334"/>
                  </a:lnTo>
                  <a:lnTo>
                    <a:pt x="15" y="346"/>
                  </a:lnTo>
                  <a:lnTo>
                    <a:pt x="15" y="355"/>
                  </a:lnTo>
                  <a:lnTo>
                    <a:pt x="24" y="364"/>
                  </a:lnTo>
                  <a:lnTo>
                    <a:pt x="30" y="366"/>
                  </a:lnTo>
                  <a:lnTo>
                    <a:pt x="52" y="333"/>
                  </a:lnTo>
                  <a:lnTo>
                    <a:pt x="55" y="333"/>
                  </a:lnTo>
                  <a:lnTo>
                    <a:pt x="72" y="330"/>
                  </a:lnTo>
                  <a:lnTo>
                    <a:pt x="76" y="334"/>
                  </a:lnTo>
                  <a:lnTo>
                    <a:pt x="79" y="333"/>
                  </a:lnTo>
                  <a:lnTo>
                    <a:pt x="87" y="330"/>
                  </a:lnTo>
                  <a:lnTo>
                    <a:pt x="91" y="329"/>
                  </a:lnTo>
                  <a:lnTo>
                    <a:pt x="97" y="330"/>
                  </a:lnTo>
                  <a:lnTo>
                    <a:pt x="104" y="329"/>
                  </a:lnTo>
                  <a:lnTo>
                    <a:pt x="122" y="334"/>
                  </a:lnTo>
                  <a:lnTo>
                    <a:pt x="130" y="345"/>
                  </a:lnTo>
                  <a:lnTo>
                    <a:pt x="144" y="354"/>
                  </a:lnTo>
                  <a:lnTo>
                    <a:pt x="162" y="362"/>
                  </a:lnTo>
                  <a:lnTo>
                    <a:pt x="164" y="354"/>
                  </a:lnTo>
                  <a:lnTo>
                    <a:pt x="189" y="327"/>
                  </a:lnTo>
                  <a:lnTo>
                    <a:pt x="185" y="323"/>
                  </a:lnTo>
                  <a:lnTo>
                    <a:pt x="183" y="300"/>
                  </a:lnTo>
                  <a:lnTo>
                    <a:pt x="184" y="297"/>
                  </a:lnTo>
                  <a:lnTo>
                    <a:pt x="187" y="282"/>
                  </a:lnTo>
                  <a:lnTo>
                    <a:pt x="191" y="271"/>
                  </a:lnTo>
                  <a:lnTo>
                    <a:pt x="191" y="268"/>
                  </a:lnTo>
                  <a:lnTo>
                    <a:pt x="188" y="257"/>
                  </a:lnTo>
                  <a:lnTo>
                    <a:pt x="186" y="249"/>
                  </a:lnTo>
                  <a:lnTo>
                    <a:pt x="184" y="244"/>
                  </a:lnTo>
                  <a:lnTo>
                    <a:pt x="185" y="241"/>
                  </a:lnTo>
                  <a:lnTo>
                    <a:pt x="184" y="238"/>
                  </a:lnTo>
                  <a:lnTo>
                    <a:pt x="183" y="227"/>
                  </a:lnTo>
                  <a:lnTo>
                    <a:pt x="184" y="223"/>
                  </a:lnTo>
                  <a:lnTo>
                    <a:pt x="184" y="220"/>
                  </a:lnTo>
                  <a:lnTo>
                    <a:pt x="185" y="217"/>
                  </a:lnTo>
                  <a:lnTo>
                    <a:pt x="192" y="205"/>
                  </a:lnTo>
                  <a:lnTo>
                    <a:pt x="193" y="201"/>
                  </a:lnTo>
                  <a:lnTo>
                    <a:pt x="192" y="198"/>
                  </a:lnTo>
                  <a:lnTo>
                    <a:pt x="191" y="195"/>
                  </a:lnTo>
                  <a:lnTo>
                    <a:pt x="189" y="192"/>
                  </a:lnTo>
                  <a:lnTo>
                    <a:pt x="188" y="189"/>
                  </a:lnTo>
                  <a:lnTo>
                    <a:pt x="189" y="186"/>
                  </a:lnTo>
                  <a:lnTo>
                    <a:pt x="191" y="184"/>
                  </a:lnTo>
                  <a:lnTo>
                    <a:pt x="193" y="179"/>
                  </a:lnTo>
                  <a:lnTo>
                    <a:pt x="194" y="173"/>
                  </a:lnTo>
                  <a:lnTo>
                    <a:pt x="195" y="166"/>
                  </a:lnTo>
                  <a:lnTo>
                    <a:pt x="200" y="158"/>
                  </a:lnTo>
                  <a:lnTo>
                    <a:pt x="202" y="154"/>
                  </a:lnTo>
                  <a:lnTo>
                    <a:pt x="204" y="150"/>
                  </a:lnTo>
                  <a:lnTo>
                    <a:pt x="206" y="148"/>
                  </a:lnTo>
                  <a:lnTo>
                    <a:pt x="207" y="144"/>
                  </a:lnTo>
                  <a:lnTo>
                    <a:pt x="205" y="139"/>
                  </a:lnTo>
                  <a:lnTo>
                    <a:pt x="204" y="136"/>
                  </a:lnTo>
                  <a:lnTo>
                    <a:pt x="205" y="133"/>
                  </a:lnTo>
                  <a:lnTo>
                    <a:pt x="207" y="126"/>
                  </a:lnTo>
                  <a:lnTo>
                    <a:pt x="206" y="122"/>
                  </a:lnTo>
                  <a:lnTo>
                    <a:pt x="209" y="111"/>
                  </a:lnTo>
                  <a:lnTo>
                    <a:pt x="210" y="108"/>
                  </a:lnTo>
                  <a:lnTo>
                    <a:pt x="211" y="105"/>
                  </a:lnTo>
                  <a:lnTo>
                    <a:pt x="210" y="98"/>
                  </a:lnTo>
                  <a:lnTo>
                    <a:pt x="208" y="85"/>
                  </a:lnTo>
                  <a:lnTo>
                    <a:pt x="207" y="68"/>
                  </a:lnTo>
                  <a:lnTo>
                    <a:pt x="198" y="56"/>
                  </a:lnTo>
                  <a:lnTo>
                    <a:pt x="196" y="44"/>
                  </a:lnTo>
                  <a:lnTo>
                    <a:pt x="196" y="41"/>
                  </a:lnTo>
                  <a:lnTo>
                    <a:pt x="196" y="38"/>
                  </a:lnTo>
                  <a:lnTo>
                    <a:pt x="193" y="36"/>
                  </a:lnTo>
                  <a:lnTo>
                    <a:pt x="192" y="33"/>
                  </a:lnTo>
                  <a:lnTo>
                    <a:pt x="190" y="31"/>
                  </a:lnTo>
                  <a:lnTo>
                    <a:pt x="188" y="29"/>
                  </a:lnTo>
                  <a:lnTo>
                    <a:pt x="186" y="27"/>
                  </a:lnTo>
                  <a:lnTo>
                    <a:pt x="182" y="23"/>
                  </a:lnTo>
                  <a:lnTo>
                    <a:pt x="174" y="12"/>
                  </a:lnTo>
                  <a:lnTo>
                    <a:pt x="171" y="9"/>
                  </a:lnTo>
                  <a:lnTo>
                    <a:pt x="166" y="9"/>
                  </a:lnTo>
                  <a:lnTo>
                    <a:pt x="154" y="13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2" y="13"/>
                  </a:lnTo>
                  <a:lnTo>
                    <a:pt x="136" y="16"/>
                  </a:lnTo>
                  <a:lnTo>
                    <a:pt x="133" y="12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6" y="17"/>
                  </a:lnTo>
                  <a:lnTo>
                    <a:pt x="114" y="20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7" y="26"/>
                  </a:lnTo>
                  <a:lnTo>
                    <a:pt x="105" y="28"/>
                  </a:lnTo>
                  <a:lnTo>
                    <a:pt x="102" y="31"/>
                  </a:lnTo>
                  <a:lnTo>
                    <a:pt x="100" y="36"/>
                  </a:lnTo>
                  <a:lnTo>
                    <a:pt x="102" y="41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3" y="51"/>
                  </a:lnTo>
                  <a:lnTo>
                    <a:pt x="86" y="52"/>
                  </a:lnTo>
                  <a:lnTo>
                    <a:pt x="83" y="50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52" y="44"/>
                  </a:lnTo>
                  <a:lnTo>
                    <a:pt x="43" y="47"/>
                  </a:lnTo>
                  <a:lnTo>
                    <a:pt x="40" y="43"/>
                  </a:lnTo>
                  <a:lnTo>
                    <a:pt x="38" y="41"/>
                  </a:lnTo>
                  <a:lnTo>
                    <a:pt x="37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29" y="2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7" y="25"/>
                  </a:lnTo>
                  <a:lnTo>
                    <a:pt x="17" y="50"/>
                  </a:lnTo>
                  <a:lnTo>
                    <a:pt x="18" y="54"/>
                  </a:lnTo>
                  <a:lnTo>
                    <a:pt x="11" y="62"/>
                  </a:lnTo>
                  <a:lnTo>
                    <a:pt x="8" y="65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0" y="74"/>
                  </a:lnTo>
                  <a:lnTo>
                    <a:pt x="9" y="80"/>
                  </a:lnTo>
                  <a:lnTo>
                    <a:pt x="8" y="83"/>
                  </a:lnTo>
                  <a:lnTo>
                    <a:pt x="5" y="88"/>
                  </a:lnTo>
                  <a:lnTo>
                    <a:pt x="3" y="96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7" y="119"/>
                  </a:lnTo>
                  <a:lnTo>
                    <a:pt x="7" y="131"/>
                  </a:lnTo>
                  <a:lnTo>
                    <a:pt x="6" y="134"/>
                  </a:lnTo>
                  <a:lnTo>
                    <a:pt x="7" y="137"/>
                  </a:lnTo>
                  <a:lnTo>
                    <a:pt x="2" y="144"/>
                  </a:lnTo>
                  <a:lnTo>
                    <a:pt x="1" y="149"/>
                  </a:lnTo>
                  <a:lnTo>
                    <a:pt x="2" y="152"/>
                  </a:lnTo>
                  <a:lnTo>
                    <a:pt x="4" y="163"/>
                  </a:lnTo>
                  <a:lnTo>
                    <a:pt x="6" y="166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2" y="179"/>
                  </a:lnTo>
                  <a:lnTo>
                    <a:pt x="1" y="182"/>
                  </a:lnTo>
                  <a:lnTo>
                    <a:pt x="4" y="187"/>
                  </a:lnTo>
                  <a:lnTo>
                    <a:pt x="6" y="195"/>
                  </a:lnTo>
                  <a:lnTo>
                    <a:pt x="3" y="197"/>
                  </a:lnTo>
                  <a:lnTo>
                    <a:pt x="4" y="200"/>
                  </a:lnTo>
                  <a:lnTo>
                    <a:pt x="3" y="204"/>
                  </a:lnTo>
                  <a:lnTo>
                    <a:pt x="5" y="208"/>
                  </a:lnTo>
                  <a:lnTo>
                    <a:pt x="7" y="214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09"/>
                  </a:lnTo>
                  <a:lnTo>
                    <a:pt x="27" y="18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5" y="189"/>
                  </a:lnTo>
                  <a:lnTo>
                    <a:pt x="51" y="207"/>
                  </a:lnTo>
                  <a:lnTo>
                    <a:pt x="67" y="207"/>
                  </a:lnTo>
                  <a:lnTo>
                    <a:pt x="72" y="208"/>
                  </a:lnTo>
                  <a:lnTo>
                    <a:pt x="76" y="210"/>
                  </a:lnTo>
                  <a:lnTo>
                    <a:pt x="72" y="215"/>
                  </a:lnTo>
                  <a:lnTo>
                    <a:pt x="70" y="218"/>
                  </a:lnTo>
                  <a:lnTo>
                    <a:pt x="70" y="222"/>
                  </a:lnTo>
                  <a:lnTo>
                    <a:pt x="71" y="225"/>
                  </a:lnTo>
                  <a:lnTo>
                    <a:pt x="69" y="228"/>
                  </a:lnTo>
                  <a:lnTo>
                    <a:pt x="67" y="230"/>
                  </a:lnTo>
                  <a:lnTo>
                    <a:pt x="64" y="239"/>
                  </a:lnTo>
                  <a:lnTo>
                    <a:pt x="72" y="250"/>
                  </a:lnTo>
                  <a:lnTo>
                    <a:pt x="75" y="255"/>
                  </a:lnTo>
                  <a:lnTo>
                    <a:pt x="82" y="267"/>
                  </a:lnTo>
                  <a:lnTo>
                    <a:pt x="81" y="276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1" name="Ponce">
              <a:extLst>
                <a:ext uri="{FF2B5EF4-FFF2-40B4-BE49-F238E27FC236}">
                  <a16:creationId xmlns:a16="http://schemas.microsoft.com/office/drawing/2014/main" id="{059E249B-464C-CE24-7753-D7DC6C6F6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2838450"/>
              <a:ext cx="614362" cy="769938"/>
            </a:xfrm>
            <a:custGeom>
              <a:avLst/>
              <a:gdLst>
                <a:gd name="T0" fmla="*/ 2147483647 w 387"/>
                <a:gd name="T1" fmla="*/ 2147483647 h 485"/>
                <a:gd name="T2" fmla="*/ 2147483647 w 387"/>
                <a:gd name="T3" fmla="*/ 2147483647 h 485"/>
                <a:gd name="T4" fmla="*/ 2147483647 w 387"/>
                <a:gd name="T5" fmla="*/ 2147483647 h 485"/>
                <a:gd name="T6" fmla="*/ 2147483647 w 387"/>
                <a:gd name="T7" fmla="*/ 2147483647 h 485"/>
                <a:gd name="T8" fmla="*/ 2147483647 w 387"/>
                <a:gd name="T9" fmla="*/ 2147483647 h 485"/>
                <a:gd name="T10" fmla="*/ 2147483647 w 387"/>
                <a:gd name="T11" fmla="*/ 2147483647 h 485"/>
                <a:gd name="T12" fmla="*/ 2147483647 w 387"/>
                <a:gd name="T13" fmla="*/ 2147483647 h 485"/>
                <a:gd name="T14" fmla="*/ 2147483647 w 387"/>
                <a:gd name="T15" fmla="*/ 2147483647 h 485"/>
                <a:gd name="T16" fmla="*/ 2147483647 w 387"/>
                <a:gd name="T17" fmla="*/ 2147483647 h 485"/>
                <a:gd name="T18" fmla="*/ 2147483647 w 387"/>
                <a:gd name="T19" fmla="*/ 2147483647 h 485"/>
                <a:gd name="T20" fmla="*/ 2147483647 w 387"/>
                <a:gd name="T21" fmla="*/ 2147483647 h 485"/>
                <a:gd name="T22" fmla="*/ 2147483647 w 387"/>
                <a:gd name="T23" fmla="*/ 2147483647 h 485"/>
                <a:gd name="T24" fmla="*/ 2147483647 w 387"/>
                <a:gd name="T25" fmla="*/ 2147483647 h 485"/>
                <a:gd name="T26" fmla="*/ 2147483647 w 387"/>
                <a:gd name="T27" fmla="*/ 2147483647 h 485"/>
                <a:gd name="T28" fmla="*/ 2147483647 w 387"/>
                <a:gd name="T29" fmla="*/ 2147483647 h 485"/>
                <a:gd name="T30" fmla="*/ 2147483647 w 387"/>
                <a:gd name="T31" fmla="*/ 2147483647 h 485"/>
                <a:gd name="T32" fmla="*/ 2147483647 w 387"/>
                <a:gd name="T33" fmla="*/ 2147483647 h 485"/>
                <a:gd name="T34" fmla="*/ 2147483647 w 387"/>
                <a:gd name="T35" fmla="*/ 2147483647 h 485"/>
                <a:gd name="T36" fmla="*/ 2147483647 w 387"/>
                <a:gd name="T37" fmla="*/ 2147483647 h 485"/>
                <a:gd name="T38" fmla="*/ 2147483647 w 387"/>
                <a:gd name="T39" fmla="*/ 2147483647 h 485"/>
                <a:gd name="T40" fmla="*/ 2147483647 w 387"/>
                <a:gd name="T41" fmla="*/ 2147483647 h 485"/>
                <a:gd name="T42" fmla="*/ 2147483647 w 387"/>
                <a:gd name="T43" fmla="*/ 2147483647 h 485"/>
                <a:gd name="T44" fmla="*/ 2147483647 w 387"/>
                <a:gd name="T45" fmla="*/ 2147483647 h 485"/>
                <a:gd name="T46" fmla="*/ 2147483647 w 387"/>
                <a:gd name="T47" fmla="*/ 2147483647 h 485"/>
                <a:gd name="T48" fmla="*/ 2147483647 w 387"/>
                <a:gd name="T49" fmla="*/ 2147483647 h 485"/>
                <a:gd name="T50" fmla="*/ 2147483647 w 387"/>
                <a:gd name="T51" fmla="*/ 2147483647 h 485"/>
                <a:gd name="T52" fmla="*/ 2147483647 w 387"/>
                <a:gd name="T53" fmla="*/ 2147483647 h 485"/>
                <a:gd name="T54" fmla="*/ 2147483647 w 387"/>
                <a:gd name="T55" fmla="*/ 2147483647 h 485"/>
                <a:gd name="T56" fmla="*/ 2147483647 w 387"/>
                <a:gd name="T57" fmla="*/ 2147483647 h 485"/>
                <a:gd name="T58" fmla="*/ 2147483647 w 387"/>
                <a:gd name="T59" fmla="*/ 2147483647 h 485"/>
                <a:gd name="T60" fmla="*/ 2147483647 w 387"/>
                <a:gd name="T61" fmla="*/ 2147483647 h 485"/>
                <a:gd name="T62" fmla="*/ 2147483647 w 387"/>
                <a:gd name="T63" fmla="*/ 2147483647 h 485"/>
                <a:gd name="T64" fmla="*/ 2147483647 w 387"/>
                <a:gd name="T65" fmla="*/ 2147483647 h 485"/>
                <a:gd name="T66" fmla="*/ 2147483647 w 387"/>
                <a:gd name="T67" fmla="*/ 2147483647 h 485"/>
                <a:gd name="T68" fmla="*/ 2147483647 w 387"/>
                <a:gd name="T69" fmla="*/ 2147483647 h 485"/>
                <a:gd name="T70" fmla="*/ 2147483647 w 387"/>
                <a:gd name="T71" fmla="*/ 2147483647 h 485"/>
                <a:gd name="T72" fmla="*/ 2147483647 w 387"/>
                <a:gd name="T73" fmla="*/ 2147483647 h 485"/>
                <a:gd name="T74" fmla="*/ 2147483647 w 387"/>
                <a:gd name="T75" fmla="*/ 2147483647 h 485"/>
                <a:gd name="T76" fmla="*/ 2147483647 w 387"/>
                <a:gd name="T77" fmla="*/ 2147483647 h 485"/>
                <a:gd name="T78" fmla="*/ 2147483647 w 387"/>
                <a:gd name="T79" fmla="*/ 2147483647 h 485"/>
                <a:gd name="T80" fmla="*/ 2147483647 w 387"/>
                <a:gd name="T81" fmla="*/ 2147483647 h 485"/>
                <a:gd name="T82" fmla="*/ 2147483647 w 387"/>
                <a:gd name="T83" fmla="*/ 2147483647 h 485"/>
                <a:gd name="T84" fmla="*/ 2147483647 w 387"/>
                <a:gd name="T85" fmla="*/ 2147483647 h 485"/>
                <a:gd name="T86" fmla="*/ 2147483647 w 387"/>
                <a:gd name="T87" fmla="*/ 2147483647 h 485"/>
                <a:gd name="T88" fmla="*/ 2147483647 w 387"/>
                <a:gd name="T89" fmla="*/ 2147483647 h 485"/>
                <a:gd name="T90" fmla="*/ 2147483647 w 387"/>
                <a:gd name="T91" fmla="*/ 2147483647 h 485"/>
                <a:gd name="T92" fmla="*/ 2147483647 w 387"/>
                <a:gd name="T93" fmla="*/ 2147483647 h 485"/>
                <a:gd name="T94" fmla="*/ 2147483647 w 387"/>
                <a:gd name="T95" fmla="*/ 2147483647 h 485"/>
                <a:gd name="T96" fmla="*/ 2147483647 w 387"/>
                <a:gd name="T97" fmla="*/ 2147483647 h 485"/>
                <a:gd name="T98" fmla="*/ 2147483647 w 387"/>
                <a:gd name="T99" fmla="*/ 2147483647 h 485"/>
                <a:gd name="T100" fmla="*/ 2147483647 w 387"/>
                <a:gd name="T101" fmla="*/ 2147483647 h 485"/>
                <a:gd name="T102" fmla="*/ 2147483647 w 387"/>
                <a:gd name="T103" fmla="*/ 2147483647 h 485"/>
                <a:gd name="T104" fmla="*/ 2147483647 w 387"/>
                <a:gd name="T105" fmla="*/ 2147483647 h 485"/>
                <a:gd name="T106" fmla="*/ 2147483647 w 387"/>
                <a:gd name="T107" fmla="*/ 2147483647 h 485"/>
                <a:gd name="T108" fmla="*/ 2147483647 w 387"/>
                <a:gd name="T109" fmla="*/ 2147483647 h 485"/>
                <a:gd name="T110" fmla="*/ 2147483647 w 387"/>
                <a:gd name="T111" fmla="*/ 2147483647 h 485"/>
                <a:gd name="T112" fmla="*/ 2147483647 w 387"/>
                <a:gd name="T113" fmla="*/ 2147483647 h 4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7"/>
                <a:gd name="T172" fmla="*/ 0 h 485"/>
                <a:gd name="T173" fmla="*/ 387 w 387"/>
                <a:gd name="T174" fmla="*/ 485 h 4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7" h="485">
                  <a:moveTo>
                    <a:pt x="52" y="94"/>
                  </a:moveTo>
                  <a:lnTo>
                    <a:pt x="52" y="89"/>
                  </a:lnTo>
                  <a:lnTo>
                    <a:pt x="55" y="85"/>
                  </a:lnTo>
                  <a:lnTo>
                    <a:pt x="57" y="82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2" y="68"/>
                  </a:lnTo>
                  <a:lnTo>
                    <a:pt x="62" y="61"/>
                  </a:lnTo>
                  <a:lnTo>
                    <a:pt x="61" y="59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9" y="46"/>
                  </a:lnTo>
                  <a:lnTo>
                    <a:pt x="74" y="45"/>
                  </a:lnTo>
                  <a:lnTo>
                    <a:pt x="81" y="42"/>
                  </a:lnTo>
                  <a:lnTo>
                    <a:pt x="85" y="37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20" y="33"/>
                  </a:lnTo>
                  <a:lnTo>
                    <a:pt x="124" y="35"/>
                  </a:lnTo>
                  <a:lnTo>
                    <a:pt x="129" y="36"/>
                  </a:lnTo>
                  <a:lnTo>
                    <a:pt x="130" y="39"/>
                  </a:lnTo>
                  <a:lnTo>
                    <a:pt x="134" y="39"/>
                  </a:lnTo>
                  <a:lnTo>
                    <a:pt x="138" y="41"/>
                  </a:lnTo>
                  <a:lnTo>
                    <a:pt x="140" y="45"/>
                  </a:lnTo>
                  <a:lnTo>
                    <a:pt x="155" y="51"/>
                  </a:lnTo>
                  <a:lnTo>
                    <a:pt x="154" y="43"/>
                  </a:lnTo>
                  <a:lnTo>
                    <a:pt x="157" y="40"/>
                  </a:lnTo>
                  <a:lnTo>
                    <a:pt x="159" y="36"/>
                  </a:lnTo>
                  <a:lnTo>
                    <a:pt x="162" y="31"/>
                  </a:lnTo>
                  <a:lnTo>
                    <a:pt x="174" y="35"/>
                  </a:lnTo>
                  <a:lnTo>
                    <a:pt x="178" y="33"/>
                  </a:lnTo>
                  <a:lnTo>
                    <a:pt x="186" y="33"/>
                  </a:lnTo>
                  <a:lnTo>
                    <a:pt x="191" y="31"/>
                  </a:lnTo>
                  <a:lnTo>
                    <a:pt x="196" y="30"/>
                  </a:lnTo>
                  <a:lnTo>
                    <a:pt x="199" y="30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9" y="15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6" y="6"/>
                  </a:lnTo>
                  <a:lnTo>
                    <a:pt x="259" y="6"/>
                  </a:lnTo>
                  <a:lnTo>
                    <a:pt x="263" y="8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7" y="10"/>
                  </a:lnTo>
                  <a:lnTo>
                    <a:pt x="281" y="10"/>
                  </a:lnTo>
                  <a:lnTo>
                    <a:pt x="286" y="9"/>
                  </a:lnTo>
                  <a:lnTo>
                    <a:pt x="292" y="18"/>
                  </a:lnTo>
                  <a:lnTo>
                    <a:pt x="297" y="20"/>
                  </a:lnTo>
                  <a:lnTo>
                    <a:pt x="305" y="30"/>
                  </a:lnTo>
                  <a:lnTo>
                    <a:pt x="308" y="31"/>
                  </a:lnTo>
                  <a:lnTo>
                    <a:pt x="312" y="32"/>
                  </a:lnTo>
                  <a:lnTo>
                    <a:pt x="317" y="34"/>
                  </a:lnTo>
                  <a:lnTo>
                    <a:pt x="319" y="41"/>
                  </a:lnTo>
                  <a:lnTo>
                    <a:pt x="332" y="44"/>
                  </a:lnTo>
                  <a:lnTo>
                    <a:pt x="337" y="46"/>
                  </a:lnTo>
                  <a:lnTo>
                    <a:pt x="337" y="51"/>
                  </a:lnTo>
                  <a:lnTo>
                    <a:pt x="327" y="58"/>
                  </a:lnTo>
                  <a:lnTo>
                    <a:pt x="316" y="64"/>
                  </a:lnTo>
                  <a:lnTo>
                    <a:pt x="314" y="65"/>
                  </a:lnTo>
                  <a:lnTo>
                    <a:pt x="314" y="81"/>
                  </a:lnTo>
                  <a:lnTo>
                    <a:pt x="309" y="106"/>
                  </a:lnTo>
                  <a:lnTo>
                    <a:pt x="311" y="109"/>
                  </a:lnTo>
                  <a:lnTo>
                    <a:pt x="314" y="112"/>
                  </a:lnTo>
                  <a:lnTo>
                    <a:pt x="317" y="131"/>
                  </a:lnTo>
                  <a:lnTo>
                    <a:pt x="322" y="131"/>
                  </a:lnTo>
                  <a:lnTo>
                    <a:pt x="330" y="130"/>
                  </a:lnTo>
                  <a:lnTo>
                    <a:pt x="331" y="136"/>
                  </a:lnTo>
                  <a:lnTo>
                    <a:pt x="344" y="168"/>
                  </a:lnTo>
                  <a:lnTo>
                    <a:pt x="344" y="179"/>
                  </a:lnTo>
                  <a:lnTo>
                    <a:pt x="335" y="194"/>
                  </a:lnTo>
                  <a:lnTo>
                    <a:pt x="331" y="202"/>
                  </a:lnTo>
                  <a:lnTo>
                    <a:pt x="336" y="206"/>
                  </a:lnTo>
                  <a:lnTo>
                    <a:pt x="343" y="213"/>
                  </a:lnTo>
                  <a:lnTo>
                    <a:pt x="343" y="216"/>
                  </a:lnTo>
                  <a:lnTo>
                    <a:pt x="343" y="222"/>
                  </a:lnTo>
                  <a:lnTo>
                    <a:pt x="346" y="228"/>
                  </a:lnTo>
                  <a:lnTo>
                    <a:pt x="348" y="230"/>
                  </a:lnTo>
                  <a:lnTo>
                    <a:pt x="352" y="234"/>
                  </a:lnTo>
                  <a:lnTo>
                    <a:pt x="354" y="237"/>
                  </a:lnTo>
                  <a:lnTo>
                    <a:pt x="353" y="241"/>
                  </a:lnTo>
                  <a:lnTo>
                    <a:pt x="352" y="246"/>
                  </a:lnTo>
                  <a:lnTo>
                    <a:pt x="352" y="252"/>
                  </a:lnTo>
                  <a:lnTo>
                    <a:pt x="356" y="258"/>
                  </a:lnTo>
                  <a:lnTo>
                    <a:pt x="357" y="264"/>
                  </a:lnTo>
                  <a:lnTo>
                    <a:pt x="352" y="272"/>
                  </a:lnTo>
                  <a:lnTo>
                    <a:pt x="353" y="275"/>
                  </a:lnTo>
                  <a:lnTo>
                    <a:pt x="355" y="276"/>
                  </a:lnTo>
                  <a:lnTo>
                    <a:pt x="360" y="281"/>
                  </a:lnTo>
                  <a:lnTo>
                    <a:pt x="360" y="284"/>
                  </a:lnTo>
                  <a:lnTo>
                    <a:pt x="363" y="294"/>
                  </a:lnTo>
                  <a:lnTo>
                    <a:pt x="368" y="299"/>
                  </a:lnTo>
                  <a:lnTo>
                    <a:pt x="372" y="301"/>
                  </a:lnTo>
                  <a:lnTo>
                    <a:pt x="372" y="305"/>
                  </a:lnTo>
                  <a:lnTo>
                    <a:pt x="367" y="314"/>
                  </a:lnTo>
                  <a:lnTo>
                    <a:pt x="368" y="336"/>
                  </a:lnTo>
                  <a:lnTo>
                    <a:pt x="367" y="341"/>
                  </a:lnTo>
                  <a:lnTo>
                    <a:pt x="365" y="344"/>
                  </a:lnTo>
                  <a:lnTo>
                    <a:pt x="370" y="344"/>
                  </a:lnTo>
                  <a:lnTo>
                    <a:pt x="373" y="352"/>
                  </a:lnTo>
                  <a:lnTo>
                    <a:pt x="376" y="359"/>
                  </a:lnTo>
                  <a:lnTo>
                    <a:pt x="375" y="369"/>
                  </a:lnTo>
                  <a:lnTo>
                    <a:pt x="377" y="371"/>
                  </a:lnTo>
                  <a:lnTo>
                    <a:pt x="378" y="374"/>
                  </a:lnTo>
                  <a:lnTo>
                    <a:pt x="378" y="378"/>
                  </a:lnTo>
                  <a:lnTo>
                    <a:pt x="381" y="381"/>
                  </a:lnTo>
                  <a:lnTo>
                    <a:pt x="384" y="387"/>
                  </a:lnTo>
                  <a:lnTo>
                    <a:pt x="386" y="387"/>
                  </a:lnTo>
                  <a:lnTo>
                    <a:pt x="387" y="394"/>
                  </a:lnTo>
                  <a:lnTo>
                    <a:pt x="383" y="397"/>
                  </a:lnTo>
                  <a:lnTo>
                    <a:pt x="382" y="401"/>
                  </a:lnTo>
                  <a:lnTo>
                    <a:pt x="376" y="402"/>
                  </a:lnTo>
                  <a:lnTo>
                    <a:pt x="375" y="405"/>
                  </a:lnTo>
                  <a:lnTo>
                    <a:pt x="368" y="431"/>
                  </a:lnTo>
                  <a:lnTo>
                    <a:pt x="368" y="436"/>
                  </a:lnTo>
                  <a:lnTo>
                    <a:pt x="367" y="444"/>
                  </a:lnTo>
                  <a:lnTo>
                    <a:pt x="371" y="448"/>
                  </a:lnTo>
                  <a:lnTo>
                    <a:pt x="372" y="451"/>
                  </a:lnTo>
                  <a:lnTo>
                    <a:pt x="365" y="454"/>
                  </a:lnTo>
                  <a:lnTo>
                    <a:pt x="369" y="457"/>
                  </a:lnTo>
                  <a:lnTo>
                    <a:pt x="359" y="457"/>
                  </a:lnTo>
                  <a:lnTo>
                    <a:pt x="348" y="456"/>
                  </a:lnTo>
                  <a:lnTo>
                    <a:pt x="344" y="457"/>
                  </a:lnTo>
                  <a:lnTo>
                    <a:pt x="336" y="460"/>
                  </a:lnTo>
                  <a:lnTo>
                    <a:pt x="324" y="469"/>
                  </a:lnTo>
                  <a:lnTo>
                    <a:pt x="311" y="472"/>
                  </a:lnTo>
                  <a:lnTo>
                    <a:pt x="273" y="485"/>
                  </a:lnTo>
                  <a:lnTo>
                    <a:pt x="271" y="482"/>
                  </a:lnTo>
                  <a:lnTo>
                    <a:pt x="264" y="483"/>
                  </a:lnTo>
                  <a:lnTo>
                    <a:pt x="260" y="475"/>
                  </a:lnTo>
                  <a:lnTo>
                    <a:pt x="253" y="468"/>
                  </a:lnTo>
                  <a:lnTo>
                    <a:pt x="233" y="469"/>
                  </a:lnTo>
                  <a:lnTo>
                    <a:pt x="230" y="471"/>
                  </a:lnTo>
                  <a:lnTo>
                    <a:pt x="227" y="469"/>
                  </a:lnTo>
                  <a:lnTo>
                    <a:pt x="209" y="472"/>
                  </a:lnTo>
                  <a:lnTo>
                    <a:pt x="207" y="474"/>
                  </a:lnTo>
                  <a:lnTo>
                    <a:pt x="205" y="479"/>
                  </a:lnTo>
                  <a:lnTo>
                    <a:pt x="196" y="480"/>
                  </a:lnTo>
                  <a:lnTo>
                    <a:pt x="191" y="473"/>
                  </a:lnTo>
                  <a:lnTo>
                    <a:pt x="186" y="471"/>
                  </a:lnTo>
                  <a:lnTo>
                    <a:pt x="180" y="473"/>
                  </a:lnTo>
                  <a:lnTo>
                    <a:pt x="180" y="469"/>
                  </a:lnTo>
                  <a:lnTo>
                    <a:pt x="188" y="451"/>
                  </a:lnTo>
                  <a:lnTo>
                    <a:pt x="189" y="450"/>
                  </a:lnTo>
                  <a:lnTo>
                    <a:pt x="187" y="448"/>
                  </a:lnTo>
                  <a:lnTo>
                    <a:pt x="179" y="443"/>
                  </a:lnTo>
                  <a:lnTo>
                    <a:pt x="172" y="440"/>
                  </a:lnTo>
                  <a:lnTo>
                    <a:pt x="161" y="437"/>
                  </a:lnTo>
                  <a:lnTo>
                    <a:pt x="157" y="436"/>
                  </a:lnTo>
                  <a:lnTo>
                    <a:pt x="154" y="436"/>
                  </a:lnTo>
                  <a:lnTo>
                    <a:pt x="140" y="439"/>
                  </a:lnTo>
                  <a:lnTo>
                    <a:pt x="84" y="467"/>
                  </a:lnTo>
                  <a:lnTo>
                    <a:pt x="56" y="470"/>
                  </a:lnTo>
                  <a:lnTo>
                    <a:pt x="26" y="456"/>
                  </a:lnTo>
                  <a:lnTo>
                    <a:pt x="23" y="455"/>
                  </a:lnTo>
                  <a:lnTo>
                    <a:pt x="16" y="453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2" y="440"/>
                  </a:lnTo>
                  <a:lnTo>
                    <a:pt x="27" y="413"/>
                  </a:lnTo>
                  <a:lnTo>
                    <a:pt x="23" y="409"/>
                  </a:lnTo>
                  <a:lnTo>
                    <a:pt x="21" y="386"/>
                  </a:lnTo>
                  <a:lnTo>
                    <a:pt x="22" y="383"/>
                  </a:lnTo>
                  <a:lnTo>
                    <a:pt x="25" y="368"/>
                  </a:lnTo>
                  <a:lnTo>
                    <a:pt x="29" y="357"/>
                  </a:lnTo>
                  <a:lnTo>
                    <a:pt x="29" y="354"/>
                  </a:lnTo>
                  <a:lnTo>
                    <a:pt x="26" y="343"/>
                  </a:lnTo>
                  <a:lnTo>
                    <a:pt x="24" y="335"/>
                  </a:lnTo>
                  <a:lnTo>
                    <a:pt x="22" y="330"/>
                  </a:lnTo>
                  <a:lnTo>
                    <a:pt x="23" y="327"/>
                  </a:lnTo>
                  <a:lnTo>
                    <a:pt x="22" y="324"/>
                  </a:lnTo>
                  <a:lnTo>
                    <a:pt x="21" y="313"/>
                  </a:lnTo>
                  <a:lnTo>
                    <a:pt x="22" y="309"/>
                  </a:lnTo>
                  <a:lnTo>
                    <a:pt x="22" y="306"/>
                  </a:lnTo>
                  <a:lnTo>
                    <a:pt x="23" y="303"/>
                  </a:lnTo>
                  <a:lnTo>
                    <a:pt x="30" y="291"/>
                  </a:lnTo>
                  <a:lnTo>
                    <a:pt x="31" y="287"/>
                  </a:lnTo>
                  <a:lnTo>
                    <a:pt x="30" y="284"/>
                  </a:lnTo>
                  <a:lnTo>
                    <a:pt x="29" y="281"/>
                  </a:lnTo>
                  <a:lnTo>
                    <a:pt x="27" y="278"/>
                  </a:lnTo>
                  <a:lnTo>
                    <a:pt x="26" y="275"/>
                  </a:lnTo>
                  <a:lnTo>
                    <a:pt x="27" y="272"/>
                  </a:lnTo>
                  <a:lnTo>
                    <a:pt x="29" y="270"/>
                  </a:lnTo>
                  <a:lnTo>
                    <a:pt x="31" y="265"/>
                  </a:lnTo>
                  <a:lnTo>
                    <a:pt x="32" y="259"/>
                  </a:lnTo>
                  <a:lnTo>
                    <a:pt x="33" y="252"/>
                  </a:lnTo>
                  <a:lnTo>
                    <a:pt x="38" y="244"/>
                  </a:lnTo>
                  <a:lnTo>
                    <a:pt x="40" y="240"/>
                  </a:lnTo>
                  <a:lnTo>
                    <a:pt x="42" y="236"/>
                  </a:lnTo>
                  <a:lnTo>
                    <a:pt x="44" y="234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2" y="222"/>
                  </a:lnTo>
                  <a:lnTo>
                    <a:pt x="43" y="219"/>
                  </a:lnTo>
                  <a:lnTo>
                    <a:pt x="45" y="212"/>
                  </a:lnTo>
                  <a:lnTo>
                    <a:pt x="44" y="208"/>
                  </a:lnTo>
                  <a:lnTo>
                    <a:pt x="47" y="197"/>
                  </a:lnTo>
                  <a:lnTo>
                    <a:pt x="48" y="194"/>
                  </a:lnTo>
                  <a:lnTo>
                    <a:pt x="49" y="191"/>
                  </a:lnTo>
                  <a:lnTo>
                    <a:pt x="48" y="184"/>
                  </a:lnTo>
                  <a:lnTo>
                    <a:pt x="46" y="171"/>
                  </a:lnTo>
                  <a:lnTo>
                    <a:pt x="45" y="154"/>
                  </a:lnTo>
                  <a:lnTo>
                    <a:pt x="36" y="142"/>
                  </a:lnTo>
                  <a:lnTo>
                    <a:pt x="34" y="130"/>
                  </a:lnTo>
                  <a:lnTo>
                    <a:pt x="34" y="127"/>
                  </a:lnTo>
                  <a:lnTo>
                    <a:pt x="34" y="124"/>
                  </a:lnTo>
                  <a:lnTo>
                    <a:pt x="31" y="122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0" y="109"/>
                  </a:lnTo>
                  <a:lnTo>
                    <a:pt x="12" y="98"/>
                  </a:lnTo>
                  <a:lnTo>
                    <a:pt x="14" y="97"/>
                  </a:lnTo>
                  <a:lnTo>
                    <a:pt x="24" y="95"/>
                  </a:lnTo>
                  <a:lnTo>
                    <a:pt x="27" y="95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2" y="99"/>
                  </a:lnTo>
                  <a:lnTo>
                    <a:pt x="47" y="96"/>
                  </a:lnTo>
                  <a:lnTo>
                    <a:pt x="51" y="97"/>
                  </a:lnTo>
                  <a:lnTo>
                    <a:pt x="52" y="94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2" name="Quebradillas">
              <a:extLst>
                <a:ext uri="{FF2B5EF4-FFF2-40B4-BE49-F238E27FC236}">
                  <a16:creationId xmlns:a16="http://schemas.microsoft.com/office/drawing/2014/main" id="{8BE53309-3818-DE32-164D-E1684ABED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1677988"/>
              <a:ext cx="241300" cy="452437"/>
            </a:xfrm>
            <a:custGeom>
              <a:avLst/>
              <a:gdLst>
                <a:gd name="T0" fmla="*/ 2147483647 w 152"/>
                <a:gd name="T1" fmla="*/ 2147483647 h 285"/>
                <a:gd name="T2" fmla="*/ 2147483647 w 152"/>
                <a:gd name="T3" fmla="*/ 2147483647 h 285"/>
                <a:gd name="T4" fmla="*/ 2147483647 w 152"/>
                <a:gd name="T5" fmla="*/ 2147483647 h 285"/>
                <a:gd name="T6" fmla="*/ 2147483647 w 152"/>
                <a:gd name="T7" fmla="*/ 2147483647 h 285"/>
                <a:gd name="T8" fmla="*/ 2147483647 w 152"/>
                <a:gd name="T9" fmla="*/ 2147483647 h 285"/>
                <a:gd name="T10" fmla="*/ 2147483647 w 152"/>
                <a:gd name="T11" fmla="*/ 2147483647 h 285"/>
                <a:gd name="T12" fmla="*/ 2147483647 w 152"/>
                <a:gd name="T13" fmla="*/ 2147483647 h 285"/>
                <a:gd name="T14" fmla="*/ 2147483647 w 152"/>
                <a:gd name="T15" fmla="*/ 2147483647 h 285"/>
                <a:gd name="T16" fmla="*/ 2147483647 w 152"/>
                <a:gd name="T17" fmla="*/ 2147483647 h 285"/>
                <a:gd name="T18" fmla="*/ 2147483647 w 152"/>
                <a:gd name="T19" fmla="*/ 2147483647 h 285"/>
                <a:gd name="T20" fmla="*/ 2147483647 w 152"/>
                <a:gd name="T21" fmla="*/ 2147483647 h 285"/>
                <a:gd name="T22" fmla="*/ 2147483647 w 152"/>
                <a:gd name="T23" fmla="*/ 2147483647 h 285"/>
                <a:gd name="T24" fmla="*/ 2147483647 w 152"/>
                <a:gd name="T25" fmla="*/ 2147483647 h 285"/>
                <a:gd name="T26" fmla="*/ 2147483647 w 152"/>
                <a:gd name="T27" fmla="*/ 2147483647 h 285"/>
                <a:gd name="T28" fmla="*/ 2147483647 w 152"/>
                <a:gd name="T29" fmla="*/ 2147483647 h 285"/>
                <a:gd name="T30" fmla="*/ 2147483647 w 152"/>
                <a:gd name="T31" fmla="*/ 2147483647 h 285"/>
                <a:gd name="T32" fmla="*/ 2147483647 w 152"/>
                <a:gd name="T33" fmla="*/ 2147483647 h 285"/>
                <a:gd name="T34" fmla="*/ 2147483647 w 152"/>
                <a:gd name="T35" fmla="*/ 2147483647 h 285"/>
                <a:gd name="T36" fmla="*/ 2147483647 w 152"/>
                <a:gd name="T37" fmla="*/ 2147483647 h 285"/>
                <a:gd name="T38" fmla="*/ 2147483647 w 152"/>
                <a:gd name="T39" fmla="*/ 2147483647 h 285"/>
                <a:gd name="T40" fmla="*/ 2147483647 w 152"/>
                <a:gd name="T41" fmla="*/ 2147483647 h 285"/>
                <a:gd name="T42" fmla="*/ 2147483647 w 152"/>
                <a:gd name="T43" fmla="*/ 2147483647 h 285"/>
                <a:gd name="T44" fmla="*/ 2147483647 w 152"/>
                <a:gd name="T45" fmla="*/ 2147483647 h 285"/>
                <a:gd name="T46" fmla="*/ 2147483647 w 152"/>
                <a:gd name="T47" fmla="*/ 2147483647 h 285"/>
                <a:gd name="T48" fmla="*/ 2147483647 w 152"/>
                <a:gd name="T49" fmla="*/ 2147483647 h 285"/>
                <a:gd name="T50" fmla="*/ 2147483647 w 152"/>
                <a:gd name="T51" fmla="*/ 2147483647 h 285"/>
                <a:gd name="T52" fmla="*/ 2147483647 w 152"/>
                <a:gd name="T53" fmla="*/ 2147483647 h 285"/>
                <a:gd name="T54" fmla="*/ 2147483647 w 152"/>
                <a:gd name="T55" fmla="*/ 2147483647 h 285"/>
                <a:gd name="T56" fmla="*/ 2147483647 w 152"/>
                <a:gd name="T57" fmla="*/ 2147483647 h 285"/>
                <a:gd name="T58" fmla="*/ 2147483647 w 152"/>
                <a:gd name="T59" fmla="*/ 2147483647 h 285"/>
                <a:gd name="T60" fmla="*/ 2147483647 w 152"/>
                <a:gd name="T61" fmla="*/ 2147483647 h 285"/>
                <a:gd name="T62" fmla="*/ 2147483647 w 152"/>
                <a:gd name="T63" fmla="*/ 2147483647 h 285"/>
                <a:gd name="T64" fmla="*/ 2147483647 w 152"/>
                <a:gd name="T65" fmla="*/ 2147483647 h 285"/>
                <a:gd name="T66" fmla="*/ 2147483647 w 152"/>
                <a:gd name="T67" fmla="*/ 2147483647 h 285"/>
                <a:gd name="T68" fmla="*/ 2147483647 w 152"/>
                <a:gd name="T69" fmla="*/ 2147483647 h 285"/>
                <a:gd name="T70" fmla="*/ 2147483647 w 152"/>
                <a:gd name="T71" fmla="*/ 2147483647 h 285"/>
                <a:gd name="T72" fmla="*/ 2147483647 w 152"/>
                <a:gd name="T73" fmla="*/ 2147483647 h 285"/>
                <a:gd name="T74" fmla="*/ 2147483647 w 152"/>
                <a:gd name="T75" fmla="*/ 2147483647 h 285"/>
                <a:gd name="T76" fmla="*/ 2147483647 w 152"/>
                <a:gd name="T77" fmla="*/ 0 h 285"/>
                <a:gd name="T78" fmla="*/ 2147483647 w 152"/>
                <a:gd name="T79" fmla="*/ 2147483647 h 285"/>
                <a:gd name="T80" fmla="*/ 2147483647 w 152"/>
                <a:gd name="T81" fmla="*/ 2147483647 h 285"/>
                <a:gd name="T82" fmla="*/ 2147483647 w 152"/>
                <a:gd name="T83" fmla="*/ 2147483647 h 285"/>
                <a:gd name="T84" fmla="*/ 2147483647 w 152"/>
                <a:gd name="T85" fmla="*/ 2147483647 h 285"/>
                <a:gd name="T86" fmla="*/ 2147483647 w 152"/>
                <a:gd name="T87" fmla="*/ 2147483647 h 2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2"/>
                <a:gd name="T133" fmla="*/ 0 h 285"/>
                <a:gd name="T134" fmla="*/ 152 w 152"/>
                <a:gd name="T135" fmla="*/ 285 h 2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2" h="285">
                  <a:moveTo>
                    <a:pt x="147" y="81"/>
                  </a:moveTo>
                  <a:lnTo>
                    <a:pt x="148" y="89"/>
                  </a:lnTo>
                  <a:lnTo>
                    <a:pt x="148" y="101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7" y="125"/>
                  </a:lnTo>
                  <a:lnTo>
                    <a:pt x="147" y="151"/>
                  </a:lnTo>
                  <a:lnTo>
                    <a:pt x="147" y="162"/>
                  </a:lnTo>
                  <a:lnTo>
                    <a:pt x="147" y="169"/>
                  </a:lnTo>
                  <a:lnTo>
                    <a:pt x="147" y="173"/>
                  </a:lnTo>
                  <a:lnTo>
                    <a:pt x="148" y="178"/>
                  </a:lnTo>
                  <a:lnTo>
                    <a:pt x="149" y="191"/>
                  </a:lnTo>
                  <a:lnTo>
                    <a:pt x="149" y="194"/>
                  </a:lnTo>
                  <a:lnTo>
                    <a:pt x="152" y="212"/>
                  </a:lnTo>
                  <a:lnTo>
                    <a:pt x="151" y="221"/>
                  </a:lnTo>
                  <a:lnTo>
                    <a:pt x="149" y="229"/>
                  </a:lnTo>
                  <a:lnTo>
                    <a:pt x="148" y="238"/>
                  </a:lnTo>
                  <a:lnTo>
                    <a:pt x="148" y="247"/>
                  </a:lnTo>
                  <a:lnTo>
                    <a:pt x="149" y="251"/>
                  </a:lnTo>
                  <a:lnTo>
                    <a:pt x="149" y="256"/>
                  </a:lnTo>
                  <a:lnTo>
                    <a:pt x="151" y="270"/>
                  </a:lnTo>
                  <a:lnTo>
                    <a:pt x="151" y="275"/>
                  </a:lnTo>
                  <a:lnTo>
                    <a:pt x="152" y="282"/>
                  </a:lnTo>
                  <a:lnTo>
                    <a:pt x="148" y="283"/>
                  </a:lnTo>
                  <a:lnTo>
                    <a:pt x="147" y="285"/>
                  </a:lnTo>
                  <a:lnTo>
                    <a:pt x="138" y="283"/>
                  </a:lnTo>
                  <a:lnTo>
                    <a:pt x="135" y="278"/>
                  </a:lnTo>
                  <a:lnTo>
                    <a:pt x="133" y="272"/>
                  </a:lnTo>
                  <a:lnTo>
                    <a:pt x="131" y="270"/>
                  </a:lnTo>
                  <a:lnTo>
                    <a:pt x="129" y="267"/>
                  </a:lnTo>
                  <a:lnTo>
                    <a:pt x="126" y="265"/>
                  </a:lnTo>
                  <a:lnTo>
                    <a:pt x="114" y="261"/>
                  </a:lnTo>
                  <a:lnTo>
                    <a:pt x="111" y="259"/>
                  </a:lnTo>
                  <a:lnTo>
                    <a:pt x="97" y="240"/>
                  </a:lnTo>
                  <a:lnTo>
                    <a:pt x="99" y="226"/>
                  </a:lnTo>
                  <a:lnTo>
                    <a:pt x="99" y="222"/>
                  </a:lnTo>
                  <a:lnTo>
                    <a:pt x="99" y="217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89" y="210"/>
                  </a:lnTo>
                  <a:lnTo>
                    <a:pt x="40" y="196"/>
                  </a:lnTo>
                  <a:lnTo>
                    <a:pt x="49" y="183"/>
                  </a:lnTo>
                  <a:lnTo>
                    <a:pt x="73" y="163"/>
                  </a:lnTo>
                  <a:lnTo>
                    <a:pt x="65" y="163"/>
                  </a:lnTo>
                  <a:lnTo>
                    <a:pt x="54" y="156"/>
                  </a:lnTo>
                  <a:lnTo>
                    <a:pt x="48" y="135"/>
                  </a:lnTo>
                  <a:lnTo>
                    <a:pt x="30" y="120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1" y="53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7" y="42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8" y="0"/>
                  </a:lnTo>
                  <a:lnTo>
                    <a:pt x="94" y="6"/>
                  </a:lnTo>
                  <a:lnTo>
                    <a:pt x="147" y="14"/>
                  </a:lnTo>
                  <a:lnTo>
                    <a:pt x="147" y="21"/>
                  </a:lnTo>
                  <a:lnTo>
                    <a:pt x="147" y="30"/>
                  </a:lnTo>
                  <a:lnTo>
                    <a:pt x="147" y="34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7" y="49"/>
                  </a:lnTo>
                  <a:lnTo>
                    <a:pt x="147" y="69"/>
                  </a:lnTo>
                  <a:lnTo>
                    <a:pt x="147" y="77"/>
                  </a:lnTo>
                  <a:lnTo>
                    <a:pt x="147" y="81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3" name="Rincón">
              <a:extLst>
                <a:ext uri="{FF2B5EF4-FFF2-40B4-BE49-F238E27FC236}">
                  <a16:creationId xmlns:a16="http://schemas.microsoft.com/office/drawing/2014/main" id="{C3C03E94-462F-E397-C45E-91E78E152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3" y="2095500"/>
              <a:ext cx="319087" cy="287338"/>
            </a:xfrm>
            <a:custGeom>
              <a:avLst/>
              <a:gdLst>
                <a:gd name="T0" fmla="*/ 2147483647 w 201"/>
                <a:gd name="T1" fmla="*/ 2147483647 h 181"/>
                <a:gd name="T2" fmla="*/ 2147483647 w 201"/>
                <a:gd name="T3" fmla="*/ 2147483647 h 181"/>
                <a:gd name="T4" fmla="*/ 2147483647 w 201"/>
                <a:gd name="T5" fmla="*/ 2147483647 h 181"/>
                <a:gd name="T6" fmla="*/ 2147483647 w 201"/>
                <a:gd name="T7" fmla="*/ 2147483647 h 181"/>
                <a:gd name="T8" fmla="*/ 2147483647 w 201"/>
                <a:gd name="T9" fmla="*/ 2147483647 h 181"/>
                <a:gd name="T10" fmla="*/ 2147483647 w 201"/>
                <a:gd name="T11" fmla="*/ 2147483647 h 181"/>
                <a:gd name="T12" fmla="*/ 2147483647 w 201"/>
                <a:gd name="T13" fmla="*/ 2147483647 h 181"/>
                <a:gd name="T14" fmla="*/ 2147483647 w 201"/>
                <a:gd name="T15" fmla="*/ 2147483647 h 181"/>
                <a:gd name="T16" fmla="*/ 2147483647 w 201"/>
                <a:gd name="T17" fmla="*/ 2147483647 h 181"/>
                <a:gd name="T18" fmla="*/ 2147483647 w 201"/>
                <a:gd name="T19" fmla="*/ 2147483647 h 181"/>
                <a:gd name="T20" fmla="*/ 2147483647 w 201"/>
                <a:gd name="T21" fmla="*/ 2147483647 h 181"/>
                <a:gd name="T22" fmla="*/ 2147483647 w 201"/>
                <a:gd name="T23" fmla="*/ 2147483647 h 181"/>
                <a:gd name="T24" fmla="*/ 2147483647 w 201"/>
                <a:gd name="T25" fmla="*/ 2147483647 h 181"/>
                <a:gd name="T26" fmla="*/ 2147483647 w 201"/>
                <a:gd name="T27" fmla="*/ 2147483647 h 181"/>
                <a:gd name="T28" fmla="*/ 2147483647 w 201"/>
                <a:gd name="T29" fmla="*/ 2147483647 h 181"/>
                <a:gd name="T30" fmla="*/ 2147483647 w 201"/>
                <a:gd name="T31" fmla="*/ 2147483647 h 181"/>
                <a:gd name="T32" fmla="*/ 2147483647 w 201"/>
                <a:gd name="T33" fmla="*/ 2147483647 h 181"/>
                <a:gd name="T34" fmla="*/ 2147483647 w 201"/>
                <a:gd name="T35" fmla="*/ 2147483647 h 181"/>
                <a:gd name="T36" fmla="*/ 2147483647 w 201"/>
                <a:gd name="T37" fmla="*/ 2147483647 h 181"/>
                <a:gd name="T38" fmla="*/ 2147483647 w 201"/>
                <a:gd name="T39" fmla="*/ 2147483647 h 181"/>
                <a:gd name="T40" fmla="*/ 2147483647 w 201"/>
                <a:gd name="T41" fmla="*/ 2147483647 h 181"/>
                <a:gd name="T42" fmla="*/ 2147483647 w 201"/>
                <a:gd name="T43" fmla="*/ 2147483647 h 181"/>
                <a:gd name="T44" fmla="*/ 2147483647 w 201"/>
                <a:gd name="T45" fmla="*/ 2147483647 h 181"/>
                <a:gd name="T46" fmla="*/ 2147483647 w 201"/>
                <a:gd name="T47" fmla="*/ 2147483647 h 181"/>
                <a:gd name="T48" fmla="*/ 2147483647 w 201"/>
                <a:gd name="T49" fmla="*/ 2147483647 h 181"/>
                <a:gd name="T50" fmla="*/ 2147483647 w 201"/>
                <a:gd name="T51" fmla="*/ 2147483647 h 181"/>
                <a:gd name="T52" fmla="*/ 2147483647 w 201"/>
                <a:gd name="T53" fmla="*/ 2147483647 h 181"/>
                <a:gd name="T54" fmla="*/ 2147483647 w 201"/>
                <a:gd name="T55" fmla="*/ 2147483647 h 181"/>
                <a:gd name="T56" fmla="*/ 2147483647 w 201"/>
                <a:gd name="T57" fmla="*/ 2147483647 h 181"/>
                <a:gd name="T58" fmla="*/ 2147483647 w 201"/>
                <a:gd name="T59" fmla="*/ 2147483647 h 181"/>
                <a:gd name="T60" fmla="*/ 2147483647 w 201"/>
                <a:gd name="T61" fmla="*/ 2147483647 h 181"/>
                <a:gd name="T62" fmla="*/ 2147483647 w 201"/>
                <a:gd name="T63" fmla="*/ 2147483647 h 181"/>
                <a:gd name="T64" fmla="*/ 2147483647 w 201"/>
                <a:gd name="T65" fmla="*/ 2147483647 h 181"/>
                <a:gd name="T66" fmla="*/ 2147483647 w 201"/>
                <a:gd name="T67" fmla="*/ 2147483647 h 181"/>
                <a:gd name="T68" fmla="*/ 2147483647 w 201"/>
                <a:gd name="T69" fmla="*/ 0 h 181"/>
                <a:gd name="T70" fmla="*/ 2147483647 w 201"/>
                <a:gd name="T71" fmla="*/ 2147483647 h 181"/>
                <a:gd name="T72" fmla="*/ 2147483647 w 201"/>
                <a:gd name="T73" fmla="*/ 2147483647 h 181"/>
                <a:gd name="T74" fmla="*/ 2147483647 w 201"/>
                <a:gd name="T75" fmla="*/ 2147483647 h 181"/>
                <a:gd name="T76" fmla="*/ 0 w 201"/>
                <a:gd name="T77" fmla="*/ 2147483647 h 181"/>
                <a:gd name="T78" fmla="*/ 2147483647 w 201"/>
                <a:gd name="T79" fmla="*/ 2147483647 h 181"/>
                <a:gd name="T80" fmla="*/ 2147483647 w 201"/>
                <a:gd name="T81" fmla="*/ 2147483647 h 181"/>
                <a:gd name="T82" fmla="*/ 2147483647 w 201"/>
                <a:gd name="T83" fmla="*/ 2147483647 h 181"/>
                <a:gd name="T84" fmla="*/ 2147483647 w 201"/>
                <a:gd name="T85" fmla="*/ 2147483647 h 181"/>
                <a:gd name="T86" fmla="*/ 2147483647 w 201"/>
                <a:gd name="T87" fmla="*/ 2147483647 h 181"/>
                <a:gd name="T88" fmla="*/ 2147483647 w 201"/>
                <a:gd name="T89" fmla="*/ 2147483647 h 181"/>
                <a:gd name="T90" fmla="*/ 2147483647 w 201"/>
                <a:gd name="T91" fmla="*/ 2147483647 h 181"/>
                <a:gd name="T92" fmla="*/ 2147483647 w 201"/>
                <a:gd name="T93" fmla="*/ 2147483647 h 181"/>
                <a:gd name="T94" fmla="*/ 2147483647 w 201"/>
                <a:gd name="T95" fmla="*/ 2147483647 h 181"/>
                <a:gd name="T96" fmla="*/ 2147483647 w 201"/>
                <a:gd name="T97" fmla="*/ 2147483647 h 181"/>
                <a:gd name="T98" fmla="*/ 2147483647 w 201"/>
                <a:gd name="T99" fmla="*/ 2147483647 h 181"/>
                <a:gd name="T100" fmla="*/ 2147483647 w 201"/>
                <a:gd name="T101" fmla="*/ 2147483647 h 181"/>
                <a:gd name="T102" fmla="*/ 2147483647 w 201"/>
                <a:gd name="T103" fmla="*/ 2147483647 h 181"/>
                <a:gd name="T104" fmla="*/ 2147483647 w 201"/>
                <a:gd name="T105" fmla="*/ 2147483647 h 181"/>
                <a:gd name="T106" fmla="*/ 2147483647 w 201"/>
                <a:gd name="T107" fmla="*/ 2147483647 h 1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1"/>
                <a:gd name="T163" fmla="*/ 0 h 181"/>
                <a:gd name="T164" fmla="*/ 201 w 201"/>
                <a:gd name="T165" fmla="*/ 181 h 1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1" h="181">
                  <a:moveTo>
                    <a:pt x="118" y="163"/>
                  </a:moveTo>
                  <a:lnTo>
                    <a:pt x="121" y="161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59"/>
                  </a:lnTo>
                  <a:lnTo>
                    <a:pt x="131" y="160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5" y="157"/>
                  </a:lnTo>
                  <a:lnTo>
                    <a:pt x="151" y="155"/>
                  </a:lnTo>
                  <a:lnTo>
                    <a:pt x="161" y="150"/>
                  </a:lnTo>
                  <a:lnTo>
                    <a:pt x="164" y="151"/>
                  </a:lnTo>
                  <a:lnTo>
                    <a:pt x="166" y="155"/>
                  </a:lnTo>
                  <a:lnTo>
                    <a:pt x="171" y="156"/>
                  </a:lnTo>
                  <a:lnTo>
                    <a:pt x="176" y="155"/>
                  </a:lnTo>
                  <a:lnTo>
                    <a:pt x="182" y="152"/>
                  </a:lnTo>
                  <a:lnTo>
                    <a:pt x="184" y="146"/>
                  </a:lnTo>
                  <a:lnTo>
                    <a:pt x="186" y="146"/>
                  </a:lnTo>
                  <a:lnTo>
                    <a:pt x="189" y="149"/>
                  </a:lnTo>
                  <a:lnTo>
                    <a:pt x="193" y="149"/>
                  </a:lnTo>
                  <a:lnTo>
                    <a:pt x="196" y="148"/>
                  </a:lnTo>
                  <a:lnTo>
                    <a:pt x="199" y="148"/>
                  </a:lnTo>
                  <a:lnTo>
                    <a:pt x="201" y="147"/>
                  </a:lnTo>
                  <a:lnTo>
                    <a:pt x="199" y="143"/>
                  </a:lnTo>
                  <a:lnTo>
                    <a:pt x="195" y="144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9" y="137"/>
                  </a:lnTo>
                  <a:lnTo>
                    <a:pt x="187" y="135"/>
                  </a:lnTo>
                  <a:lnTo>
                    <a:pt x="187" y="133"/>
                  </a:lnTo>
                  <a:lnTo>
                    <a:pt x="184" y="125"/>
                  </a:lnTo>
                  <a:lnTo>
                    <a:pt x="184" y="122"/>
                  </a:lnTo>
                  <a:lnTo>
                    <a:pt x="181" y="120"/>
                  </a:lnTo>
                  <a:lnTo>
                    <a:pt x="177" y="118"/>
                  </a:lnTo>
                  <a:lnTo>
                    <a:pt x="174" y="117"/>
                  </a:lnTo>
                  <a:lnTo>
                    <a:pt x="170" y="115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69" y="107"/>
                  </a:lnTo>
                  <a:lnTo>
                    <a:pt x="170" y="104"/>
                  </a:lnTo>
                  <a:lnTo>
                    <a:pt x="164" y="100"/>
                  </a:lnTo>
                  <a:lnTo>
                    <a:pt x="158" y="100"/>
                  </a:lnTo>
                  <a:lnTo>
                    <a:pt x="155" y="98"/>
                  </a:lnTo>
                  <a:lnTo>
                    <a:pt x="151" y="95"/>
                  </a:lnTo>
                  <a:lnTo>
                    <a:pt x="148" y="92"/>
                  </a:lnTo>
                  <a:lnTo>
                    <a:pt x="141" y="91"/>
                  </a:lnTo>
                  <a:lnTo>
                    <a:pt x="138" y="91"/>
                  </a:lnTo>
                  <a:lnTo>
                    <a:pt x="135" y="90"/>
                  </a:lnTo>
                  <a:lnTo>
                    <a:pt x="133" y="88"/>
                  </a:lnTo>
                  <a:lnTo>
                    <a:pt x="133" y="84"/>
                  </a:lnTo>
                  <a:lnTo>
                    <a:pt x="129" y="80"/>
                  </a:lnTo>
                  <a:lnTo>
                    <a:pt x="124" y="77"/>
                  </a:lnTo>
                  <a:lnTo>
                    <a:pt x="121" y="75"/>
                  </a:lnTo>
                  <a:lnTo>
                    <a:pt x="114" y="75"/>
                  </a:lnTo>
                  <a:lnTo>
                    <a:pt x="115" y="69"/>
                  </a:lnTo>
                  <a:lnTo>
                    <a:pt x="107" y="69"/>
                  </a:lnTo>
                  <a:lnTo>
                    <a:pt x="103" y="63"/>
                  </a:lnTo>
                  <a:lnTo>
                    <a:pt x="101" y="62"/>
                  </a:lnTo>
                  <a:lnTo>
                    <a:pt x="97" y="61"/>
                  </a:lnTo>
                  <a:lnTo>
                    <a:pt x="100" y="57"/>
                  </a:lnTo>
                  <a:lnTo>
                    <a:pt x="105" y="53"/>
                  </a:lnTo>
                  <a:lnTo>
                    <a:pt x="104" y="49"/>
                  </a:lnTo>
                  <a:lnTo>
                    <a:pt x="103" y="45"/>
                  </a:lnTo>
                  <a:lnTo>
                    <a:pt x="100" y="41"/>
                  </a:lnTo>
                  <a:lnTo>
                    <a:pt x="98" y="37"/>
                  </a:lnTo>
                  <a:lnTo>
                    <a:pt x="96" y="29"/>
                  </a:lnTo>
                  <a:lnTo>
                    <a:pt x="86" y="20"/>
                  </a:lnTo>
                  <a:lnTo>
                    <a:pt x="78" y="16"/>
                  </a:lnTo>
                  <a:lnTo>
                    <a:pt x="70" y="5"/>
                  </a:lnTo>
                  <a:lnTo>
                    <a:pt x="69" y="0"/>
                  </a:lnTo>
                  <a:lnTo>
                    <a:pt x="55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20" y="12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1" y="59"/>
                  </a:lnTo>
                  <a:lnTo>
                    <a:pt x="14" y="62"/>
                  </a:lnTo>
                  <a:lnTo>
                    <a:pt x="15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98"/>
                  </a:lnTo>
                  <a:lnTo>
                    <a:pt x="37" y="101"/>
                  </a:lnTo>
                  <a:lnTo>
                    <a:pt x="42" y="109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8" y="122"/>
                  </a:lnTo>
                  <a:lnTo>
                    <a:pt x="51" y="129"/>
                  </a:lnTo>
                  <a:lnTo>
                    <a:pt x="56" y="136"/>
                  </a:lnTo>
                  <a:lnTo>
                    <a:pt x="63" y="146"/>
                  </a:lnTo>
                  <a:lnTo>
                    <a:pt x="66" y="150"/>
                  </a:lnTo>
                  <a:lnTo>
                    <a:pt x="68" y="156"/>
                  </a:lnTo>
                  <a:lnTo>
                    <a:pt x="69" y="159"/>
                  </a:lnTo>
                  <a:lnTo>
                    <a:pt x="92" y="178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105" y="173"/>
                  </a:lnTo>
                  <a:lnTo>
                    <a:pt x="107" y="168"/>
                  </a:lnTo>
                  <a:lnTo>
                    <a:pt x="112" y="160"/>
                  </a:lnTo>
                  <a:lnTo>
                    <a:pt x="115" y="161"/>
                  </a:lnTo>
                  <a:lnTo>
                    <a:pt x="118" y="163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Río Grande">
              <a:extLst>
                <a:ext uri="{FF2B5EF4-FFF2-40B4-BE49-F238E27FC236}">
                  <a16:creationId xmlns:a16="http://schemas.microsoft.com/office/drawing/2014/main" id="{8AC541E4-8D4D-ACEC-3CA3-6AD883E27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1920875"/>
              <a:ext cx="469900" cy="552450"/>
            </a:xfrm>
            <a:custGeom>
              <a:avLst/>
              <a:gdLst>
                <a:gd name="T0" fmla="*/ 2147483647 w 296"/>
                <a:gd name="T1" fmla="*/ 2147483647 h 348"/>
                <a:gd name="T2" fmla="*/ 2147483647 w 296"/>
                <a:gd name="T3" fmla="*/ 2147483647 h 348"/>
                <a:gd name="T4" fmla="*/ 2147483647 w 296"/>
                <a:gd name="T5" fmla="*/ 2147483647 h 348"/>
                <a:gd name="T6" fmla="*/ 2147483647 w 296"/>
                <a:gd name="T7" fmla="*/ 2147483647 h 348"/>
                <a:gd name="T8" fmla="*/ 2147483647 w 296"/>
                <a:gd name="T9" fmla="*/ 2147483647 h 348"/>
                <a:gd name="T10" fmla="*/ 2147483647 w 296"/>
                <a:gd name="T11" fmla="*/ 2147483647 h 348"/>
                <a:gd name="T12" fmla="*/ 2147483647 w 296"/>
                <a:gd name="T13" fmla="*/ 2147483647 h 348"/>
                <a:gd name="T14" fmla="*/ 2147483647 w 296"/>
                <a:gd name="T15" fmla="*/ 2147483647 h 348"/>
                <a:gd name="T16" fmla="*/ 2147483647 w 296"/>
                <a:gd name="T17" fmla="*/ 2147483647 h 348"/>
                <a:gd name="T18" fmla="*/ 2147483647 w 296"/>
                <a:gd name="T19" fmla="*/ 2147483647 h 348"/>
                <a:gd name="T20" fmla="*/ 2147483647 w 296"/>
                <a:gd name="T21" fmla="*/ 2147483647 h 348"/>
                <a:gd name="T22" fmla="*/ 2147483647 w 296"/>
                <a:gd name="T23" fmla="*/ 2147483647 h 348"/>
                <a:gd name="T24" fmla="*/ 2147483647 w 296"/>
                <a:gd name="T25" fmla="*/ 2147483647 h 348"/>
                <a:gd name="T26" fmla="*/ 2147483647 w 296"/>
                <a:gd name="T27" fmla="*/ 2147483647 h 348"/>
                <a:gd name="T28" fmla="*/ 2147483647 w 296"/>
                <a:gd name="T29" fmla="*/ 2147483647 h 348"/>
                <a:gd name="T30" fmla="*/ 2147483647 w 296"/>
                <a:gd name="T31" fmla="*/ 2147483647 h 348"/>
                <a:gd name="T32" fmla="*/ 2147483647 w 296"/>
                <a:gd name="T33" fmla="*/ 2147483647 h 348"/>
                <a:gd name="T34" fmla="*/ 2147483647 w 296"/>
                <a:gd name="T35" fmla="*/ 2147483647 h 348"/>
                <a:gd name="T36" fmla="*/ 2147483647 w 296"/>
                <a:gd name="T37" fmla="*/ 2147483647 h 348"/>
                <a:gd name="T38" fmla="*/ 2147483647 w 296"/>
                <a:gd name="T39" fmla="*/ 2147483647 h 348"/>
                <a:gd name="T40" fmla="*/ 2147483647 w 296"/>
                <a:gd name="T41" fmla="*/ 2147483647 h 348"/>
                <a:gd name="T42" fmla="*/ 2147483647 w 296"/>
                <a:gd name="T43" fmla="*/ 2147483647 h 348"/>
                <a:gd name="T44" fmla="*/ 2147483647 w 296"/>
                <a:gd name="T45" fmla="*/ 2147483647 h 348"/>
                <a:gd name="T46" fmla="*/ 2147483647 w 296"/>
                <a:gd name="T47" fmla="*/ 2147483647 h 348"/>
                <a:gd name="T48" fmla="*/ 2147483647 w 296"/>
                <a:gd name="T49" fmla="*/ 2147483647 h 348"/>
                <a:gd name="T50" fmla="*/ 2147483647 w 296"/>
                <a:gd name="T51" fmla="*/ 2147483647 h 348"/>
                <a:gd name="T52" fmla="*/ 2147483647 w 296"/>
                <a:gd name="T53" fmla="*/ 2147483647 h 348"/>
                <a:gd name="T54" fmla="*/ 2147483647 w 296"/>
                <a:gd name="T55" fmla="*/ 2147483647 h 348"/>
                <a:gd name="T56" fmla="*/ 2147483647 w 296"/>
                <a:gd name="T57" fmla="*/ 2147483647 h 348"/>
                <a:gd name="T58" fmla="*/ 2147483647 w 296"/>
                <a:gd name="T59" fmla="*/ 2147483647 h 348"/>
                <a:gd name="T60" fmla="*/ 2147483647 w 296"/>
                <a:gd name="T61" fmla="*/ 2147483647 h 348"/>
                <a:gd name="T62" fmla="*/ 2147483647 w 296"/>
                <a:gd name="T63" fmla="*/ 2147483647 h 348"/>
                <a:gd name="T64" fmla="*/ 2147483647 w 296"/>
                <a:gd name="T65" fmla="*/ 2147483647 h 348"/>
                <a:gd name="T66" fmla="*/ 2147483647 w 296"/>
                <a:gd name="T67" fmla="*/ 2147483647 h 348"/>
                <a:gd name="T68" fmla="*/ 2147483647 w 296"/>
                <a:gd name="T69" fmla="*/ 2147483647 h 348"/>
                <a:gd name="T70" fmla="*/ 2147483647 w 296"/>
                <a:gd name="T71" fmla="*/ 2147483647 h 348"/>
                <a:gd name="T72" fmla="*/ 2147483647 w 296"/>
                <a:gd name="T73" fmla="*/ 2147483647 h 348"/>
                <a:gd name="T74" fmla="*/ 2147483647 w 296"/>
                <a:gd name="T75" fmla="*/ 2147483647 h 348"/>
                <a:gd name="T76" fmla="*/ 2147483647 w 296"/>
                <a:gd name="T77" fmla="*/ 2147483647 h 348"/>
                <a:gd name="T78" fmla="*/ 2147483647 w 296"/>
                <a:gd name="T79" fmla="*/ 2147483647 h 348"/>
                <a:gd name="T80" fmla="*/ 2147483647 w 296"/>
                <a:gd name="T81" fmla="*/ 2147483647 h 348"/>
                <a:gd name="T82" fmla="*/ 2147483647 w 296"/>
                <a:gd name="T83" fmla="*/ 2147483647 h 348"/>
                <a:gd name="T84" fmla="*/ 2147483647 w 296"/>
                <a:gd name="T85" fmla="*/ 2147483647 h 348"/>
                <a:gd name="T86" fmla="*/ 2147483647 w 296"/>
                <a:gd name="T87" fmla="*/ 2147483647 h 348"/>
                <a:gd name="T88" fmla="*/ 2147483647 w 296"/>
                <a:gd name="T89" fmla="*/ 2147483647 h 348"/>
                <a:gd name="T90" fmla="*/ 2147483647 w 296"/>
                <a:gd name="T91" fmla="*/ 2147483647 h 34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6"/>
                <a:gd name="T139" fmla="*/ 0 h 348"/>
                <a:gd name="T140" fmla="*/ 296 w 296"/>
                <a:gd name="T141" fmla="*/ 348 h 34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6" h="348">
                  <a:moveTo>
                    <a:pt x="39" y="94"/>
                  </a:moveTo>
                  <a:lnTo>
                    <a:pt x="34" y="96"/>
                  </a:lnTo>
                  <a:lnTo>
                    <a:pt x="31" y="96"/>
                  </a:lnTo>
                  <a:lnTo>
                    <a:pt x="22" y="103"/>
                  </a:lnTo>
                  <a:lnTo>
                    <a:pt x="21" y="106"/>
                  </a:lnTo>
                  <a:lnTo>
                    <a:pt x="16" y="109"/>
                  </a:lnTo>
                  <a:lnTo>
                    <a:pt x="12" y="110"/>
                  </a:lnTo>
                  <a:lnTo>
                    <a:pt x="6" y="115"/>
                  </a:lnTo>
                  <a:lnTo>
                    <a:pt x="8" y="118"/>
                  </a:lnTo>
                  <a:lnTo>
                    <a:pt x="8" y="125"/>
                  </a:lnTo>
                  <a:lnTo>
                    <a:pt x="7" y="128"/>
                  </a:lnTo>
                  <a:lnTo>
                    <a:pt x="5" y="134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4" y="163"/>
                  </a:lnTo>
                  <a:lnTo>
                    <a:pt x="6" y="167"/>
                  </a:lnTo>
                  <a:lnTo>
                    <a:pt x="6" y="172"/>
                  </a:lnTo>
                  <a:lnTo>
                    <a:pt x="5" y="175"/>
                  </a:lnTo>
                  <a:lnTo>
                    <a:pt x="4" y="178"/>
                  </a:lnTo>
                  <a:lnTo>
                    <a:pt x="6" y="180"/>
                  </a:lnTo>
                  <a:lnTo>
                    <a:pt x="10" y="182"/>
                  </a:lnTo>
                  <a:lnTo>
                    <a:pt x="9" y="185"/>
                  </a:lnTo>
                  <a:lnTo>
                    <a:pt x="10" y="188"/>
                  </a:lnTo>
                  <a:lnTo>
                    <a:pt x="12" y="191"/>
                  </a:lnTo>
                  <a:lnTo>
                    <a:pt x="11" y="194"/>
                  </a:lnTo>
                  <a:lnTo>
                    <a:pt x="9" y="198"/>
                  </a:lnTo>
                  <a:lnTo>
                    <a:pt x="9" y="202"/>
                  </a:lnTo>
                  <a:lnTo>
                    <a:pt x="13" y="205"/>
                  </a:lnTo>
                  <a:lnTo>
                    <a:pt x="19" y="207"/>
                  </a:lnTo>
                  <a:lnTo>
                    <a:pt x="23" y="209"/>
                  </a:lnTo>
                  <a:lnTo>
                    <a:pt x="25" y="212"/>
                  </a:lnTo>
                  <a:lnTo>
                    <a:pt x="25" y="215"/>
                  </a:lnTo>
                  <a:lnTo>
                    <a:pt x="27" y="218"/>
                  </a:lnTo>
                  <a:lnTo>
                    <a:pt x="29" y="225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29" y="238"/>
                  </a:lnTo>
                  <a:lnTo>
                    <a:pt x="27" y="244"/>
                  </a:lnTo>
                  <a:lnTo>
                    <a:pt x="22" y="244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6" y="251"/>
                  </a:lnTo>
                  <a:lnTo>
                    <a:pt x="18" y="257"/>
                  </a:lnTo>
                  <a:lnTo>
                    <a:pt x="19" y="262"/>
                  </a:lnTo>
                  <a:lnTo>
                    <a:pt x="33" y="276"/>
                  </a:lnTo>
                  <a:lnTo>
                    <a:pt x="23" y="293"/>
                  </a:lnTo>
                  <a:lnTo>
                    <a:pt x="20" y="298"/>
                  </a:lnTo>
                  <a:lnTo>
                    <a:pt x="37" y="302"/>
                  </a:lnTo>
                  <a:lnTo>
                    <a:pt x="45" y="311"/>
                  </a:lnTo>
                  <a:lnTo>
                    <a:pt x="52" y="317"/>
                  </a:lnTo>
                  <a:lnTo>
                    <a:pt x="72" y="332"/>
                  </a:lnTo>
                  <a:lnTo>
                    <a:pt x="93" y="340"/>
                  </a:lnTo>
                  <a:lnTo>
                    <a:pt x="111" y="348"/>
                  </a:lnTo>
                  <a:lnTo>
                    <a:pt x="117" y="345"/>
                  </a:lnTo>
                  <a:lnTo>
                    <a:pt x="120" y="344"/>
                  </a:lnTo>
                  <a:lnTo>
                    <a:pt x="132" y="333"/>
                  </a:lnTo>
                  <a:lnTo>
                    <a:pt x="145" y="314"/>
                  </a:lnTo>
                  <a:lnTo>
                    <a:pt x="169" y="307"/>
                  </a:lnTo>
                  <a:lnTo>
                    <a:pt x="173" y="306"/>
                  </a:lnTo>
                  <a:lnTo>
                    <a:pt x="176" y="307"/>
                  </a:lnTo>
                  <a:lnTo>
                    <a:pt x="185" y="308"/>
                  </a:lnTo>
                  <a:lnTo>
                    <a:pt x="191" y="300"/>
                  </a:lnTo>
                  <a:lnTo>
                    <a:pt x="192" y="293"/>
                  </a:lnTo>
                  <a:lnTo>
                    <a:pt x="194" y="292"/>
                  </a:lnTo>
                  <a:lnTo>
                    <a:pt x="199" y="294"/>
                  </a:lnTo>
                  <a:lnTo>
                    <a:pt x="214" y="300"/>
                  </a:lnTo>
                  <a:lnTo>
                    <a:pt x="217" y="303"/>
                  </a:lnTo>
                  <a:lnTo>
                    <a:pt x="220" y="309"/>
                  </a:lnTo>
                  <a:lnTo>
                    <a:pt x="225" y="315"/>
                  </a:lnTo>
                  <a:lnTo>
                    <a:pt x="234" y="322"/>
                  </a:lnTo>
                  <a:lnTo>
                    <a:pt x="237" y="326"/>
                  </a:lnTo>
                  <a:lnTo>
                    <a:pt x="240" y="326"/>
                  </a:lnTo>
                  <a:lnTo>
                    <a:pt x="242" y="327"/>
                  </a:lnTo>
                  <a:lnTo>
                    <a:pt x="246" y="328"/>
                  </a:lnTo>
                  <a:lnTo>
                    <a:pt x="254" y="329"/>
                  </a:lnTo>
                  <a:lnTo>
                    <a:pt x="272" y="305"/>
                  </a:lnTo>
                  <a:lnTo>
                    <a:pt x="271" y="284"/>
                  </a:lnTo>
                  <a:lnTo>
                    <a:pt x="268" y="280"/>
                  </a:lnTo>
                  <a:lnTo>
                    <a:pt x="264" y="272"/>
                  </a:lnTo>
                  <a:lnTo>
                    <a:pt x="265" y="264"/>
                  </a:lnTo>
                  <a:lnTo>
                    <a:pt x="271" y="247"/>
                  </a:lnTo>
                  <a:lnTo>
                    <a:pt x="286" y="236"/>
                  </a:lnTo>
                  <a:lnTo>
                    <a:pt x="293" y="230"/>
                  </a:lnTo>
                  <a:lnTo>
                    <a:pt x="295" y="227"/>
                  </a:lnTo>
                  <a:lnTo>
                    <a:pt x="296" y="224"/>
                  </a:lnTo>
                  <a:lnTo>
                    <a:pt x="294" y="222"/>
                  </a:lnTo>
                  <a:lnTo>
                    <a:pt x="278" y="214"/>
                  </a:lnTo>
                  <a:lnTo>
                    <a:pt x="278" y="206"/>
                  </a:lnTo>
                  <a:lnTo>
                    <a:pt x="282" y="193"/>
                  </a:lnTo>
                  <a:lnTo>
                    <a:pt x="281" y="185"/>
                  </a:lnTo>
                  <a:lnTo>
                    <a:pt x="271" y="173"/>
                  </a:lnTo>
                  <a:lnTo>
                    <a:pt x="268" y="170"/>
                  </a:lnTo>
                  <a:lnTo>
                    <a:pt x="254" y="155"/>
                  </a:lnTo>
                  <a:lnTo>
                    <a:pt x="251" y="155"/>
                  </a:lnTo>
                  <a:lnTo>
                    <a:pt x="249" y="146"/>
                  </a:lnTo>
                  <a:lnTo>
                    <a:pt x="249" y="144"/>
                  </a:lnTo>
                  <a:lnTo>
                    <a:pt x="248" y="141"/>
                  </a:lnTo>
                  <a:lnTo>
                    <a:pt x="252" y="128"/>
                  </a:lnTo>
                  <a:lnTo>
                    <a:pt x="261" y="117"/>
                  </a:lnTo>
                  <a:lnTo>
                    <a:pt x="262" y="114"/>
                  </a:lnTo>
                  <a:lnTo>
                    <a:pt x="270" y="102"/>
                  </a:lnTo>
                  <a:lnTo>
                    <a:pt x="275" y="101"/>
                  </a:lnTo>
                  <a:lnTo>
                    <a:pt x="279" y="100"/>
                  </a:lnTo>
                  <a:lnTo>
                    <a:pt x="284" y="98"/>
                  </a:lnTo>
                  <a:lnTo>
                    <a:pt x="287" y="93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68" y="65"/>
                  </a:lnTo>
                  <a:lnTo>
                    <a:pt x="266" y="62"/>
                  </a:lnTo>
                  <a:lnTo>
                    <a:pt x="250" y="56"/>
                  </a:lnTo>
                  <a:lnTo>
                    <a:pt x="242" y="38"/>
                  </a:lnTo>
                  <a:lnTo>
                    <a:pt x="245" y="35"/>
                  </a:lnTo>
                  <a:lnTo>
                    <a:pt x="245" y="23"/>
                  </a:lnTo>
                  <a:lnTo>
                    <a:pt x="235" y="21"/>
                  </a:lnTo>
                  <a:lnTo>
                    <a:pt x="206" y="37"/>
                  </a:lnTo>
                  <a:lnTo>
                    <a:pt x="202" y="38"/>
                  </a:lnTo>
                  <a:lnTo>
                    <a:pt x="187" y="42"/>
                  </a:lnTo>
                  <a:lnTo>
                    <a:pt x="203" y="7"/>
                  </a:lnTo>
                  <a:lnTo>
                    <a:pt x="201" y="4"/>
                  </a:lnTo>
                  <a:lnTo>
                    <a:pt x="170" y="28"/>
                  </a:lnTo>
                  <a:lnTo>
                    <a:pt x="131" y="18"/>
                  </a:lnTo>
                  <a:lnTo>
                    <a:pt x="129" y="12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0" y="13"/>
                  </a:lnTo>
                  <a:lnTo>
                    <a:pt x="96" y="19"/>
                  </a:lnTo>
                  <a:lnTo>
                    <a:pt x="88" y="25"/>
                  </a:lnTo>
                  <a:lnTo>
                    <a:pt x="86" y="27"/>
                  </a:lnTo>
                  <a:lnTo>
                    <a:pt x="81" y="31"/>
                  </a:lnTo>
                  <a:lnTo>
                    <a:pt x="76" y="40"/>
                  </a:lnTo>
                  <a:lnTo>
                    <a:pt x="69" y="44"/>
                  </a:lnTo>
                  <a:lnTo>
                    <a:pt x="56" y="49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78"/>
                  </a:lnTo>
                  <a:lnTo>
                    <a:pt x="39" y="94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Sabana Grande">
              <a:extLst>
                <a:ext uri="{FF2B5EF4-FFF2-40B4-BE49-F238E27FC236}">
                  <a16:creationId xmlns:a16="http://schemas.microsoft.com/office/drawing/2014/main" id="{4C799768-0FBC-826D-8F4F-E5A4502BF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350" y="2914650"/>
              <a:ext cx="363538" cy="468313"/>
            </a:xfrm>
            <a:custGeom>
              <a:avLst/>
              <a:gdLst>
                <a:gd name="T0" fmla="*/ 2147483647 w 229"/>
                <a:gd name="T1" fmla="*/ 2147483647 h 295"/>
                <a:gd name="T2" fmla="*/ 2147483647 w 229"/>
                <a:gd name="T3" fmla="*/ 2147483647 h 295"/>
                <a:gd name="T4" fmla="*/ 2147483647 w 229"/>
                <a:gd name="T5" fmla="*/ 2147483647 h 295"/>
                <a:gd name="T6" fmla="*/ 2147483647 w 229"/>
                <a:gd name="T7" fmla="*/ 2147483647 h 295"/>
                <a:gd name="T8" fmla="*/ 0 w 229"/>
                <a:gd name="T9" fmla="*/ 2147483647 h 295"/>
                <a:gd name="T10" fmla="*/ 2147483647 w 229"/>
                <a:gd name="T11" fmla="*/ 2147483647 h 295"/>
                <a:gd name="T12" fmla="*/ 2147483647 w 229"/>
                <a:gd name="T13" fmla="*/ 2147483647 h 295"/>
                <a:gd name="T14" fmla="*/ 2147483647 w 229"/>
                <a:gd name="T15" fmla="*/ 2147483647 h 295"/>
                <a:gd name="T16" fmla="*/ 2147483647 w 229"/>
                <a:gd name="T17" fmla="*/ 2147483647 h 295"/>
                <a:gd name="T18" fmla="*/ 2147483647 w 229"/>
                <a:gd name="T19" fmla="*/ 2147483647 h 295"/>
                <a:gd name="T20" fmla="*/ 2147483647 w 229"/>
                <a:gd name="T21" fmla="*/ 2147483647 h 295"/>
                <a:gd name="T22" fmla="*/ 2147483647 w 229"/>
                <a:gd name="T23" fmla="*/ 2147483647 h 295"/>
                <a:gd name="T24" fmla="*/ 2147483647 w 229"/>
                <a:gd name="T25" fmla="*/ 2147483647 h 295"/>
                <a:gd name="T26" fmla="*/ 2147483647 w 229"/>
                <a:gd name="T27" fmla="*/ 2147483647 h 295"/>
                <a:gd name="T28" fmla="*/ 2147483647 w 229"/>
                <a:gd name="T29" fmla="*/ 2147483647 h 295"/>
                <a:gd name="T30" fmla="*/ 2147483647 w 229"/>
                <a:gd name="T31" fmla="*/ 2147483647 h 295"/>
                <a:gd name="T32" fmla="*/ 2147483647 w 229"/>
                <a:gd name="T33" fmla="*/ 2147483647 h 295"/>
                <a:gd name="T34" fmla="*/ 2147483647 w 229"/>
                <a:gd name="T35" fmla="*/ 2147483647 h 295"/>
                <a:gd name="T36" fmla="*/ 2147483647 w 229"/>
                <a:gd name="T37" fmla="*/ 2147483647 h 295"/>
                <a:gd name="T38" fmla="*/ 2147483647 w 229"/>
                <a:gd name="T39" fmla="*/ 2147483647 h 295"/>
                <a:gd name="T40" fmla="*/ 2147483647 w 229"/>
                <a:gd name="T41" fmla="*/ 2147483647 h 295"/>
                <a:gd name="T42" fmla="*/ 2147483647 w 229"/>
                <a:gd name="T43" fmla="*/ 2147483647 h 295"/>
                <a:gd name="T44" fmla="*/ 2147483647 w 229"/>
                <a:gd name="T45" fmla="*/ 2147483647 h 295"/>
                <a:gd name="T46" fmla="*/ 2147483647 w 229"/>
                <a:gd name="T47" fmla="*/ 2147483647 h 295"/>
                <a:gd name="T48" fmla="*/ 2147483647 w 229"/>
                <a:gd name="T49" fmla="*/ 2147483647 h 295"/>
                <a:gd name="T50" fmla="*/ 2147483647 w 229"/>
                <a:gd name="T51" fmla="*/ 2147483647 h 295"/>
                <a:gd name="T52" fmla="*/ 2147483647 w 229"/>
                <a:gd name="T53" fmla="*/ 2147483647 h 295"/>
                <a:gd name="T54" fmla="*/ 2147483647 w 229"/>
                <a:gd name="T55" fmla="*/ 2147483647 h 295"/>
                <a:gd name="T56" fmla="*/ 2147483647 w 229"/>
                <a:gd name="T57" fmla="*/ 2147483647 h 295"/>
                <a:gd name="T58" fmla="*/ 2147483647 w 229"/>
                <a:gd name="T59" fmla="*/ 2147483647 h 295"/>
                <a:gd name="T60" fmla="*/ 2147483647 w 229"/>
                <a:gd name="T61" fmla="*/ 2147483647 h 295"/>
                <a:gd name="T62" fmla="*/ 2147483647 w 229"/>
                <a:gd name="T63" fmla="*/ 2147483647 h 295"/>
                <a:gd name="T64" fmla="*/ 2147483647 w 229"/>
                <a:gd name="T65" fmla="*/ 2147483647 h 295"/>
                <a:gd name="T66" fmla="*/ 2147483647 w 229"/>
                <a:gd name="T67" fmla="*/ 2147483647 h 295"/>
                <a:gd name="T68" fmla="*/ 2147483647 w 229"/>
                <a:gd name="T69" fmla="*/ 2147483647 h 295"/>
                <a:gd name="T70" fmla="*/ 2147483647 w 229"/>
                <a:gd name="T71" fmla="*/ 2147483647 h 295"/>
                <a:gd name="T72" fmla="*/ 2147483647 w 229"/>
                <a:gd name="T73" fmla="*/ 2147483647 h 295"/>
                <a:gd name="T74" fmla="*/ 2147483647 w 229"/>
                <a:gd name="T75" fmla="*/ 2147483647 h 295"/>
                <a:gd name="T76" fmla="*/ 2147483647 w 229"/>
                <a:gd name="T77" fmla="*/ 2147483647 h 295"/>
                <a:gd name="T78" fmla="*/ 2147483647 w 229"/>
                <a:gd name="T79" fmla="*/ 2147483647 h 295"/>
                <a:gd name="T80" fmla="*/ 2147483647 w 229"/>
                <a:gd name="T81" fmla="*/ 2147483647 h 295"/>
                <a:gd name="T82" fmla="*/ 2147483647 w 229"/>
                <a:gd name="T83" fmla="*/ 2147483647 h 295"/>
                <a:gd name="T84" fmla="*/ 2147483647 w 229"/>
                <a:gd name="T85" fmla="*/ 2147483647 h 295"/>
                <a:gd name="T86" fmla="*/ 2147483647 w 229"/>
                <a:gd name="T87" fmla="*/ 2147483647 h 2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9"/>
                <a:gd name="T133" fmla="*/ 0 h 295"/>
                <a:gd name="T134" fmla="*/ 229 w 229"/>
                <a:gd name="T135" fmla="*/ 295 h 29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9" h="295">
                  <a:moveTo>
                    <a:pt x="14" y="17"/>
                  </a:moveTo>
                  <a:lnTo>
                    <a:pt x="17" y="18"/>
                  </a:lnTo>
                  <a:lnTo>
                    <a:pt x="24" y="24"/>
                  </a:lnTo>
                  <a:lnTo>
                    <a:pt x="31" y="43"/>
                  </a:lnTo>
                  <a:lnTo>
                    <a:pt x="23" y="58"/>
                  </a:lnTo>
                  <a:lnTo>
                    <a:pt x="19" y="60"/>
                  </a:lnTo>
                  <a:lnTo>
                    <a:pt x="16" y="62"/>
                  </a:lnTo>
                  <a:lnTo>
                    <a:pt x="14" y="65"/>
                  </a:lnTo>
                  <a:lnTo>
                    <a:pt x="6" y="92"/>
                  </a:lnTo>
                  <a:lnTo>
                    <a:pt x="3" y="97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9"/>
                  </a:lnTo>
                  <a:lnTo>
                    <a:pt x="2" y="147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5" y="165"/>
                  </a:lnTo>
                  <a:lnTo>
                    <a:pt x="5" y="169"/>
                  </a:lnTo>
                  <a:lnTo>
                    <a:pt x="5" y="172"/>
                  </a:lnTo>
                  <a:lnTo>
                    <a:pt x="7" y="176"/>
                  </a:lnTo>
                  <a:lnTo>
                    <a:pt x="7" y="182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6" y="209"/>
                  </a:lnTo>
                  <a:lnTo>
                    <a:pt x="5" y="219"/>
                  </a:lnTo>
                  <a:lnTo>
                    <a:pt x="2" y="227"/>
                  </a:lnTo>
                  <a:lnTo>
                    <a:pt x="2" y="231"/>
                  </a:lnTo>
                  <a:lnTo>
                    <a:pt x="2" y="241"/>
                  </a:lnTo>
                  <a:lnTo>
                    <a:pt x="5" y="250"/>
                  </a:lnTo>
                  <a:lnTo>
                    <a:pt x="3" y="254"/>
                  </a:lnTo>
                  <a:lnTo>
                    <a:pt x="13" y="255"/>
                  </a:lnTo>
                  <a:lnTo>
                    <a:pt x="16" y="256"/>
                  </a:lnTo>
                  <a:lnTo>
                    <a:pt x="24" y="257"/>
                  </a:lnTo>
                  <a:lnTo>
                    <a:pt x="29" y="258"/>
                  </a:lnTo>
                  <a:lnTo>
                    <a:pt x="36" y="260"/>
                  </a:lnTo>
                  <a:lnTo>
                    <a:pt x="39" y="260"/>
                  </a:lnTo>
                  <a:lnTo>
                    <a:pt x="54" y="264"/>
                  </a:lnTo>
                  <a:lnTo>
                    <a:pt x="57" y="268"/>
                  </a:lnTo>
                  <a:lnTo>
                    <a:pt x="57" y="271"/>
                  </a:lnTo>
                  <a:lnTo>
                    <a:pt x="57" y="274"/>
                  </a:lnTo>
                  <a:lnTo>
                    <a:pt x="65" y="273"/>
                  </a:lnTo>
                  <a:lnTo>
                    <a:pt x="73" y="271"/>
                  </a:lnTo>
                  <a:lnTo>
                    <a:pt x="79" y="271"/>
                  </a:lnTo>
                  <a:lnTo>
                    <a:pt x="88" y="272"/>
                  </a:lnTo>
                  <a:lnTo>
                    <a:pt x="95" y="274"/>
                  </a:lnTo>
                  <a:lnTo>
                    <a:pt x="99" y="276"/>
                  </a:lnTo>
                  <a:lnTo>
                    <a:pt x="104" y="279"/>
                  </a:lnTo>
                  <a:lnTo>
                    <a:pt x="107" y="280"/>
                  </a:lnTo>
                  <a:lnTo>
                    <a:pt x="111" y="281"/>
                  </a:lnTo>
                  <a:lnTo>
                    <a:pt x="115" y="278"/>
                  </a:lnTo>
                  <a:lnTo>
                    <a:pt x="120" y="278"/>
                  </a:lnTo>
                  <a:lnTo>
                    <a:pt x="124" y="278"/>
                  </a:lnTo>
                  <a:lnTo>
                    <a:pt x="142" y="286"/>
                  </a:lnTo>
                  <a:lnTo>
                    <a:pt x="145" y="286"/>
                  </a:lnTo>
                  <a:lnTo>
                    <a:pt x="167" y="292"/>
                  </a:lnTo>
                  <a:lnTo>
                    <a:pt x="170" y="292"/>
                  </a:lnTo>
                  <a:lnTo>
                    <a:pt x="178" y="292"/>
                  </a:lnTo>
                  <a:lnTo>
                    <a:pt x="181" y="288"/>
                  </a:lnTo>
                  <a:lnTo>
                    <a:pt x="191" y="288"/>
                  </a:lnTo>
                  <a:lnTo>
                    <a:pt x="196" y="294"/>
                  </a:lnTo>
                  <a:lnTo>
                    <a:pt x="205" y="295"/>
                  </a:lnTo>
                  <a:lnTo>
                    <a:pt x="225" y="291"/>
                  </a:lnTo>
                  <a:lnTo>
                    <a:pt x="229" y="291"/>
                  </a:lnTo>
                  <a:lnTo>
                    <a:pt x="227" y="286"/>
                  </a:lnTo>
                  <a:lnTo>
                    <a:pt x="224" y="276"/>
                  </a:lnTo>
                  <a:lnTo>
                    <a:pt x="223" y="271"/>
                  </a:lnTo>
                  <a:lnTo>
                    <a:pt x="218" y="267"/>
                  </a:lnTo>
                  <a:lnTo>
                    <a:pt x="213" y="265"/>
                  </a:lnTo>
                  <a:lnTo>
                    <a:pt x="203" y="254"/>
                  </a:lnTo>
                  <a:lnTo>
                    <a:pt x="198" y="250"/>
                  </a:lnTo>
                  <a:lnTo>
                    <a:pt x="195" y="243"/>
                  </a:lnTo>
                  <a:lnTo>
                    <a:pt x="193" y="238"/>
                  </a:lnTo>
                  <a:lnTo>
                    <a:pt x="190" y="225"/>
                  </a:lnTo>
                  <a:lnTo>
                    <a:pt x="191" y="222"/>
                  </a:lnTo>
                  <a:lnTo>
                    <a:pt x="186" y="218"/>
                  </a:lnTo>
                  <a:lnTo>
                    <a:pt x="178" y="204"/>
                  </a:lnTo>
                  <a:lnTo>
                    <a:pt x="171" y="190"/>
                  </a:lnTo>
                  <a:lnTo>
                    <a:pt x="170" y="183"/>
                  </a:lnTo>
                  <a:lnTo>
                    <a:pt x="166" y="178"/>
                  </a:lnTo>
                  <a:lnTo>
                    <a:pt x="163" y="167"/>
                  </a:lnTo>
                  <a:lnTo>
                    <a:pt x="159" y="152"/>
                  </a:lnTo>
                  <a:lnTo>
                    <a:pt x="155" y="147"/>
                  </a:lnTo>
                  <a:lnTo>
                    <a:pt x="150" y="139"/>
                  </a:lnTo>
                  <a:lnTo>
                    <a:pt x="151" y="134"/>
                  </a:lnTo>
                  <a:lnTo>
                    <a:pt x="155" y="128"/>
                  </a:lnTo>
                  <a:lnTo>
                    <a:pt x="157" y="127"/>
                  </a:lnTo>
                  <a:lnTo>
                    <a:pt x="158" y="124"/>
                  </a:lnTo>
                  <a:lnTo>
                    <a:pt x="148" y="111"/>
                  </a:lnTo>
                  <a:lnTo>
                    <a:pt x="146" y="109"/>
                  </a:lnTo>
                  <a:lnTo>
                    <a:pt x="145" y="102"/>
                  </a:lnTo>
                  <a:lnTo>
                    <a:pt x="144" y="100"/>
                  </a:lnTo>
                  <a:lnTo>
                    <a:pt x="142" y="91"/>
                  </a:lnTo>
                  <a:lnTo>
                    <a:pt x="139" y="84"/>
                  </a:lnTo>
                  <a:lnTo>
                    <a:pt x="142" y="82"/>
                  </a:lnTo>
                  <a:lnTo>
                    <a:pt x="147" y="76"/>
                  </a:lnTo>
                  <a:lnTo>
                    <a:pt x="153" y="72"/>
                  </a:lnTo>
                  <a:lnTo>
                    <a:pt x="154" y="68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4" y="51"/>
                  </a:lnTo>
                  <a:lnTo>
                    <a:pt x="152" y="44"/>
                  </a:lnTo>
                  <a:lnTo>
                    <a:pt x="149" y="37"/>
                  </a:lnTo>
                  <a:lnTo>
                    <a:pt x="147" y="32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1" y="23"/>
                  </a:lnTo>
                  <a:lnTo>
                    <a:pt x="138" y="20"/>
                  </a:lnTo>
                  <a:lnTo>
                    <a:pt x="137" y="18"/>
                  </a:lnTo>
                  <a:lnTo>
                    <a:pt x="138" y="16"/>
                  </a:lnTo>
                  <a:lnTo>
                    <a:pt x="136" y="13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21" y="3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3" y="6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0" y="7"/>
                  </a:lnTo>
                  <a:lnTo>
                    <a:pt x="86" y="7"/>
                  </a:lnTo>
                  <a:lnTo>
                    <a:pt x="83" y="9"/>
                  </a:lnTo>
                  <a:lnTo>
                    <a:pt x="78" y="11"/>
                  </a:lnTo>
                  <a:lnTo>
                    <a:pt x="73" y="12"/>
                  </a:lnTo>
                  <a:lnTo>
                    <a:pt x="60" y="13"/>
                  </a:lnTo>
                  <a:lnTo>
                    <a:pt x="31" y="21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Salinas">
              <a:extLst>
                <a:ext uri="{FF2B5EF4-FFF2-40B4-BE49-F238E27FC236}">
                  <a16:creationId xmlns:a16="http://schemas.microsoft.com/office/drawing/2014/main" id="{EEDFB507-557B-648C-8AE8-57AB23FF2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3117850"/>
              <a:ext cx="644525" cy="601663"/>
            </a:xfrm>
            <a:custGeom>
              <a:avLst/>
              <a:gdLst>
                <a:gd name="T0" fmla="*/ 2147483647 w 406"/>
                <a:gd name="T1" fmla="*/ 2147483647 h 379"/>
                <a:gd name="T2" fmla="*/ 2147483647 w 406"/>
                <a:gd name="T3" fmla="*/ 2147483647 h 379"/>
                <a:gd name="T4" fmla="*/ 2147483647 w 406"/>
                <a:gd name="T5" fmla="*/ 2147483647 h 379"/>
                <a:gd name="T6" fmla="*/ 2147483647 w 406"/>
                <a:gd name="T7" fmla="*/ 2147483647 h 379"/>
                <a:gd name="T8" fmla="*/ 2147483647 w 406"/>
                <a:gd name="T9" fmla="*/ 2147483647 h 379"/>
                <a:gd name="T10" fmla="*/ 2147483647 w 406"/>
                <a:gd name="T11" fmla="*/ 2147483647 h 379"/>
                <a:gd name="T12" fmla="*/ 2147483647 w 406"/>
                <a:gd name="T13" fmla="*/ 2147483647 h 379"/>
                <a:gd name="T14" fmla="*/ 2147483647 w 406"/>
                <a:gd name="T15" fmla="*/ 2147483647 h 379"/>
                <a:gd name="T16" fmla="*/ 2147483647 w 406"/>
                <a:gd name="T17" fmla="*/ 2147483647 h 379"/>
                <a:gd name="T18" fmla="*/ 2147483647 w 406"/>
                <a:gd name="T19" fmla="*/ 2147483647 h 379"/>
                <a:gd name="T20" fmla="*/ 2147483647 w 406"/>
                <a:gd name="T21" fmla="*/ 2147483647 h 379"/>
                <a:gd name="T22" fmla="*/ 2147483647 w 406"/>
                <a:gd name="T23" fmla="*/ 2147483647 h 379"/>
                <a:gd name="T24" fmla="*/ 2147483647 w 406"/>
                <a:gd name="T25" fmla="*/ 2147483647 h 379"/>
                <a:gd name="T26" fmla="*/ 2147483647 w 406"/>
                <a:gd name="T27" fmla="*/ 2147483647 h 379"/>
                <a:gd name="T28" fmla="*/ 2147483647 w 406"/>
                <a:gd name="T29" fmla="*/ 2147483647 h 379"/>
                <a:gd name="T30" fmla="*/ 2147483647 w 406"/>
                <a:gd name="T31" fmla="*/ 2147483647 h 379"/>
                <a:gd name="T32" fmla="*/ 2147483647 w 406"/>
                <a:gd name="T33" fmla="*/ 2147483647 h 379"/>
                <a:gd name="T34" fmla="*/ 2147483647 w 406"/>
                <a:gd name="T35" fmla="*/ 2147483647 h 379"/>
                <a:gd name="T36" fmla="*/ 2147483647 w 406"/>
                <a:gd name="T37" fmla="*/ 2147483647 h 379"/>
                <a:gd name="T38" fmla="*/ 2147483647 w 406"/>
                <a:gd name="T39" fmla="*/ 2147483647 h 379"/>
                <a:gd name="T40" fmla="*/ 2147483647 w 406"/>
                <a:gd name="T41" fmla="*/ 2147483647 h 379"/>
                <a:gd name="T42" fmla="*/ 2147483647 w 406"/>
                <a:gd name="T43" fmla="*/ 2147483647 h 379"/>
                <a:gd name="T44" fmla="*/ 2147483647 w 406"/>
                <a:gd name="T45" fmla="*/ 2147483647 h 379"/>
                <a:gd name="T46" fmla="*/ 2147483647 w 406"/>
                <a:gd name="T47" fmla="*/ 2147483647 h 379"/>
                <a:gd name="T48" fmla="*/ 2147483647 w 406"/>
                <a:gd name="T49" fmla="*/ 2147483647 h 379"/>
                <a:gd name="T50" fmla="*/ 2147483647 w 406"/>
                <a:gd name="T51" fmla="*/ 2147483647 h 379"/>
                <a:gd name="T52" fmla="*/ 2147483647 w 406"/>
                <a:gd name="T53" fmla="*/ 2147483647 h 379"/>
                <a:gd name="T54" fmla="*/ 2147483647 w 406"/>
                <a:gd name="T55" fmla="*/ 2147483647 h 379"/>
                <a:gd name="T56" fmla="*/ 2147483647 w 406"/>
                <a:gd name="T57" fmla="*/ 2147483647 h 379"/>
                <a:gd name="T58" fmla="*/ 2147483647 w 406"/>
                <a:gd name="T59" fmla="*/ 2147483647 h 379"/>
                <a:gd name="T60" fmla="*/ 2147483647 w 406"/>
                <a:gd name="T61" fmla="*/ 2147483647 h 379"/>
                <a:gd name="T62" fmla="*/ 2147483647 w 406"/>
                <a:gd name="T63" fmla="*/ 2147483647 h 379"/>
                <a:gd name="T64" fmla="*/ 2147483647 w 406"/>
                <a:gd name="T65" fmla="*/ 2147483647 h 379"/>
                <a:gd name="T66" fmla="*/ 2147483647 w 406"/>
                <a:gd name="T67" fmla="*/ 0 h 379"/>
                <a:gd name="T68" fmla="*/ 2147483647 w 406"/>
                <a:gd name="T69" fmla="*/ 2147483647 h 379"/>
                <a:gd name="T70" fmla="*/ 2147483647 w 406"/>
                <a:gd name="T71" fmla="*/ 2147483647 h 379"/>
                <a:gd name="T72" fmla="*/ 2147483647 w 406"/>
                <a:gd name="T73" fmla="*/ 2147483647 h 379"/>
                <a:gd name="T74" fmla="*/ 2147483647 w 406"/>
                <a:gd name="T75" fmla="*/ 2147483647 h 379"/>
                <a:gd name="T76" fmla="*/ 2147483647 w 406"/>
                <a:gd name="T77" fmla="*/ 2147483647 h 379"/>
                <a:gd name="T78" fmla="*/ 2147483647 w 406"/>
                <a:gd name="T79" fmla="*/ 2147483647 h 379"/>
                <a:gd name="T80" fmla="*/ 2147483647 w 406"/>
                <a:gd name="T81" fmla="*/ 2147483647 h 379"/>
                <a:gd name="T82" fmla="*/ 2147483647 w 406"/>
                <a:gd name="T83" fmla="*/ 2147483647 h 379"/>
                <a:gd name="T84" fmla="*/ 2147483647 w 406"/>
                <a:gd name="T85" fmla="*/ 2147483647 h 379"/>
                <a:gd name="T86" fmla="*/ 2147483647 w 406"/>
                <a:gd name="T87" fmla="*/ 2147483647 h 379"/>
                <a:gd name="T88" fmla="*/ 2147483647 w 406"/>
                <a:gd name="T89" fmla="*/ 2147483647 h 379"/>
                <a:gd name="T90" fmla="*/ 2147483647 w 406"/>
                <a:gd name="T91" fmla="*/ 2147483647 h 379"/>
                <a:gd name="T92" fmla="*/ 2147483647 w 406"/>
                <a:gd name="T93" fmla="*/ 2147483647 h 379"/>
                <a:gd name="T94" fmla="*/ 2147483647 w 406"/>
                <a:gd name="T95" fmla="*/ 2147483647 h 379"/>
                <a:gd name="T96" fmla="*/ 2147483647 w 406"/>
                <a:gd name="T97" fmla="*/ 2147483647 h 379"/>
                <a:gd name="T98" fmla="*/ 2147483647 w 406"/>
                <a:gd name="T99" fmla="*/ 2147483647 h 3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6"/>
                <a:gd name="T151" fmla="*/ 0 h 379"/>
                <a:gd name="T152" fmla="*/ 406 w 406"/>
                <a:gd name="T153" fmla="*/ 379 h 3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6" h="379">
                  <a:moveTo>
                    <a:pt x="25" y="184"/>
                  </a:moveTo>
                  <a:lnTo>
                    <a:pt x="25" y="188"/>
                  </a:lnTo>
                  <a:lnTo>
                    <a:pt x="22" y="194"/>
                  </a:lnTo>
                  <a:lnTo>
                    <a:pt x="17" y="206"/>
                  </a:lnTo>
                  <a:lnTo>
                    <a:pt x="15" y="209"/>
                  </a:lnTo>
                  <a:lnTo>
                    <a:pt x="11" y="214"/>
                  </a:lnTo>
                  <a:lnTo>
                    <a:pt x="9" y="219"/>
                  </a:lnTo>
                  <a:lnTo>
                    <a:pt x="8" y="224"/>
                  </a:lnTo>
                  <a:lnTo>
                    <a:pt x="7" y="227"/>
                  </a:lnTo>
                  <a:lnTo>
                    <a:pt x="4" y="231"/>
                  </a:lnTo>
                  <a:lnTo>
                    <a:pt x="0" y="247"/>
                  </a:lnTo>
                  <a:lnTo>
                    <a:pt x="10" y="270"/>
                  </a:lnTo>
                  <a:lnTo>
                    <a:pt x="10" y="273"/>
                  </a:lnTo>
                  <a:lnTo>
                    <a:pt x="34" y="271"/>
                  </a:lnTo>
                  <a:lnTo>
                    <a:pt x="48" y="270"/>
                  </a:lnTo>
                  <a:lnTo>
                    <a:pt x="60" y="279"/>
                  </a:lnTo>
                  <a:lnTo>
                    <a:pt x="63" y="285"/>
                  </a:lnTo>
                  <a:lnTo>
                    <a:pt x="66" y="291"/>
                  </a:lnTo>
                  <a:lnTo>
                    <a:pt x="72" y="285"/>
                  </a:lnTo>
                  <a:lnTo>
                    <a:pt x="67" y="293"/>
                  </a:lnTo>
                  <a:lnTo>
                    <a:pt x="77" y="298"/>
                  </a:lnTo>
                  <a:lnTo>
                    <a:pt x="86" y="301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08" y="309"/>
                  </a:lnTo>
                  <a:lnTo>
                    <a:pt x="116" y="307"/>
                  </a:lnTo>
                  <a:lnTo>
                    <a:pt x="120" y="314"/>
                  </a:lnTo>
                  <a:lnTo>
                    <a:pt x="121" y="324"/>
                  </a:lnTo>
                  <a:lnTo>
                    <a:pt x="118" y="344"/>
                  </a:lnTo>
                  <a:lnTo>
                    <a:pt x="154" y="340"/>
                  </a:lnTo>
                  <a:lnTo>
                    <a:pt x="169" y="345"/>
                  </a:lnTo>
                  <a:lnTo>
                    <a:pt x="182" y="351"/>
                  </a:lnTo>
                  <a:lnTo>
                    <a:pt x="186" y="357"/>
                  </a:lnTo>
                  <a:lnTo>
                    <a:pt x="190" y="366"/>
                  </a:lnTo>
                  <a:lnTo>
                    <a:pt x="186" y="366"/>
                  </a:lnTo>
                  <a:lnTo>
                    <a:pt x="190" y="368"/>
                  </a:lnTo>
                  <a:lnTo>
                    <a:pt x="207" y="366"/>
                  </a:lnTo>
                  <a:lnTo>
                    <a:pt x="190" y="344"/>
                  </a:lnTo>
                  <a:lnTo>
                    <a:pt x="197" y="344"/>
                  </a:lnTo>
                  <a:lnTo>
                    <a:pt x="208" y="355"/>
                  </a:lnTo>
                  <a:lnTo>
                    <a:pt x="213" y="363"/>
                  </a:lnTo>
                  <a:lnTo>
                    <a:pt x="217" y="360"/>
                  </a:lnTo>
                  <a:lnTo>
                    <a:pt x="236" y="349"/>
                  </a:lnTo>
                  <a:lnTo>
                    <a:pt x="254" y="379"/>
                  </a:lnTo>
                  <a:lnTo>
                    <a:pt x="260" y="370"/>
                  </a:lnTo>
                  <a:lnTo>
                    <a:pt x="267" y="340"/>
                  </a:lnTo>
                  <a:lnTo>
                    <a:pt x="266" y="334"/>
                  </a:lnTo>
                  <a:lnTo>
                    <a:pt x="277" y="332"/>
                  </a:lnTo>
                  <a:lnTo>
                    <a:pt x="278" y="329"/>
                  </a:lnTo>
                  <a:lnTo>
                    <a:pt x="287" y="322"/>
                  </a:lnTo>
                  <a:lnTo>
                    <a:pt x="303" y="312"/>
                  </a:lnTo>
                  <a:lnTo>
                    <a:pt x="313" y="306"/>
                  </a:lnTo>
                  <a:lnTo>
                    <a:pt x="313" y="297"/>
                  </a:lnTo>
                  <a:lnTo>
                    <a:pt x="314" y="294"/>
                  </a:lnTo>
                  <a:lnTo>
                    <a:pt x="314" y="291"/>
                  </a:lnTo>
                  <a:lnTo>
                    <a:pt x="314" y="283"/>
                  </a:lnTo>
                  <a:lnTo>
                    <a:pt x="314" y="274"/>
                  </a:lnTo>
                  <a:lnTo>
                    <a:pt x="314" y="270"/>
                  </a:lnTo>
                  <a:lnTo>
                    <a:pt x="314" y="266"/>
                  </a:lnTo>
                  <a:lnTo>
                    <a:pt x="314" y="261"/>
                  </a:lnTo>
                  <a:lnTo>
                    <a:pt x="314" y="251"/>
                  </a:lnTo>
                  <a:lnTo>
                    <a:pt x="314" y="246"/>
                  </a:lnTo>
                  <a:lnTo>
                    <a:pt x="315" y="232"/>
                  </a:lnTo>
                  <a:lnTo>
                    <a:pt x="315" y="230"/>
                  </a:lnTo>
                  <a:lnTo>
                    <a:pt x="315" y="225"/>
                  </a:lnTo>
                  <a:lnTo>
                    <a:pt x="315" y="201"/>
                  </a:lnTo>
                  <a:lnTo>
                    <a:pt x="315" y="194"/>
                  </a:lnTo>
                  <a:lnTo>
                    <a:pt x="323" y="183"/>
                  </a:lnTo>
                  <a:lnTo>
                    <a:pt x="324" y="180"/>
                  </a:lnTo>
                  <a:lnTo>
                    <a:pt x="332" y="175"/>
                  </a:lnTo>
                  <a:lnTo>
                    <a:pt x="335" y="173"/>
                  </a:lnTo>
                  <a:lnTo>
                    <a:pt x="361" y="163"/>
                  </a:lnTo>
                  <a:lnTo>
                    <a:pt x="374" y="161"/>
                  </a:lnTo>
                  <a:lnTo>
                    <a:pt x="372" y="154"/>
                  </a:lnTo>
                  <a:lnTo>
                    <a:pt x="378" y="148"/>
                  </a:lnTo>
                  <a:lnTo>
                    <a:pt x="382" y="145"/>
                  </a:lnTo>
                  <a:lnTo>
                    <a:pt x="385" y="145"/>
                  </a:lnTo>
                  <a:lnTo>
                    <a:pt x="393" y="130"/>
                  </a:lnTo>
                  <a:lnTo>
                    <a:pt x="406" y="105"/>
                  </a:lnTo>
                  <a:lnTo>
                    <a:pt x="402" y="101"/>
                  </a:lnTo>
                  <a:lnTo>
                    <a:pt x="354" y="105"/>
                  </a:lnTo>
                  <a:lnTo>
                    <a:pt x="331" y="110"/>
                  </a:lnTo>
                  <a:lnTo>
                    <a:pt x="323" y="114"/>
                  </a:lnTo>
                  <a:lnTo>
                    <a:pt x="321" y="110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8" y="94"/>
                  </a:lnTo>
                  <a:lnTo>
                    <a:pt x="325" y="71"/>
                  </a:lnTo>
                  <a:lnTo>
                    <a:pt x="324" y="65"/>
                  </a:lnTo>
                  <a:lnTo>
                    <a:pt x="316" y="64"/>
                  </a:lnTo>
                  <a:lnTo>
                    <a:pt x="309" y="60"/>
                  </a:lnTo>
                  <a:lnTo>
                    <a:pt x="308" y="57"/>
                  </a:lnTo>
                  <a:lnTo>
                    <a:pt x="302" y="51"/>
                  </a:lnTo>
                  <a:lnTo>
                    <a:pt x="301" y="49"/>
                  </a:lnTo>
                  <a:lnTo>
                    <a:pt x="295" y="42"/>
                  </a:lnTo>
                  <a:lnTo>
                    <a:pt x="291" y="38"/>
                  </a:lnTo>
                  <a:lnTo>
                    <a:pt x="289" y="15"/>
                  </a:lnTo>
                  <a:lnTo>
                    <a:pt x="274" y="2"/>
                  </a:lnTo>
                  <a:lnTo>
                    <a:pt x="271" y="1"/>
                  </a:lnTo>
                  <a:lnTo>
                    <a:pt x="267" y="1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4" y="4"/>
                  </a:lnTo>
                  <a:lnTo>
                    <a:pt x="237" y="6"/>
                  </a:lnTo>
                  <a:lnTo>
                    <a:pt x="236" y="19"/>
                  </a:lnTo>
                  <a:lnTo>
                    <a:pt x="235" y="29"/>
                  </a:lnTo>
                  <a:lnTo>
                    <a:pt x="232" y="33"/>
                  </a:lnTo>
                  <a:lnTo>
                    <a:pt x="229" y="40"/>
                  </a:lnTo>
                  <a:lnTo>
                    <a:pt x="230" y="43"/>
                  </a:lnTo>
                  <a:lnTo>
                    <a:pt x="225" y="43"/>
                  </a:lnTo>
                  <a:lnTo>
                    <a:pt x="221" y="44"/>
                  </a:lnTo>
                  <a:lnTo>
                    <a:pt x="195" y="46"/>
                  </a:lnTo>
                  <a:lnTo>
                    <a:pt x="193" y="49"/>
                  </a:lnTo>
                  <a:lnTo>
                    <a:pt x="187" y="52"/>
                  </a:lnTo>
                  <a:lnTo>
                    <a:pt x="181" y="54"/>
                  </a:lnTo>
                  <a:lnTo>
                    <a:pt x="178" y="56"/>
                  </a:lnTo>
                  <a:lnTo>
                    <a:pt x="175" y="58"/>
                  </a:lnTo>
                  <a:lnTo>
                    <a:pt x="169" y="61"/>
                  </a:lnTo>
                  <a:lnTo>
                    <a:pt x="132" y="83"/>
                  </a:lnTo>
                  <a:lnTo>
                    <a:pt x="130" y="84"/>
                  </a:lnTo>
                  <a:lnTo>
                    <a:pt x="105" y="90"/>
                  </a:lnTo>
                  <a:lnTo>
                    <a:pt x="102" y="89"/>
                  </a:lnTo>
                  <a:lnTo>
                    <a:pt x="90" y="102"/>
                  </a:lnTo>
                  <a:lnTo>
                    <a:pt x="84" y="107"/>
                  </a:lnTo>
                  <a:lnTo>
                    <a:pt x="80" y="109"/>
                  </a:lnTo>
                  <a:lnTo>
                    <a:pt x="72" y="113"/>
                  </a:lnTo>
                  <a:lnTo>
                    <a:pt x="69" y="116"/>
                  </a:lnTo>
                  <a:lnTo>
                    <a:pt x="67" y="119"/>
                  </a:lnTo>
                  <a:lnTo>
                    <a:pt x="68" y="123"/>
                  </a:lnTo>
                  <a:lnTo>
                    <a:pt x="69" y="127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6" y="136"/>
                  </a:lnTo>
                  <a:lnTo>
                    <a:pt x="64" y="139"/>
                  </a:lnTo>
                  <a:lnTo>
                    <a:pt x="68" y="141"/>
                  </a:lnTo>
                  <a:lnTo>
                    <a:pt x="69" y="144"/>
                  </a:lnTo>
                  <a:lnTo>
                    <a:pt x="67" y="147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3"/>
                  </a:lnTo>
                  <a:lnTo>
                    <a:pt x="48" y="162"/>
                  </a:lnTo>
                  <a:lnTo>
                    <a:pt x="43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30" y="185"/>
                  </a:lnTo>
                  <a:lnTo>
                    <a:pt x="25" y="184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San Germán">
              <a:extLst>
                <a:ext uri="{FF2B5EF4-FFF2-40B4-BE49-F238E27FC236}">
                  <a16:creationId xmlns:a16="http://schemas.microsoft.com/office/drawing/2014/main" id="{4937B46C-B79B-607A-8F82-0913AD292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2832100"/>
              <a:ext cx="506413" cy="444500"/>
            </a:xfrm>
            <a:custGeom>
              <a:avLst/>
              <a:gdLst>
                <a:gd name="T0" fmla="*/ 2147483647 w 319"/>
                <a:gd name="T1" fmla="*/ 2147483647 h 280"/>
                <a:gd name="T2" fmla="*/ 2147483647 w 319"/>
                <a:gd name="T3" fmla="*/ 2147483647 h 280"/>
                <a:gd name="T4" fmla="*/ 2147483647 w 319"/>
                <a:gd name="T5" fmla="*/ 2147483647 h 280"/>
                <a:gd name="T6" fmla="*/ 2147483647 w 319"/>
                <a:gd name="T7" fmla="*/ 2147483647 h 280"/>
                <a:gd name="T8" fmla="*/ 2147483647 w 319"/>
                <a:gd name="T9" fmla="*/ 2147483647 h 280"/>
                <a:gd name="T10" fmla="*/ 2147483647 w 319"/>
                <a:gd name="T11" fmla="*/ 2147483647 h 280"/>
                <a:gd name="T12" fmla="*/ 2147483647 w 319"/>
                <a:gd name="T13" fmla="*/ 2147483647 h 280"/>
                <a:gd name="T14" fmla="*/ 2147483647 w 319"/>
                <a:gd name="T15" fmla="*/ 2147483647 h 280"/>
                <a:gd name="T16" fmla="*/ 2147483647 w 319"/>
                <a:gd name="T17" fmla="*/ 2147483647 h 280"/>
                <a:gd name="T18" fmla="*/ 2147483647 w 319"/>
                <a:gd name="T19" fmla="*/ 2147483647 h 280"/>
                <a:gd name="T20" fmla="*/ 2147483647 w 319"/>
                <a:gd name="T21" fmla="*/ 2147483647 h 280"/>
                <a:gd name="T22" fmla="*/ 2147483647 w 319"/>
                <a:gd name="T23" fmla="*/ 2147483647 h 280"/>
                <a:gd name="T24" fmla="*/ 2147483647 w 319"/>
                <a:gd name="T25" fmla="*/ 2147483647 h 280"/>
                <a:gd name="T26" fmla="*/ 2147483647 w 319"/>
                <a:gd name="T27" fmla="*/ 2147483647 h 280"/>
                <a:gd name="T28" fmla="*/ 2147483647 w 319"/>
                <a:gd name="T29" fmla="*/ 2147483647 h 280"/>
                <a:gd name="T30" fmla="*/ 2147483647 w 319"/>
                <a:gd name="T31" fmla="*/ 2147483647 h 280"/>
                <a:gd name="T32" fmla="*/ 2147483647 w 319"/>
                <a:gd name="T33" fmla="*/ 2147483647 h 280"/>
                <a:gd name="T34" fmla="*/ 2147483647 w 319"/>
                <a:gd name="T35" fmla="*/ 2147483647 h 280"/>
                <a:gd name="T36" fmla="*/ 2147483647 w 319"/>
                <a:gd name="T37" fmla="*/ 2147483647 h 280"/>
                <a:gd name="T38" fmla="*/ 2147483647 w 319"/>
                <a:gd name="T39" fmla="*/ 2147483647 h 280"/>
                <a:gd name="T40" fmla="*/ 0 w 319"/>
                <a:gd name="T41" fmla="*/ 2147483647 h 280"/>
                <a:gd name="T42" fmla="*/ 2147483647 w 319"/>
                <a:gd name="T43" fmla="*/ 2147483647 h 280"/>
                <a:gd name="T44" fmla="*/ 2147483647 w 319"/>
                <a:gd name="T45" fmla="*/ 2147483647 h 280"/>
                <a:gd name="T46" fmla="*/ 2147483647 w 319"/>
                <a:gd name="T47" fmla="*/ 2147483647 h 280"/>
                <a:gd name="T48" fmla="*/ 2147483647 w 319"/>
                <a:gd name="T49" fmla="*/ 2147483647 h 280"/>
                <a:gd name="T50" fmla="*/ 2147483647 w 319"/>
                <a:gd name="T51" fmla="*/ 2147483647 h 280"/>
                <a:gd name="T52" fmla="*/ 2147483647 w 319"/>
                <a:gd name="T53" fmla="*/ 2147483647 h 280"/>
                <a:gd name="T54" fmla="*/ 2147483647 w 319"/>
                <a:gd name="T55" fmla="*/ 2147483647 h 280"/>
                <a:gd name="T56" fmla="*/ 2147483647 w 319"/>
                <a:gd name="T57" fmla="*/ 2147483647 h 280"/>
                <a:gd name="T58" fmla="*/ 2147483647 w 319"/>
                <a:gd name="T59" fmla="*/ 2147483647 h 280"/>
                <a:gd name="T60" fmla="*/ 2147483647 w 319"/>
                <a:gd name="T61" fmla="*/ 2147483647 h 280"/>
                <a:gd name="T62" fmla="*/ 2147483647 w 319"/>
                <a:gd name="T63" fmla="*/ 2147483647 h 280"/>
                <a:gd name="T64" fmla="*/ 2147483647 w 319"/>
                <a:gd name="T65" fmla="*/ 2147483647 h 280"/>
                <a:gd name="T66" fmla="*/ 2147483647 w 319"/>
                <a:gd name="T67" fmla="*/ 2147483647 h 280"/>
                <a:gd name="T68" fmla="*/ 2147483647 w 319"/>
                <a:gd name="T69" fmla="*/ 2147483647 h 280"/>
                <a:gd name="T70" fmla="*/ 2147483647 w 319"/>
                <a:gd name="T71" fmla="*/ 2147483647 h 280"/>
                <a:gd name="T72" fmla="*/ 2147483647 w 319"/>
                <a:gd name="T73" fmla="*/ 2147483647 h 280"/>
                <a:gd name="T74" fmla="*/ 2147483647 w 319"/>
                <a:gd name="T75" fmla="*/ 2147483647 h 280"/>
                <a:gd name="T76" fmla="*/ 2147483647 w 319"/>
                <a:gd name="T77" fmla="*/ 2147483647 h 280"/>
                <a:gd name="T78" fmla="*/ 2147483647 w 319"/>
                <a:gd name="T79" fmla="*/ 2147483647 h 280"/>
                <a:gd name="T80" fmla="*/ 2147483647 w 319"/>
                <a:gd name="T81" fmla="*/ 2147483647 h 280"/>
                <a:gd name="T82" fmla="*/ 2147483647 w 319"/>
                <a:gd name="T83" fmla="*/ 2147483647 h 280"/>
                <a:gd name="T84" fmla="*/ 2147483647 w 319"/>
                <a:gd name="T85" fmla="*/ 0 h 280"/>
                <a:gd name="T86" fmla="*/ 2147483647 w 319"/>
                <a:gd name="T87" fmla="*/ 0 h 280"/>
                <a:gd name="T88" fmla="*/ 2147483647 w 319"/>
                <a:gd name="T89" fmla="*/ 2147483647 h 280"/>
                <a:gd name="T90" fmla="*/ 2147483647 w 319"/>
                <a:gd name="T91" fmla="*/ 2147483647 h 280"/>
                <a:gd name="T92" fmla="*/ 2147483647 w 319"/>
                <a:gd name="T93" fmla="*/ 2147483647 h 280"/>
                <a:gd name="T94" fmla="*/ 2147483647 w 319"/>
                <a:gd name="T95" fmla="*/ 2147483647 h 280"/>
                <a:gd name="T96" fmla="*/ 2147483647 w 319"/>
                <a:gd name="T97" fmla="*/ 2147483647 h 280"/>
                <a:gd name="T98" fmla="*/ 2147483647 w 319"/>
                <a:gd name="T99" fmla="*/ 2147483647 h 280"/>
                <a:gd name="T100" fmla="*/ 2147483647 w 319"/>
                <a:gd name="T101" fmla="*/ 2147483647 h 280"/>
                <a:gd name="T102" fmla="*/ 2147483647 w 319"/>
                <a:gd name="T103" fmla="*/ 2147483647 h 280"/>
                <a:gd name="T104" fmla="*/ 2147483647 w 319"/>
                <a:gd name="T105" fmla="*/ 2147483647 h 280"/>
                <a:gd name="T106" fmla="*/ 2147483647 w 319"/>
                <a:gd name="T107" fmla="*/ 2147483647 h 280"/>
                <a:gd name="T108" fmla="*/ 2147483647 w 319"/>
                <a:gd name="T109" fmla="*/ 2147483647 h 280"/>
                <a:gd name="T110" fmla="*/ 2147483647 w 319"/>
                <a:gd name="T111" fmla="*/ 2147483647 h 280"/>
                <a:gd name="T112" fmla="*/ 2147483647 w 319"/>
                <a:gd name="T113" fmla="*/ 2147483647 h 280"/>
                <a:gd name="T114" fmla="*/ 2147483647 w 319"/>
                <a:gd name="T115" fmla="*/ 2147483647 h 280"/>
                <a:gd name="T116" fmla="*/ 2147483647 w 319"/>
                <a:gd name="T117" fmla="*/ 2147483647 h 280"/>
                <a:gd name="T118" fmla="*/ 2147483647 w 319"/>
                <a:gd name="T119" fmla="*/ 2147483647 h 280"/>
                <a:gd name="T120" fmla="*/ 2147483647 w 319"/>
                <a:gd name="T121" fmla="*/ 2147483647 h 2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9"/>
                <a:gd name="T184" fmla="*/ 0 h 280"/>
                <a:gd name="T185" fmla="*/ 319 w 319"/>
                <a:gd name="T186" fmla="*/ 280 h 2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9" h="280">
                  <a:moveTo>
                    <a:pt x="293" y="271"/>
                  </a:moveTo>
                  <a:lnTo>
                    <a:pt x="290" y="279"/>
                  </a:lnTo>
                  <a:lnTo>
                    <a:pt x="286" y="279"/>
                  </a:lnTo>
                  <a:lnTo>
                    <a:pt x="283" y="278"/>
                  </a:lnTo>
                  <a:lnTo>
                    <a:pt x="278" y="277"/>
                  </a:lnTo>
                  <a:lnTo>
                    <a:pt x="274" y="276"/>
                  </a:lnTo>
                  <a:lnTo>
                    <a:pt x="270" y="278"/>
                  </a:lnTo>
                  <a:lnTo>
                    <a:pt x="267" y="280"/>
                  </a:lnTo>
                  <a:lnTo>
                    <a:pt x="261" y="277"/>
                  </a:lnTo>
                  <a:lnTo>
                    <a:pt x="255" y="275"/>
                  </a:lnTo>
                  <a:lnTo>
                    <a:pt x="241" y="268"/>
                  </a:lnTo>
                  <a:lnTo>
                    <a:pt x="238" y="266"/>
                  </a:lnTo>
                  <a:lnTo>
                    <a:pt x="235" y="264"/>
                  </a:lnTo>
                  <a:lnTo>
                    <a:pt x="232" y="263"/>
                  </a:lnTo>
                  <a:lnTo>
                    <a:pt x="225" y="265"/>
                  </a:lnTo>
                  <a:lnTo>
                    <a:pt x="200" y="263"/>
                  </a:lnTo>
                  <a:lnTo>
                    <a:pt x="183" y="266"/>
                  </a:lnTo>
                  <a:lnTo>
                    <a:pt x="176" y="267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5" y="265"/>
                  </a:lnTo>
                  <a:lnTo>
                    <a:pt x="162" y="263"/>
                  </a:lnTo>
                  <a:lnTo>
                    <a:pt x="159" y="262"/>
                  </a:lnTo>
                  <a:lnTo>
                    <a:pt x="152" y="259"/>
                  </a:lnTo>
                  <a:lnTo>
                    <a:pt x="148" y="258"/>
                  </a:lnTo>
                  <a:lnTo>
                    <a:pt x="144" y="257"/>
                  </a:lnTo>
                  <a:lnTo>
                    <a:pt x="141" y="257"/>
                  </a:lnTo>
                  <a:lnTo>
                    <a:pt x="138" y="256"/>
                  </a:lnTo>
                  <a:lnTo>
                    <a:pt x="136" y="254"/>
                  </a:lnTo>
                  <a:lnTo>
                    <a:pt x="131" y="251"/>
                  </a:lnTo>
                  <a:lnTo>
                    <a:pt x="129" y="254"/>
                  </a:lnTo>
                  <a:lnTo>
                    <a:pt x="124" y="255"/>
                  </a:lnTo>
                  <a:lnTo>
                    <a:pt x="121" y="255"/>
                  </a:lnTo>
                  <a:lnTo>
                    <a:pt x="118" y="254"/>
                  </a:lnTo>
                  <a:lnTo>
                    <a:pt x="110" y="253"/>
                  </a:lnTo>
                  <a:lnTo>
                    <a:pt x="103" y="252"/>
                  </a:lnTo>
                  <a:lnTo>
                    <a:pt x="100" y="253"/>
                  </a:lnTo>
                  <a:lnTo>
                    <a:pt x="97" y="251"/>
                  </a:lnTo>
                  <a:lnTo>
                    <a:pt x="95" y="248"/>
                  </a:lnTo>
                  <a:lnTo>
                    <a:pt x="93" y="249"/>
                  </a:lnTo>
                  <a:lnTo>
                    <a:pt x="90" y="250"/>
                  </a:lnTo>
                  <a:lnTo>
                    <a:pt x="87" y="252"/>
                  </a:lnTo>
                  <a:lnTo>
                    <a:pt x="84" y="254"/>
                  </a:lnTo>
                  <a:lnTo>
                    <a:pt x="81" y="256"/>
                  </a:lnTo>
                  <a:lnTo>
                    <a:pt x="78" y="255"/>
                  </a:lnTo>
                  <a:lnTo>
                    <a:pt x="74" y="254"/>
                  </a:lnTo>
                  <a:lnTo>
                    <a:pt x="69" y="256"/>
                  </a:lnTo>
                  <a:lnTo>
                    <a:pt x="67" y="259"/>
                  </a:lnTo>
                  <a:lnTo>
                    <a:pt x="62" y="259"/>
                  </a:lnTo>
                  <a:lnTo>
                    <a:pt x="60" y="262"/>
                  </a:lnTo>
                  <a:lnTo>
                    <a:pt x="57" y="263"/>
                  </a:lnTo>
                  <a:lnTo>
                    <a:pt x="53" y="262"/>
                  </a:lnTo>
                  <a:lnTo>
                    <a:pt x="49" y="260"/>
                  </a:lnTo>
                  <a:lnTo>
                    <a:pt x="46" y="260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2" y="262"/>
                  </a:lnTo>
                  <a:lnTo>
                    <a:pt x="29" y="263"/>
                  </a:lnTo>
                  <a:lnTo>
                    <a:pt x="25" y="265"/>
                  </a:lnTo>
                  <a:lnTo>
                    <a:pt x="21" y="266"/>
                  </a:lnTo>
                  <a:lnTo>
                    <a:pt x="17" y="267"/>
                  </a:lnTo>
                  <a:lnTo>
                    <a:pt x="10" y="270"/>
                  </a:lnTo>
                  <a:lnTo>
                    <a:pt x="0" y="271"/>
                  </a:lnTo>
                  <a:lnTo>
                    <a:pt x="1" y="268"/>
                  </a:lnTo>
                  <a:lnTo>
                    <a:pt x="5" y="262"/>
                  </a:lnTo>
                  <a:lnTo>
                    <a:pt x="6" y="260"/>
                  </a:lnTo>
                  <a:lnTo>
                    <a:pt x="11" y="254"/>
                  </a:lnTo>
                  <a:lnTo>
                    <a:pt x="13" y="250"/>
                  </a:lnTo>
                  <a:lnTo>
                    <a:pt x="19" y="246"/>
                  </a:lnTo>
                  <a:lnTo>
                    <a:pt x="23" y="245"/>
                  </a:lnTo>
                  <a:lnTo>
                    <a:pt x="24" y="242"/>
                  </a:lnTo>
                  <a:lnTo>
                    <a:pt x="24" y="238"/>
                  </a:lnTo>
                  <a:lnTo>
                    <a:pt x="24" y="236"/>
                  </a:lnTo>
                  <a:lnTo>
                    <a:pt x="8" y="230"/>
                  </a:lnTo>
                  <a:lnTo>
                    <a:pt x="8" y="215"/>
                  </a:lnTo>
                  <a:lnTo>
                    <a:pt x="9" y="198"/>
                  </a:lnTo>
                  <a:lnTo>
                    <a:pt x="14" y="186"/>
                  </a:lnTo>
                  <a:lnTo>
                    <a:pt x="11" y="186"/>
                  </a:lnTo>
                  <a:lnTo>
                    <a:pt x="12" y="182"/>
                  </a:lnTo>
                  <a:lnTo>
                    <a:pt x="12" y="173"/>
                  </a:lnTo>
                  <a:lnTo>
                    <a:pt x="15" y="170"/>
                  </a:lnTo>
                  <a:lnTo>
                    <a:pt x="14" y="160"/>
                  </a:lnTo>
                  <a:lnTo>
                    <a:pt x="20" y="158"/>
                  </a:lnTo>
                  <a:lnTo>
                    <a:pt x="22" y="157"/>
                  </a:lnTo>
                  <a:lnTo>
                    <a:pt x="20" y="155"/>
                  </a:lnTo>
                  <a:lnTo>
                    <a:pt x="42" y="159"/>
                  </a:lnTo>
                  <a:lnTo>
                    <a:pt x="44" y="159"/>
                  </a:lnTo>
                  <a:lnTo>
                    <a:pt x="51" y="157"/>
                  </a:lnTo>
                  <a:lnTo>
                    <a:pt x="54" y="155"/>
                  </a:lnTo>
                  <a:lnTo>
                    <a:pt x="57" y="150"/>
                  </a:lnTo>
                  <a:lnTo>
                    <a:pt x="58" y="140"/>
                  </a:lnTo>
                  <a:lnTo>
                    <a:pt x="68" y="142"/>
                  </a:lnTo>
                  <a:lnTo>
                    <a:pt x="72" y="139"/>
                  </a:lnTo>
                  <a:lnTo>
                    <a:pt x="70" y="132"/>
                  </a:lnTo>
                  <a:lnTo>
                    <a:pt x="67" y="131"/>
                  </a:lnTo>
                  <a:lnTo>
                    <a:pt x="63" y="128"/>
                  </a:lnTo>
                  <a:lnTo>
                    <a:pt x="60" y="125"/>
                  </a:lnTo>
                  <a:lnTo>
                    <a:pt x="57" y="123"/>
                  </a:lnTo>
                  <a:lnTo>
                    <a:pt x="48" y="118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2" y="110"/>
                  </a:lnTo>
                  <a:lnTo>
                    <a:pt x="40" y="108"/>
                  </a:lnTo>
                  <a:lnTo>
                    <a:pt x="38" y="104"/>
                  </a:lnTo>
                  <a:lnTo>
                    <a:pt x="41" y="100"/>
                  </a:lnTo>
                  <a:lnTo>
                    <a:pt x="36" y="91"/>
                  </a:lnTo>
                  <a:lnTo>
                    <a:pt x="35" y="89"/>
                  </a:lnTo>
                  <a:lnTo>
                    <a:pt x="37" y="86"/>
                  </a:lnTo>
                  <a:lnTo>
                    <a:pt x="36" y="75"/>
                  </a:lnTo>
                  <a:lnTo>
                    <a:pt x="37" y="72"/>
                  </a:lnTo>
                  <a:lnTo>
                    <a:pt x="40" y="68"/>
                  </a:lnTo>
                  <a:lnTo>
                    <a:pt x="39" y="62"/>
                  </a:lnTo>
                  <a:lnTo>
                    <a:pt x="51" y="5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5" y="57"/>
                  </a:lnTo>
                  <a:lnTo>
                    <a:pt x="52" y="52"/>
                  </a:lnTo>
                  <a:lnTo>
                    <a:pt x="51" y="49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6" y="35"/>
                  </a:lnTo>
                  <a:lnTo>
                    <a:pt x="54" y="25"/>
                  </a:lnTo>
                  <a:lnTo>
                    <a:pt x="56" y="22"/>
                  </a:lnTo>
                  <a:lnTo>
                    <a:pt x="74" y="11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105" y="4"/>
                  </a:lnTo>
                  <a:lnTo>
                    <a:pt x="111" y="0"/>
                  </a:lnTo>
                  <a:lnTo>
                    <a:pt x="113" y="3"/>
                  </a:lnTo>
                  <a:lnTo>
                    <a:pt x="126" y="2"/>
                  </a:lnTo>
                  <a:lnTo>
                    <a:pt x="133" y="0"/>
                  </a:lnTo>
                  <a:lnTo>
                    <a:pt x="150" y="11"/>
                  </a:lnTo>
                  <a:lnTo>
                    <a:pt x="180" y="15"/>
                  </a:lnTo>
                  <a:lnTo>
                    <a:pt x="184" y="16"/>
                  </a:lnTo>
                  <a:lnTo>
                    <a:pt x="189" y="16"/>
                  </a:lnTo>
                  <a:lnTo>
                    <a:pt x="193" y="18"/>
                  </a:lnTo>
                  <a:lnTo>
                    <a:pt x="205" y="19"/>
                  </a:lnTo>
                  <a:lnTo>
                    <a:pt x="209" y="19"/>
                  </a:lnTo>
                  <a:lnTo>
                    <a:pt x="229" y="32"/>
                  </a:lnTo>
                  <a:lnTo>
                    <a:pt x="235" y="34"/>
                  </a:lnTo>
                  <a:lnTo>
                    <a:pt x="241" y="38"/>
                  </a:lnTo>
                  <a:lnTo>
                    <a:pt x="244" y="39"/>
                  </a:lnTo>
                  <a:lnTo>
                    <a:pt x="252" y="38"/>
                  </a:lnTo>
                  <a:lnTo>
                    <a:pt x="257" y="40"/>
                  </a:lnTo>
                  <a:lnTo>
                    <a:pt x="260" y="40"/>
                  </a:lnTo>
                  <a:lnTo>
                    <a:pt x="263" y="42"/>
                  </a:lnTo>
                  <a:lnTo>
                    <a:pt x="266" y="48"/>
                  </a:lnTo>
                  <a:lnTo>
                    <a:pt x="269" y="53"/>
                  </a:lnTo>
                  <a:lnTo>
                    <a:pt x="273" y="54"/>
                  </a:lnTo>
                  <a:lnTo>
                    <a:pt x="275" y="57"/>
                  </a:lnTo>
                  <a:lnTo>
                    <a:pt x="277" y="58"/>
                  </a:lnTo>
                  <a:lnTo>
                    <a:pt x="285" y="57"/>
                  </a:lnTo>
                  <a:lnTo>
                    <a:pt x="290" y="60"/>
                  </a:lnTo>
                  <a:lnTo>
                    <a:pt x="292" y="59"/>
                  </a:lnTo>
                  <a:lnTo>
                    <a:pt x="302" y="69"/>
                  </a:lnTo>
                  <a:lnTo>
                    <a:pt x="305" y="70"/>
                  </a:lnTo>
                  <a:lnTo>
                    <a:pt x="312" y="76"/>
                  </a:lnTo>
                  <a:lnTo>
                    <a:pt x="319" y="95"/>
                  </a:lnTo>
                  <a:lnTo>
                    <a:pt x="311" y="110"/>
                  </a:lnTo>
                  <a:lnTo>
                    <a:pt x="307" y="112"/>
                  </a:lnTo>
                  <a:lnTo>
                    <a:pt x="304" y="114"/>
                  </a:lnTo>
                  <a:lnTo>
                    <a:pt x="302" y="117"/>
                  </a:lnTo>
                  <a:lnTo>
                    <a:pt x="294" y="144"/>
                  </a:lnTo>
                  <a:lnTo>
                    <a:pt x="291" y="149"/>
                  </a:lnTo>
                  <a:lnTo>
                    <a:pt x="289" y="152"/>
                  </a:lnTo>
                  <a:lnTo>
                    <a:pt x="289" y="157"/>
                  </a:lnTo>
                  <a:lnTo>
                    <a:pt x="288" y="165"/>
                  </a:lnTo>
                  <a:lnTo>
                    <a:pt x="288" y="168"/>
                  </a:lnTo>
                  <a:lnTo>
                    <a:pt x="288" y="172"/>
                  </a:lnTo>
                  <a:lnTo>
                    <a:pt x="290" y="181"/>
                  </a:lnTo>
                  <a:lnTo>
                    <a:pt x="290" y="199"/>
                  </a:lnTo>
                  <a:lnTo>
                    <a:pt x="292" y="202"/>
                  </a:lnTo>
                  <a:lnTo>
                    <a:pt x="292" y="211"/>
                  </a:lnTo>
                  <a:lnTo>
                    <a:pt x="294" y="213"/>
                  </a:lnTo>
                  <a:lnTo>
                    <a:pt x="293" y="217"/>
                  </a:lnTo>
                  <a:lnTo>
                    <a:pt x="293" y="221"/>
                  </a:lnTo>
                  <a:lnTo>
                    <a:pt x="293" y="224"/>
                  </a:lnTo>
                  <a:lnTo>
                    <a:pt x="295" y="228"/>
                  </a:lnTo>
                  <a:lnTo>
                    <a:pt x="295" y="234"/>
                  </a:lnTo>
                  <a:lnTo>
                    <a:pt x="294" y="243"/>
                  </a:lnTo>
                  <a:lnTo>
                    <a:pt x="294" y="246"/>
                  </a:lnTo>
                  <a:lnTo>
                    <a:pt x="294" y="261"/>
                  </a:lnTo>
                  <a:lnTo>
                    <a:pt x="293" y="271"/>
                  </a:lnTo>
                  <a:close/>
                </a:path>
              </a:pathLst>
            </a:custGeom>
            <a:solidFill>
              <a:srgbClr val="A3322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San Juan">
              <a:extLst>
                <a:ext uri="{FF2B5EF4-FFF2-40B4-BE49-F238E27FC236}">
                  <a16:creationId xmlns:a16="http://schemas.microsoft.com/office/drawing/2014/main" id="{2C67602F-B0DF-657B-2BE4-EF596AFE3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1743075"/>
              <a:ext cx="485775" cy="638175"/>
            </a:xfrm>
            <a:custGeom>
              <a:avLst/>
              <a:gdLst>
                <a:gd name="T0" fmla="*/ 2147483647 w 306"/>
                <a:gd name="T1" fmla="*/ 2147483647 h 402"/>
                <a:gd name="T2" fmla="*/ 2147483647 w 306"/>
                <a:gd name="T3" fmla="*/ 2147483647 h 402"/>
                <a:gd name="T4" fmla="*/ 2147483647 w 306"/>
                <a:gd name="T5" fmla="*/ 2147483647 h 402"/>
                <a:gd name="T6" fmla="*/ 2147483647 w 306"/>
                <a:gd name="T7" fmla="*/ 2147483647 h 402"/>
                <a:gd name="T8" fmla="*/ 2147483647 w 306"/>
                <a:gd name="T9" fmla="*/ 2147483647 h 402"/>
                <a:gd name="T10" fmla="*/ 2147483647 w 306"/>
                <a:gd name="T11" fmla="*/ 2147483647 h 402"/>
                <a:gd name="T12" fmla="*/ 2147483647 w 306"/>
                <a:gd name="T13" fmla="*/ 2147483647 h 402"/>
                <a:gd name="T14" fmla="*/ 2147483647 w 306"/>
                <a:gd name="T15" fmla="*/ 2147483647 h 402"/>
                <a:gd name="T16" fmla="*/ 2147483647 w 306"/>
                <a:gd name="T17" fmla="*/ 2147483647 h 402"/>
                <a:gd name="T18" fmla="*/ 2147483647 w 306"/>
                <a:gd name="T19" fmla="*/ 2147483647 h 402"/>
                <a:gd name="T20" fmla="*/ 2147483647 w 306"/>
                <a:gd name="T21" fmla="*/ 2147483647 h 402"/>
                <a:gd name="T22" fmla="*/ 2147483647 w 306"/>
                <a:gd name="T23" fmla="*/ 2147483647 h 402"/>
                <a:gd name="T24" fmla="*/ 2147483647 w 306"/>
                <a:gd name="T25" fmla="*/ 2147483647 h 402"/>
                <a:gd name="T26" fmla="*/ 2147483647 w 306"/>
                <a:gd name="T27" fmla="*/ 2147483647 h 402"/>
                <a:gd name="T28" fmla="*/ 2147483647 w 306"/>
                <a:gd name="T29" fmla="*/ 2147483647 h 402"/>
                <a:gd name="T30" fmla="*/ 2147483647 w 306"/>
                <a:gd name="T31" fmla="*/ 2147483647 h 402"/>
                <a:gd name="T32" fmla="*/ 2147483647 w 306"/>
                <a:gd name="T33" fmla="*/ 2147483647 h 402"/>
                <a:gd name="T34" fmla="*/ 2147483647 w 306"/>
                <a:gd name="T35" fmla="*/ 2147483647 h 402"/>
                <a:gd name="T36" fmla="*/ 2147483647 w 306"/>
                <a:gd name="T37" fmla="*/ 2147483647 h 402"/>
                <a:gd name="T38" fmla="*/ 2147483647 w 306"/>
                <a:gd name="T39" fmla="*/ 2147483647 h 402"/>
                <a:gd name="T40" fmla="*/ 2147483647 w 306"/>
                <a:gd name="T41" fmla="*/ 2147483647 h 402"/>
                <a:gd name="T42" fmla="*/ 2147483647 w 306"/>
                <a:gd name="T43" fmla="*/ 2147483647 h 402"/>
                <a:gd name="T44" fmla="*/ 2147483647 w 306"/>
                <a:gd name="T45" fmla="*/ 2147483647 h 402"/>
                <a:gd name="T46" fmla="*/ 2147483647 w 306"/>
                <a:gd name="T47" fmla="*/ 2147483647 h 402"/>
                <a:gd name="T48" fmla="*/ 2147483647 w 306"/>
                <a:gd name="T49" fmla="*/ 2147483647 h 402"/>
                <a:gd name="T50" fmla="*/ 2147483647 w 306"/>
                <a:gd name="T51" fmla="*/ 2147483647 h 402"/>
                <a:gd name="T52" fmla="*/ 2147483647 w 306"/>
                <a:gd name="T53" fmla="*/ 2147483647 h 402"/>
                <a:gd name="T54" fmla="*/ 2147483647 w 306"/>
                <a:gd name="T55" fmla="*/ 2147483647 h 402"/>
                <a:gd name="T56" fmla="*/ 2147483647 w 306"/>
                <a:gd name="T57" fmla="*/ 2147483647 h 402"/>
                <a:gd name="T58" fmla="*/ 2147483647 w 306"/>
                <a:gd name="T59" fmla="*/ 2147483647 h 402"/>
                <a:gd name="T60" fmla="*/ 2147483647 w 306"/>
                <a:gd name="T61" fmla="*/ 2147483647 h 402"/>
                <a:gd name="T62" fmla="*/ 2147483647 w 306"/>
                <a:gd name="T63" fmla="*/ 2147483647 h 402"/>
                <a:gd name="T64" fmla="*/ 2147483647 w 306"/>
                <a:gd name="T65" fmla="*/ 2147483647 h 402"/>
                <a:gd name="T66" fmla="*/ 2147483647 w 306"/>
                <a:gd name="T67" fmla="*/ 2147483647 h 402"/>
                <a:gd name="T68" fmla="*/ 2147483647 w 306"/>
                <a:gd name="T69" fmla="*/ 2147483647 h 402"/>
                <a:gd name="T70" fmla="*/ 2147483647 w 306"/>
                <a:gd name="T71" fmla="*/ 2147483647 h 402"/>
                <a:gd name="T72" fmla="*/ 2147483647 w 306"/>
                <a:gd name="T73" fmla="*/ 2147483647 h 402"/>
                <a:gd name="T74" fmla="*/ 2147483647 w 306"/>
                <a:gd name="T75" fmla="*/ 2147483647 h 402"/>
                <a:gd name="T76" fmla="*/ 2147483647 w 306"/>
                <a:gd name="T77" fmla="*/ 2147483647 h 402"/>
                <a:gd name="T78" fmla="*/ 2147483647 w 306"/>
                <a:gd name="T79" fmla="*/ 2147483647 h 402"/>
                <a:gd name="T80" fmla="*/ 2147483647 w 306"/>
                <a:gd name="T81" fmla="*/ 2147483647 h 402"/>
                <a:gd name="T82" fmla="*/ 2147483647 w 306"/>
                <a:gd name="T83" fmla="*/ 2147483647 h 402"/>
                <a:gd name="T84" fmla="*/ 2147483647 w 306"/>
                <a:gd name="T85" fmla="*/ 0 h 402"/>
                <a:gd name="T86" fmla="*/ 2147483647 w 306"/>
                <a:gd name="T87" fmla="*/ 2147483647 h 402"/>
                <a:gd name="T88" fmla="*/ 2147483647 w 306"/>
                <a:gd name="T89" fmla="*/ 2147483647 h 402"/>
                <a:gd name="T90" fmla="*/ 2147483647 w 306"/>
                <a:gd name="T91" fmla="*/ 2147483647 h 402"/>
                <a:gd name="T92" fmla="*/ 2147483647 w 306"/>
                <a:gd name="T93" fmla="*/ 2147483647 h 402"/>
                <a:gd name="T94" fmla="*/ 2147483647 w 306"/>
                <a:gd name="T95" fmla="*/ 2147483647 h 402"/>
                <a:gd name="T96" fmla="*/ 2147483647 w 306"/>
                <a:gd name="T97" fmla="*/ 2147483647 h 402"/>
                <a:gd name="T98" fmla="*/ 2147483647 w 306"/>
                <a:gd name="T99" fmla="*/ 2147483647 h 402"/>
                <a:gd name="T100" fmla="*/ 2147483647 w 306"/>
                <a:gd name="T101" fmla="*/ 2147483647 h 402"/>
                <a:gd name="T102" fmla="*/ 2147483647 w 306"/>
                <a:gd name="T103" fmla="*/ 2147483647 h 402"/>
                <a:gd name="T104" fmla="*/ 2147483647 w 306"/>
                <a:gd name="T105" fmla="*/ 2147483647 h 402"/>
                <a:gd name="T106" fmla="*/ 2147483647 w 306"/>
                <a:gd name="T107" fmla="*/ 2147483647 h 402"/>
                <a:gd name="T108" fmla="*/ 2147483647 w 306"/>
                <a:gd name="T109" fmla="*/ 2147483647 h 4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06"/>
                <a:gd name="T166" fmla="*/ 0 h 402"/>
                <a:gd name="T167" fmla="*/ 306 w 306"/>
                <a:gd name="T168" fmla="*/ 402 h 4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06" h="402">
                  <a:moveTo>
                    <a:pt x="44" y="206"/>
                  </a:moveTo>
                  <a:lnTo>
                    <a:pt x="47" y="208"/>
                  </a:lnTo>
                  <a:lnTo>
                    <a:pt x="49" y="211"/>
                  </a:lnTo>
                  <a:lnTo>
                    <a:pt x="51" y="212"/>
                  </a:lnTo>
                  <a:lnTo>
                    <a:pt x="54" y="211"/>
                  </a:lnTo>
                  <a:lnTo>
                    <a:pt x="57" y="212"/>
                  </a:lnTo>
                  <a:lnTo>
                    <a:pt x="62" y="213"/>
                  </a:lnTo>
                  <a:lnTo>
                    <a:pt x="67" y="216"/>
                  </a:lnTo>
                  <a:lnTo>
                    <a:pt x="69" y="219"/>
                  </a:lnTo>
                  <a:lnTo>
                    <a:pt x="72" y="221"/>
                  </a:lnTo>
                  <a:lnTo>
                    <a:pt x="75" y="222"/>
                  </a:lnTo>
                  <a:lnTo>
                    <a:pt x="77" y="225"/>
                  </a:lnTo>
                  <a:lnTo>
                    <a:pt x="74" y="228"/>
                  </a:lnTo>
                  <a:lnTo>
                    <a:pt x="74" y="232"/>
                  </a:lnTo>
                  <a:lnTo>
                    <a:pt x="74" y="235"/>
                  </a:lnTo>
                  <a:lnTo>
                    <a:pt x="77" y="239"/>
                  </a:lnTo>
                  <a:lnTo>
                    <a:pt x="79" y="243"/>
                  </a:lnTo>
                  <a:lnTo>
                    <a:pt x="77" y="246"/>
                  </a:lnTo>
                  <a:lnTo>
                    <a:pt x="75" y="249"/>
                  </a:lnTo>
                  <a:lnTo>
                    <a:pt x="75" y="254"/>
                  </a:lnTo>
                  <a:lnTo>
                    <a:pt x="80" y="257"/>
                  </a:lnTo>
                  <a:lnTo>
                    <a:pt x="83" y="263"/>
                  </a:lnTo>
                  <a:lnTo>
                    <a:pt x="80" y="266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8"/>
                  </a:lnTo>
                  <a:lnTo>
                    <a:pt x="65" y="269"/>
                  </a:lnTo>
                  <a:lnTo>
                    <a:pt x="61" y="266"/>
                  </a:lnTo>
                  <a:lnTo>
                    <a:pt x="63" y="270"/>
                  </a:lnTo>
                  <a:lnTo>
                    <a:pt x="65" y="274"/>
                  </a:lnTo>
                  <a:lnTo>
                    <a:pt x="62" y="278"/>
                  </a:lnTo>
                  <a:lnTo>
                    <a:pt x="60" y="280"/>
                  </a:lnTo>
                  <a:lnTo>
                    <a:pt x="61" y="285"/>
                  </a:lnTo>
                  <a:lnTo>
                    <a:pt x="61" y="288"/>
                  </a:lnTo>
                  <a:lnTo>
                    <a:pt x="58" y="295"/>
                  </a:lnTo>
                  <a:lnTo>
                    <a:pt x="61" y="302"/>
                  </a:lnTo>
                  <a:lnTo>
                    <a:pt x="63" y="302"/>
                  </a:lnTo>
                  <a:lnTo>
                    <a:pt x="66" y="305"/>
                  </a:lnTo>
                  <a:lnTo>
                    <a:pt x="65" y="308"/>
                  </a:lnTo>
                  <a:lnTo>
                    <a:pt x="67" y="305"/>
                  </a:lnTo>
                  <a:lnTo>
                    <a:pt x="73" y="308"/>
                  </a:lnTo>
                  <a:lnTo>
                    <a:pt x="76" y="311"/>
                  </a:lnTo>
                  <a:lnTo>
                    <a:pt x="79" y="312"/>
                  </a:lnTo>
                  <a:lnTo>
                    <a:pt x="81" y="314"/>
                  </a:lnTo>
                  <a:lnTo>
                    <a:pt x="85" y="316"/>
                  </a:lnTo>
                  <a:lnTo>
                    <a:pt x="86" y="319"/>
                  </a:lnTo>
                  <a:lnTo>
                    <a:pt x="86" y="322"/>
                  </a:lnTo>
                  <a:lnTo>
                    <a:pt x="84" y="328"/>
                  </a:lnTo>
                  <a:lnTo>
                    <a:pt x="84" y="338"/>
                  </a:lnTo>
                  <a:lnTo>
                    <a:pt x="82" y="341"/>
                  </a:lnTo>
                  <a:lnTo>
                    <a:pt x="83" y="349"/>
                  </a:lnTo>
                  <a:lnTo>
                    <a:pt x="87" y="355"/>
                  </a:lnTo>
                  <a:lnTo>
                    <a:pt x="90" y="359"/>
                  </a:lnTo>
                  <a:lnTo>
                    <a:pt x="91" y="366"/>
                  </a:lnTo>
                  <a:lnTo>
                    <a:pt x="93" y="370"/>
                  </a:lnTo>
                  <a:lnTo>
                    <a:pt x="96" y="376"/>
                  </a:lnTo>
                  <a:lnTo>
                    <a:pt x="96" y="381"/>
                  </a:lnTo>
                  <a:lnTo>
                    <a:pt x="95" y="383"/>
                  </a:lnTo>
                  <a:lnTo>
                    <a:pt x="90" y="385"/>
                  </a:lnTo>
                  <a:lnTo>
                    <a:pt x="90" y="388"/>
                  </a:lnTo>
                  <a:lnTo>
                    <a:pt x="90" y="393"/>
                  </a:lnTo>
                  <a:lnTo>
                    <a:pt x="94" y="396"/>
                  </a:lnTo>
                  <a:lnTo>
                    <a:pt x="101" y="402"/>
                  </a:lnTo>
                  <a:lnTo>
                    <a:pt x="119" y="398"/>
                  </a:lnTo>
                  <a:lnTo>
                    <a:pt x="122" y="397"/>
                  </a:lnTo>
                  <a:lnTo>
                    <a:pt x="124" y="394"/>
                  </a:lnTo>
                  <a:lnTo>
                    <a:pt x="126" y="392"/>
                  </a:lnTo>
                  <a:lnTo>
                    <a:pt x="128" y="391"/>
                  </a:lnTo>
                  <a:lnTo>
                    <a:pt x="133" y="388"/>
                  </a:lnTo>
                  <a:lnTo>
                    <a:pt x="137" y="386"/>
                  </a:lnTo>
                  <a:lnTo>
                    <a:pt x="140" y="388"/>
                  </a:lnTo>
                  <a:lnTo>
                    <a:pt x="143" y="388"/>
                  </a:lnTo>
                  <a:lnTo>
                    <a:pt x="154" y="389"/>
                  </a:lnTo>
                  <a:lnTo>
                    <a:pt x="157" y="385"/>
                  </a:lnTo>
                  <a:lnTo>
                    <a:pt x="161" y="387"/>
                  </a:lnTo>
                  <a:lnTo>
                    <a:pt x="163" y="389"/>
                  </a:lnTo>
                  <a:lnTo>
                    <a:pt x="166" y="388"/>
                  </a:lnTo>
                  <a:lnTo>
                    <a:pt x="169" y="392"/>
                  </a:lnTo>
                  <a:lnTo>
                    <a:pt x="170" y="395"/>
                  </a:lnTo>
                  <a:lnTo>
                    <a:pt x="175" y="401"/>
                  </a:lnTo>
                  <a:lnTo>
                    <a:pt x="177" y="400"/>
                  </a:lnTo>
                  <a:lnTo>
                    <a:pt x="182" y="397"/>
                  </a:lnTo>
                  <a:lnTo>
                    <a:pt x="176" y="389"/>
                  </a:lnTo>
                  <a:lnTo>
                    <a:pt x="178" y="385"/>
                  </a:lnTo>
                  <a:lnTo>
                    <a:pt x="177" y="378"/>
                  </a:lnTo>
                  <a:lnTo>
                    <a:pt x="178" y="376"/>
                  </a:lnTo>
                  <a:lnTo>
                    <a:pt x="181" y="371"/>
                  </a:lnTo>
                  <a:lnTo>
                    <a:pt x="183" y="369"/>
                  </a:lnTo>
                  <a:lnTo>
                    <a:pt x="188" y="367"/>
                  </a:lnTo>
                  <a:lnTo>
                    <a:pt x="193" y="366"/>
                  </a:lnTo>
                  <a:lnTo>
                    <a:pt x="194" y="359"/>
                  </a:lnTo>
                  <a:lnTo>
                    <a:pt x="201" y="355"/>
                  </a:lnTo>
                  <a:lnTo>
                    <a:pt x="203" y="351"/>
                  </a:lnTo>
                  <a:lnTo>
                    <a:pt x="204" y="348"/>
                  </a:lnTo>
                  <a:lnTo>
                    <a:pt x="203" y="343"/>
                  </a:lnTo>
                  <a:lnTo>
                    <a:pt x="203" y="338"/>
                  </a:lnTo>
                  <a:lnTo>
                    <a:pt x="204" y="331"/>
                  </a:lnTo>
                  <a:lnTo>
                    <a:pt x="206" y="326"/>
                  </a:lnTo>
                  <a:lnTo>
                    <a:pt x="206" y="322"/>
                  </a:lnTo>
                  <a:lnTo>
                    <a:pt x="206" y="318"/>
                  </a:lnTo>
                  <a:lnTo>
                    <a:pt x="208" y="316"/>
                  </a:lnTo>
                  <a:lnTo>
                    <a:pt x="207" y="309"/>
                  </a:lnTo>
                  <a:lnTo>
                    <a:pt x="207" y="305"/>
                  </a:lnTo>
                  <a:lnTo>
                    <a:pt x="206" y="301"/>
                  </a:lnTo>
                  <a:lnTo>
                    <a:pt x="205" y="297"/>
                  </a:lnTo>
                  <a:lnTo>
                    <a:pt x="205" y="294"/>
                  </a:lnTo>
                  <a:lnTo>
                    <a:pt x="202" y="291"/>
                  </a:lnTo>
                  <a:lnTo>
                    <a:pt x="202" y="288"/>
                  </a:lnTo>
                  <a:lnTo>
                    <a:pt x="205" y="279"/>
                  </a:lnTo>
                  <a:lnTo>
                    <a:pt x="206" y="273"/>
                  </a:lnTo>
                  <a:lnTo>
                    <a:pt x="208" y="270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06" y="260"/>
                  </a:lnTo>
                  <a:lnTo>
                    <a:pt x="207" y="254"/>
                  </a:lnTo>
                  <a:lnTo>
                    <a:pt x="206" y="248"/>
                  </a:lnTo>
                  <a:lnTo>
                    <a:pt x="206" y="245"/>
                  </a:lnTo>
                  <a:lnTo>
                    <a:pt x="206" y="241"/>
                  </a:lnTo>
                  <a:lnTo>
                    <a:pt x="205" y="236"/>
                  </a:lnTo>
                  <a:lnTo>
                    <a:pt x="208" y="234"/>
                  </a:lnTo>
                  <a:lnTo>
                    <a:pt x="210" y="231"/>
                  </a:lnTo>
                  <a:lnTo>
                    <a:pt x="211" y="228"/>
                  </a:lnTo>
                  <a:lnTo>
                    <a:pt x="213" y="226"/>
                  </a:lnTo>
                  <a:lnTo>
                    <a:pt x="217" y="223"/>
                  </a:lnTo>
                  <a:lnTo>
                    <a:pt x="219" y="220"/>
                  </a:lnTo>
                  <a:lnTo>
                    <a:pt x="221" y="218"/>
                  </a:lnTo>
                  <a:lnTo>
                    <a:pt x="223" y="216"/>
                  </a:lnTo>
                  <a:lnTo>
                    <a:pt x="227" y="213"/>
                  </a:lnTo>
                  <a:lnTo>
                    <a:pt x="230" y="212"/>
                  </a:lnTo>
                  <a:lnTo>
                    <a:pt x="233" y="212"/>
                  </a:lnTo>
                  <a:lnTo>
                    <a:pt x="236" y="213"/>
                  </a:lnTo>
                  <a:lnTo>
                    <a:pt x="242" y="214"/>
                  </a:lnTo>
                  <a:lnTo>
                    <a:pt x="247" y="215"/>
                  </a:lnTo>
                  <a:lnTo>
                    <a:pt x="251" y="213"/>
                  </a:lnTo>
                  <a:lnTo>
                    <a:pt x="255" y="214"/>
                  </a:lnTo>
                  <a:lnTo>
                    <a:pt x="256" y="210"/>
                  </a:lnTo>
                  <a:lnTo>
                    <a:pt x="259" y="211"/>
                  </a:lnTo>
                  <a:lnTo>
                    <a:pt x="265" y="212"/>
                  </a:lnTo>
                  <a:lnTo>
                    <a:pt x="271" y="214"/>
                  </a:lnTo>
                  <a:lnTo>
                    <a:pt x="276" y="213"/>
                  </a:lnTo>
                  <a:lnTo>
                    <a:pt x="280" y="213"/>
                  </a:lnTo>
                  <a:lnTo>
                    <a:pt x="283" y="212"/>
                  </a:lnTo>
                  <a:lnTo>
                    <a:pt x="287" y="211"/>
                  </a:lnTo>
                  <a:lnTo>
                    <a:pt x="286" y="208"/>
                  </a:lnTo>
                  <a:lnTo>
                    <a:pt x="284" y="205"/>
                  </a:lnTo>
                  <a:lnTo>
                    <a:pt x="280" y="198"/>
                  </a:lnTo>
                  <a:lnTo>
                    <a:pt x="279" y="193"/>
                  </a:lnTo>
                  <a:lnTo>
                    <a:pt x="279" y="191"/>
                  </a:lnTo>
                  <a:lnTo>
                    <a:pt x="279" y="185"/>
                  </a:lnTo>
                  <a:lnTo>
                    <a:pt x="279" y="181"/>
                  </a:lnTo>
                  <a:lnTo>
                    <a:pt x="280" y="177"/>
                  </a:lnTo>
                  <a:lnTo>
                    <a:pt x="284" y="178"/>
                  </a:lnTo>
                  <a:lnTo>
                    <a:pt x="287" y="176"/>
                  </a:lnTo>
                  <a:lnTo>
                    <a:pt x="292" y="173"/>
                  </a:lnTo>
                  <a:lnTo>
                    <a:pt x="296" y="172"/>
                  </a:lnTo>
                  <a:lnTo>
                    <a:pt x="302" y="170"/>
                  </a:lnTo>
                  <a:lnTo>
                    <a:pt x="304" y="169"/>
                  </a:lnTo>
                  <a:lnTo>
                    <a:pt x="306" y="161"/>
                  </a:lnTo>
                  <a:lnTo>
                    <a:pt x="305" y="156"/>
                  </a:lnTo>
                  <a:lnTo>
                    <a:pt x="304" y="152"/>
                  </a:lnTo>
                  <a:lnTo>
                    <a:pt x="303" y="150"/>
                  </a:lnTo>
                  <a:lnTo>
                    <a:pt x="301" y="147"/>
                  </a:lnTo>
                  <a:lnTo>
                    <a:pt x="298" y="146"/>
                  </a:lnTo>
                  <a:lnTo>
                    <a:pt x="295" y="145"/>
                  </a:lnTo>
                  <a:lnTo>
                    <a:pt x="287" y="142"/>
                  </a:lnTo>
                  <a:lnTo>
                    <a:pt x="282" y="140"/>
                  </a:lnTo>
                  <a:lnTo>
                    <a:pt x="274" y="137"/>
                  </a:lnTo>
                  <a:lnTo>
                    <a:pt x="268" y="134"/>
                  </a:lnTo>
                  <a:lnTo>
                    <a:pt x="258" y="125"/>
                  </a:lnTo>
                  <a:lnTo>
                    <a:pt x="252" y="124"/>
                  </a:lnTo>
                  <a:lnTo>
                    <a:pt x="247" y="122"/>
                  </a:lnTo>
                  <a:lnTo>
                    <a:pt x="241" y="120"/>
                  </a:lnTo>
                  <a:lnTo>
                    <a:pt x="238" y="118"/>
                  </a:lnTo>
                  <a:lnTo>
                    <a:pt x="232" y="113"/>
                  </a:lnTo>
                  <a:lnTo>
                    <a:pt x="230" y="110"/>
                  </a:lnTo>
                  <a:lnTo>
                    <a:pt x="224" y="107"/>
                  </a:lnTo>
                  <a:lnTo>
                    <a:pt x="218" y="101"/>
                  </a:lnTo>
                  <a:lnTo>
                    <a:pt x="216" y="97"/>
                  </a:lnTo>
                  <a:lnTo>
                    <a:pt x="213" y="86"/>
                  </a:lnTo>
                  <a:lnTo>
                    <a:pt x="212" y="82"/>
                  </a:lnTo>
                  <a:lnTo>
                    <a:pt x="198" y="72"/>
                  </a:lnTo>
                  <a:lnTo>
                    <a:pt x="190" y="66"/>
                  </a:lnTo>
                  <a:lnTo>
                    <a:pt x="187" y="63"/>
                  </a:lnTo>
                  <a:lnTo>
                    <a:pt x="193" y="58"/>
                  </a:lnTo>
                  <a:lnTo>
                    <a:pt x="198" y="58"/>
                  </a:lnTo>
                  <a:lnTo>
                    <a:pt x="199" y="53"/>
                  </a:lnTo>
                  <a:lnTo>
                    <a:pt x="202" y="50"/>
                  </a:lnTo>
                  <a:lnTo>
                    <a:pt x="200" y="47"/>
                  </a:lnTo>
                  <a:lnTo>
                    <a:pt x="199" y="42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0" y="41"/>
                  </a:lnTo>
                  <a:lnTo>
                    <a:pt x="186" y="42"/>
                  </a:lnTo>
                  <a:lnTo>
                    <a:pt x="170" y="41"/>
                  </a:lnTo>
                  <a:lnTo>
                    <a:pt x="167" y="40"/>
                  </a:lnTo>
                  <a:lnTo>
                    <a:pt x="164" y="40"/>
                  </a:lnTo>
                  <a:lnTo>
                    <a:pt x="158" y="39"/>
                  </a:lnTo>
                  <a:lnTo>
                    <a:pt x="155" y="39"/>
                  </a:lnTo>
                  <a:lnTo>
                    <a:pt x="151" y="39"/>
                  </a:lnTo>
                  <a:lnTo>
                    <a:pt x="146" y="39"/>
                  </a:lnTo>
                  <a:lnTo>
                    <a:pt x="141" y="37"/>
                  </a:lnTo>
                  <a:lnTo>
                    <a:pt x="138" y="35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95" y="22"/>
                  </a:lnTo>
                  <a:lnTo>
                    <a:pt x="92" y="20"/>
                  </a:lnTo>
                  <a:lnTo>
                    <a:pt x="91" y="16"/>
                  </a:lnTo>
                  <a:lnTo>
                    <a:pt x="89" y="14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40" y="8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" y="0"/>
                  </a:lnTo>
                  <a:lnTo>
                    <a:pt x="0" y="9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31" y="18"/>
                  </a:lnTo>
                  <a:lnTo>
                    <a:pt x="40" y="19"/>
                  </a:lnTo>
                  <a:lnTo>
                    <a:pt x="59" y="23"/>
                  </a:lnTo>
                  <a:lnTo>
                    <a:pt x="62" y="23"/>
                  </a:lnTo>
                  <a:lnTo>
                    <a:pt x="76" y="25"/>
                  </a:lnTo>
                  <a:lnTo>
                    <a:pt x="85" y="28"/>
                  </a:lnTo>
                  <a:lnTo>
                    <a:pt x="89" y="22"/>
                  </a:lnTo>
                  <a:lnTo>
                    <a:pt x="94" y="26"/>
                  </a:lnTo>
                  <a:lnTo>
                    <a:pt x="113" y="38"/>
                  </a:lnTo>
                  <a:lnTo>
                    <a:pt x="107" y="38"/>
                  </a:lnTo>
                  <a:lnTo>
                    <a:pt x="88" y="29"/>
                  </a:lnTo>
                  <a:lnTo>
                    <a:pt x="44" y="28"/>
                  </a:lnTo>
                  <a:lnTo>
                    <a:pt x="47" y="42"/>
                  </a:lnTo>
                  <a:lnTo>
                    <a:pt x="80" y="53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6" y="62"/>
                  </a:lnTo>
                  <a:lnTo>
                    <a:pt x="97" y="73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3" y="93"/>
                  </a:lnTo>
                  <a:lnTo>
                    <a:pt x="38" y="101"/>
                  </a:lnTo>
                  <a:lnTo>
                    <a:pt x="41" y="104"/>
                  </a:lnTo>
                  <a:lnTo>
                    <a:pt x="45" y="108"/>
                  </a:lnTo>
                  <a:lnTo>
                    <a:pt x="47" y="110"/>
                  </a:lnTo>
                  <a:lnTo>
                    <a:pt x="56" y="119"/>
                  </a:lnTo>
                  <a:lnTo>
                    <a:pt x="59" y="123"/>
                  </a:lnTo>
                  <a:lnTo>
                    <a:pt x="58" y="131"/>
                  </a:lnTo>
                  <a:lnTo>
                    <a:pt x="57" y="134"/>
                  </a:lnTo>
                  <a:lnTo>
                    <a:pt x="60" y="141"/>
                  </a:lnTo>
                  <a:lnTo>
                    <a:pt x="62" y="143"/>
                  </a:lnTo>
                  <a:lnTo>
                    <a:pt x="63" y="145"/>
                  </a:lnTo>
                  <a:lnTo>
                    <a:pt x="67" y="151"/>
                  </a:lnTo>
                  <a:lnTo>
                    <a:pt x="64" y="164"/>
                  </a:lnTo>
                  <a:lnTo>
                    <a:pt x="59" y="162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43" y="160"/>
                  </a:lnTo>
                  <a:lnTo>
                    <a:pt x="40" y="163"/>
                  </a:lnTo>
                  <a:lnTo>
                    <a:pt x="36" y="168"/>
                  </a:lnTo>
                  <a:lnTo>
                    <a:pt x="38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9" y="195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4" y="202"/>
                  </a:lnTo>
                  <a:lnTo>
                    <a:pt x="41" y="204"/>
                  </a:lnTo>
                  <a:lnTo>
                    <a:pt x="44" y="206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San Lorenzo">
              <a:extLst>
                <a:ext uri="{FF2B5EF4-FFF2-40B4-BE49-F238E27FC236}">
                  <a16:creationId xmlns:a16="http://schemas.microsoft.com/office/drawing/2014/main" id="{40608FA7-8CF3-FBD5-5520-92340FBE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5" y="2628900"/>
              <a:ext cx="482600" cy="561975"/>
            </a:xfrm>
            <a:custGeom>
              <a:avLst/>
              <a:gdLst>
                <a:gd name="T0" fmla="*/ 2147483647 w 304"/>
                <a:gd name="T1" fmla="*/ 0 h 354"/>
                <a:gd name="T2" fmla="*/ 2147483647 w 304"/>
                <a:gd name="T3" fmla="*/ 2147483647 h 354"/>
                <a:gd name="T4" fmla="*/ 2147483647 w 304"/>
                <a:gd name="T5" fmla="*/ 2147483647 h 354"/>
                <a:gd name="T6" fmla="*/ 2147483647 w 304"/>
                <a:gd name="T7" fmla="*/ 2147483647 h 354"/>
                <a:gd name="T8" fmla="*/ 2147483647 w 304"/>
                <a:gd name="T9" fmla="*/ 2147483647 h 354"/>
                <a:gd name="T10" fmla="*/ 2147483647 w 304"/>
                <a:gd name="T11" fmla="*/ 2147483647 h 354"/>
                <a:gd name="T12" fmla="*/ 2147483647 w 304"/>
                <a:gd name="T13" fmla="*/ 2147483647 h 354"/>
                <a:gd name="T14" fmla="*/ 2147483647 w 304"/>
                <a:gd name="T15" fmla="*/ 2147483647 h 354"/>
                <a:gd name="T16" fmla="*/ 2147483647 w 304"/>
                <a:gd name="T17" fmla="*/ 2147483647 h 354"/>
                <a:gd name="T18" fmla="*/ 2147483647 w 304"/>
                <a:gd name="T19" fmla="*/ 2147483647 h 354"/>
                <a:gd name="T20" fmla="*/ 2147483647 w 304"/>
                <a:gd name="T21" fmla="*/ 2147483647 h 354"/>
                <a:gd name="T22" fmla="*/ 2147483647 w 304"/>
                <a:gd name="T23" fmla="*/ 2147483647 h 354"/>
                <a:gd name="T24" fmla="*/ 2147483647 w 304"/>
                <a:gd name="T25" fmla="*/ 2147483647 h 354"/>
                <a:gd name="T26" fmla="*/ 2147483647 w 304"/>
                <a:gd name="T27" fmla="*/ 2147483647 h 354"/>
                <a:gd name="T28" fmla="*/ 2147483647 w 304"/>
                <a:gd name="T29" fmla="*/ 2147483647 h 354"/>
                <a:gd name="T30" fmla="*/ 2147483647 w 304"/>
                <a:gd name="T31" fmla="*/ 2147483647 h 354"/>
                <a:gd name="T32" fmla="*/ 2147483647 w 304"/>
                <a:gd name="T33" fmla="*/ 2147483647 h 354"/>
                <a:gd name="T34" fmla="*/ 2147483647 w 304"/>
                <a:gd name="T35" fmla="*/ 2147483647 h 354"/>
                <a:gd name="T36" fmla="*/ 2147483647 w 304"/>
                <a:gd name="T37" fmla="*/ 2147483647 h 354"/>
                <a:gd name="T38" fmla="*/ 2147483647 w 304"/>
                <a:gd name="T39" fmla="*/ 2147483647 h 354"/>
                <a:gd name="T40" fmla="*/ 2147483647 w 304"/>
                <a:gd name="T41" fmla="*/ 2147483647 h 354"/>
                <a:gd name="T42" fmla="*/ 2147483647 w 304"/>
                <a:gd name="T43" fmla="*/ 2147483647 h 354"/>
                <a:gd name="T44" fmla="*/ 2147483647 w 304"/>
                <a:gd name="T45" fmla="*/ 2147483647 h 354"/>
                <a:gd name="T46" fmla="*/ 2147483647 w 304"/>
                <a:gd name="T47" fmla="*/ 2147483647 h 354"/>
                <a:gd name="T48" fmla="*/ 2147483647 w 304"/>
                <a:gd name="T49" fmla="*/ 2147483647 h 354"/>
                <a:gd name="T50" fmla="*/ 2147483647 w 304"/>
                <a:gd name="T51" fmla="*/ 2147483647 h 354"/>
                <a:gd name="T52" fmla="*/ 2147483647 w 304"/>
                <a:gd name="T53" fmla="*/ 2147483647 h 354"/>
                <a:gd name="T54" fmla="*/ 2147483647 w 304"/>
                <a:gd name="T55" fmla="*/ 2147483647 h 354"/>
                <a:gd name="T56" fmla="*/ 2147483647 w 304"/>
                <a:gd name="T57" fmla="*/ 2147483647 h 354"/>
                <a:gd name="T58" fmla="*/ 2147483647 w 304"/>
                <a:gd name="T59" fmla="*/ 2147483647 h 354"/>
                <a:gd name="T60" fmla="*/ 2147483647 w 304"/>
                <a:gd name="T61" fmla="*/ 2147483647 h 354"/>
                <a:gd name="T62" fmla="*/ 2147483647 w 304"/>
                <a:gd name="T63" fmla="*/ 2147483647 h 354"/>
                <a:gd name="T64" fmla="*/ 2147483647 w 304"/>
                <a:gd name="T65" fmla="*/ 2147483647 h 354"/>
                <a:gd name="T66" fmla="*/ 2147483647 w 304"/>
                <a:gd name="T67" fmla="*/ 2147483647 h 354"/>
                <a:gd name="T68" fmla="*/ 2147483647 w 304"/>
                <a:gd name="T69" fmla="*/ 2147483647 h 354"/>
                <a:gd name="T70" fmla="*/ 2147483647 w 304"/>
                <a:gd name="T71" fmla="*/ 2147483647 h 354"/>
                <a:gd name="T72" fmla="*/ 2147483647 w 304"/>
                <a:gd name="T73" fmla="*/ 2147483647 h 354"/>
                <a:gd name="T74" fmla="*/ 2147483647 w 304"/>
                <a:gd name="T75" fmla="*/ 2147483647 h 354"/>
                <a:gd name="T76" fmla="*/ 2147483647 w 304"/>
                <a:gd name="T77" fmla="*/ 2147483647 h 354"/>
                <a:gd name="T78" fmla="*/ 2147483647 w 304"/>
                <a:gd name="T79" fmla="*/ 2147483647 h 354"/>
                <a:gd name="T80" fmla="*/ 2147483647 w 304"/>
                <a:gd name="T81" fmla="*/ 2147483647 h 354"/>
                <a:gd name="T82" fmla="*/ 2147483647 w 304"/>
                <a:gd name="T83" fmla="*/ 2147483647 h 354"/>
                <a:gd name="T84" fmla="*/ 2147483647 w 304"/>
                <a:gd name="T85" fmla="*/ 2147483647 h 354"/>
                <a:gd name="T86" fmla="*/ 2147483647 w 304"/>
                <a:gd name="T87" fmla="*/ 2147483647 h 354"/>
                <a:gd name="T88" fmla="*/ 2147483647 w 304"/>
                <a:gd name="T89" fmla="*/ 2147483647 h 354"/>
                <a:gd name="T90" fmla="*/ 2147483647 w 304"/>
                <a:gd name="T91" fmla="*/ 2147483647 h 354"/>
                <a:gd name="T92" fmla="*/ 2147483647 w 304"/>
                <a:gd name="T93" fmla="*/ 2147483647 h 354"/>
                <a:gd name="T94" fmla="*/ 2147483647 w 304"/>
                <a:gd name="T95" fmla="*/ 2147483647 h 354"/>
                <a:gd name="T96" fmla="*/ 2147483647 w 304"/>
                <a:gd name="T97" fmla="*/ 2147483647 h 354"/>
                <a:gd name="T98" fmla="*/ 2147483647 w 304"/>
                <a:gd name="T99" fmla="*/ 2147483647 h 3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4"/>
                <a:gd name="T151" fmla="*/ 0 h 354"/>
                <a:gd name="T152" fmla="*/ 304 w 304"/>
                <a:gd name="T153" fmla="*/ 354 h 3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4" h="354">
                  <a:moveTo>
                    <a:pt x="236" y="2"/>
                  </a:moveTo>
                  <a:lnTo>
                    <a:pt x="234" y="0"/>
                  </a:lnTo>
                  <a:lnTo>
                    <a:pt x="219" y="1"/>
                  </a:lnTo>
                  <a:lnTo>
                    <a:pt x="202" y="0"/>
                  </a:lnTo>
                  <a:lnTo>
                    <a:pt x="193" y="1"/>
                  </a:lnTo>
                  <a:lnTo>
                    <a:pt x="167" y="8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62" y="19"/>
                  </a:lnTo>
                  <a:lnTo>
                    <a:pt x="154" y="21"/>
                  </a:lnTo>
                  <a:lnTo>
                    <a:pt x="145" y="23"/>
                  </a:lnTo>
                  <a:lnTo>
                    <a:pt x="135" y="47"/>
                  </a:lnTo>
                  <a:lnTo>
                    <a:pt x="132" y="50"/>
                  </a:lnTo>
                  <a:lnTo>
                    <a:pt x="124" y="50"/>
                  </a:lnTo>
                  <a:lnTo>
                    <a:pt x="124" y="53"/>
                  </a:lnTo>
                  <a:lnTo>
                    <a:pt x="122" y="58"/>
                  </a:lnTo>
                  <a:lnTo>
                    <a:pt x="121" y="62"/>
                  </a:lnTo>
                  <a:lnTo>
                    <a:pt x="121" y="65"/>
                  </a:lnTo>
                  <a:lnTo>
                    <a:pt x="121" y="68"/>
                  </a:lnTo>
                  <a:lnTo>
                    <a:pt x="124" y="81"/>
                  </a:lnTo>
                  <a:lnTo>
                    <a:pt x="124" y="87"/>
                  </a:lnTo>
                  <a:lnTo>
                    <a:pt x="123" y="90"/>
                  </a:lnTo>
                  <a:lnTo>
                    <a:pt x="123" y="94"/>
                  </a:lnTo>
                  <a:lnTo>
                    <a:pt x="120" y="94"/>
                  </a:lnTo>
                  <a:lnTo>
                    <a:pt x="117" y="96"/>
                  </a:lnTo>
                  <a:lnTo>
                    <a:pt x="115" y="98"/>
                  </a:lnTo>
                  <a:lnTo>
                    <a:pt x="113" y="101"/>
                  </a:lnTo>
                  <a:lnTo>
                    <a:pt x="110" y="99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5" y="102"/>
                  </a:lnTo>
                  <a:lnTo>
                    <a:pt x="94" y="106"/>
                  </a:lnTo>
                  <a:lnTo>
                    <a:pt x="91" y="109"/>
                  </a:lnTo>
                  <a:lnTo>
                    <a:pt x="91" y="122"/>
                  </a:lnTo>
                  <a:lnTo>
                    <a:pt x="83" y="122"/>
                  </a:lnTo>
                  <a:lnTo>
                    <a:pt x="83" y="125"/>
                  </a:lnTo>
                  <a:lnTo>
                    <a:pt x="83" y="128"/>
                  </a:lnTo>
                  <a:lnTo>
                    <a:pt x="82" y="131"/>
                  </a:lnTo>
                  <a:lnTo>
                    <a:pt x="80" y="134"/>
                  </a:lnTo>
                  <a:lnTo>
                    <a:pt x="76" y="135"/>
                  </a:lnTo>
                  <a:lnTo>
                    <a:pt x="76" y="138"/>
                  </a:lnTo>
                  <a:lnTo>
                    <a:pt x="75" y="141"/>
                  </a:lnTo>
                  <a:lnTo>
                    <a:pt x="73" y="144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3" y="157"/>
                  </a:lnTo>
                  <a:lnTo>
                    <a:pt x="75" y="162"/>
                  </a:lnTo>
                  <a:lnTo>
                    <a:pt x="71" y="169"/>
                  </a:lnTo>
                  <a:lnTo>
                    <a:pt x="68" y="175"/>
                  </a:lnTo>
                  <a:lnTo>
                    <a:pt x="70" y="179"/>
                  </a:lnTo>
                  <a:lnTo>
                    <a:pt x="72" y="185"/>
                  </a:lnTo>
                  <a:lnTo>
                    <a:pt x="74" y="190"/>
                  </a:lnTo>
                  <a:lnTo>
                    <a:pt x="76" y="193"/>
                  </a:lnTo>
                  <a:lnTo>
                    <a:pt x="74" y="197"/>
                  </a:lnTo>
                  <a:lnTo>
                    <a:pt x="63" y="218"/>
                  </a:lnTo>
                  <a:lnTo>
                    <a:pt x="62" y="220"/>
                  </a:lnTo>
                  <a:lnTo>
                    <a:pt x="41" y="248"/>
                  </a:lnTo>
                  <a:lnTo>
                    <a:pt x="40" y="252"/>
                  </a:lnTo>
                  <a:lnTo>
                    <a:pt x="37" y="255"/>
                  </a:lnTo>
                  <a:lnTo>
                    <a:pt x="27" y="263"/>
                  </a:lnTo>
                  <a:lnTo>
                    <a:pt x="23" y="266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4" y="277"/>
                  </a:lnTo>
                  <a:lnTo>
                    <a:pt x="34" y="290"/>
                  </a:lnTo>
                  <a:lnTo>
                    <a:pt x="39" y="291"/>
                  </a:lnTo>
                  <a:lnTo>
                    <a:pt x="42" y="292"/>
                  </a:lnTo>
                  <a:lnTo>
                    <a:pt x="46" y="294"/>
                  </a:lnTo>
                  <a:lnTo>
                    <a:pt x="49" y="294"/>
                  </a:lnTo>
                  <a:lnTo>
                    <a:pt x="53" y="294"/>
                  </a:lnTo>
                  <a:lnTo>
                    <a:pt x="57" y="295"/>
                  </a:lnTo>
                  <a:lnTo>
                    <a:pt x="62" y="293"/>
                  </a:lnTo>
                  <a:lnTo>
                    <a:pt x="66" y="291"/>
                  </a:lnTo>
                  <a:lnTo>
                    <a:pt x="70" y="291"/>
                  </a:lnTo>
                  <a:lnTo>
                    <a:pt x="74" y="291"/>
                  </a:lnTo>
                  <a:lnTo>
                    <a:pt x="77" y="292"/>
                  </a:lnTo>
                  <a:lnTo>
                    <a:pt x="79" y="298"/>
                  </a:lnTo>
                  <a:lnTo>
                    <a:pt x="88" y="306"/>
                  </a:lnTo>
                  <a:lnTo>
                    <a:pt x="92" y="311"/>
                  </a:lnTo>
                  <a:lnTo>
                    <a:pt x="77" y="336"/>
                  </a:lnTo>
                  <a:lnTo>
                    <a:pt x="79" y="340"/>
                  </a:lnTo>
                  <a:lnTo>
                    <a:pt x="89" y="351"/>
                  </a:lnTo>
                  <a:lnTo>
                    <a:pt x="98" y="354"/>
                  </a:lnTo>
                  <a:lnTo>
                    <a:pt x="103" y="353"/>
                  </a:lnTo>
                  <a:lnTo>
                    <a:pt x="106" y="354"/>
                  </a:lnTo>
                  <a:lnTo>
                    <a:pt x="115" y="346"/>
                  </a:lnTo>
                  <a:lnTo>
                    <a:pt x="122" y="339"/>
                  </a:lnTo>
                  <a:lnTo>
                    <a:pt x="125" y="335"/>
                  </a:lnTo>
                  <a:lnTo>
                    <a:pt x="129" y="334"/>
                  </a:lnTo>
                  <a:lnTo>
                    <a:pt x="133" y="330"/>
                  </a:lnTo>
                  <a:lnTo>
                    <a:pt x="143" y="321"/>
                  </a:lnTo>
                  <a:lnTo>
                    <a:pt x="147" y="324"/>
                  </a:lnTo>
                  <a:lnTo>
                    <a:pt x="153" y="322"/>
                  </a:lnTo>
                  <a:lnTo>
                    <a:pt x="156" y="324"/>
                  </a:lnTo>
                  <a:lnTo>
                    <a:pt x="159" y="323"/>
                  </a:lnTo>
                  <a:lnTo>
                    <a:pt x="163" y="318"/>
                  </a:lnTo>
                  <a:lnTo>
                    <a:pt x="170" y="311"/>
                  </a:lnTo>
                  <a:lnTo>
                    <a:pt x="174" y="310"/>
                  </a:lnTo>
                  <a:lnTo>
                    <a:pt x="196" y="323"/>
                  </a:lnTo>
                  <a:lnTo>
                    <a:pt x="198" y="323"/>
                  </a:lnTo>
                  <a:lnTo>
                    <a:pt x="214" y="324"/>
                  </a:lnTo>
                  <a:lnTo>
                    <a:pt x="217" y="323"/>
                  </a:lnTo>
                  <a:lnTo>
                    <a:pt x="224" y="317"/>
                  </a:lnTo>
                  <a:lnTo>
                    <a:pt x="228" y="316"/>
                  </a:lnTo>
                  <a:lnTo>
                    <a:pt x="230" y="314"/>
                  </a:lnTo>
                  <a:lnTo>
                    <a:pt x="233" y="315"/>
                  </a:lnTo>
                  <a:lnTo>
                    <a:pt x="237" y="314"/>
                  </a:lnTo>
                  <a:lnTo>
                    <a:pt x="242" y="317"/>
                  </a:lnTo>
                  <a:lnTo>
                    <a:pt x="245" y="318"/>
                  </a:lnTo>
                  <a:lnTo>
                    <a:pt x="249" y="321"/>
                  </a:lnTo>
                  <a:lnTo>
                    <a:pt x="253" y="323"/>
                  </a:lnTo>
                  <a:lnTo>
                    <a:pt x="257" y="323"/>
                  </a:lnTo>
                  <a:lnTo>
                    <a:pt x="264" y="317"/>
                  </a:lnTo>
                  <a:lnTo>
                    <a:pt x="268" y="317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7" y="308"/>
                  </a:lnTo>
                  <a:lnTo>
                    <a:pt x="281" y="304"/>
                  </a:lnTo>
                  <a:lnTo>
                    <a:pt x="279" y="299"/>
                  </a:lnTo>
                  <a:lnTo>
                    <a:pt x="286" y="293"/>
                  </a:lnTo>
                  <a:lnTo>
                    <a:pt x="287" y="287"/>
                  </a:lnTo>
                  <a:lnTo>
                    <a:pt x="294" y="285"/>
                  </a:lnTo>
                  <a:lnTo>
                    <a:pt x="296" y="283"/>
                  </a:lnTo>
                  <a:lnTo>
                    <a:pt x="296" y="280"/>
                  </a:lnTo>
                  <a:lnTo>
                    <a:pt x="291" y="278"/>
                  </a:lnTo>
                  <a:lnTo>
                    <a:pt x="292" y="274"/>
                  </a:lnTo>
                  <a:lnTo>
                    <a:pt x="292" y="270"/>
                  </a:lnTo>
                  <a:lnTo>
                    <a:pt x="290" y="266"/>
                  </a:lnTo>
                  <a:lnTo>
                    <a:pt x="290" y="261"/>
                  </a:lnTo>
                  <a:lnTo>
                    <a:pt x="292" y="257"/>
                  </a:lnTo>
                  <a:lnTo>
                    <a:pt x="291" y="252"/>
                  </a:lnTo>
                  <a:lnTo>
                    <a:pt x="289" y="247"/>
                  </a:lnTo>
                  <a:lnTo>
                    <a:pt x="290" y="243"/>
                  </a:lnTo>
                  <a:lnTo>
                    <a:pt x="293" y="235"/>
                  </a:lnTo>
                  <a:lnTo>
                    <a:pt x="294" y="233"/>
                  </a:lnTo>
                  <a:lnTo>
                    <a:pt x="293" y="228"/>
                  </a:lnTo>
                  <a:lnTo>
                    <a:pt x="294" y="220"/>
                  </a:lnTo>
                  <a:lnTo>
                    <a:pt x="302" y="215"/>
                  </a:lnTo>
                  <a:lnTo>
                    <a:pt x="304" y="213"/>
                  </a:lnTo>
                  <a:lnTo>
                    <a:pt x="303" y="210"/>
                  </a:lnTo>
                  <a:lnTo>
                    <a:pt x="294" y="206"/>
                  </a:lnTo>
                  <a:lnTo>
                    <a:pt x="291" y="208"/>
                  </a:lnTo>
                  <a:lnTo>
                    <a:pt x="290" y="204"/>
                  </a:lnTo>
                  <a:lnTo>
                    <a:pt x="288" y="201"/>
                  </a:lnTo>
                  <a:lnTo>
                    <a:pt x="286" y="199"/>
                  </a:lnTo>
                  <a:lnTo>
                    <a:pt x="287" y="196"/>
                  </a:lnTo>
                  <a:lnTo>
                    <a:pt x="287" y="191"/>
                  </a:lnTo>
                  <a:lnTo>
                    <a:pt x="287" y="188"/>
                  </a:lnTo>
                  <a:lnTo>
                    <a:pt x="287" y="183"/>
                  </a:lnTo>
                  <a:lnTo>
                    <a:pt x="286" y="175"/>
                  </a:lnTo>
                  <a:lnTo>
                    <a:pt x="285" y="171"/>
                  </a:lnTo>
                  <a:lnTo>
                    <a:pt x="283" y="167"/>
                  </a:lnTo>
                  <a:lnTo>
                    <a:pt x="281" y="163"/>
                  </a:lnTo>
                  <a:lnTo>
                    <a:pt x="279" y="158"/>
                  </a:lnTo>
                  <a:lnTo>
                    <a:pt x="278" y="156"/>
                  </a:lnTo>
                  <a:lnTo>
                    <a:pt x="279" y="152"/>
                  </a:lnTo>
                  <a:lnTo>
                    <a:pt x="283" y="150"/>
                  </a:lnTo>
                  <a:lnTo>
                    <a:pt x="282" y="144"/>
                  </a:lnTo>
                  <a:lnTo>
                    <a:pt x="280" y="139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1" y="122"/>
                  </a:lnTo>
                  <a:lnTo>
                    <a:pt x="280" y="119"/>
                  </a:lnTo>
                  <a:lnTo>
                    <a:pt x="286" y="120"/>
                  </a:lnTo>
                  <a:lnTo>
                    <a:pt x="289" y="120"/>
                  </a:lnTo>
                  <a:lnTo>
                    <a:pt x="288" y="116"/>
                  </a:lnTo>
                  <a:lnTo>
                    <a:pt x="288" y="112"/>
                  </a:lnTo>
                  <a:lnTo>
                    <a:pt x="289" y="107"/>
                  </a:lnTo>
                  <a:lnTo>
                    <a:pt x="285" y="100"/>
                  </a:lnTo>
                  <a:lnTo>
                    <a:pt x="286" y="92"/>
                  </a:lnTo>
                  <a:lnTo>
                    <a:pt x="287" y="89"/>
                  </a:lnTo>
                  <a:lnTo>
                    <a:pt x="285" y="87"/>
                  </a:lnTo>
                  <a:lnTo>
                    <a:pt x="283" y="82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79" y="75"/>
                  </a:lnTo>
                  <a:lnTo>
                    <a:pt x="274" y="76"/>
                  </a:lnTo>
                  <a:lnTo>
                    <a:pt x="272" y="74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2" y="63"/>
                  </a:lnTo>
                  <a:lnTo>
                    <a:pt x="257" y="63"/>
                  </a:lnTo>
                  <a:lnTo>
                    <a:pt x="250" y="54"/>
                  </a:lnTo>
                  <a:lnTo>
                    <a:pt x="248" y="50"/>
                  </a:lnTo>
                  <a:lnTo>
                    <a:pt x="246" y="48"/>
                  </a:lnTo>
                  <a:lnTo>
                    <a:pt x="243" y="46"/>
                  </a:lnTo>
                  <a:lnTo>
                    <a:pt x="242" y="44"/>
                  </a:lnTo>
                  <a:lnTo>
                    <a:pt x="242" y="41"/>
                  </a:lnTo>
                  <a:lnTo>
                    <a:pt x="241" y="38"/>
                  </a:lnTo>
                  <a:lnTo>
                    <a:pt x="238" y="37"/>
                  </a:lnTo>
                  <a:lnTo>
                    <a:pt x="235" y="35"/>
                  </a:lnTo>
                  <a:lnTo>
                    <a:pt x="233" y="31"/>
                  </a:lnTo>
                  <a:lnTo>
                    <a:pt x="234" y="28"/>
                  </a:lnTo>
                  <a:lnTo>
                    <a:pt x="235" y="25"/>
                  </a:lnTo>
                  <a:lnTo>
                    <a:pt x="234" y="22"/>
                  </a:lnTo>
                  <a:lnTo>
                    <a:pt x="234" y="19"/>
                  </a:lnTo>
                  <a:lnTo>
                    <a:pt x="235" y="16"/>
                  </a:lnTo>
                  <a:lnTo>
                    <a:pt x="235" y="13"/>
                  </a:lnTo>
                  <a:lnTo>
                    <a:pt x="234" y="10"/>
                  </a:lnTo>
                  <a:lnTo>
                    <a:pt x="236" y="7"/>
                  </a:lnTo>
                  <a:lnTo>
                    <a:pt x="239" y="5"/>
                  </a:lnTo>
                  <a:lnTo>
                    <a:pt x="236" y="2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San Sebastián">
              <a:extLst>
                <a:ext uri="{FF2B5EF4-FFF2-40B4-BE49-F238E27FC236}">
                  <a16:creationId xmlns:a16="http://schemas.microsoft.com/office/drawing/2014/main" id="{EE9CC5ED-D2E7-97B7-6903-C6FA8BEF7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2022475"/>
              <a:ext cx="587375" cy="523875"/>
            </a:xfrm>
            <a:custGeom>
              <a:avLst/>
              <a:gdLst>
                <a:gd name="T0" fmla="*/ 2147483647 w 370"/>
                <a:gd name="T1" fmla="*/ 2147483647 h 330"/>
                <a:gd name="T2" fmla="*/ 2147483647 w 370"/>
                <a:gd name="T3" fmla="*/ 2147483647 h 330"/>
                <a:gd name="T4" fmla="*/ 2147483647 w 370"/>
                <a:gd name="T5" fmla="*/ 2147483647 h 330"/>
                <a:gd name="T6" fmla="*/ 2147483647 w 370"/>
                <a:gd name="T7" fmla="*/ 2147483647 h 330"/>
                <a:gd name="T8" fmla="*/ 2147483647 w 370"/>
                <a:gd name="T9" fmla="*/ 2147483647 h 330"/>
                <a:gd name="T10" fmla="*/ 2147483647 w 370"/>
                <a:gd name="T11" fmla="*/ 2147483647 h 330"/>
                <a:gd name="T12" fmla="*/ 2147483647 w 370"/>
                <a:gd name="T13" fmla="*/ 2147483647 h 330"/>
                <a:gd name="T14" fmla="*/ 2147483647 w 370"/>
                <a:gd name="T15" fmla="*/ 2147483647 h 330"/>
                <a:gd name="T16" fmla="*/ 2147483647 w 370"/>
                <a:gd name="T17" fmla="*/ 2147483647 h 330"/>
                <a:gd name="T18" fmla="*/ 2147483647 w 370"/>
                <a:gd name="T19" fmla="*/ 2147483647 h 330"/>
                <a:gd name="T20" fmla="*/ 2147483647 w 370"/>
                <a:gd name="T21" fmla="*/ 2147483647 h 330"/>
                <a:gd name="T22" fmla="*/ 2147483647 w 370"/>
                <a:gd name="T23" fmla="*/ 2147483647 h 330"/>
                <a:gd name="T24" fmla="*/ 2147483647 w 370"/>
                <a:gd name="T25" fmla="*/ 2147483647 h 330"/>
                <a:gd name="T26" fmla="*/ 2147483647 w 370"/>
                <a:gd name="T27" fmla="*/ 2147483647 h 330"/>
                <a:gd name="T28" fmla="*/ 2147483647 w 370"/>
                <a:gd name="T29" fmla="*/ 2147483647 h 330"/>
                <a:gd name="T30" fmla="*/ 2147483647 w 370"/>
                <a:gd name="T31" fmla="*/ 2147483647 h 330"/>
                <a:gd name="T32" fmla="*/ 2147483647 w 370"/>
                <a:gd name="T33" fmla="*/ 2147483647 h 330"/>
                <a:gd name="T34" fmla="*/ 2147483647 w 370"/>
                <a:gd name="T35" fmla="*/ 2147483647 h 330"/>
                <a:gd name="T36" fmla="*/ 2147483647 w 370"/>
                <a:gd name="T37" fmla="*/ 2147483647 h 330"/>
                <a:gd name="T38" fmla="*/ 2147483647 w 370"/>
                <a:gd name="T39" fmla="*/ 2147483647 h 330"/>
                <a:gd name="T40" fmla="*/ 2147483647 w 370"/>
                <a:gd name="T41" fmla="*/ 2147483647 h 330"/>
                <a:gd name="T42" fmla="*/ 2147483647 w 370"/>
                <a:gd name="T43" fmla="*/ 2147483647 h 330"/>
                <a:gd name="T44" fmla="*/ 2147483647 w 370"/>
                <a:gd name="T45" fmla="*/ 2147483647 h 330"/>
                <a:gd name="T46" fmla="*/ 2147483647 w 370"/>
                <a:gd name="T47" fmla="*/ 2147483647 h 330"/>
                <a:gd name="T48" fmla="*/ 2147483647 w 370"/>
                <a:gd name="T49" fmla="*/ 2147483647 h 330"/>
                <a:gd name="T50" fmla="*/ 2147483647 w 370"/>
                <a:gd name="T51" fmla="*/ 2147483647 h 330"/>
                <a:gd name="T52" fmla="*/ 2147483647 w 370"/>
                <a:gd name="T53" fmla="*/ 2147483647 h 330"/>
                <a:gd name="T54" fmla="*/ 2147483647 w 370"/>
                <a:gd name="T55" fmla="*/ 2147483647 h 330"/>
                <a:gd name="T56" fmla="*/ 2147483647 w 370"/>
                <a:gd name="T57" fmla="*/ 2147483647 h 330"/>
                <a:gd name="T58" fmla="*/ 2147483647 w 370"/>
                <a:gd name="T59" fmla="*/ 2147483647 h 330"/>
                <a:gd name="T60" fmla="*/ 2147483647 w 370"/>
                <a:gd name="T61" fmla="*/ 2147483647 h 330"/>
                <a:gd name="T62" fmla="*/ 2147483647 w 370"/>
                <a:gd name="T63" fmla="*/ 2147483647 h 330"/>
                <a:gd name="T64" fmla="*/ 2147483647 w 370"/>
                <a:gd name="T65" fmla="*/ 2147483647 h 330"/>
                <a:gd name="T66" fmla="*/ 2147483647 w 370"/>
                <a:gd name="T67" fmla="*/ 2147483647 h 330"/>
                <a:gd name="T68" fmla="*/ 2147483647 w 370"/>
                <a:gd name="T69" fmla="*/ 2147483647 h 330"/>
                <a:gd name="T70" fmla="*/ 2147483647 w 370"/>
                <a:gd name="T71" fmla="*/ 2147483647 h 330"/>
                <a:gd name="T72" fmla="*/ 2147483647 w 370"/>
                <a:gd name="T73" fmla="*/ 2147483647 h 330"/>
                <a:gd name="T74" fmla="*/ 2147483647 w 370"/>
                <a:gd name="T75" fmla="*/ 2147483647 h 330"/>
                <a:gd name="T76" fmla="*/ 2147483647 w 370"/>
                <a:gd name="T77" fmla="*/ 2147483647 h 330"/>
                <a:gd name="T78" fmla="*/ 2147483647 w 370"/>
                <a:gd name="T79" fmla="*/ 2147483647 h 330"/>
                <a:gd name="T80" fmla="*/ 2147483647 w 370"/>
                <a:gd name="T81" fmla="*/ 2147483647 h 330"/>
                <a:gd name="T82" fmla="*/ 2147483647 w 370"/>
                <a:gd name="T83" fmla="*/ 2147483647 h 330"/>
                <a:gd name="T84" fmla="*/ 2147483647 w 370"/>
                <a:gd name="T85" fmla="*/ 2147483647 h 330"/>
                <a:gd name="T86" fmla="*/ 2147483647 w 370"/>
                <a:gd name="T87" fmla="*/ 2147483647 h 330"/>
                <a:gd name="T88" fmla="*/ 2147483647 w 370"/>
                <a:gd name="T89" fmla="*/ 2147483647 h 330"/>
                <a:gd name="T90" fmla="*/ 2147483647 w 370"/>
                <a:gd name="T91" fmla="*/ 2147483647 h 330"/>
                <a:gd name="T92" fmla="*/ 2147483647 w 370"/>
                <a:gd name="T93" fmla="*/ 2147483647 h 330"/>
                <a:gd name="T94" fmla="*/ 2147483647 w 370"/>
                <a:gd name="T95" fmla="*/ 2147483647 h 330"/>
                <a:gd name="T96" fmla="*/ 2147483647 w 370"/>
                <a:gd name="T97" fmla="*/ 2147483647 h 330"/>
                <a:gd name="T98" fmla="*/ 2147483647 w 370"/>
                <a:gd name="T99" fmla="*/ 2147483647 h 330"/>
                <a:gd name="T100" fmla="*/ 2147483647 w 370"/>
                <a:gd name="T101" fmla="*/ 2147483647 h 330"/>
                <a:gd name="T102" fmla="*/ 2147483647 w 370"/>
                <a:gd name="T103" fmla="*/ 2147483647 h 330"/>
                <a:gd name="T104" fmla="*/ 2147483647 w 370"/>
                <a:gd name="T105" fmla="*/ 2147483647 h 330"/>
                <a:gd name="T106" fmla="*/ 2147483647 w 370"/>
                <a:gd name="T107" fmla="*/ 2147483647 h 330"/>
                <a:gd name="T108" fmla="*/ 2147483647 w 370"/>
                <a:gd name="T109" fmla="*/ 2147483647 h 330"/>
                <a:gd name="T110" fmla="*/ 2147483647 w 370"/>
                <a:gd name="T111" fmla="*/ 2147483647 h 3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0"/>
                <a:gd name="T169" fmla="*/ 0 h 330"/>
                <a:gd name="T170" fmla="*/ 370 w 370"/>
                <a:gd name="T171" fmla="*/ 330 h 33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0" h="330">
                  <a:moveTo>
                    <a:pt x="335" y="327"/>
                  </a:moveTo>
                  <a:lnTo>
                    <a:pt x="332" y="321"/>
                  </a:lnTo>
                  <a:lnTo>
                    <a:pt x="333" y="317"/>
                  </a:lnTo>
                  <a:lnTo>
                    <a:pt x="336" y="306"/>
                  </a:lnTo>
                  <a:lnTo>
                    <a:pt x="334" y="300"/>
                  </a:lnTo>
                  <a:lnTo>
                    <a:pt x="331" y="297"/>
                  </a:lnTo>
                  <a:lnTo>
                    <a:pt x="331" y="295"/>
                  </a:lnTo>
                  <a:lnTo>
                    <a:pt x="333" y="280"/>
                  </a:lnTo>
                  <a:lnTo>
                    <a:pt x="327" y="270"/>
                  </a:lnTo>
                  <a:lnTo>
                    <a:pt x="328" y="263"/>
                  </a:lnTo>
                  <a:lnTo>
                    <a:pt x="328" y="260"/>
                  </a:lnTo>
                  <a:lnTo>
                    <a:pt x="329" y="247"/>
                  </a:lnTo>
                  <a:lnTo>
                    <a:pt x="330" y="237"/>
                  </a:lnTo>
                  <a:lnTo>
                    <a:pt x="330" y="234"/>
                  </a:lnTo>
                  <a:lnTo>
                    <a:pt x="329" y="230"/>
                  </a:lnTo>
                  <a:lnTo>
                    <a:pt x="328" y="228"/>
                  </a:lnTo>
                  <a:lnTo>
                    <a:pt x="329" y="213"/>
                  </a:lnTo>
                  <a:lnTo>
                    <a:pt x="330" y="208"/>
                  </a:lnTo>
                  <a:lnTo>
                    <a:pt x="339" y="183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41" y="170"/>
                  </a:lnTo>
                  <a:lnTo>
                    <a:pt x="342" y="167"/>
                  </a:lnTo>
                  <a:lnTo>
                    <a:pt x="345" y="157"/>
                  </a:lnTo>
                  <a:lnTo>
                    <a:pt x="346" y="153"/>
                  </a:lnTo>
                  <a:lnTo>
                    <a:pt x="349" y="146"/>
                  </a:lnTo>
                  <a:lnTo>
                    <a:pt x="350" y="142"/>
                  </a:lnTo>
                  <a:lnTo>
                    <a:pt x="352" y="134"/>
                  </a:lnTo>
                  <a:lnTo>
                    <a:pt x="353" y="131"/>
                  </a:lnTo>
                  <a:lnTo>
                    <a:pt x="356" y="123"/>
                  </a:lnTo>
                  <a:lnTo>
                    <a:pt x="357" y="120"/>
                  </a:lnTo>
                  <a:lnTo>
                    <a:pt x="360" y="107"/>
                  </a:lnTo>
                  <a:lnTo>
                    <a:pt x="365" y="91"/>
                  </a:lnTo>
                  <a:lnTo>
                    <a:pt x="365" y="89"/>
                  </a:lnTo>
                  <a:lnTo>
                    <a:pt x="367" y="82"/>
                  </a:lnTo>
                  <a:lnTo>
                    <a:pt x="370" y="69"/>
                  </a:lnTo>
                  <a:lnTo>
                    <a:pt x="368" y="66"/>
                  </a:lnTo>
                  <a:lnTo>
                    <a:pt x="356" y="68"/>
                  </a:lnTo>
                  <a:lnTo>
                    <a:pt x="350" y="66"/>
                  </a:lnTo>
                  <a:lnTo>
                    <a:pt x="349" y="68"/>
                  </a:lnTo>
                  <a:lnTo>
                    <a:pt x="340" y="66"/>
                  </a:lnTo>
                  <a:lnTo>
                    <a:pt x="337" y="61"/>
                  </a:lnTo>
                  <a:lnTo>
                    <a:pt x="335" y="55"/>
                  </a:lnTo>
                  <a:lnTo>
                    <a:pt x="333" y="53"/>
                  </a:lnTo>
                  <a:lnTo>
                    <a:pt x="331" y="50"/>
                  </a:lnTo>
                  <a:lnTo>
                    <a:pt x="328" y="48"/>
                  </a:lnTo>
                  <a:lnTo>
                    <a:pt x="316" y="44"/>
                  </a:lnTo>
                  <a:lnTo>
                    <a:pt x="313" y="42"/>
                  </a:lnTo>
                  <a:lnTo>
                    <a:pt x="299" y="23"/>
                  </a:lnTo>
                  <a:lnTo>
                    <a:pt x="301" y="9"/>
                  </a:lnTo>
                  <a:lnTo>
                    <a:pt x="301" y="5"/>
                  </a:lnTo>
                  <a:lnTo>
                    <a:pt x="298" y="5"/>
                  </a:lnTo>
                  <a:lnTo>
                    <a:pt x="294" y="5"/>
                  </a:lnTo>
                  <a:lnTo>
                    <a:pt x="292" y="6"/>
                  </a:lnTo>
                  <a:lnTo>
                    <a:pt x="288" y="6"/>
                  </a:lnTo>
                  <a:lnTo>
                    <a:pt x="280" y="9"/>
                  </a:lnTo>
                  <a:lnTo>
                    <a:pt x="271" y="16"/>
                  </a:lnTo>
                  <a:lnTo>
                    <a:pt x="270" y="21"/>
                  </a:lnTo>
                  <a:lnTo>
                    <a:pt x="268" y="27"/>
                  </a:lnTo>
                  <a:lnTo>
                    <a:pt x="266" y="31"/>
                  </a:lnTo>
                  <a:lnTo>
                    <a:pt x="267" y="36"/>
                  </a:lnTo>
                  <a:lnTo>
                    <a:pt x="268" y="40"/>
                  </a:lnTo>
                  <a:lnTo>
                    <a:pt x="265" y="42"/>
                  </a:lnTo>
                  <a:lnTo>
                    <a:pt x="256" y="45"/>
                  </a:lnTo>
                  <a:lnTo>
                    <a:pt x="253" y="45"/>
                  </a:lnTo>
                  <a:lnTo>
                    <a:pt x="250" y="46"/>
                  </a:lnTo>
                  <a:lnTo>
                    <a:pt x="247" y="46"/>
                  </a:lnTo>
                  <a:lnTo>
                    <a:pt x="245" y="44"/>
                  </a:lnTo>
                  <a:lnTo>
                    <a:pt x="242" y="43"/>
                  </a:lnTo>
                  <a:lnTo>
                    <a:pt x="239" y="41"/>
                  </a:lnTo>
                  <a:lnTo>
                    <a:pt x="237" y="37"/>
                  </a:lnTo>
                  <a:lnTo>
                    <a:pt x="234" y="36"/>
                  </a:lnTo>
                  <a:lnTo>
                    <a:pt x="231" y="36"/>
                  </a:lnTo>
                  <a:lnTo>
                    <a:pt x="228" y="35"/>
                  </a:lnTo>
                  <a:lnTo>
                    <a:pt x="224" y="33"/>
                  </a:lnTo>
                  <a:lnTo>
                    <a:pt x="221" y="31"/>
                  </a:lnTo>
                  <a:lnTo>
                    <a:pt x="218" y="30"/>
                  </a:lnTo>
                  <a:lnTo>
                    <a:pt x="212" y="28"/>
                  </a:lnTo>
                  <a:lnTo>
                    <a:pt x="208" y="26"/>
                  </a:lnTo>
                  <a:lnTo>
                    <a:pt x="205" y="25"/>
                  </a:lnTo>
                  <a:lnTo>
                    <a:pt x="200" y="24"/>
                  </a:lnTo>
                  <a:lnTo>
                    <a:pt x="197" y="23"/>
                  </a:lnTo>
                  <a:lnTo>
                    <a:pt x="191" y="22"/>
                  </a:lnTo>
                  <a:lnTo>
                    <a:pt x="188" y="21"/>
                  </a:lnTo>
                  <a:lnTo>
                    <a:pt x="184" y="21"/>
                  </a:lnTo>
                  <a:lnTo>
                    <a:pt x="173" y="20"/>
                  </a:lnTo>
                  <a:lnTo>
                    <a:pt x="169" y="20"/>
                  </a:lnTo>
                  <a:lnTo>
                    <a:pt x="167" y="22"/>
                  </a:lnTo>
                  <a:lnTo>
                    <a:pt x="157" y="23"/>
                  </a:lnTo>
                  <a:lnTo>
                    <a:pt x="153" y="20"/>
                  </a:lnTo>
                  <a:lnTo>
                    <a:pt x="136" y="15"/>
                  </a:lnTo>
                  <a:lnTo>
                    <a:pt x="134" y="13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20" y="9"/>
                  </a:lnTo>
                  <a:lnTo>
                    <a:pt x="108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0" y="6"/>
                  </a:lnTo>
                  <a:lnTo>
                    <a:pt x="54" y="13"/>
                  </a:lnTo>
                  <a:lnTo>
                    <a:pt x="44" y="30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28" y="69"/>
                  </a:lnTo>
                  <a:lnTo>
                    <a:pt x="29" y="71"/>
                  </a:lnTo>
                  <a:lnTo>
                    <a:pt x="27" y="76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5" y="88"/>
                  </a:lnTo>
                  <a:lnTo>
                    <a:pt x="13" y="95"/>
                  </a:lnTo>
                  <a:lnTo>
                    <a:pt x="11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15" y="104"/>
                  </a:lnTo>
                  <a:lnTo>
                    <a:pt x="20" y="115"/>
                  </a:lnTo>
                  <a:lnTo>
                    <a:pt x="22" y="119"/>
                  </a:lnTo>
                  <a:lnTo>
                    <a:pt x="25" y="126"/>
                  </a:lnTo>
                  <a:lnTo>
                    <a:pt x="26" y="130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6" y="158"/>
                  </a:lnTo>
                  <a:lnTo>
                    <a:pt x="34" y="161"/>
                  </a:lnTo>
                  <a:lnTo>
                    <a:pt x="30" y="163"/>
                  </a:lnTo>
                  <a:lnTo>
                    <a:pt x="27" y="164"/>
                  </a:lnTo>
                  <a:lnTo>
                    <a:pt x="26" y="170"/>
                  </a:lnTo>
                  <a:lnTo>
                    <a:pt x="23" y="172"/>
                  </a:lnTo>
                  <a:lnTo>
                    <a:pt x="19" y="181"/>
                  </a:lnTo>
                  <a:lnTo>
                    <a:pt x="16" y="185"/>
                  </a:lnTo>
                  <a:lnTo>
                    <a:pt x="12" y="190"/>
                  </a:lnTo>
                  <a:lnTo>
                    <a:pt x="6" y="197"/>
                  </a:lnTo>
                  <a:lnTo>
                    <a:pt x="0" y="204"/>
                  </a:lnTo>
                  <a:lnTo>
                    <a:pt x="19" y="214"/>
                  </a:lnTo>
                  <a:lnTo>
                    <a:pt x="28" y="219"/>
                  </a:lnTo>
                  <a:lnTo>
                    <a:pt x="29" y="228"/>
                  </a:lnTo>
                  <a:lnTo>
                    <a:pt x="29" y="232"/>
                  </a:lnTo>
                  <a:lnTo>
                    <a:pt x="29" y="235"/>
                  </a:lnTo>
                  <a:lnTo>
                    <a:pt x="34" y="243"/>
                  </a:lnTo>
                  <a:lnTo>
                    <a:pt x="38" y="247"/>
                  </a:lnTo>
                  <a:lnTo>
                    <a:pt x="45" y="243"/>
                  </a:lnTo>
                  <a:lnTo>
                    <a:pt x="49" y="243"/>
                  </a:lnTo>
                  <a:lnTo>
                    <a:pt x="50" y="246"/>
                  </a:lnTo>
                  <a:lnTo>
                    <a:pt x="48" y="249"/>
                  </a:lnTo>
                  <a:lnTo>
                    <a:pt x="32" y="258"/>
                  </a:lnTo>
                  <a:lnTo>
                    <a:pt x="34" y="265"/>
                  </a:lnTo>
                  <a:lnTo>
                    <a:pt x="40" y="263"/>
                  </a:lnTo>
                  <a:lnTo>
                    <a:pt x="44" y="261"/>
                  </a:lnTo>
                  <a:lnTo>
                    <a:pt x="54" y="266"/>
                  </a:lnTo>
                  <a:lnTo>
                    <a:pt x="57" y="269"/>
                  </a:lnTo>
                  <a:lnTo>
                    <a:pt x="61" y="268"/>
                  </a:lnTo>
                  <a:lnTo>
                    <a:pt x="66" y="262"/>
                  </a:lnTo>
                  <a:lnTo>
                    <a:pt x="70" y="262"/>
                  </a:lnTo>
                  <a:lnTo>
                    <a:pt x="76" y="267"/>
                  </a:lnTo>
                  <a:lnTo>
                    <a:pt x="80" y="273"/>
                  </a:lnTo>
                  <a:lnTo>
                    <a:pt x="83" y="272"/>
                  </a:lnTo>
                  <a:lnTo>
                    <a:pt x="87" y="271"/>
                  </a:lnTo>
                  <a:lnTo>
                    <a:pt x="91" y="267"/>
                  </a:lnTo>
                  <a:lnTo>
                    <a:pt x="95" y="268"/>
                  </a:lnTo>
                  <a:lnTo>
                    <a:pt x="100" y="268"/>
                  </a:lnTo>
                  <a:lnTo>
                    <a:pt x="105" y="268"/>
                  </a:lnTo>
                  <a:lnTo>
                    <a:pt x="108" y="267"/>
                  </a:lnTo>
                  <a:lnTo>
                    <a:pt x="114" y="272"/>
                  </a:lnTo>
                  <a:lnTo>
                    <a:pt x="118" y="274"/>
                  </a:lnTo>
                  <a:lnTo>
                    <a:pt x="124" y="272"/>
                  </a:lnTo>
                  <a:lnTo>
                    <a:pt x="127" y="271"/>
                  </a:lnTo>
                  <a:lnTo>
                    <a:pt x="129" y="273"/>
                  </a:lnTo>
                  <a:lnTo>
                    <a:pt x="132" y="274"/>
                  </a:lnTo>
                  <a:lnTo>
                    <a:pt x="135" y="275"/>
                  </a:lnTo>
                  <a:lnTo>
                    <a:pt x="138" y="276"/>
                  </a:lnTo>
                  <a:lnTo>
                    <a:pt x="141" y="274"/>
                  </a:lnTo>
                  <a:lnTo>
                    <a:pt x="146" y="273"/>
                  </a:lnTo>
                  <a:lnTo>
                    <a:pt x="148" y="275"/>
                  </a:lnTo>
                  <a:lnTo>
                    <a:pt x="151" y="277"/>
                  </a:lnTo>
                  <a:lnTo>
                    <a:pt x="154" y="277"/>
                  </a:lnTo>
                  <a:lnTo>
                    <a:pt x="157" y="278"/>
                  </a:lnTo>
                  <a:lnTo>
                    <a:pt x="161" y="278"/>
                  </a:lnTo>
                  <a:lnTo>
                    <a:pt x="163" y="277"/>
                  </a:lnTo>
                  <a:lnTo>
                    <a:pt x="166" y="276"/>
                  </a:lnTo>
                  <a:lnTo>
                    <a:pt x="168" y="275"/>
                  </a:lnTo>
                  <a:lnTo>
                    <a:pt x="171" y="275"/>
                  </a:lnTo>
                  <a:lnTo>
                    <a:pt x="173" y="277"/>
                  </a:lnTo>
                  <a:lnTo>
                    <a:pt x="177" y="277"/>
                  </a:lnTo>
                  <a:lnTo>
                    <a:pt x="179" y="278"/>
                  </a:lnTo>
                  <a:lnTo>
                    <a:pt x="184" y="280"/>
                  </a:lnTo>
                  <a:lnTo>
                    <a:pt x="185" y="283"/>
                  </a:lnTo>
                  <a:lnTo>
                    <a:pt x="186" y="285"/>
                  </a:lnTo>
                  <a:lnTo>
                    <a:pt x="187" y="288"/>
                  </a:lnTo>
                  <a:lnTo>
                    <a:pt x="189" y="291"/>
                  </a:lnTo>
                  <a:lnTo>
                    <a:pt x="190" y="293"/>
                  </a:lnTo>
                  <a:lnTo>
                    <a:pt x="190" y="297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6" y="304"/>
                  </a:lnTo>
                  <a:lnTo>
                    <a:pt x="200" y="300"/>
                  </a:lnTo>
                  <a:lnTo>
                    <a:pt x="201" y="290"/>
                  </a:lnTo>
                  <a:lnTo>
                    <a:pt x="202" y="286"/>
                  </a:lnTo>
                  <a:lnTo>
                    <a:pt x="208" y="287"/>
                  </a:lnTo>
                  <a:lnTo>
                    <a:pt x="220" y="284"/>
                  </a:lnTo>
                  <a:lnTo>
                    <a:pt x="228" y="285"/>
                  </a:lnTo>
                  <a:lnTo>
                    <a:pt x="242" y="287"/>
                  </a:lnTo>
                  <a:lnTo>
                    <a:pt x="244" y="281"/>
                  </a:lnTo>
                  <a:lnTo>
                    <a:pt x="247" y="282"/>
                  </a:lnTo>
                  <a:lnTo>
                    <a:pt x="248" y="285"/>
                  </a:lnTo>
                  <a:lnTo>
                    <a:pt x="256" y="296"/>
                  </a:lnTo>
                  <a:lnTo>
                    <a:pt x="255" y="303"/>
                  </a:lnTo>
                  <a:lnTo>
                    <a:pt x="253" y="310"/>
                  </a:lnTo>
                  <a:lnTo>
                    <a:pt x="263" y="308"/>
                  </a:lnTo>
                  <a:lnTo>
                    <a:pt x="263" y="311"/>
                  </a:lnTo>
                  <a:lnTo>
                    <a:pt x="277" y="325"/>
                  </a:lnTo>
                  <a:lnTo>
                    <a:pt x="281" y="326"/>
                  </a:lnTo>
                  <a:lnTo>
                    <a:pt x="286" y="319"/>
                  </a:lnTo>
                  <a:lnTo>
                    <a:pt x="285" y="314"/>
                  </a:lnTo>
                  <a:lnTo>
                    <a:pt x="289" y="313"/>
                  </a:lnTo>
                  <a:lnTo>
                    <a:pt x="298" y="313"/>
                  </a:lnTo>
                  <a:lnTo>
                    <a:pt x="303" y="316"/>
                  </a:lnTo>
                  <a:lnTo>
                    <a:pt x="307" y="314"/>
                  </a:lnTo>
                  <a:lnTo>
                    <a:pt x="312" y="321"/>
                  </a:lnTo>
                  <a:lnTo>
                    <a:pt x="328" y="327"/>
                  </a:lnTo>
                  <a:lnTo>
                    <a:pt x="332" y="330"/>
                  </a:lnTo>
                  <a:lnTo>
                    <a:pt x="335" y="327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Santa Isabel">
              <a:extLst>
                <a:ext uri="{FF2B5EF4-FFF2-40B4-BE49-F238E27FC236}">
                  <a16:creationId xmlns:a16="http://schemas.microsoft.com/office/drawing/2014/main" id="{C724A354-C29C-FEFB-5719-4765765E9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3311525"/>
              <a:ext cx="442912" cy="379413"/>
            </a:xfrm>
            <a:custGeom>
              <a:avLst/>
              <a:gdLst>
                <a:gd name="T0" fmla="*/ 2147483647 w 279"/>
                <a:gd name="T1" fmla="*/ 2147483647 h 239"/>
                <a:gd name="T2" fmla="*/ 2147483647 w 279"/>
                <a:gd name="T3" fmla="*/ 2147483647 h 239"/>
                <a:gd name="T4" fmla="*/ 2147483647 w 279"/>
                <a:gd name="T5" fmla="*/ 2147483647 h 239"/>
                <a:gd name="T6" fmla="*/ 2147483647 w 279"/>
                <a:gd name="T7" fmla="*/ 2147483647 h 239"/>
                <a:gd name="T8" fmla="*/ 2147483647 w 279"/>
                <a:gd name="T9" fmla="*/ 2147483647 h 239"/>
                <a:gd name="T10" fmla="*/ 2147483647 w 279"/>
                <a:gd name="T11" fmla="*/ 2147483647 h 239"/>
                <a:gd name="T12" fmla="*/ 2147483647 w 279"/>
                <a:gd name="T13" fmla="*/ 2147483647 h 239"/>
                <a:gd name="T14" fmla="*/ 2147483647 w 279"/>
                <a:gd name="T15" fmla="*/ 2147483647 h 239"/>
                <a:gd name="T16" fmla="*/ 2147483647 w 279"/>
                <a:gd name="T17" fmla="*/ 2147483647 h 239"/>
                <a:gd name="T18" fmla="*/ 2147483647 w 279"/>
                <a:gd name="T19" fmla="*/ 2147483647 h 239"/>
                <a:gd name="T20" fmla="*/ 2147483647 w 279"/>
                <a:gd name="T21" fmla="*/ 2147483647 h 239"/>
                <a:gd name="T22" fmla="*/ 2147483647 w 279"/>
                <a:gd name="T23" fmla="*/ 2147483647 h 239"/>
                <a:gd name="T24" fmla="*/ 2147483647 w 279"/>
                <a:gd name="T25" fmla="*/ 2147483647 h 239"/>
                <a:gd name="T26" fmla="*/ 2147483647 w 279"/>
                <a:gd name="T27" fmla="*/ 2147483647 h 239"/>
                <a:gd name="T28" fmla="*/ 2147483647 w 279"/>
                <a:gd name="T29" fmla="*/ 2147483647 h 239"/>
                <a:gd name="T30" fmla="*/ 2147483647 w 279"/>
                <a:gd name="T31" fmla="*/ 2147483647 h 239"/>
                <a:gd name="T32" fmla="*/ 2147483647 w 279"/>
                <a:gd name="T33" fmla="*/ 2147483647 h 239"/>
                <a:gd name="T34" fmla="*/ 2147483647 w 279"/>
                <a:gd name="T35" fmla="*/ 2147483647 h 239"/>
                <a:gd name="T36" fmla="*/ 2147483647 w 279"/>
                <a:gd name="T37" fmla="*/ 2147483647 h 239"/>
                <a:gd name="T38" fmla="*/ 2147483647 w 279"/>
                <a:gd name="T39" fmla="*/ 2147483647 h 239"/>
                <a:gd name="T40" fmla="*/ 2147483647 w 279"/>
                <a:gd name="T41" fmla="*/ 2147483647 h 239"/>
                <a:gd name="T42" fmla="*/ 2147483647 w 279"/>
                <a:gd name="T43" fmla="*/ 2147483647 h 239"/>
                <a:gd name="T44" fmla="*/ 2147483647 w 279"/>
                <a:gd name="T45" fmla="*/ 2147483647 h 239"/>
                <a:gd name="T46" fmla="*/ 2147483647 w 279"/>
                <a:gd name="T47" fmla="*/ 2147483647 h 239"/>
                <a:gd name="T48" fmla="*/ 2147483647 w 279"/>
                <a:gd name="T49" fmla="*/ 2147483647 h 239"/>
                <a:gd name="T50" fmla="*/ 2147483647 w 279"/>
                <a:gd name="T51" fmla="*/ 2147483647 h 239"/>
                <a:gd name="T52" fmla="*/ 2147483647 w 279"/>
                <a:gd name="T53" fmla="*/ 2147483647 h 239"/>
                <a:gd name="T54" fmla="*/ 2147483647 w 279"/>
                <a:gd name="T55" fmla="*/ 2147483647 h 239"/>
                <a:gd name="T56" fmla="*/ 2147483647 w 279"/>
                <a:gd name="T57" fmla="*/ 2147483647 h 239"/>
                <a:gd name="T58" fmla="*/ 2147483647 w 279"/>
                <a:gd name="T59" fmla="*/ 2147483647 h 239"/>
                <a:gd name="T60" fmla="*/ 2147483647 w 279"/>
                <a:gd name="T61" fmla="*/ 2147483647 h 239"/>
                <a:gd name="T62" fmla="*/ 2147483647 w 279"/>
                <a:gd name="T63" fmla="*/ 2147483647 h 239"/>
                <a:gd name="T64" fmla="*/ 2147483647 w 279"/>
                <a:gd name="T65" fmla="*/ 2147483647 h 239"/>
                <a:gd name="T66" fmla="*/ 2147483647 w 279"/>
                <a:gd name="T67" fmla="*/ 2147483647 h 239"/>
                <a:gd name="T68" fmla="*/ 2147483647 w 279"/>
                <a:gd name="T69" fmla="*/ 2147483647 h 239"/>
                <a:gd name="T70" fmla="*/ 2147483647 w 279"/>
                <a:gd name="T71" fmla="*/ 2147483647 h 239"/>
                <a:gd name="T72" fmla="*/ 2147483647 w 279"/>
                <a:gd name="T73" fmla="*/ 0 h 239"/>
                <a:gd name="T74" fmla="*/ 2147483647 w 279"/>
                <a:gd name="T75" fmla="*/ 2147483647 h 239"/>
                <a:gd name="T76" fmla="*/ 2147483647 w 279"/>
                <a:gd name="T77" fmla="*/ 2147483647 h 239"/>
                <a:gd name="T78" fmla="*/ 2147483647 w 279"/>
                <a:gd name="T79" fmla="*/ 2147483647 h 239"/>
                <a:gd name="T80" fmla="*/ 2147483647 w 279"/>
                <a:gd name="T81" fmla="*/ 2147483647 h 239"/>
                <a:gd name="T82" fmla="*/ 2147483647 w 279"/>
                <a:gd name="T83" fmla="*/ 2147483647 h 239"/>
                <a:gd name="T84" fmla="*/ 2147483647 w 279"/>
                <a:gd name="T85" fmla="*/ 2147483647 h 239"/>
                <a:gd name="T86" fmla="*/ 2147483647 w 279"/>
                <a:gd name="T87" fmla="*/ 2147483647 h 239"/>
                <a:gd name="T88" fmla="*/ 2147483647 w 279"/>
                <a:gd name="T89" fmla="*/ 2147483647 h 239"/>
                <a:gd name="T90" fmla="*/ 2147483647 w 279"/>
                <a:gd name="T91" fmla="*/ 2147483647 h 239"/>
                <a:gd name="T92" fmla="*/ 2147483647 w 279"/>
                <a:gd name="T93" fmla="*/ 2147483647 h 239"/>
                <a:gd name="T94" fmla="*/ 2147483647 w 279"/>
                <a:gd name="T95" fmla="*/ 2147483647 h 239"/>
                <a:gd name="T96" fmla="*/ 2147483647 w 279"/>
                <a:gd name="T97" fmla="*/ 2147483647 h 239"/>
                <a:gd name="T98" fmla="*/ 2147483647 w 279"/>
                <a:gd name="T99" fmla="*/ 2147483647 h 239"/>
                <a:gd name="T100" fmla="*/ 2147483647 w 279"/>
                <a:gd name="T101" fmla="*/ 2147483647 h 239"/>
                <a:gd name="T102" fmla="*/ 2147483647 w 279"/>
                <a:gd name="T103" fmla="*/ 2147483647 h 239"/>
                <a:gd name="T104" fmla="*/ 2147483647 w 279"/>
                <a:gd name="T105" fmla="*/ 2147483647 h 2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9"/>
                <a:gd name="T160" fmla="*/ 0 h 239"/>
                <a:gd name="T161" fmla="*/ 279 w 279"/>
                <a:gd name="T162" fmla="*/ 239 h 2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9" h="239">
                  <a:moveTo>
                    <a:pt x="263" y="97"/>
                  </a:moveTo>
                  <a:lnTo>
                    <a:pt x="262" y="102"/>
                  </a:lnTo>
                  <a:lnTo>
                    <a:pt x="261" y="105"/>
                  </a:lnTo>
                  <a:lnTo>
                    <a:pt x="258" y="109"/>
                  </a:lnTo>
                  <a:lnTo>
                    <a:pt x="254" y="125"/>
                  </a:lnTo>
                  <a:lnTo>
                    <a:pt x="264" y="148"/>
                  </a:lnTo>
                  <a:lnTo>
                    <a:pt x="264" y="151"/>
                  </a:lnTo>
                  <a:lnTo>
                    <a:pt x="258" y="154"/>
                  </a:lnTo>
                  <a:lnTo>
                    <a:pt x="255" y="156"/>
                  </a:lnTo>
                  <a:lnTo>
                    <a:pt x="247" y="163"/>
                  </a:lnTo>
                  <a:lnTo>
                    <a:pt x="242" y="165"/>
                  </a:lnTo>
                  <a:lnTo>
                    <a:pt x="231" y="172"/>
                  </a:lnTo>
                  <a:lnTo>
                    <a:pt x="226" y="177"/>
                  </a:lnTo>
                  <a:lnTo>
                    <a:pt x="218" y="179"/>
                  </a:lnTo>
                  <a:lnTo>
                    <a:pt x="201" y="179"/>
                  </a:lnTo>
                  <a:lnTo>
                    <a:pt x="205" y="186"/>
                  </a:lnTo>
                  <a:lnTo>
                    <a:pt x="212" y="186"/>
                  </a:lnTo>
                  <a:lnTo>
                    <a:pt x="212" y="190"/>
                  </a:lnTo>
                  <a:lnTo>
                    <a:pt x="190" y="190"/>
                  </a:lnTo>
                  <a:lnTo>
                    <a:pt x="198" y="207"/>
                  </a:lnTo>
                  <a:lnTo>
                    <a:pt x="186" y="210"/>
                  </a:lnTo>
                  <a:lnTo>
                    <a:pt x="179" y="201"/>
                  </a:lnTo>
                  <a:lnTo>
                    <a:pt x="175" y="201"/>
                  </a:lnTo>
                  <a:lnTo>
                    <a:pt x="168" y="211"/>
                  </a:lnTo>
                  <a:lnTo>
                    <a:pt x="179" y="208"/>
                  </a:lnTo>
                  <a:lnTo>
                    <a:pt x="175" y="216"/>
                  </a:lnTo>
                  <a:lnTo>
                    <a:pt x="168" y="217"/>
                  </a:lnTo>
                  <a:lnTo>
                    <a:pt x="164" y="219"/>
                  </a:lnTo>
                  <a:lnTo>
                    <a:pt x="168" y="219"/>
                  </a:lnTo>
                  <a:lnTo>
                    <a:pt x="175" y="218"/>
                  </a:lnTo>
                  <a:lnTo>
                    <a:pt x="168" y="226"/>
                  </a:lnTo>
                  <a:lnTo>
                    <a:pt x="166" y="231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156" y="233"/>
                  </a:lnTo>
                  <a:lnTo>
                    <a:pt x="142" y="224"/>
                  </a:lnTo>
                  <a:lnTo>
                    <a:pt x="136" y="222"/>
                  </a:lnTo>
                  <a:lnTo>
                    <a:pt x="134" y="219"/>
                  </a:lnTo>
                  <a:lnTo>
                    <a:pt x="131" y="218"/>
                  </a:lnTo>
                  <a:lnTo>
                    <a:pt x="121" y="210"/>
                  </a:lnTo>
                  <a:lnTo>
                    <a:pt x="118" y="209"/>
                  </a:lnTo>
                  <a:lnTo>
                    <a:pt x="111" y="208"/>
                  </a:lnTo>
                  <a:lnTo>
                    <a:pt x="104" y="204"/>
                  </a:lnTo>
                  <a:lnTo>
                    <a:pt x="96" y="202"/>
                  </a:lnTo>
                  <a:lnTo>
                    <a:pt x="96" y="199"/>
                  </a:lnTo>
                  <a:lnTo>
                    <a:pt x="79" y="192"/>
                  </a:lnTo>
                  <a:lnTo>
                    <a:pt x="71" y="192"/>
                  </a:lnTo>
                  <a:lnTo>
                    <a:pt x="59" y="194"/>
                  </a:lnTo>
                  <a:lnTo>
                    <a:pt x="52" y="188"/>
                  </a:lnTo>
                  <a:lnTo>
                    <a:pt x="48" y="184"/>
                  </a:lnTo>
                  <a:lnTo>
                    <a:pt x="43" y="178"/>
                  </a:lnTo>
                  <a:lnTo>
                    <a:pt x="42" y="175"/>
                  </a:lnTo>
                  <a:lnTo>
                    <a:pt x="36" y="168"/>
                  </a:lnTo>
                  <a:lnTo>
                    <a:pt x="33" y="163"/>
                  </a:lnTo>
                  <a:lnTo>
                    <a:pt x="22" y="152"/>
                  </a:lnTo>
                  <a:lnTo>
                    <a:pt x="19" y="148"/>
                  </a:lnTo>
                  <a:lnTo>
                    <a:pt x="0" y="142"/>
                  </a:lnTo>
                  <a:lnTo>
                    <a:pt x="5" y="138"/>
                  </a:lnTo>
                  <a:lnTo>
                    <a:pt x="7" y="135"/>
                  </a:lnTo>
                  <a:lnTo>
                    <a:pt x="14" y="126"/>
                  </a:lnTo>
                  <a:lnTo>
                    <a:pt x="22" y="120"/>
                  </a:lnTo>
                  <a:lnTo>
                    <a:pt x="38" y="111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0" y="98"/>
                  </a:lnTo>
                  <a:lnTo>
                    <a:pt x="43" y="81"/>
                  </a:lnTo>
                  <a:lnTo>
                    <a:pt x="56" y="73"/>
                  </a:lnTo>
                  <a:lnTo>
                    <a:pt x="65" y="63"/>
                  </a:lnTo>
                  <a:lnTo>
                    <a:pt x="72" y="50"/>
                  </a:lnTo>
                  <a:lnTo>
                    <a:pt x="65" y="32"/>
                  </a:lnTo>
                  <a:lnTo>
                    <a:pt x="66" y="26"/>
                  </a:lnTo>
                  <a:lnTo>
                    <a:pt x="61" y="26"/>
                  </a:lnTo>
                  <a:lnTo>
                    <a:pt x="61" y="21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7" y="4"/>
                  </a:lnTo>
                  <a:lnTo>
                    <a:pt x="131" y="13"/>
                  </a:lnTo>
                  <a:lnTo>
                    <a:pt x="135" y="11"/>
                  </a:lnTo>
                  <a:lnTo>
                    <a:pt x="147" y="6"/>
                  </a:lnTo>
                  <a:lnTo>
                    <a:pt x="152" y="7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79" y="20"/>
                  </a:lnTo>
                  <a:lnTo>
                    <a:pt x="183" y="22"/>
                  </a:lnTo>
                  <a:lnTo>
                    <a:pt x="186" y="23"/>
                  </a:lnTo>
                  <a:lnTo>
                    <a:pt x="210" y="13"/>
                  </a:lnTo>
                  <a:lnTo>
                    <a:pt x="217" y="14"/>
                  </a:lnTo>
                  <a:lnTo>
                    <a:pt x="220" y="13"/>
                  </a:lnTo>
                  <a:lnTo>
                    <a:pt x="222" y="16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9" y="24"/>
                  </a:lnTo>
                  <a:lnTo>
                    <a:pt x="231" y="26"/>
                  </a:lnTo>
                  <a:lnTo>
                    <a:pt x="234" y="27"/>
                  </a:lnTo>
                  <a:lnTo>
                    <a:pt x="237" y="27"/>
                  </a:lnTo>
                  <a:lnTo>
                    <a:pt x="239" y="28"/>
                  </a:lnTo>
                  <a:lnTo>
                    <a:pt x="255" y="44"/>
                  </a:lnTo>
                  <a:lnTo>
                    <a:pt x="261" y="45"/>
                  </a:lnTo>
                  <a:lnTo>
                    <a:pt x="274" y="53"/>
                  </a:lnTo>
                  <a:lnTo>
                    <a:pt x="278" y="61"/>
                  </a:lnTo>
                  <a:lnTo>
                    <a:pt x="279" y="66"/>
                  </a:lnTo>
                  <a:lnTo>
                    <a:pt x="276" y="72"/>
                  </a:lnTo>
                  <a:lnTo>
                    <a:pt x="271" y="84"/>
                  </a:lnTo>
                  <a:lnTo>
                    <a:pt x="269" y="87"/>
                  </a:lnTo>
                  <a:lnTo>
                    <a:pt x="265" y="92"/>
                  </a:lnTo>
                  <a:lnTo>
                    <a:pt x="263" y="97"/>
                  </a:lnTo>
                  <a:close/>
                </a:path>
              </a:pathLst>
            </a:custGeom>
            <a:solidFill>
              <a:srgbClr val="ED7D31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Toa Alta">
              <a:extLst>
                <a:ext uri="{FF2B5EF4-FFF2-40B4-BE49-F238E27FC236}">
                  <a16:creationId xmlns:a16="http://schemas.microsoft.com/office/drawing/2014/main" id="{CA172888-12C8-38B5-ABFD-7C72F8539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400" y="2000250"/>
              <a:ext cx="447675" cy="312738"/>
            </a:xfrm>
            <a:custGeom>
              <a:avLst/>
              <a:gdLst>
                <a:gd name="T0" fmla="*/ 2147483647 w 282"/>
                <a:gd name="T1" fmla="*/ 2147483647 h 197"/>
                <a:gd name="T2" fmla="*/ 2147483647 w 282"/>
                <a:gd name="T3" fmla="*/ 2147483647 h 197"/>
                <a:gd name="T4" fmla="*/ 2147483647 w 282"/>
                <a:gd name="T5" fmla="*/ 2147483647 h 197"/>
                <a:gd name="T6" fmla="*/ 2147483647 w 282"/>
                <a:gd name="T7" fmla="*/ 2147483647 h 197"/>
                <a:gd name="T8" fmla="*/ 0 w 282"/>
                <a:gd name="T9" fmla="*/ 2147483647 h 197"/>
                <a:gd name="T10" fmla="*/ 2147483647 w 282"/>
                <a:gd name="T11" fmla="*/ 2147483647 h 197"/>
                <a:gd name="T12" fmla="*/ 2147483647 w 282"/>
                <a:gd name="T13" fmla="*/ 2147483647 h 197"/>
                <a:gd name="T14" fmla="*/ 2147483647 w 282"/>
                <a:gd name="T15" fmla="*/ 2147483647 h 197"/>
                <a:gd name="T16" fmla="*/ 2147483647 w 282"/>
                <a:gd name="T17" fmla="*/ 2147483647 h 197"/>
                <a:gd name="T18" fmla="*/ 2147483647 w 282"/>
                <a:gd name="T19" fmla="*/ 2147483647 h 197"/>
                <a:gd name="T20" fmla="*/ 2147483647 w 282"/>
                <a:gd name="T21" fmla="*/ 2147483647 h 197"/>
                <a:gd name="T22" fmla="*/ 2147483647 w 282"/>
                <a:gd name="T23" fmla="*/ 2147483647 h 197"/>
                <a:gd name="T24" fmla="*/ 2147483647 w 282"/>
                <a:gd name="T25" fmla="*/ 2147483647 h 197"/>
                <a:gd name="T26" fmla="*/ 2147483647 w 282"/>
                <a:gd name="T27" fmla="*/ 2147483647 h 197"/>
                <a:gd name="T28" fmla="*/ 2147483647 w 282"/>
                <a:gd name="T29" fmla="*/ 2147483647 h 197"/>
                <a:gd name="T30" fmla="*/ 2147483647 w 282"/>
                <a:gd name="T31" fmla="*/ 2147483647 h 197"/>
                <a:gd name="T32" fmla="*/ 2147483647 w 282"/>
                <a:gd name="T33" fmla="*/ 2147483647 h 197"/>
                <a:gd name="T34" fmla="*/ 2147483647 w 282"/>
                <a:gd name="T35" fmla="*/ 2147483647 h 197"/>
                <a:gd name="T36" fmla="*/ 2147483647 w 282"/>
                <a:gd name="T37" fmla="*/ 2147483647 h 197"/>
                <a:gd name="T38" fmla="*/ 2147483647 w 282"/>
                <a:gd name="T39" fmla="*/ 2147483647 h 197"/>
                <a:gd name="T40" fmla="*/ 2147483647 w 282"/>
                <a:gd name="T41" fmla="*/ 2147483647 h 197"/>
                <a:gd name="T42" fmla="*/ 2147483647 w 282"/>
                <a:gd name="T43" fmla="*/ 2147483647 h 197"/>
                <a:gd name="T44" fmla="*/ 2147483647 w 282"/>
                <a:gd name="T45" fmla="*/ 2147483647 h 197"/>
                <a:gd name="T46" fmla="*/ 2147483647 w 282"/>
                <a:gd name="T47" fmla="*/ 2147483647 h 197"/>
                <a:gd name="T48" fmla="*/ 2147483647 w 282"/>
                <a:gd name="T49" fmla="*/ 2147483647 h 197"/>
                <a:gd name="T50" fmla="*/ 2147483647 w 282"/>
                <a:gd name="T51" fmla="*/ 2147483647 h 197"/>
                <a:gd name="T52" fmla="*/ 2147483647 w 282"/>
                <a:gd name="T53" fmla="*/ 2147483647 h 197"/>
                <a:gd name="T54" fmla="*/ 2147483647 w 282"/>
                <a:gd name="T55" fmla="*/ 2147483647 h 197"/>
                <a:gd name="T56" fmla="*/ 2147483647 w 282"/>
                <a:gd name="T57" fmla="*/ 2147483647 h 197"/>
                <a:gd name="T58" fmla="*/ 2147483647 w 282"/>
                <a:gd name="T59" fmla="*/ 2147483647 h 197"/>
                <a:gd name="T60" fmla="*/ 2147483647 w 282"/>
                <a:gd name="T61" fmla="*/ 2147483647 h 197"/>
                <a:gd name="T62" fmla="*/ 2147483647 w 282"/>
                <a:gd name="T63" fmla="*/ 2147483647 h 197"/>
                <a:gd name="T64" fmla="*/ 2147483647 w 282"/>
                <a:gd name="T65" fmla="*/ 2147483647 h 197"/>
                <a:gd name="T66" fmla="*/ 2147483647 w 282"/>
                <a:gd name="T67" fmla="*/ 2147483647 h 197"/>
                <a:gd name="T68" fmla="*/ 2147483647 w 282"/>
                <a:gd name="T69" fmla="*/ 2147483647 h 197"/>
                <a:gd name="T70" fmla="*/ 2147483647 w 282"/>
                <a:gd name="T71" fmla="*/ 2147483647 h 197"/>
                <a:gd name="T72" fmla="*/ 2147483647 w 282"/>
                <a:gd name="T73" fmla="*/ 2147483647 h 197"/>
                <a:gd name="T74" fmla="*/ 2147483647 w 282"/>
                <a:gd name="T75" fmla="*/ 2147483647 h 197"/>
                <a:gd name="T76" fmla="*/ 2147483647 w 282"/>
                <a:gd name="T77" fmla="*/ 2147483647 h 197"/>
                <a:gd name="T78" fmla="*/ 2147483647 w 282"/>
                <a:gd name="T79" fmla="*/ 2147483647 h 197"/>
                <a:gd name="T80" fmla="*/ 2147483647 w 282"/>
                <a:gd name="T81" fmla="*/ 2147483647 h 197"/>
                <a:gd name="T82" fmla="*/ 2147483647 w 282"/>
                <a:gd name="T83" fmla="*/ 2147483647 h 197"/>
                <a:gd name="T84" fmla="*/ 2147483647 w 282"/>
                <a:gd name="T85" fmla="*/ 2147483647 h 197"/>
                <a:gd name="T86" fmla="*/ 2147483647 w 282"/>
                <a:gd name="T87" fmla="*/ 2147483647 h 197"/>
                <a:gd name="T88" fmla="*/ 2147483647 w 282"/>
                <a:gd name="T89" fmla="*/ 2147483647 h 197"/>
                <a:gd name="T90" fmla="*/ 2147483647 w 282"/>
                <a:gd name="T91" fmla="*/ 2147483647 h 197"/>
                <a:gd name="T92" fmla="*/ 2147483647 w 282"/>
                <a:gd name="T93" fmla="*/ 2147483647 h 197"/>
                <a:gd name="T94" fmla="*/ 2147483647 w 282"/>
                <a:gd name="T95" fmla="*/ 0 h 197"/>
                <a:gd name="T96" fmla="*/ 2147483647 w 282"/>
                <a:gd name="T97" fmla="*/ 2147483647 h 197"/>
                <a:gd name="T98" fmla="*/ 2147483647 w 282"/>
                <a:gd name="T99" fmla="*/ 2147483647 h 197"/>
                <a:gd name="T100" fmla="*/ 2147483647 w 282"/>
                <a:gd name="T101" fmla="*/ 2147483647 h 197"/>
                <a:gd name="T102" fmla="*/ 2147483647 w 282"/>
                <a:gd name="T103" fmla="*/ 2147483647 h 197"/>
                <a:gd name="T104" fmla="*/ 2147483647 w 282"/>
                <a:gd name="T105" fmla="*/ 2147483647 h 197"/>
                <a:gd name="T106" fmla="*/ 2147483647 w 282"/>
                <a:gd name="T107" fmla="*/ 2147483647 h 197"/>
                <a:gd name="T108" fmla="*/ 2147483647 w 282"/>
                <a:gd name="T109" fmla="*/ 2147483647 h 1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2"/>
                <a:gd name="T166" fmla="*/ 0 h 197"/>
                <a:gd name="T167" fmla="*/ 282 w 282"/>
                <a:gd name="T168" fmla="*/ 197 h 1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2" h="197">
                  <a:moveTo>
                    <a:pt x="89" y="40"/>
                  </a:moveTo>
                  <a:lnTo>
                    <a:pt x="82" y="42"/>
                  </a:lnTo>
                  <a:lnTo>
                    <a:pt x="79" y="41"/>
                  </a:lnTo>
                  <a:lnTo>
                    <a:pt x="68" y="37"/>
                  </a:lnTo>
                  <a:lnTo>
                    <a:pt x="66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41"/>
                  </a:lnTo>
                  <a:lnTo>
                    <a:pt x="36" y="40"/>
                  </a:lnTo>
                  <a:lnTo>
                    <a:pt x="23" y="44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5" y="62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5" y="84"/>
                  </a:lnTo>
                  <a:lnTo>
                    <a:pt x="33" y="74"/>
                  </a:lnTo>
                  <a:lnTo>
                    <a:pt x="34" y="77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57" y="97"/>
                  </a:lnTo>
                  <a:lnTo>
                    <a:pt x="64" y="104"/>
                  </a:lnTo>
                  <a:lnTo>
                    <a:pt x="70" y="111"/>
                  </a:lnTo>
                  <a:lnTo>
                    <a:pt x="72" y="113"/>
                  </a:lnTo>
                  <a:lnTo>
                    <a:pt x="73" y="116"/>
                  </a:lnTo>
                  <a:lnTo>
                    <a:pt x="75" y="120"/>
                  </a:lnTo>
                  <a:lnTo>
                    <a:pt x="75" y="128"/>
                  </a:lnTo>
                  <a:lnTo>
                    <a:pt x="79" y="128"/>
                  </a:lnTo>
                  <a:lnTo>
                    <a:pt x="81" y="132"/>
                  </a:lnTo>
                  <a:lnTo>
                    <a:pt x="82" y="135"/>
                  </a:lnTo>
                  <a:lnTo>
                    <a:pt x="84" y="138"/>
                  </a:lnTo>
                  <a:lnTo>
                    <a:pt x="86" y="143"/>
                  </a:lnTo>
                  <a:lnTo>
                    <a:pt x="88" y="147"/>
                  </a:lnTo>
                  <a:lnTo>
                    <a:pt x="90" y="150"/>
                  </a:lnTo>
                  <a:lnTo>
                    <a:pt x="92" y="154"/>
                  </a:lnTo>
                  <a:lnTo>
                    <a:pt x="93" y="158"/>
                  </a:lnTo>
                  <a:lnTo>
                    <a:pt x="95" y="161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3" y="162"/>
                  </a:lnTo>
                  <a:lnTo>
                    <a:pt x="105" y="165"/>
                  </a:lnTo>
                  <a:lnTo>
                    <a:pt x="109" y="167"/>
                  </a:lnTo>
                  <a:lnTo>
                    <a:pt x="112" y="167"/>
                  </a:lnTo>
                  <a:lnTo>
                    <a:pt x="116" y="166"/>
                  </a:lnTo>
                  <a:lnTo>
                    <a:pt x="120" y="164"/>
                  </a:lnTo>
                  <a:lnTo>
                    <a:pt x="128" y="165"/>
                  </a:lnTo>
                  <a:lnTo>
                    <a:pt x="131" y="163"/>
                  </a:lnTo>
                  <a:lnTo>
                    <a:pt x="135" y="162"/>
                  </a:lnTo>
                  <a:lnTo>
                    <a:pt x="141" y="160"/>
                  </a:lnTo>
                  <a:lnTo>
                    <a:pt x="145" y="162"/>
                  </a:lnTo>
                  <a:lnTo>
                    <a:pt x="150" y="163"/>
                  </a:lnTo>
                  <a:lnTo>
                    <a:pt x="153" y="168"/>
                  </a:lnTo>
                  <a:lnTo>
                    <a:pt x="159" y="172"/>
                  </a:lnTo>
                  <a:lnTo>
                    <a:pt x="163" y="173"/>
                  </a:lnTo>
                  <a:lnTo>
                    <a:pt x="165" y="170"/>
                  </a:lnTo>
                  <a:lnTo>
                    <a:pt x="168" y="163"/>
                  </a:lnTo>
                  <a:lnTo>
                    <a:pt x="171" y="161"/>
                  </a:lnTo>
                  <a:lnTo>
                    <a:pt x="182" y="157"/>
                  </a:lnTo>
                  <a:lnTo>
                    <a:pt x="186" y="158"/>
                  </a:lnTo>
                  <a:lnTo>
                    <a:pt x="192" y="166"/>
                  </a:lnTo>
                  <a:lnTo>
                    <a:pt x="195" y="169"/>
                  </a:lnTo>
                  <a:lnTo>
                    <a:pt x="198" y="173"/>
                  </a:lnTo>
                  <a:lnTo>
                    <a:pt x="199" y="177"/>
                  </a:lnTo>
                  <a:lnTo>
                    <a:pt x="202" y="178"/>
                  </a:lnTo>
                  <a:lnTo>
                    <a:pt x="204" y="176"/>
                  </a:lnTo>
                  <a:lnTo>
                    <a:pt x="208" y="173"/>
                  </a:lnTo>
                  <a:lnTo>
                    <a:pt x="210" y="170"/>
                  </a:lnTo>
                  <a:lnTo>
                    <a:pt x="216" y="164"/>
                  </a:lnTo>
                  <a:lnTo>
                    <a:pt x="226" y="157"/>
                  </a:lnTo>
                  <a:lnTo>
                    <a:pt x="230" y="156"/>
                  </a:lnTo>
                  <a:lnTo>
                    <a:pt x="236" y="155"/>
                  </a:lnTo>
                  <a:lnTo>
                    <a:pt x="238" y="158"/>
                  </a:lnTo>
                  <a:lnTo>
                    <a:pt x="239" y="160"/>
                  </a:lnTo>
                  <a:lnTo>
                    <a:pt x="239" y="165"/>
                  </a:lnTo>
                  <a:lnTo>
                    <a:pt x="242" y="170"/>
                  </a:lnTo>
                  <a:lnTo>
                    <a:pt x="243" y="174"/>
                  </a:lnTo>
                  <a:lnTo>
                    <a:pt x="244" y="177"/>
                  </a:lnTo>
                  <a:lnTo>
                    <a:pt x="246" y="179"/>
                  </a:lnTo>
                  <a:lnTo>
                    <a:pt x="249" y="178"/>
                  </a:lnTo>
                  <a:lnTo>
                    <a:pt x="253" y="178"/>
                  </a:lnTo>
                  <a:lnTo>
                    <a:pt x="257" y="179"/>
                  </a:lnTo>
                  <a:lnTo>
                    <a:pt x="261" y="189"/>
                  </a:lnTo>
                  <a:lnTo>
                    <a:pt x="263" y="193"/>
                  </a:lnTo>
                  <a:lnTo>
                    <a:pt x="264" y="195"/>
                  </a:lnTo>
                  <a:lnTo>
                    <a:pt x="265" y="197"/>
                  </a:lnTo>
                  <a:lnTo>
                    <a:pt x="265" y="193"/>
                  </a:lnTo>
                  <a:lnTo>
                    <a:pt x="267" y="182"/>
                  </a:lnTo>
                  <a:lnTo>
                    <a:pt x="268" y="179"/>
                  </a:lnTo>
                  <a:lnTo>
                    <a:pt x="269" y="176"/>
                  </a:lnTo>
                  <a:lnTo>
                    <a:pt x="270" y="164"/>
                  </a:lnTo>
                  <a:lnTo>
                    <a:pt x="269" y="160"/>
                  </a:lnTo>
                  <a:lnTo>
                    <a:pt x="268" y="156"/>
                  </a:lnTo>
                  <a:lnTo>
                    <a:pt x="267" y="151"/>
                  </a:lnTo>
                  <a:lnTo>
                    <a:pt x="272" y="145"/>
                  </a:lnTo>
                  <a:lnTo>
                    <a:pt x="274" y="143"/>
                  </a:lnTo>
                  <a:lnTo>
                    <a:pt x="275" y="138"/>
                  </a:lnTo>
                  <a:lnTo>
                    <a:pt x="274" y="134"/>
                  </a:lnTo>
                  <a:lnTo>
                    <a:pt x="273" y="125"/>
                  </a:lnTo>
                  <a:lnTo>
                    <a:pt x="275" y="121"/>
                  </a:lnTo>
                  <a:lnTo>
                    <a:pt x="277" y="119"/>
                  </a:lnTo>
                  <a:lnTo>
                    <a:pt x="278" y="116"/>
                  </a:lnTo>
                  <a:lnTo>
                    <a:pt x="278" y="113"/>
                  </a:lnTo>
                  <a:lnTo>
                    <a:pt x="277" y="110"/>
                  </a:lnTo>
                  <a:lnTo>
                    <a:pt x="275" y="108"/>
                  </a:lnTo>
                  <a:lnTo>
                    <a:pt x="276" y="104"/>
                  </a:lnTo>
                  <a:lnTo>
                    <a:pt x="280" y="96"/>
                  </a:lnTo>
                  <a:lnTo>
                    <a:pt x="281" y="93"/>
                  </a:lnTo>
                  <a:lnTo>
                    <a:pt x="281" y="86"/>
                  </a:lnTo>
                  <a:lnTo>
                    <a:pt x="279" y="80"/>
                  </a:lnTo>
                  <a:lnTo>
                    <a:pt x="280" y="77"/>
                  </a:lnTo>
                  <a:lnTo>
                    <a:pt x="279" y="73"/>
                  </a:lnTo>
                  <a:lnTo>
                    <a:pt x="276" y="70"/>
                  </a:lnTo>
                  <a:lnTo>
                    <a:pt x="277" y="68"/>
                  </a:lnTo>
                  <a:lnTo>
                    <a:pt x="277" y="64"/>
                  </a:lnTo>
                  <a:lnTo>
                    <a:pt x="278" y="60"/>
                  </a:lnTo>
                  <a:lnTo>
                    <a:pt x="279" y="58"/>
                  </a:lnTo>
                  <a:lnTo>
                    <a:pt x="280" y="54"/>
                  </a:lnTo>
                  <a:lnTo>
                    <a:pt x="280" y="44"/>
                  </a:lnTo>
                  <a:lnTo>
                    <a:pt x="281" y="41"/>
                  </a:lnTo>
                  <a:lnTo>
                    <a:pt x="281" y="37"/>
                  </a:lnTo>
                  <a:lnTo>
                    <a:pt x="281" y="32"/>
                  </a:lnTo>
                  <a:lnTo>
                    <a:pt x="282" y="28"/>
                  </a:lnTo>
                  <a:lnTo>
                    <a:pt x="273" y="25"/>
                  </a:lnTo>
                  <a:lnTo>
                    <a:pt x="270" y="24"/>
                  </a:lnTo>
                  <a:lnTo>
                    <a:pt x="266" y="23"/>
                  </a:lnTo>
                  <a:lnTo>
                    <a:pt x="264" y="22"/>
                  </a:lnTo>
                  <a:lnTo>
                    <a:pt x="261" y="21"/>
                  </a:lnTo>
                  <a:lnTo>
                    <a:pt x="257" y="20"/>
                  </a:lnTo>
                  <a:lnTo>
                    <a:pt x="252" y="18"/>
                  </a:lnTo>
                  <a:lnTo>
                    <a:pt x="245" y="16"/>
                  </a:lnTo>
                  <a:lnTo>
                    <a:pt x="240" y="14"/>
                  </a:lnTo>
                  <a:lnTo>
                    <a:pt x="237" y="13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26" y="10"/>
                  </a:lnTo>
                  <a:lnTo>
                    <a:pt x="216" y="6"/>
                  </a:lnTo>
                  <a:lnTo>
                    <a:pt x="214" y="7"/>
                  </a:lnTo>
                  <a:lnTo>
                    <a:pt x="211" y="8"/>
                  </a:lnTo>
                  <a:lnTo>
                    <a:pt x="208" y="7"/>
                  </a:lnTo>
                  <a:lnTo>
                    <a:pt x="206" y="6"/>
                  </a:lnTo>
                  <a:lnTo>
                    <a:pt x="203" y="5"/>
                  </a:lnTo>
                  <a:lnTo>
                    <a:pt x="199" y="4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89" y="4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73" y="15"/>
                  </a:lnTo>
                  <a:lnTo>
                    <a:pt x="170" y="13"/>
                  </a:lnTo>
                  <a:lnTo>
                    <a:pt x="166" y="12"/>
                  </a:lnTo>
                  <a:lnTo>
                    <a:pt x="163" y="13"/>
                  </a:lnTo>
                  <a:lnTo>
                    <a:pt x="160" y="13"/>
                  </a:lnTo>
                  <a:lnTo>
                    <a:pt x="157" y="13"/>
                  </a:lnTo>
                  <a:lnTo>
                    <a:pt x="154" y="16"/>
                  </a:lnTo>
                  <a:lnTo>
                    <a:pt x="150" y="20"/>
                  </a:lnTo>
                  <a:lnTo>
                    <a:pt x="148" y="26"/>
                  </a:lnTo>
                  <a:lnTo>
                    <a:pt x="143" y="27"/>
                  </a:lnTo>
                  <a:lnTo>
                    <a:pt x="142" y="31"/>
                  </a:lnTo>
                  <a:lnTo>
                    <a:pt x="122" y="35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3" y="39"/>
                  </a:lnTo>
                  <a:lnTo>
                    <a:pt x="93" y="38"/>
                  </a:lnTo>
                  <a:lnTo>
                    <a:pt x="89" y="40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Toa Baja">
              <a:extLst>
                <a:ext uri="{FF2B5EF4-FFF2-40B4-BE49-F238E27FC236}">
                  <a16:creationId xmlns:a16="http://schemas.microsoft.com/office/drawing/2014/main" id="{E9CF1C5B-05E9-F7F1-23C4-623AD175F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5" y="1728788"/>
              <a:ext cx="477838" cy="314325"/>
            </a:xfrm>
            <a:custGeom>
              <a:avLst/>
              <a:gdLst>
                <a:gd name="T0" fmla="*/ 2147483647 w 301"/>
                <a:gd name="T1" fmla="*/ 2147483647 h 198"/>
                <a:gd name="T2" fmla="*/ 2147483647 w 301"/>
                <a:gd name="T3" fmla="*/ 2147483647 h 198"/>
                <a:gd name="T4" fmla="*/ 2147483647 w 301"/>
                <a:gd name="T5" fmla="*/ 2147483647 h 198"/>
                <a:gd name="T6" fmla="*/ 2147483647 w 301"/>
                <a:gd name="T7" fmla="*/ 2147483647 h 198"/>
                <a:gd name="T8" fmla="*/ 2147483647 w 301"/>
                <a:gd name="T9" fmla="*/ 2147483647 h 198"/>
                <a:gd name="T10" fmla="*/ 2147483647 w 301"/>
                <a:gd name="T11" fmla="*/ 2147483647 h 198"/>
                <a:gd name="T12" fmla="*/ 2147483647 w 301"/>
                <a:gd name="T13" fmla="*/ 2147483647 h 198"/>
                <a:gd name="T14" fmla="*/ 2147483647 w 301"/>
                <a:gd name="T15" fmla="*/ 2147483647 h 198"/>
                <a:gd name="T16" fmla="*/ 2147483647 w 301"/>
                <a:gd name="T17" fmla="*/ 2147483647 h 198"/>
                <a:gd name="T18" fmla="*/ 2147483647 w 301"/>
                <a:gd name="T19" fmla="*/ 2147483647 h 198"/>
                <a:gd name="T20" fmla="*/ 2147483647 w 301"/>
                <a:gd name="T21" fmla="*/ 2147483647 h 198"/>
                <a:gd name="T22" fmla="*/ 2147483647 w 301"/>
                <a:gd name="T23" fmla="*/ 2147483647 h 198"/>
                <a:gd name="T24" fmla="*/ 2147483647 w 301"/>
                <a:gd name="T25" fmla="*/ 2147483647 h 198"/>
                <a:gd name="T26" fmla="*/ 2147483647 w 301"/>
                <a:gd name="T27" fmla="*/ 2147483647 h 198"/>
                <a:gd name="T28" fmla="*/ 2147483647 w 301"/>
                <a:gd name="T29" fmla="*/ 2147483647 h 198"/>
                <a:gd name="T30" fmla="*/ 2147483647 w 301"/>
                <a:gd name="T31" fmla="*/ 2147483647 h 198"/>
                <a:gd name="T32" fmla="*/ 2147483647 w 301"/>
                <a:gd name="T33" fmla="*/ 2147483647 h 198"/>
                <a:gd name="T34" fmla="*/ 2147483647 w 301"/>
                <a:gd name="T35" fmla="*/ 2147483647 h 198"/>
                <a:gd name="T36" fmla="*/ 2147483647 w 301"/>
                <a:gd name="T37" fmla="*/ 2147483647 h 198"/>
                <a:gd name="T38" fmla="*/ 2147483647 w 301"/>
                <a:gd name="T39" fmla="*/ 2147483647 h 198"/>
                <a:gd name="T40" fmla="*/ 2147483647 w 301"/>
                <a:gd name="T41" fmla="*/ 2147483647 h 198"/>
                <a:gd name="T42" fmla="*/ 2147483647 w 301"/>
                <a:gd name="T43" fmla="*/ 2147483647 h 198"/>
                <a:gd name="T44" fmla="*/ 2147483647 w 301"/>
                <a:gd name="T45" fmla="*/ 2147483647 h 198"/>
                <a:gd name="T46" fmla="*/ 2147483647 w 301"/>
                <a:gd name="T47" fmla="*/ 2147483647 h 198"/>
                <a:gd name="T48" fmla="*/ 2147483647 w 301"/>
                <a:gd name="T49" fmla="*/ 2147483647 h 198"/>
                <a:gd name="T50" fmla="*/ 2147483647 w 301"/>
                <a:gd name="T51" fmla="*/ 2147483647 h 198"/>
                <a:gd name="T52" fmla="*/ 2147483647 w 301"/>
                <a:gd name="T53" fmla="*/ 2147483647 h 198"/>
                <a:gd name="T54" fmla="*/ 2147483647 w 301"/>
                <a:gd name="T55" fmla="*/ 2147483647 h 198"/>
                <a:gd name="T56" fmla="*/ 2147483647 w 301"/>
                <a:gd name="T57" fmla="*/ 2147483647 h 198"/>
                <a:gd name="T58" fmla="*/ 2147483647 w 301"/>
                <a:gd name="T59" fmla="*/ 2147483647 h 198"/>
                <a:gd name="T60" fmla="*/ 2147483647 w 301"/>
                <a:gd name="T61" fmla="*/ 2147483647 h 198"/>
                <a:gd name="T62" fmla="*/ 2147483647 w 301"/>
                <a:gd name="T63" fmla="*/ 0 h 198"/>
                <a:gd name="T64" fmla="*/ 2147483647 w 301"/>
                <a:gd name="T65" fmla="*/ 2147483647 h 198"/>
                <a:gd name="T66" fmla="*/ 2147483647 w 301"/>
                <a:gd name="T67" fmla="*/ 2147483647 h 198"/>
                <a:gd name="T68" fmla="*/ 2147483647 w 301"/>
                <a:gd name="T69" fmla="*/ 2147483647 h 198"/>
                <a:gd name="T70" fmla="*/ 2147483647 w 301"/>
                <a:gd name="T71" fmla="*/ 2147483647 h 198"/>
                <a:gd name="T72" fmla="*/ 2147483647 w 301"/>
                <a:gd name="T73" fmla="*/ 2147483647 h 198"/>
                <a:gd name="T74" fmla="*/ 2147483647 w 301"/>
                <a:gd name="T75" fmla="*/ 2147483647 h 198"/>
                <a:gd name="T76" fmla="*/ 2147483647 w 301"/>
                <a:gd name="T77" fmla="*/ 2147483647 h 198"/>
                <a:gd name="T78" fmla="*/ 2147483647 w 301"/>
                <a:gd name="T79" fmla="*/ 2147483647 h 198"/>
                <a:gd name="T80" fmla="*/ 2147483647 w 301"/>
                <a:gd name="T81" fmla="*/ 2147483647 h 198"/>
                <a:gd name="T82" fmla="*/ 2147483647 w 301"/>
                <a:gd name="T83" fmla="*/ 2147483647 h 198"/>
                <a:gd name="T84" fmla="*/ 2147483647 w 301"/>
                <a:gd name="T85" fmla="*/ 2147483647 h 198"/>
                <a:gd name="T86" fmla="*/ 2147483647 w 301"/>
                <a:gd name="T87" fmla="*/ 2147483647 h 198"/>
                <a:gd name="T88" fmla="*/ 2147483647 w 301"/>
                <a:gd name="T89" fmla="*/ 2147483647 h 198"/>
                <a:gd name="T90" fmla="*/ 2147483647 w 301"/>
                <a:gd name="T91" fmla="*/ 2147483647 h 198"/>
                <a:gd name="T92" fmla="*/ 2147483647 w 301"/>
                <a:gd name="T93" fmla="*/ 2147483647 h 1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1"/>
                <a:gd name="T142" fmla="*/ 0 h 198"/>
                <a:gd name="T143" fmla="*/ 301 w 301"/>
                <a:gd name="T144" fmla="*/ 198 h 19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1" h="198">
                  <a:moveTo>
                    <a:pt x="34" y="184"/>
                  </a:moveTo>
                  <a:lnTo>
                    <a:pt x="37" y="184"/>
                  </a:lnTo>
                  <a:lnTo>
                    <a:pt x="40" y="183"/>
                  </a:lnTo>
                  <a:lnTo>
                    <a:pt x="44" y="184"/>
                  </a:lnTo>
                  <a:lnTo>
                    <a:pt x="47" y="186"/>
                  </a:lnTo>
                  <a:lnTo>
                    <a:pt x="52" y="181"/>
                  </a:lnTo>
                  <a:lnTo>
                    <a:pt x="55" y="181"/>
                  </a:lnTo>
                  <a:lnTo>
                    <a:pt x="62" y="177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3" y="175"/>
                  </a:lnTo>
                  <a:lnTo>
                    <a:pt x="76" y="176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7" y="178"/>
                  </a:lnTo>
                  <a:lnTo>
                    <a:pt x="89" y="177"/>
                  </a:lnTo>
                  <a:lnTo>
                    <a:pt x="100" y="180"/>
                  </a:lnTo>
                  <a:lnTo>
                    <a:pt x="102" y="182"/>
                  </a:lnTo>
                  <a:lnTo>
                    <a:pt x="105" y="182"/>
                  </a:lnTo>
                  <a:lnTo>
                    <a:pt x="109" y="183"/>
                  </a:lnTo>
                  <a:lnTo>
                    <a:pt x="112" y="184"/>
                  </a:lnTo>
                  <a:lnTo>
                    <a:pt x="117" y="186"/>
                  </a:lnTo>
                  <a:lnTo>
                    <a:pt x="124" y="188"/>
                  </a:lnTo>
                  <a:lnTo>
                    <a:pt x="129" y="190"/>
                  </a:lnTo>
                  <a:lnTo>
                    <a:pt x="133" y="191"/>
                  </a:lnTo>
                  <a:lnTo>
                    <a:pt x="137" y="193"/>
                  </a:lnTo>
                  <a:lnTo>
                    <a:pt x="140" y="194"/>
                  </a:lnTo>
                  <a:lnTo>
                    <a:pt x="144" y="195"/>
                  </a:lnTo>
                  <a:lnTo>
                    <a:pt x="147" y="196"/>
                  </a:lnTo>
                  <a:lnTo>
                    <a:pt x="155" y="198"/>
                  </a:lnTo>
                  <a:lnTo>
                    <a:pt x="155" y="195"/>
                  </a:lnTo>
                  <a:lnTo>
                    <a:pt x="158" y="192"/>
                  </a:lnTo>
                  <a:lnTo>
                    <a:pt x="155" y="188"/>
                  </a:lnTo>
                  <a:lnTo>
                    <a:pt x="158" y="184"/>
                  </a:lnTo>
                  <a:lnTo>
                    <a:pt x="158" y="180"/>
                  </a:lnTo>
                  <a:lnTo>
                    <a:pt x="156" y="175"/>
                  </a:lnTo>
                  <a:lnTo>
                    <a:pt x="156" y="170"/>
                  </a:lnTo>
                  <a:lnTo>
                    <a:pt x="154" y="167"/>
                  </a:lnTo>
                  <a:lnTo>
                    <a:pt x="155" y="163"/>
                  </a:lnTo>
                  <a:lnTo>
                    <a:pt x="156" y="138"/>
                  </a:lnTo>
                  <a:lnTo>
                    <a:pt x="158" y="135"/>
                  </a:lnTo>
                  <a:lnTo>
                    <a:pt x="161" y="134"/>
                  </a:lnTo>
                  <a:lnTo>
                    <a:pt x="168" y="132"/>
                  </a:lnTo>
                  <a:lnTo>
                    <a:pt x="177" y="129"/>
                  </a:lnTo>
                  <a:lnTo>
                    <a:pt x="180" y="126"/>
                  </a:lnTo>
                  <a:lnTo>
                    <a:pt x="183" y="124"/>
                  </a:lnTo>
                  <a:lnTo>
                    <a:pt x="189" y="124"/>
                  </a:lnTo>
                  <a:lnTo>
                    <a:pt x="196" y="127"/>
                  </a:lnTo>
                  <a:lnTo>
                    <a:pt x="200" y="129"/>
                  </a:lnTo>
                  <a:lnTo>
                    <a:pt x="207" y="127"/>
                  </a:lnTo>
                  <a:lnTo>
                    <a:pt x="210" y="126"/>
                  </a:lnTo>
                  <a:lnTo>
                    <a:pt x="212" y="124"/>
                  </a:lnTo>
                  <a:lnTo>
                    <a:pt x="215" y="119"/>
                  </a:lnTo>
                  <a:lnTo>
                    <a:pt x="218" y="115"/>
                  </a:lnTo>
                  <a:lnTo>
                    <a:pt x="219" y="113"/>
                  </a:lnTo>
                  <a:lnTo>
                    <a:pt x="219" y="110"/>
                  </a:lnTo>
                  <a:lnTo>
                    <a:pt x="217" y="107"/>
                  </a:lnTo>
                  <a:lnTo>
                    <a:pt x="217" y="105"/>
                  </a:lnTo>
                  <a:lnTo>
                    <a:pt x="219" y="103"/>
                  </a:lnTo>
                  <a:lnTo>
                    <a:pt x="218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20" y="92"/>
                  </a:lnTo>
                  <a:lnTo>
                    <a:pt x="223" y="93"/>
                  </a:lnTo>
                  <a:lnTo>
                    <a:pt x="225" y="92"/>
                  </a:lnTo>
                  <a:lnTo>
                    <a:pt x="229" y="88"/>
                  </a:lnTo>
                  <a:lnTo>
                    <a:pt x="230" y="85"/>
                  </a:lnTo>
                  <a:lnTo>
                    <a:pt x="231" y="80"/>
                  </a:lnTo>
                  <a:lnTo>
                    <a:pt x="232" y="77"/>
                  </a:lnTo>
                  <a:lnTo>
                    <a:pt x="233" y="69"/>
                  </a:lnTo>
                  <a:lnTo>
                    <a:pt x="235" y="65"/>
                  </a:lnTo>
                  <a:lnTo>
                    <a:pt x="237" y="62"/>
                  </a:lnTo>
                  <a:lnTo>
                    <a:pt x="239" y="60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1" y="65"/>
                  </a:lnTo>
                  <a:lnTo>
                    <a:pt x="240" y="68"/>
                  </a:lnTo>
                  <a:lnTo>
                    <a:pt x="243" y="69"/>
                  </a:lnTo>
                  <a:lnTo>
                    <a:pt x="248" y="65"/>
                  </a:lnTo>
                  <a:lnTo>
                    <a:pt x="253" y="68"/>
                  </a:lnTo>
                  <a:lnTo>
                    <a:pt x="267" y="56"/>
                  </a:lnTo>
                  <a:lnTo>
                    <a:pt x="270" y="50"/>
                  </a:lnTo>
                  <a:lnTo>
                    <a:pt x="276" y="39"/>
                  </a:lnTo>
                  <a:lnTo>
                    <a:pt x="288" y="30"/>
                  </a:lnTo>
                  <a:lnTo>
                    <a:pt x="301" y="9"/>
                  </a:lnTo>
                  <a:lnTo>
                    <a:pt x="287" y="1"/>
                  </a:lnTo>
                  <a:lnTo>
                    <a:pt x="273" y="35"/>
                  </a:lnTo>
                  <a:lnTo>
                    <a:pt x="255" y="49"/>
                  </a:lnTo>
                  <a:lnTo>
                    <a:pt x="241" y="55"/>
                  </a:lnTo>
                  <a:lnTo>
                    <a:pt x="235" y="56"/>
                  </a:lnTo>
                  <a:lnTo>
                    <a:pt x="216" y="56"/>
                  </a:lnTo>
                  <a:lnTo>
                    <a:pt x="207" y="54"/>
                  </a:lnTo>
                  <a:lnTo>
                    <a:pt x="192" y="42"/>
                  </a:lnTo>
                  <a:lnTo>
                    <a:pt x="198" y="1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52" y="18"/>
                  </a:lnTo>
                  <a:lnTo>
                    <a:pt x="151" y="20"/>
                  </a:lnTo>
                  <a:lnTo>
                    <a:pt x="150" y="24"/>
                  </a:lnTo>
                  <a:lnTo>
                    <a:pt x="144" y="26"/>
                  </a:lnTo>
                  <a:lnTo>
                    <a:pt x="140" y="27"/>
                  </a:lnTo>
                  <a:lnTo>
                    <a:pt x="136" y="27"/>
                  </a:lnTo>
                  <a:lnTo>
                    <a:pt x="131" y="26"/>
                  </a:lnTo>
                  <a:lnTo>
                    <a:pt x="127" y="24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6" y="24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74" y="59"/>
                  </a:lnTo>
                  <a:lnTo>
                    <a:pt x="72" y="58"/>
                  </a:lnTo>
                  <a:lnTo>
                    <a:pt x="68" y="54"/>
                  </a:lnTo>
                  <a:lnTo>
                    <a:pt x="65" y="52"/>
                  </a:lnTo>
                  <a:lnTo>
                    <a:pt x="39" y="55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6" y="50"/>
                  </a:lnTo>
                  <a:lnTo>
                    <a:pt x="22" y="49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3" y="59"/>
                  </a:lnTo>
                  <a:lnTo>
                    <a:pt x="13" y="63"/>
                  </a:lnTo>
                  <a:lnTo>
                    <a:pt x="18" y="86"/>
                  </a:lnTo>
                  <a:lnTo>
                    <a:pt x="15" y="93"/>
                  </a:lnTo>
                  <a:lnTo>
                    <a:pt x="15" y="103"/>
                  </a:lnTo>
                  <a:lnTo>
                    <a:pt x="5" y="107"/>
                  </a:lnTo>
                  <a:lnTo>
                    <a:pt x="9" y="120"/>
                  </a:lnTo>
                  <a:lnTo>
                    <a:pt x="9" y="122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6" y="140"/>
                  </a:lnTo>
                  <a:lnTo>
                    <a:pt x="17" y="137"/>
                  </a:lnTo>
                  <a:lnTo>
                    <a:pt x="19" y="142"/>
                  </a:lnTo>
                  <a:lnTo>
                    <a:pt x="18" y="147"/>
                  </a:lnTo>
                  <a:lnTo>
                    <a:pt x="11" y="150"/>
                  </a:lnTo>
                  <a:lnTo>
                    <a:pt x="23" y="185"/>
                  </a:lnTo>
                  <a:lnTo>
                    <a:pt x="28" y="187"/>
                  </a:lnTo>
                  <a:lnTo>
                    <a:pt x="31" y="184"/>
                  </a:lnTo>
                  <a:lnTo>
                    <a:pt x="34" y="184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Trujillo Alto">
              <a:extLst>
                <a:ext uri="{FF2B5EF4-FFF2-40B4-BE49-F238E27FC236}">
                  <a16:creationId xmlns:a16="http://schemas.microsoft.com/office/drawing/2014/main" id="{D4DA393E-7CB3-C669-7E87-B1B576626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2076450"/>
              <a:ext cx="368300" cy="317500"/>
            </a:xfrm>
            <a:custGeom>
              <a:avLst/>
              <a:gdLst>
                <a:gd name="T0" fmla="*/ 2147483647 w 232"/>
                <a:gd name="T1" fmla="*/ 2147483647 h 200"/>
                <a:gd name="T2" fmla="*/ 2147483647 w 232"/>
                <a:gd name="T3" fmla="*/ 2147483647 h 200"/>
                <a:gd name="T4" fmla="*/ 2147483647 w 232"/>
                <a:gd name="T5" fmla="*/ 0 h 200"/>
                <a:gd name="T6" fmla="*/ 2147483647 w 232"/>
                <a:gd name="T7" fmla="*/ 2147483647 h 200"/>
                <a:gd name="T8" fmla="*/ 2147483647 w 232"/>
                <a:gd name="T9" fmla="*/ 2147483647 h 200"/>
                <a:gd name="T10" fmla="*/ 2147483647 w 232"/>
                <a:gd name="T11" fmla="*/ 2147483647 h 200"/>
                <a:gd name="T12" fmla="*/ 2147483647 w 232"/>
                <a:gd name="T13" fmla="*/ 2147483647 h 200"/>
                <a:gd name="T14" fmla="*/ 2147483647 w 232"/>
                <a:gd name="T15" fmla="*/ 2147483647 h 200"/>
                <a:gd name="T16" fmla="*/ 2147483647 w 232"/>
                <a:gd name="T17" fmla="*/ 2147483647 h 200"/>
                <a:gd name="T18" fmla="*/ 2147483647 w 232"/>
                <a:gd name="T19" fmla="*/ 2147483647 h 200"/>
                <a:gd name="T20" fmla="*/ 2147483647 w 232"/>
                <a:gd name="T21" fmla="*/ 2147483647 h 200"/>
                <a:gd name="T22" fmla="*/ 2147483647 w 232"/>
                <a:gd name="T23" fmla="*/ 2147483647 h 200"/>
                <a:gd name="T24" fmla="*/ 2147483647 w 232"/>
                <a:gd name="T25" fmla="*/ 2147483647 h 200"/>
                <a:gd name="T26" fmla="*/ 2147483647 w 232"/>
                <a:gd name="T27" fmla="*/ 2147483647 h 200"/>
                <a:gd name="T28" fmla="*/ 2147483647 w 232"/>
                <a:gd name="T29" fmla="*/ 2147483647 h 200"/>
                <a:gd name="T30" fmla="*/ 2147483647 w 232"/>
                <a:gd name="T31" fmla="*/ 2147483647 h 200"/>
                <a:gd name="T32" fmla="*/ 2147483647 w 232"/>
                <a:gd name="T33" fmla="*/ 2147483647 h 200"/>
                <a:gd name="T34" fmla="*/ 2147483647 w 232"/>
                <a:gd name="T35" fmla="*/ 2147483647 h 200"/>
                <a:gd name="T36" fmla="*/ 2147483647 w 232"/>
                <a:gd name="T37" fmla="*/ 2147483647 h 200"/>
                <a:gd name="T38" fmla="*/ 2147483647 w 232"/>
                <a:gd name="T39" fmla="*/ 2147483647 h 200"/>
                <a:gd name="T40" fmla="*/ 2147483647 w 232"/>
                <a:gd name="T41" fmla="*/ 2147483647 h 200"/>
                <a:gd name="T42" fmla="*/ 2147483647 w 232"/>
                <a:gd name="T43" fmla="*/ 2147483647 h 200"/>
                <a:gd name="T44" fmla="*/ 2147483647 w 232"/>
                <a:gd name="T45" fmla="*/ 2147483647 h 200"/>
                <a:gd name="T46" fmla="*/ 2147483647 w 232"/>
                <a:gd name="T47" fmla="*/ 2147483647 h 200"/>
                <a:gd name="T48" fmla="*/ 2147483647 w 232"/>
                <a:gd name="T49" fmla="*/ 2147483647 h 200"/>
                <a:gd name="T50" fmla="*/ 2147483647 w 232"/>
                <a:gd name="T51" fmla="*/ 2147483647 h 200"/>
                <a:gd name="T52" fmla="*/ 2147483647 w 232"/>
                <a:gd name="T53" fmla="*/ 2147483647 h 200"/>
                <a:gd name="T54" fmla="*/ 2147483647 w 232"/>
                <a:gd name="T55" fmla="*/ 2147483647 h 200"/>
                <a:gd name="T56" fmla="*/ 2147483647 w 232"/>
                <a:gd name="T57" fmla="*/ 2147483647 h 200"/>
                <a:gd name="T58" fmla="*/ 2147483647 w 232"/>
                <a:gd name="T59" fmla="*/ 2147483647 h 200"/>
                <a:gd name="T60" fmla="*/ 2147483647 w 232"/>
                <a:gd name="T61" fmla="*/ 2147483647 h 200"/>
                <a:gd name="T62" fmla="*/ 2147483647 w 232"/>
                <a:gd name="T63" fmla="*/ 2147483647 h 200"/>
                <a:gd name="T64" fmla="*/ 2147483647 w 232"/>
                <a:gd name="T65" fmla="*/ 2147483647 h 200"/>
                <a:gd name="T66" fmla="*/ 2147483647 w 232"/>
                <a:gd name="T67" fmla="*/ 2147483647 h 200"/>
                <a:gd name="T68" fmla="*/ 2147483647 w 232"/>
                <a:gd name="T69" fmla="*/ 2147483647 h 200"/>
                <a:gd name="T70" fmla="*/ 2147483647 w 232"/>
                <a:gd name="T71" fmla="*/ 2147483647 h 200"/>
                <a:gd name="T72" fmla="*/ 2147483647 w 232"/>
                <a:gd name="T73" fmla="*/ 2147483647 h 200"/>
                <a:gd name="T74" fmla="*/ 2147483647 w 232"/>
                <a:gd name="T75" fmla="*/ 2147483647 h 200"/>
                <a:gd name="T76" fmla="*/ 2147483647 w 232"/>
                <a:gd name="T77" fmla="*/ 2147483647 h 200"/>
                <a:gd name="T78" fmla="*/ 2147483647 w 232"/>
                <a:gd name="T79" fmla="*/ 2147483647 h 200"/>
                <a:gd name="T80" fmla="*/ 2147483647 w 232"/>
                <a:gd name="T81" fmla="*/ 2147483647 h 200"/>
                <a:gd name="T82" fmla="*/ 2147483647 w 232"/>
                <a:gd name="T83" fmla="*/ 2147483647 h 200"/>
                <a:gd name="T84" fmla="*/ 2147483647 w 232"/>
                <a:gd name="T85" fmla="*/ 2147483647 h 200"/>
                <a:gd name="T86" fmla="*/ 2147483647 w 232"/>
                <a:gd name="T87" fmla="*/ 2147483647 h 200"/>
                <a:gd name="T88" fmla="*/ 2147483647 w 232"/>
                <a:gd name="T89" fmla="*/ 2147483647 h 200"/>
                <a:gd name="T90" fmla="*/ 2147483647 w 232"/>
                <a:gd name="T91" fmla="*/ 2147483647 h 200"/>
                <a:gd name="T92" fmla="*/ 2147483647 w 232"/>
                <a:gd name="T93" fmla="*/ 2147483647 h 200"/>
                <a:gd name="T94" fmla="*/ 2147483647 w 232"/>
                <a:gd name="T95" fmla="*/ 2147483647 h 200"/>
                <a:gd name="T96" fmla="*/ 2147483647 w 232"/>
                <a:gd name="T97" fmla="*/ 2147483647 h 200"/>
                <a:gd name="T98" fmla="*/ 2147483647 w 232"/>
                <a:gd name="T99" fmla="*/ 2147483647 h 200"/>
                <a:gd name="T100" fmla="*/ 2147483647 w 232"/>
                <a:gd name="T101" fmla="*/ 2147483647 h 200"/>
                <a:gd name="T102" fmla="*/ 2147483647 w 232"/>
                <a:gd name="T103" fmla="*/ 2147483647 h 200"/>
                <a:gd name="T104" fmla="*/ 2147483647 w 232"/>
                <a:gd name="T105" fmla="*/ 2147483647 h 200"/>
                <a:gd name="T106" fmla="*/ 2147483647 w 232"/>
                <a:gd name="T107" fmla="*/ 2147483647 h 200"/>
                <a:gd name="T108" fmla="*/ 2147483647 w 232"/>
                <a:gd name="T109" fmla="*/ 2147483647 h 200"/>
                <a:gd name="T110" fmla="*/ 2147483647 w 232"/>
                <a:gd name="T111" fmla="*/ 2147483647 h 200"/>
                <a:gd name="T112" fmla="*/ 2147483647 w 232"/>
                <a:gd name="T113" fmla="*/ 2147483647 h 200"/>
                <a:gd name="T114" fmla="*/ 2147483647 w 232"/>
                <a:gd name="T115" fmla="*/ 2147483647 h 200"/>
                <a:gd name="T116" fmla="*/ 2147483647 w 232"/>
                <a:gd name="T117" fmla="*/ 2147483647 h 200"/>
                <a:gd name="T118" fmla="*/ 2147483647 w 232"/>
                <a:gd name="T119" fmla="*/ 2147483647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2"/>
                <a:gd name="T181" fmla="*/ 0 h 200"/>
                <a:gd name="T182" fmla="*/ 232 w 232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2" h="200">
                  <a:moveTo>
                    <a:pt x="96" y="1"/>
                  </a:moveTo>
                  <a:lnTo>
                    <a:pt x="93" y="2"/>
                  </a:lnTo>
                  <a:lnTo>
                    <a:pt x="90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5"/>
                  </a:lnTo>
                  <a:lnTo>
                    <a:pt x="52" y="4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5" y="32"/>
                  </a:lnTo>
                  <a:lnTo>
                    <a:pt x="15" y="35"/>
                  </a:lnTo>
                  <a:lnTo>
                    <a:pt x="15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6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3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6"/>
                  </a:lnTo>
                  <a:lnTo>
                    <a:pt x="11" y="81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6" y="99"/>
                  </a:lnTo>
                  <a:lnTo>
                    <a:pt x="18" y="104"/>
                  </a:lnTo>
                  <a:lnTo>
                    <a:pt x="15" y="108"/>
                  </a:lnTo>
                  <a:lnTo>
                    <a:pt x="15" y="111"/>
                  </a:lnTo>
                  <a:lnTo>
                    <a:pt x="15" y="114"/>
                  </a:lnTo>
                  <a:lnTo>
                    <a:pt x="13" y="121"/>
                  </a:lnTo>
                  <a:lnTo>
                    <a:pt x="12" y="128"/>
                  </a:lnTo>
                  <a:lnTo>
                    <a:pt x="12" y="133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7" y="158"/>
                  </a:lnTo>
                  <a:lnTo>
                    <a:pt x="9" y="160"/>
                  </a:lnTo>
                  <a:lnTo>
                    <a:pt x="11" y="162"/>
                  </a:lnTo>
                  <a:lnTo>
                    <a:pt x="14" y="163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6" y="163"/>
                  </a:lnTo>
                  <a:lnTo>
                    <a:pt x="36" y="163"/>
                  </a:lnTo>
                  <a:lnTo>
                    <a:pt x="38" y="165"/>
                  </a:lnTo>
                  <a:lnTo>
                    <a:pt x="39" y="167"/>
                  </a:lnTo>
                  <a:lnTo>
                    <a:pt x="41" y="169"/>
                  </a:lnTo>
                  <a:lnTo>
                    <a:pt x="44" y="173"/>
                  </a:lnTo>
                  <a:lnTo>
                    <a:pt x="48" y="170"/>
                  </a:lnTo>
                  <a:lnTo>
                    <a:pt x="56" y="165"/>
                  </a:lnTo>
                  <a:lnTo>
                    <a:pt x="61" y="168"/>
                  </a:lnTo>
                  <a:lnTo>
                    <a:pt x="64" y="168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7" y="171"/>
                  </a:lnTo>
                  <a:lnTo>
                    <a:pt x="89" y="168"/>
                  </a:lnTo>
                  <a:lnTo>
                    <a:pt x="93" y="168"/>
                  </a:lnTo>
                  <a:lnTo>
                    <a:pt x="96" y="169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6"/>
                  </a:lnTo>
                  <a:lnTo>
                    <a:pt x="114" y="164"/>
                  </a:lnTo>
                  <a:lnTo>
                    <a:pt x="119" y="163"/>
                  </a:lnTo>
                  <a:lnTo>
                    <a:pt x="123" y="162"/>
                  </a:lnTo>
                  <a:lnTo>
                    <a:pt x="125" y="160"/>
                  </a:lnTo>
                  <a:lnTo>
                    <a:pt x="129" y="160"/>
                  </a:lnTo>
                  <a:lnTo>
                    <a:pt x="132" y="160"/>
                  </a:lnTo>
                  <a:lnTo>
                    <a:pt x="136" y="161"/>
                  </a:lnTo>
                  <a:lnTo>
                    <a:pt x="139" y="161"/>
                  </a:lnTo>
                  <a:lnTo>
                    <a:pt x="146" y="161"/>
                  </a:lnTo>
                  <a:lnTo>
                    <a:pt x="150" y="161"/>
                  </a:lnTo>
                  <a:lnTo>
                    <a:pt x="153" y="161"/>
                  </a:lnTo>
                  <a:lnTo>
                    <a:pt x="159" y="162"/>
                  </a:lnTo>
                  <a:lnTo>
                    <a:pt x="163" y="162"/>
                  </a:lnTo>
                  <a:lnTo>
                    <a:pt x="169" y="162"/>
                  </a:lnTo>
                  <a:lnTo>
                    <a:pt x="168" y="165"/>
                  </a:lnTo>
                  <a:lnTo>
                    <a:pt x="167" y="167"/>
                  </a:lnTo>
                  <a:lnTo>
                    <a:pt x="173" y="173"/>
                  </a:lnTo>
                  <a:lnTo>
                    <a:pt x="177" y="180"/>
                  </a:lnTo>
                  <a:lnTo>
                    <a:pt x="181" y="186"/>
                  </a:lnTo>
                  <a:lnTo>
                    <a:pt x="187" y="188"/>
                  </a:lnTo>
                  <a:lnTo>
                    <a:pt x="197" y="195"/>
                  </a:lnTo>
                  <a:lnTo>
                    <a:pt x="201" y="198"/>
                  </a:lnTo>
                  <a:lnTo>
                    <a:pt x="205" y="198"/>
                  </a:lnTo>
                  <a:lnTo>
                    <a:pt x="211" y="196"/>
                  </a:lnTo>
                  <a:lnTo>
                    <a:pt x="220" y="200"/>
                  </a:lnTo>
                  <a:lnTo>
                    <a:pt x="228" y="200"/>
                  </a:lnTo>
                  <a:lnTo>
                    <a:pt x="228" y="196"/>
                  </a:lnTo>
                  <a:lnTo>
                    <a:pt x="228" y="192"/>
                  </a:lnTo>
                  <a:lnTo>
                    <a:pt x="232" y="186"/>
                  </a:lnTo>
                  <a:lnTo>
                    <a:pt x="230" y="174"/>
                  </a:lnTo>
                  <a:lnTo>
                    <a:pt x="226" y="159"/>
                  </a:lnTo>
                  <a:lnTo>
                    <a:pt x="223" y="159"/>
                  </a:lnTo>
                  <a:lnTo>
                    <a:pt x="210" y="153"/>
                  </a:lnTo>
                  <a:lnTo>
                    <a:pt x="205" y="148"/>
                  </a:lnTo>
                  <a:lnTo>
                    <a:pt x="203" y="146"/>
                  </a:lnTo>
                  <a:lnTo>
                    <a:pt x="196" y="144"/>
                  </a:lnTo>
                  <a:lnTo>
                    <a:pt x="194" y="141"/>
                  </a:lnTo>
                  <a:lnTo>
                    <a:pt x="192" y="138"/>
                  </a:lnTo>
                  <a:lnTo>
                    <a:pt x="191" y="135"/>
                  </a:lnTo>
                  <a:lnTo>
                    <a:pt x="189" y="133"/>
                  </a:lnTo>
                  <a:lnTo>
                    <a:pt x="183" y="132"/>
                  </a:lnTo>
                  <a:lnTo>
                    <a:pt x="181" y="128"/>
                  </a:lnTo>
                  <a:lnTo>
                    <a:pt x="180" y="125"/>
                  </a:lnTo>
                  <a:lnTo>
                    <a:pt x="182" y="123"/>
                  </a:lnTo>
                  <a:lnTo>
                    <a:pt x="182" y="120"/>
                  </a:lnTo>
                  <a:lnTo>
                    <a:pt x="179" y="118"/>
                  </a:lnTo>
                  <a:lnTo>
                    <a:pt x="175" y="117"/>
                  </a:lnTo>
                  <a:lnTo>
                    <a:pt x="171" y="117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5" y="103"/>
                  </a:lnTo>
                  <a:lnTo>
                    <a:pt x="167" y="99"/>
                  </a:lnTo>
                  <a:lnTo>
                    <a:pt x="170" y="96"/>
                  </a:lnTo>
                  <a:lnTo>
                    <a:pt x="171" y="94"/>
                  </a:lnTo>
                  <a:lnTo>
                    <a:pt x="165" y="92"/>
                  </a:lnTo>
                  <a:lnTo>
                    <a:pt x="164" y="89"/>
                  </a:lnTo>
                  <a:lnTo>
                    <a:pt x="162" y="85"/>
                  </a:lnTo>
                  <a:lnTo>
                    <a:pt x="159" y="84"/>
                  </a:lnTo>
                  <a:lnTo>
                    <a:pt x="157" y="81"/>
                  </a:lnTo>
                  <a:lnTo>
                    <a:pt x="156" y="76"/>
                  </a:lnTo>
                  <a:lnTo>
                    <a:pt x="155" y="73"/>
                  </a:lnTo>
                  <a:lnTo>
                    <a:pt x="152" y="70"/>
                  </a:lnTo>
                  <a:lnTo>
                    <a:pt x="152" y="67"/>
                  </a:lnTo>
                  <a:lnTo>
                    <a:pt x="148" y="63"/>
                  </a:lnTo>
                  <a:lnTo>
                    <a:pt x="144" y="64"/>
                  </a:lnTo>
                  <a:lnTo>
                    <a:pt x="137" y="51"/>
                  </a:lnTo>
                  <a:lnTo>
                    <a:pt x="135" y="48"/>
                  </a:lnTo>
                  <a:lnTo>
                    <a:pt x="133" y="46"/>
                  </a:lnTo>
                  <a:lnTo>
                    <a:pt x="129" y="42"/>
                  </a:lnTo>
                  <a:lnTo>
                    <a:pt x="126" y="39"/>
                  </a:lnTo>
                  <a:lnTo>
                    <a:pt x="123" y="37"/>
                  </a:lnTo>
                  <a:lnTo>
                    <a:pt x="119" y="30"/>
                  </a:lnTo>
                  <a:lnTo>
                    <a:pt x="119" y="27"/>
                  </a:lnTo>
                  <a:lnTo>
                    <a:pt x="120" y="24"/>
                  </a:lnTo>
                  <a:lnTo>
                    <a:pt x="118" y="22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2" y="7"/>
                  </a:lnTo>
                  <a:lnTo>
                    <a:pt x="110" y="8"/>
                  </a:lnTo>
                  <a:lnTo>
                    <a:pt x="105" y="7"/>
                  </a:lnTo>
                  <a:lnTo>
                    <a:pt x="102" y="5"/>
                  </a:lnTo>
                  <a:lnTo>
                    <a:pt x="100" y="4"/>
                  </a:lnTo>
                  <a:lnTo>
                    <a:pt x="98" y="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C3399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Utuado">
              <a:extLst>
                <a:ext uri="{FF2B5EF4-FFF2-40B4-BE49-F238E27FC236}">
                  <a16:creationId xmlns:a16="http://schemas.microsoft.com/office/drawing/2014/main" id="{86433C88-0AAB-E71B-036C-6E464277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5" y="2189163"/>
              <a:ext cx="965200" cy="727075"/>
            </a:xfrm>
            <a:custGeom>
              <a:avLst/>
              <a:gdLst>
                <a:gd name="T0" fmla="*/ 2147483647 w 608"/>
                <a:gd name="T1" fmla="*/ 2147483647 h 458"/>
                <a:gd name="T2" fmla="*/ 2147483647 w 608"/>
                <a:gd name="T3" fmla="*/ 2147483647 h 458"/>
                <a:gd name="T4" fmla="*/ 2147483647 w 608"/>
                <a:gd name="T5" fmla="*/ 2147483647 h 458"/>
                <a:gd name="T6" fmla="*/ 2147483647 w 608"/>
                <a:gd name="T7" fmla="*/ 2147483647 h 458"/>
                <a:gd name="T8" fmla="*/ 2147483647 w 608"/>
                <a:gd name="T9" fmla="*/ 2147483647 h 458"/>
                <a:gd name="T10" fmla="*/ 2147483647 w 608"/>
                <a:gd name="T11" fmla="*/ 2147483647 h 458"/>
                <a:gd name="T12" fmla="*/ 2147483647 w 608"/>
                <a:gd name="T13" fmla="*/ 2147483647 h 458"/>
                <a:gd name="T14" fmla="*/ 2147483647 w 608"/>
                <a:gd name="T15" fmla="*/ 2147483647 h 458"/>
                <a:gd name="T16" fmla="*/ 2147483647 w 608"/>
                <a:gd name="T17" fmla="*/ 2147483647 h 458"/>
                <a:gd name="T18" fmla="*/ 2147483647 w 608"/>
                <a:gd name="T19" fmla="*/ 2147483647 h 458"/>
                <a:gd name="T20" fmla="*/ 2147483647 w 608"/>
                <a:gd name="T21" fmla="*/ 2147483647 h 458"/>
                <a:gd name="T22" fmla="*/ 2147483647 w 608"/>
                <a:gd name="T23" fmla="*/ 2147483647 h 458"/>
                <a:gd name="T24" fmla="*/ 2147483647 w 608"/>
                <a:gd name="T25" fmla="*/ 2147483647 h 458"/>
                <a:gd name="T26" fmla="*/ 2147483647 w 608"/>
                <a:gd name="T27" fmla="*/ 2147483647 h 458"/>
                <a:gd name="T28" fmla="*/ 2147483647 w 608"/>
                <a:gd name="T29" fmla="*/ 2147483647 h 458"/>
                <a:gd name="T30" fmla="*/ 2147483647 w 608"/>
                <a:gd name="T31" fmla="*/ 2147483647 h 458"/>
                <a:gd name="T32" fmla="*/ 2147483647 w 608"/>
                <a:gd name="T33" fmla="*/ 2147483647 h 458"/>
                <a:gd name="T34" fmla="*/ 2147483647 w 608"/>
                <a:gd name="T35" fmla="*/ 2147483647 h 458"/>
                <a:gd name="T36" fmla="*/ 2147483647 w 608"/>
                <a:gd name="T37" fmla="*/ 2147483647 h 458"/>
                <a:gd name="T38" fmla="*/ 2147483647 w 608"/>
                <a:gd name="T39" fmla="*/ 2147483647 h 458"/>
                <a:gd name="T40" fmla="*/ 2147483647 w 608"/>
                <a:gd name="T41" fmla="*/ 2147483647 h 458"/>
                <a:gd name="T42" fmla="*/ 2147483647 w 608"/>
                <a:gd name="T43" fmla="*/ 2147483647 h 458"/>
                <a:gd name="T44" fmla="*/ 2147483647 w 608"/>
                <a:gd name="T45" fmla="*/ 2147483647 h 458"/>
                <a:gd name="T46" fmla="*/ 2147483647 w 608"/>
                <a:gd name="T47" fmla="*/ 2147483647 h 458"/>
                <a:gd name="T48" fmla="*/ 2147483647 w 608"/>
                <a:gd name="T49" fmla="*/ 2147483647 h 458"/>
                <a:gd name="T50" fmla="*/ 2147483647 w 608"/>
                <a:gd name="T51" fmla="*/ 2147483647 h 458"/>
                <a:gd name="T52" fmla="*/ 2147483647 w 608"/>
                <a:gd name="T53" fmla="*/ 2147483647 h 458"/>
                <a:gd name="T54" fmla="*/ 2147483647 w 608"/>
                <a:gd name="T55" fmla="*/ 2147483647 h 458"/>
                <a:gd name="T56" fmla="*/ 2147483647 w 608"/>
                <a:gd name="T57" fmla="*/ 2147483647 h 458"/>
                <a:gd name="T58" fmla="*/ 2147483647 w 608"/>
                <a:gd name="T59" fmla="*/ 2147483647 h 458"/>
                <a:gd name="T60" fmla="*/ 2147483647 w 608"/>
                <a:gd name="T61" fmla="*/ 2147483647 h 458"/>
                <a:gd name="T62" fmla="*/ 2147483647 w 608"/>
                <a:gd name="T63" fmla="*/ 2147483647 h 458"/>
                <a:gd name="T64" fmla="*/ 2147483647 w 608"/>
                <a:gd name="T65" fmla="*/ 2147483647 h 458"/>
                <a:gd name="T66" fmla="*/ 2147483647 w 608"/>
                <a:gd name="T67" fmla="*/ 2147483647 h 458"/>
                <a:gd name="T68" fmla="*/ 2147483647 w 608"/>
                <a:gd name="T69" fmla="*/ 2147483647 h 458"/>
                <a:gd name="T70" fmla="*/ 2147483647 w 608"/>
                <a:gd name="T71" fmla="*/ 2147483647 h 458"/>
                <a:gd name="T72" fmla="*/ 2147483647 w 608"/>
                <a:gd name="T73" fmla="*/ 2147483647 h 458"/>
                <a:gd name="T74" fmla="*/ 2147483647 w 608"/>
                <a:gd name="T75" fmla="*/ 2147483647 h 458"/>
                <a:gd name="T76" fmla="*/ 2147483647 w 608"/>
                <a:gd name="T77" fmla="*/ 2147483647 h 458"/>
                <a:gd name="T78" fmla="*/ 2147483647 w 608"/>
                <a:gd name="T79" fmla="*/ 2147483647 h 458"/>
                <a:gd name="T80" fmla="*/ 2147483647 w 608"/>
                <a:gd name="T81" fmla="*/ 2147483647 h 458"/>
                <a:gd name="T82" fmla="*/ 2147483647 w 608"/>
                <a:gd name="T83" fmla="*/ 2147483647 h 458"/>
                <a:gd name="T84" fmla="*/ 2147483647 w 608"/>
                <a:gd name="T85" fmla="*/ 2147483647 h 458"/>
                <a:gd name="T86" fmla="*/ 2147483647 w 608"/>
                <a:gd name="T87" fmla="*/ 2147483647 h 458"/>
                <a:gd name="T88" fmla="*/ 2147483647 w 608"/>
                <a:gd name="T89" fmla="*/ 2147483647 h 458"/>
                <a:gd name="T90" fmla="*/ 2147483647 w 608"/>
                <a:gd name="T91" fmla="*/ 2147483647 h 458"/>
                <a:gd name="T92" fmla="*/ 2147483647 w 608"/>
                <a:gd name="T93" fmla="*/ 2147483647 h 458"/>
                <a:gd name="T94" fmla="*/ 2147483647 w 608"/>
                <a:gd name="T95" fmla="*/ 2147483647 h 458"/>
                <a:gd name="T96" fmla="*/ 2147483647 w 608"/>
                <a:gd name="T97" fmla="*/ 2147483647 h 458"/>
                <a:gd name="T98" fmla="*/ 2147483647 w 608"/>
                <a:gd name="T99" fmla="*/ 2147483647 h 458"/>
                <a:gd name="T100" fmla="*/ 2147483647 w 608"/>
                <a:gd name="T101" fmla="*/ 2147483647 h 458"/>
                <a:gd name="T102" fmla="*/ 2147483647 w 608"/>
                <a:gd name="T103" fmla="*/ 2147483647 h 458"/>
                <a:gd name="T104" fmla="*/ 2147483647 w 608"/>
                <a:gd name="T105" fmla="*/ 2147483647 h 458"/>
                <a:gd name="T106" fmla="*/ 2147483647 w 608"/>
                <a:gd name="T107" fmla="*/ 2147483647 h 458"/>
                <a:gd name="T108" fmla="*/ 2147483647 w 608"/>
                <a:gd name="T109" fmla="*/ 2147483647 h 458"/>
                <a:gd name="T110" fmla="*/ 2147483647 w 608"/>
                <a:gd name="T111" fmla="*/ 2147483647 h 4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08"/>
                <a:gd name="T169" fmla="*/ 0 h 458"/>
                <a:gd name="T170" fmla="*/ 608 w 608"/>
                <a:gd name="T171" fmla="*/ 458 h 4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08" h="458">
                  <a:moveTo>
                    <a:pt x="355" y="62"/>
                  </a:moveTo>
                  <a:lnTo>
                    <a:pt x="361" y="59"/>
                  </a:lnTo>
                  <a:lnTo>
                    <a:pt x="364" y="58"/>
                  </a:lnTo>
                  <a:lnTo>
                    <a:pt x="369" y="59"/>
                  </a:lnTo>
                  <a:lnTo>
                    <a:pt x="371" y="60"/>
                  </a:lnTo>
                  <a:lnTo>
                    <a:pt x="374" y="62"/>
                  </a:lnTo>
                  <a:lnTo>
                    <a:pt x="387" y="68"/>
                  </a:lnTo>
                  <a:lnTo>
                    <a:pt x="396" y="65"/>
                  </a:lnTo>
                  <a:lnTo>
                    <a:pt x="399" y="64"/>
                  </a:lnTo>
                  <a:lnTo>
                    <a:pt x="402" y="62"/>
                  </a:lnTo>
                  <a:lnTo>
                    <a:pt x="404" y="59"/>
                  </a:lnTo>
                  <a:lnTo>
                    <a:pt x="407" y="55"/>
                  </a:lnTo>
                  <a:lnTo>
                    <a:pt x="408" y="52"/>
                  </a:lnTo>
                  <a:lnTo>
                    <a:pt x="411" y="49"/>
                  </a:lnTo>
                  <a:lnTo>
                    <a:pt x="430" y="55"/>
                  </a:lnTo>
                  <a:lnTo>
                    <a:pt x="446" y="56"/>
                  </a:lnTo>
                  <a:lnTo>
                    <a:pt x="462" y="49"/>
                  </a:lnTo>
                  <a:lnTo>
                    <a:pt x="497" y="40"/>
                  </a:lnTo>
                  <a:lnTo>
                    <a:pt x="515" y="49"/>
                  </a:lnTo>
                  <a:lnTo>
                    <a:pt x="508" y="59"/>
                  </a:lnTo>
                  <a:lnTo>
                    <a:pt x="506" y="62"/>
                  </a:lnTo>
                  <a:lnTo>
                    <a:pt x="507" y="62"/>
                  </a:lnTo>
                  <a:lnTo>
                    <a:pt x="513" y="60"/>
                  </a:lnTo>
                  <a:lnTo>
                    <a:pt x="518" y="63"/>
                  </a:lnTo>
                  <a:lnTo>
                    <a:pt x="538" y="61"/>
                  </a:lnTo>
                  <a:lnTo>
                    <a:pt x="544" y="59"/>
                  </a:lnTo>
                  <a:lnTo>
                    <a:pt x="552" y="57"/>
                  </a:lnTo>
                  <a:lnTo>
                    <a:pt x="552" y="60"/>
                  </a:lnTo>
                  <a:lnTo>
                    <a:pt x="555" y="61"/>
                  </a:lnTo>
                  <a:lnTo>
                    <a:pt x="557" y="62"/>
                  </a:lnTo>
                  <a:lnTo>
                    <a:pt x="560" y="62"/>
                  </a:lnTo>
                  <a:lnTo>
                    <a:pt x="564" y="63"/>
                  </a:lnTo>
                  <a:lnTo>
                    <a:pt x="566" y="64"/>
                  </a:lnTo>
                  <a:lnTo>
                    <a:pt x="571" y="75"/>
                  </a:lnTo>
                  <a:lnTo>
                    <a:pt x="587" y="88"/>
                  </a:lnTo>
                  <a:lnTo>
                    <a:pt x="600" y="108"/>
                  </a:lnTo>
                  <a:lnTo>
                    <a:pt x="607" y="115"/>
                  </a:lnTo>
                  <a:lnTo>
                    <a:pt x="608" y="118"/>
                  </a:lnTo>
                  <a:lnTo>
                    <a:pt x="600" y="114"/>
                  </a:lnTo>
                  <a:lnTo>
                    <a:pt x="592" y="114"/>
                  </a:lnTo>
                  <a:lnTo>
                    <a:pt x="591" y="118"/>
                  </a:lnTo>
                  <a:lnTo>
                    <a:pt x="592" y="130"/>
                  </a:lnTo>
                  <a:lnTo>
                    <a:pt x="592" y="136"/>
                  </a:lnTo>
                  <a:lnTo>
                    <a:pt x="588" y="133"/>
                  </a:lnTo>
                  <a:lnTo>
                    <a:pt x="589" y="138"/>
                  </a:lnTo>
                  <a:lnTo>
                    <a:pt x="590" y="140"/>
                  </a:lnTo>
                  <a:lnTo>
                    <a:pt x="592" y="143"/>
                  </a:lnTo>
                  <a:lnTo>
                    <a:pt x="594" y="146"/>
                  </a:lnTo>
                  <a:lnTo>
                    <a:pt x="591" y="144"/>
                  </a:lnTo>
                  <a:lnTo>
                    <a:pt x="588" y="145"/>
                  </a:lnTo>
                  <a:lnTo>
                    <a:pt x="584" y="147"/>
                  </a:lnTo>
                  <a:lnTo>
                    <a:pt x="575" y="149"/>
                  </a:lnTo>
                  <a:lnTo>
                    <a:pt x="572" y="150"/>
                  </a:lnTo>
                  <a:lnTo>
                    <a:pt x="566" y="151"/>
                  </a:lnTo>
                  <a:lnTo>
                    <a:pt x="554" y="152"/>
                  </a:lnTo>
                  <a:lnTo>
                    <a:pt x="544" y="151"/>
                  </a:lnTo>
                  <a:lnTo>
                    <a:pt x="534" y="156"/>
                  </a:lnTo>
                  <a:lnTo>
                    <a:pt x="537" y="160"/>
                  </a:lnTo>
                  <a:lnTo>
                    <a:pt x="535" y="162"/>
                  </a:lnTo>
                  <a:lnTo>
                    <a:pt x="540" y="164"/>
                  </a:lnTo>
                  <a:lnTo>
                    <a:pt x="528" y="196"/>
                  </a:lnTo>
                  <a:lnTo>
                    <a:pt x="536" y="203"/>
                  </a:lnTo>
                  <a:lnTo>
                    <a:pt x="530" y="218"/>
                  </a:lnTo>
                  <a:lnTo>
                    <a:pt x="533" y="221"/>
                  </a:lnTo>
                  <a:lnTo>
                    <a:pt x="523" y="234"/>
                  </a:lnTo>
                  <a:lnTo>
                    <a:pt x="520" y="237"/>
                  </a:lnTo>
                  <a:lnTo>
                    <a:pt x="522" y="238"/>
                  </a:lnTo>
                  <a:lnTo>
                    <a:pt x="518" y="251"/>
                  </a:lnTo>
                  <a:lnTo>
                    <a:pt x="515" y="256"/>
                  </a:lnTo>
                  <a:lnTo>
                    <a:pt x="507" y="250"/>
                  </a:lnTo>
                  <a:lnTo>
                    <a:pt x="495" y="239"/>
                  </a:lnTo>
                  <a:lnTo>
                    <a:pt x="487" y="231"/>
                  </a:lnTo>
                  <a:lnTo>
                    <a:pt x="480" y="233"/>
                  </a:lnTo>
                  <a:lnTo>
                    <a:pt x="478" y="234"/>
                  </a:lnTo>
                  <a:lnTo>
                    <a:pt x="475" y="236"/>
                  </a:lnTo>
                  <a:lnTo>
                    <a:pt x="473" y="245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5" y="261"/>
                  </a:lnTo>
                  <a:lnTo>
                    <a:pt x="462" y="265"/>
                  </a:lnTo>
                  <a:lnTo>
                    <a:pt x="465" y="271"/>
                  </a:lnTo>
                  <a:lnTo>
                    <a:pt x="468" y="278"/>
                  </a:lnTo>
                  <a:lnTo>
                    <a:pt x="466" y="287"/>
                  </a:lnTo>
                  <a:lnTo>
                    <a:pt x="464" y="296"/>
                  </a:lnTo>
                  <a:lnTo>
                    <a:pt x="463" y="299"/>
                  </a:lnTo>
                  <a:lnTo>
                    <a:pt x="464" y="303"/>
                  </a:lnTo>
                  <a:lnTo>
                    <a:pt x="465" y="312"/>
                  </a:lnTo>
                  <a:lnTo>
                    <a:pt x="461" y="311"/>
                  </a:lnTo>
                  <a:lnTo>
                    <a:pt x="458" y="314"/>
                  </a:lnTo>
                  <a:lnTo>
                    <a:pt x="456" y="316"/>
                  </a:lnTo>
                  <a:lnTo>
                    <a:pt x="454" y="319"/>
                  </a:lnTo>
                  <a:lnTo>
                    <a:pt x="451" y="321"/>
                  </a:lnTo>
                  <a:lnTo>
                    <a:pt x="449" y="324"/>
                  </a:lnTo>
                  <a:lnTo>
                    <a:pt x="447" y="327"/>
                  </a:lnTo>
                  <a:lnTo>
                    <a:pt x="440" y="328"/>
                  </a:lnTo>
                  <a:lnTo>
                    <a:pt x="441" y="331"/>
                  </a:lnTo>
                  <a:lnTo>
                    <a:pt x="443" y="337"/>
                  </a:lnTo>
                  <a:lnTo>
                    <a:pt x="439" y="342"/>
                  </a:lnTo>
                  <a:lnTo>
                    <a:pt x="438" y="347"/>
                  </a:lnTo>
                  <a:lnTo>
                    <a:pt x="437" y="349"/>
                  </a:lnTo>
                  <a:lnTo>
                    <a:pt x="435" y="353"/>
                  </a:lnTo>
                  <a:lnTo>
                    <a:pt x="432" y="355"/>
                  </a:lnTo>
                  <a:lnTo>
                    <a:pt x="430" y="357"/>
                  </a:lnTo>
                  <a:lnTo>
                    <a:pt x="434" y="361"/>
                  </a:lnTo>
                  <a:lnTo>
                    <a:pt x="435" y="364"/>
                  </a:lnTo>
                  <a:lnTo>
                    <a:pt x="434" y="367"/>
                  </a:lnTo>
                  <a:lnTo>
                    <a:pt x="435" y="371"/>
                  </a:lnTo>
                  <a:lnTo>
                    <a:pt x="437" y="374"/>
                  </a:lnTo>
                  <a:lnTo>
                    <a:pt x="433" y="382"/>
                  </a:lnTo>
                  <a:lnTo>
                    <a:pt x="411" y="385"/>
                  </a:lnTo>
                  <a:lnTo>
                    <a:pt x="412" y="393"/>
                  </a:lnTo>
                  <a:lnTo>
                    <a:pt x="414" y="402"/>
                  </a:lnTo>
                  <a:lnTo>
                    <a:pt x="413" y="406"/>
                  </a:lnTo>
                  <a:lnTo>
                    <a:pt x="406" y="414"/>
                  </a:lnTo>
                  <a:lnTo>
                    <a:pt x="408" y="415"/>
                  </a:lnTo>
                  <a:lnTo>
                    <a:pt x="412" y="415"/>
                  </a:lnTo>
                  <a:lnTo>
                    <a:pt x="412" y="420"/>
                  </a:lnTo>
                  <a:lnTo>
                    <a:pt x="413" y="424"/>
                  </a:lnTo>
                  <a:lnTo>
                    <a:pt x="416" y="429"/>
                  </a:lnTo>
                  <a:lnTo>
                    <a:pt x="415" y="435"/>
                  </a:lnTo>
                  <a:lnTo>
                    <a:pt x="417" y="438"/>
                  </a:lnTo>
                  <a:lnTo>
                    <a:pt x="416" y="439"/>
                  </a:lnTo>
                  <a:lnTo>
                    <a:pt x="409" y="439"/>
                  </a:lnTo>
                  <a:lnTo>
                    <a:pt x="404" y="442"/>
                  </a:lnTo>
                  <a:lnTo>
                    <a:pt x="401" y="443"/>
                  </a:lnTo>
                  <a:lnTo>
                    <a:pt x="396" y="444"/>
                  </a:lnTo>
                  <a:lnTo>
                    <a:pt x="392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78" y="453"/>
                  </a:lnTo>
                  <a:lnTo>
                    <a:pt x="373" y="454"/>
                  </a:lnTo>
                  <a:lnTo>
                    <a:pt x="370" y="454"/>
                  </a:lnTo>
                  <a:lnTo>
                    <a:pt x="361" y="456"/>
                  </a:lnTo>
                  <a:lnTo>
                    <a:pt x="355" y="458"/>
                  </a:lnTo>
                  <a:lnTo>
                    <a:pt x="354" y="452"/>
                  </a:lnTo>
                  <a:lnTo>
                    <a:pt x="357" y="451"/>
                  </a:lnTo>
                  <a:lnTo>
                    <a:pt x="355" y="447"/>
                  </a:lnTo>
                  <a:lnTo>
                    <a:pt x="354" y="441"/>
                  </a:lnTo>
                  <a:lnTo>
                    <a:pt x="354" y="436"/>
                  </a:lnTo>
                  <a:lnTo>
                    <a:pt x="355" y="437"/>
                  </a:lnTo>
                  <a:lnTo>
                    <a:pt x="358" y="436"/>
                  </a:lnTo>
                  <a:lnTo>
                    <a:pt x="365" y="431"/>
                  </a:lnTo>
                  <a:lnTo>
                    <a:pt x="367" y="429"/>
                  </a:lnTo>
                  <a:lnTo>
                    <a:pt x="368" y="423"/>
                  </a:lnTo>
                  <a:lnTo>
                    <a:pt x="367" y="420"/>
                  </a:lnTo>
                  <a:lnTo>
                    <a:pt x="372" y="420"/>
                  </a:lnTo>
                  <a:lnTo>
                    <a:pt x="375" y="415"/>
                  </a:lnTo>
                  <a:lnTo>
                    <a:pt x="380" y="410"/>
                  </a:lnTo>
                  <a:lnTo>
                    <a:pt x="382" y="404"/>
                  </a:lnTo>
                  <a:lnTo>
                    <a:pt x="380" y="401"/>
                  </a:lnTo>
                  <a:lnTo>
                    <a:pt x="377" y="400"/>
                  </a:lnTo>
                  <a:lnTo>
                    <a:pt x="370" y="394"/>
                  </a:lnTo>
                  <a:lnTo>
                    <a:pt x="369" y="392"/>
                  </a:lnTo>
                  <a:lnTo>
                    <a:pt x="365" y="390"/>
                  </a:lnTo>
                  <a:lnTo>
                    <a:pt x="359" y="386"/>
                  </a:lnTo>
                  <a:lnTo>
                    <a:pt x="350" y="379"/>
                  </a:lnTo>
                  <a:lnTo>
                    <a:pt x="344" y="375"/>
                  </a:lnTo>
                  <a:lnTo>
                    <a:pt x="343" y="373"/>
                  </a:lnTo>
                  <a:lnTo>
                    <a:pt x="343" y="369"/>
                  </a:lnTo>
                  <a:lnTo>
                    <a:pt x="339" y="364"/>
                  </a:lnTo>
                  <a:lnTo>
                    <a:pt x="344" y="339"/>
                  </a:lnTo>
                  <a:lnTo>
                    <a:pt x="344" y="337"/>
                  </a:lnTo>
                  <a:lnTo>
                    <a:pt x="331" y="324"/>
                  </a:lnTo>
                  <a:lnTo>
                    <a:pt x="328" y="321"/>
                  </a:lnTo>
                  <a:lnTo>
                    <a:pt x="304" y="309"/>
                  </a:lnTo>
                  <a:lnTo>
                    <a:pt x="301" y="308"/>
                  </a:lnTo>
                  <a:lnTo>
                    <a:pt x="293" y="306"/>
                  </a:lnTo>
                  <a:lnTo>
                    <a:pt x="290" y="306"/>
                  </a:lnTo>
                  <a:lnTo>
                    <a:pt x="285" y="307"/>
                  </a:lnTo>
                  <a:lnTo>
                    <a:pt x="281" y="304"/>
                  </a:lnTo>
                  <a:lnTo>
                    <a:pt x="277" y="303"/>
                  </a:lnTo>
                  <a:lnTo>
                    <a:pt x="269" y="299"/>
                  </a:lnTo>
                  <a:lnTo>
                    <a:pt x="264" y="297"/>
                  </a:lnTo>
                  <a:lnTo>
                    <a:pt x="260" y="297"/>
                  </a:lnTo>
                  <a:lnTo>
                    <a:pt x="251" y="295"/>
                  </a:lnTo>
                  <a:lnTo>
                    <a:pt x="248" y="296"/>
                  </a:lnTo>
                  <a:lnTo>
                    <a:pt x="245" y="296"/>
                  </a:lnTo>
                  <a:lnTo>
                    <a:pt x="242" y="295"/>
                  </a:lnTo>
                  <a:lnTo>
                    <a:pt x="230" y="286"/>
                  </a:lnTo>
                  <a:lnTo>
                    <a:pt x="210" y="297"/>
                  </a:lnTo>
                  <a:lnTo>
                    <a:pt x="206" y="295"/>
                  </a:lnTo>
                  <a:lnTo>
                    <a:pt x="201" y="293"/>
                  </a:lnTo>
                  <a:lnTo>
                    <a:pt x="194" y="294"/>
                  </a:lnTo>
                  <a:lnTo>
                    <a:pt x="190" y="294"/>
                  </a:lnTo>
                  <a:lnTo>
                    <a:pt x="171" y="290"/>
                  </a:lnTo>
                  <a:lnTo>
                    <a:pt x="159" y="270"/>
                  </a:lnTo>
                  <a:lnTo>
                    <a:pt x="153" y="264"/>
                  </a:lnTo>
                  <a:lnTo>
                    <a:pt x="152" y="259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37" y="251"/>
                  </a:lnTo>
                  <a:lnTo>
                    <a:pt x="135" y="250"/>
                  </a:lnTo>
                  <a:lnTo>
                    <a:pt x="131" y="250"/>
                  </a:lnTo>
                  <a:lnTo>
                    <a:pt x="127" y="247"/>
                  </a:lnTo>
                  <a:lnTo>
                    <a:pt x="126" y="243"/>
                  </a:lnTo>
                  <a:lnTo>
                    <a:pt x="123" y="239"/>
                  </a:lnTo>
                  <a:lnTo>
                    <a:pt x="123" y="236"/>
                  </a:lnTo>
                  <a:lnTo>
                    <a:pt x="121" y="234"/>
                  </a:lnTo>
                  <a:lnTo>
                    <a:pt x="118" y="233"/>
                  </a:lnTo>
                  <a:lnTo>
                    <a:pt x="115" y="231"/>
                  </a:lnTo>
                  <a:lnTo>
                    <a:pt x="111" y="229"/>
                  </a:lnTo>
                  <a:lnTo>
                    <a:pt x="109" y="230"/>
                  </a:lnTo>
                  <a:lnTo>
                    <a:pt x="102" y="233"/>
                  </a:lnTo>
                  <a:lnTo>
                    <a:pt x="87" y="229"/>
                  </a:lnTo>
                  <a:lnTo>
                    <a:pt x="83" y="230"/>
                  </a:lnTo>
                  <a:lnTo>
                    <a:pt x="83" y="234"/>
                  </a:lnTo>
                  <a:lnTo>
                    <a:pt x="82" y="246"/>
                  </a:lnTo>
                  <a:lnTo>
                    <a:pt x="69" y="247"/>
                  </a:lnTo>
                  <a:lnTo>
                    <a:pt x="73" y="275"/>
                  </a:lnTo>
                  <a:lnTo>
                    <a:pt x="59" y="280"/>
                  </a:lnTo>
                  <a:lnTo>
                    <a:pt x="53" y="279"/>
                  </a:lnTo>
                  <a:lnTo>
                    <a:pt x="49" y="278"/>
                  </a:lnTo>
                  <a:lnTo>
                    <a:pt x="46" y="278"/>
                  </a:lnTo>
                  <a:lnTo>
                    <a:pt x="43" y="279"/>
                  </a:lnTo>
                  <a:lnTo>
                    <a:pt x="40" y="277"/>
                  </a:lnTo>
                  <a:lnTo>
                    <a:pt x="37" y="275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0" y="273"/>
                  </a:lnTo>
                  <a:lnTo>
                    <a:pt x="31" y="265"/>
                  </a:lnTo>
                  <a:lnTo>
                    <a:pt x="21" y="258"/>
                  </a:lnTo>
                  <a:lnTo>
                    <a:pt x="15" y="248"/>
                  </a:lnTo>
                  <a:lnTo>
                    <a:pt x="8" y="234"/>
                  </a:lnTo>
                  <a:lnTo>
                    <a:pt x="9" y="230"/>
                  </a:lnTo>
                  <a:lnTo>
                    <a:pt x="11" y="221"/>
                  </a:lnTo>
                  <a:lnTo>
                    <a:pt x="8" y="210"/>
                  </a:lnTo>
                  <a:lnTo>
                    <a:pt x="10" y="196"/>
                  </a:lnTo>
                  <a:lnTo>
                    <a:pt x="6" y="180"/>
                  </a:lnTo>
                  <a:lnTo>
                    <a:pt x="7" y="177"/>
                  </a:lnTo>
                  <a:lnTo>
                    <a:pt x="8" y="168"/>
                  </a:lnTo>
                  <a:lnTo>
                    <a:pt x="0" y="166"/>
                  </a:lnTo>
                  <a:lnTo>
                    <a:pt x="2" y="143"/>
                  </a:lnTo>
                  <a:lnTo>
                    <a:pt x="10" y="131"/>
                  </a:lnTo>
                  <a:lnTo>
                    <a:pt x="13" y="126"/>
                  </a:lnTo>
                  <a:lnTo>
                    <a:pt x="12" y="108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8" y="82"/>
                  </a:lnTo>
                  <a:lnTo>
                    <a:pt x="10" y="79"/>
                  </a:lnTo>
                  <a:lnTo>
                    <a:pt x="15" y="73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0" y="61"/>
                  </a:lnTo>
                  <a:lnTo>
                    <a:pt x="22" y="61"/>
                  </a:lnTo>
                  <a:lnTo>
                    <a:pt x="51" y="62"/>
                  </a:lnTo>
                  <a:lnTo>
                    <a:pt x="59" y="63"/>
                  </a:lnTo>
                  <a:lnTo>
                    <a:pt x="82" y="64"/>
                  </a:lnTo>
                  <a:lnTo>
                    <a:pt x="105" y="65"/>
                  </a:lnTo>
                  <a:lnTo>
                    <a:pt x="112" y="65"/>
                  </a:lnTo>
                  <a:lnTo>
                    <a:pt x="123" y="66"/>
                  </a:lnTo>
                  <a:lnTo>
                    <a:pt x="138" y="67"/>
                  </a:lnTo>
                  <a:lnTo>
                    <a:pt x="139" y="57"/>
                  </a:lnTo>
                  <a:lnTo>
                    <a:pt x="161" y="36"/>
                  </a:lnTo>
                  <a:lnTo>
                    <a:pt x="168" y="31"/>
                  </a:lnTo>
                  <a:lnTo>
                    <a:pt x="171" y="29"/>
                  </a:lnTo>
                  <a:lnTo>
                    <a:pt x="176" y="28"/>
                  </a:lnTo>
                  <a:lnTo>
                    <a:pt x="186" y="21"/>
                  </a:lnTo>
                  <a:lnTo>
                    <a:pt x="197" y="16"/>
                  </a:lnTo>
                  <a:lnTo>
                    <a:pt x="200" y="14"/>
                  </a:lnTo>
                  <a:lnTo>
                    <a:pt x="212" y="5"/>
                  </a:lnTo>
                  <a:lnTo>
                    <a:pt x="217" y="0"/>
                  </a:lnTo>
                  <a:lnTo>
                    <a:pt x="221" y="4"/>
                  </a:lnTo>
                  <a:lnTo>
                    <a:pt x="227" y="3"/>
                  </a:lnTo>
                  <a:lnTo>
                    <a:pt x="230" y="2"/>
                  </a:lnTo>
                  <a:lnTo>
                    <a:pt x="232" y="3"/>
                  </a:lnTo>
                  <a:lnTo>
                    <a:pt x="247" y="23"/>
                  </a:lnTo>
                  <a:lnTo>
                    <a:pt x="255" y="32"/>
                  </a:lnTo>
                  <a:lnTo>
                    <a:pt x="249" y="38"/>
                  </a:lnTo>
                  <a:lnTo>
                    <a:pt x="248" y="41"/>
                  </a:lnTo>
                  <a:lnTo>
                    <a:pt x="251" y="50"/>
                  </a:lnTo>
                  <a:lnTo>
                    <a:pt x="257" y="71"/>
                  </a:lnTo>
                  <a:lnTo>
                    <a:pt x="272" y="79"/>
                  </a:lnTo>
                  <a:lnTo>
                    <a:pt x="296" y="67"/>
                  </a:lnTo>
                  <a:lnTo>
                    <a:pt x="301" y="67"/>
                  </a:lnTo>
                  <a:lnTo>
                    <a:pt x="305" y="66"/>
                  </a:lnTo>
                  <a:lnTo>
                    <a:pt x="308" y="65"/>
                  </a:lnTo>
                  <a:lnTo>
                    <a:pt x="319" y="65"/>
                  </a:lnTo>
                  <a:lnTo>
                    <a:pt x="334" y="66"/>
                  </a:lnTo>
                  <a:lnTo>
                    <a:pt x="338" y="66"/>
                  </a:lnTo>
                  <a:lnTo>
                    <a:pt x="348" y="64"/>
                  </a:lnTo>
                  <a:lnTo>
                    <a:pt x="351" y="63"/>
                  </a:lnTo>
                  <a:lnTo>
                    <a:pt x="355" y="62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Vega Alta">
              <a:extLst>
                <a:ext uri="{FF2B5EF4-FFF2-40B4-BE49-F238E27FC236}">
                  <a16:creationId xmlns:a16="http://schemas.microsoft.com/office/drawing/2014/main" id="{4398695B-3BDA-DE6E-5201-207B3B74C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8" y="1692275"/>
              <a:ext cx="285750" cy="565150"/>
            </a:xfrm>
            <a:custGeom>
              <a:avLst/>
              <a:gdLst>
                <a:gd name="T0" fmla="*/ 2147483647 w 180"/>
                <a:gd name="T1" fmla="*/ 2147483647 h 356"/>
                <a:gd name="T2" fmla="*/ 2147483647 w 180"/>
                <a:gd name="T3" fmla="*/ 2147483647 h 356"/>
                <a:gd name="T4" fmla="*/ 2147483647 w 180"/>
                <a:gd name="T5" fmla="*/ 2147483647 h 356"/>
                <a:gd name="T6" fmla="*/ 2147483647 w 180"/>
                <a:gd name="T7" fmla="*/ 2147483647 h 356"/>
                <a:gd name="T8" fmla="*/ 2147483647 w 180"/>
                <a:gd name="T9" fmla="*/ 2147483647 h 356"/>
                <a:gd name="T10" fmla="*/ 2147483647 w 180"/>
                <a:gd name="T11" fmla="*/ 2147483647 h 356"/>
                <a:gd name="T12" fmla="*/ 2147483647 w 180"/>
                <a:gd name="T13" fmla="*/ 2147483647 h 356"/>
                <a:gd name="T14" fmla="*/ 2147483647 w 180"/>
                <a:gd name="T15" fmla="*/ 2147483647 h 356"/>
                <a:gd name="T16" fmla="*/ 2147483647 w 180"/>
                <a:gd name="T17" fmla="*/ 2147483647 h 356"/>
                <a:gd name="T18" fmla="*/ 2147483647 w 180"/>
                <a:gd name="T19" fmla="*/ 2147483647 h 356"/>
                <a:gd name="T20" fmla="*/ 2147483647 w 180"/>
                <a:gd name="T21" fmla="*/ 2147483647 h 356"/>
                <a:gd name="T22" fmla="*/ 2147483647 w 180"/>
                <a:gd name="T23" fmla="*/ 2147483647 h 356"/>
                <a:gd name="T24" fmla="*/ 2147483647 w 180"/>
                <a:gd name="T25" fmla="*/ 2147483647 h 356"/>
                <a:gd name="T26" fmla="*/ 2147483647 w 180"/>
                <a:gd name="T27" fmla="*/ 2147483647 h 356"/>
                <a:gd name="T28" fmla="*/ 2147483647 w 180"/>
                <a:gd name="T29" fmla="*/ 2147483647 h 356"/>
                <a:gd name="T30" fmla="*/ 2147483647 w 180"/>
                <a:gd name="T31" fmla="*/ 2147483647 h 356"/>
                <a:gd name="T32" fmla="*/ 2147483647 w 180"/>
                <a:gd name="T33" fmla="*/ 2147483647 h 356"/>
                <a:gd name="T34" fmla="*/ 2147483647 w 180"/>
                <a:gd name="T35" fmla="*/ 2147483647 h 356"/>
                <a:gd name="T36" fmla="*/ 2147483647 w 180"/>
                <a:gd name="T37" fmla="*/ 2147483647 h 356"/>
                <a:gd name="T38" fmla="*/ 2147483647 w 180"/>
                <a:gd name="T39" fmla="*/ 2147483647 h 356"/>
                <a:gd name="T40" fmla="*/ 2147483647 w 180"/>
                <a:gd name="T41" fmla="*/ 2147483647 h 356"/>
                <a:gd name="T42" fmla="*/ 2147483647 w 180"/>
                <a:gd name="T43" fmla="*/ 2147483647 h 356"/>
                <a:gd name="T44" fmla="*/ 2147483647 w 180"/>
                <a:gd name="T45" fmla="*/ 2147483647 h 356"/>
                <a:gd name="T46" fmla="*/ 2147483647 w 180"/>
                <a:gd name="T47" fmla="*/ 2147483647 h 356"/>
                <a:gd name="T48" fmla="*/ 2147483647 w 180"/>
                <a:gd name="T49" fmla="*/ 2147483647 h 356"/>
                <a:gd name="T50" fmla="*/ 2147483647 w 180"/>
                <a:gd name="T51" fmla="*/ 2147483647 h 356"/>
                <a:gd name="T52" fmla="*/ 2147483647 w 180"/>
                <a:gd name="T53" fmla="*/ 2147483647 h 356"/>
                <a:gd name="T54" fmla="*/ 2147483647 w 180"/>
                <a:gd name="T55" fmla="*/ 2147483647 h 356"/>
                <a:gd name="T56" fmla="*/ 2147483647 w 180"/>
                <a:gd name="T57" fmla="*/ 2147483647 h 356"/>
                <a:gd name="T58" fmla="*/ 2147483647 w 180"/>
                <a:gd name="T59" fmla="*/ 2147483647 h 356"/>
                <a:gd name="T60" fmla="*/ 2147483647 w 180"/>
                <a:gd name="T61" fmla="*/ 2147483647 h 356"/>
                <a:gd name="T62" fmla="*/ 2147483647 w 180"/>
                <a:gd name="T63" fmla="*/ 2147483647 h 356"/>
                <a:gd name="T64" fmla="*/ 2147483647 w 180"/>
                <a:gd name="T65" fmla="*/ 2147483647 h 356"/>
                <a:gd name="T66" fmla="*/ 2147483647 w 180"/>
                <a:gd name="T67" fmla="*/ 2147483647 h 356"/>
                <a:gd name="T68" fmla="*/ 2147483647 w 180"/>
                <a:gd name="T69" fmla="*/ 2147483647 h 356"/>
                <a:gd name="T70" fmla="*/ 2147483647 w 180"/>
                <a:gd name="T71" fmla="*/ 2147483647 h 356"/>
                <a:gd name="T72" fmla="*/ 2147483647 w 180"/>
                <a:gd name="T73" fmla="*/ 2147483647 h 356"/>
                <a:gd name="T74" fmla="*/ 2147483647 w 180"/>
                <a:gd name="T75" fmla="*/ 2147483647 h 356"/>
                <a:gd name="T76" fmla="*/ 2147483647 w 180"/>
                <a:gd name="T77" fmla="*/ 2147483647 h 356"/>
                <a:gd name="T78" fmla="*/ 2147483647 w 180"/>
                <a:gd name="T79" fmla="*/ 2147483647 h 356"/>
                <a:gd name="T80" fmla="*/ 2147483647 w 180"/>
                <a:gd name="T81" fmla="*/ 2147483647 h 356"/>
                <a:gd name="T82" fmla="*/ 2147483647 w 180"/>
                <a:gd name="T83" fmla="*/ 2147483647 h 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0"/>
                <a:gd name="T127" fmla="*/ 0 h 356"/>
                <a:gd name="T128" fmla="*/ 180 w 180"/>
                <a:gd name="T129" fmla="*/ 356 h 3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0" h="356">
                  <a:moveTo>
                    <a:pt x="144" y="27"/>
                  </a:moveTo>
                  <a:lnTo>
                    <a:pt x="144" y="34"/>
                  </a:lnTo>
                  <a:lnTo>
                    <a:pt x="142" y="52"/>
                  </a:lnTo>
                  <a:lnTo>
                    <a:pt x="141" y="64"/>
                  </a:lnTo>
                  <a:lnTo>
                    <a:pt x="140" y="70"/>
                  </a:lnTo>
                  <a:lnTo>
                    <a:pt x="140" y="74"/>
                  </a:lnTo>
                  <a:lnTo>
                    <a:pt x="139" y="79"/>
                  </a:lnTo>
                  <a:lnTo>
                    <a:pt x="145" y="94"/>
                  </a:lnTo>
                  <a:lnTo>
                    <a:pt x="147" y="98"/>
                  </a:lnTo>
                  <a:lnTo>
                    <a:pt x="148" y="102"/>
                  </a:lnTo>
                  <a:lnTo>
                    <a:pt x="151" y="107"/>
                  </a:lnTo>
                  <a:lnTo>
                    <a:pt x="154" y="111"/>
                  </a:lnTo>
                  <a:lnTo>
                    <a:pt x="159" y="118"/>
                  </a:lnTo>
                  <a:lnTo>
                    <a:pt x="175" y="119"/>
                  </a:lnTo>
                  <a:lnTo>
                    <a:pt x="174" y="123"/>
                  </a:lnTo>
                  <a:lnTo>
                    <a:pt x="175" y="125"/>
                  </a:lnTo>
                  <a:lnTo>
                    <a:pt x="175" y="128"/>
                  </a:lnTo>
                  <a:lnTo>
                    <a:pt x="175" y="131"/>
                  </a:lnTo>
                  <a:lnTo>
                    <a:pt x="176" y="134"/>
                  </a:lnTo>
                  <a:lnTo>
                    <a:pt x="178" y="137"/>
                  </a:lnTo>
                  <a:lnTo>
                    <a:pt x="178" y="140"/>
                  </a:lnTo>
                  <a:lnTo>
                    <a:pt x="180" y="142"/>
                  </a:lnTo>
                  <a:lnTo>
                    <a:pt x="180" y="146"/>
                  </a:lnTo>
                  <a:lnTo>
                    <a:pt x="180" y="149"/>
                  </a:lnTo>
                  <a:lnTo>
                    <a:pt x="177" y="155"/>
                  </a:lnTo>
                  <a:lnTo>
                    <a:pt x="175" y="157"/>
                  </a:lnTo>
                  <a:lnTo>
                    <a:pt x="174" y="161"/>
                  </a:lnTo>
                  <a:lnTo>
                    <a:pt x="173" y="164"/>
                  </a:lnTo>
                  <a:lnTo>
                    <a:pt x="172" y="166"/>
                  </a:lnTo>
                  <a:lnTo>
                    <a:pt x="170" y="172"/>
                  </a:lnTo>
                  <a:lnTo>
                    <a:pt x="170" y="190"/>
                  </a:lnTo>
                  <a:lnTo>
                    <a:pt x="170" y="196"/>
                  </a:lnTo>
                  <a:lnTo>
                    <a:pt x="170" y="199"/>
                  </a:lnTo>
                  <a:lnTo>
                    <a:pt x="170" y="203"/>
                  </a:lnTo>
                  <a:lnTo>
                    <a:pt x="170" y="206"/>
                  </a:lnTo>
                  <a:lnTo>
                    <a:pt x="170" y="219"/>
                  </a:lnTo>
                  <a:lnTo>
                    <a:pt x="171" y="227"/>
                  </a:lnTo>
                  <a:lnTo>
                    <a:pt x="171" y="231"/>
                  </a:lnTo>
                  <a:lnTo>
                    <a:pt x="171" y="234"/>
                  </a:lnTo>
                  <a:lnTo>
                    <a:pt x="158" y="238"/>
                  </a:lnTo>
                  <a:lnTo>
                    <a:pt x="147" y="241"/>
                  </a:lnTo>
                  <a:lnTo>
                    <a:pt x="145" y="244"/>
                  </a:lnTo>
                  <a:lnTo>
                    <a:pt x="140" y="256"/>
                  </a:lnTo>
                  <a:lnTo>
                    <a:pt x="137" y="261"/>
                  </a:lnTo>
                  <a:lnTo>
                    <a:pt x="135" y="264"/>
                  </a:lnTo>
                  <a:lnTo>
                    <a:pt x="136" y="272"/>
                  </a:lnTo>
                  <a:lnTo>
                    <a:pt x="125" y="274"/>
                  </a:lnTo>
                  <a:lnTo>
                    <a:pt x="119" y="275"/>
                  </a:lnTo>
                  <a:lnTo>
                    <a:pt x="102" y="271"/>
                  </a:lnTo>
                  <a:lnTo>
                    <a:pt x="97" y="270"/>
                  </a:lnTo>
                  <a:lnTo>
                    <a:pt x="94" y="272"/>
                  </a:lnTo>
                  <a:lnTo>
                    <a:pt x="91" y="271"/>
                  </a:lnTo>
                  <a:lnTo>
                    <a:pt x="89" y="274"/>
                  </a:lnTo>
                  <a:lnTo>
                    <a:pt x="87" y="280"/>
                  </a:lnTo>
                  <a:lnTo>
                    <a:pt x="63" y="286"/>
                  </a:lnTo>
                  <a:lnTo>
                    <a:pt x="52" y="290"/>
                  </a:lnTo>
                  <a:lnTo>
                    <a:pt x="52" y="295"/>
                  </a:lnTo>
                  <a:lnTo>
                    <a:pt x="65" y="313"/>
                  </a:lnTo>
                  <a:lnTo>
                    <a:pt x="57" y="317"/>
                  </a:lnTo>
                  <a:lnTo>
                    <a:pt x="51" y="322"/>
                  </a:lnTo>
                  <a:lnTo>
                    <a:pt x="49" y="324"/>
                  </a:lnTo>
                  <a:lnTo>
                    <a:pt x="46" y="353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38" y="351"/>
                  </a:lnTo>
                  <a:lnTo>
                    <a:pt x="33" y="351"/>
                  </a:lnTo>
                  <a:lnTo>
                    <a:pt x="29" y="351"/>
                  </a:lnTo>
                  <a:lnTo>
                    <a:pt x="17" y="342"/>
                  </a:lnTo>
                  <a:lnTo>
                    <a:pt x="10" y="331"/>
                  </a:lnTo>
                  <a:lnTo>
                    <a:pt x="8" y="328"/>
                  </a:lnTo>
                  <a:lnTo>
                    <a:pt x="5" y="326"/>
                  </a:lnTo>
                  <a:lnTo>
                    <a:pt x="2" y="325"/>
                  </a:lnTo>
                  <a:lnTo>
                    <a:pt x="0" y="322"/>
                  </a:lnTo>
                  <a:lnTo>
                    <a:pt x="3" y="312"/>
                  </a:lnTo>
                  <a:lnTo>
                    <a:pt x="6" y="299"/>
                  </a:lnTo>
                  <a:lnTo>
                    <a:pt x="12" y="272"/>
                  </a:lnTo>
                  <a:lnTo>
                    <a:pt x="11" y="268"/>
                  </a:lnTo>
                  <a:lnTo>
                    <a:pt x="12" y="260"/>
                  </a:lnTo>
                  <a:lnTo>
                    <a:pt x="15" y="253"/>
                  </a:lnTo>
                  <a:lnTo>
                    <a:pt x="28" y="228"/>
                  </a:lnTo>
                  <a:lnTo>
                    <a:pt x="30" y="225"/>
                  </a:lnTo>
                  <a:lnTo>
                    <a:pt x="31" y="222"/>
                  </a:lnTo>
                  <a:lnTo>
                    <a:pt x="32" y="219"/>
                  </a:lnTo>
                  <a:lnTo>
                    <a:pt x="33" y="214"/>
                  </a:lnTo>
                  <a:lnTo>
                    <a:pt x="34" y="208"/>
                  </a:lnTo>
                  <a:lnTo>
                    <a:pt x="35" y="205"/>
                  </a:lnTo>
                  <a:lnTo>
                    <a:pt x="41" y="181"/>
                  </a:lnTo>
                  <a:lnTo>
                    <a:pt x="42" y="168"/>
                  </a:lnTo>
                  <a:lnTo>
                    <a:pt x="42" y="161"/>
                  </a:lnTo>
                  <a:lnTo>
                    <a:pt x="43" y="159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52" y="140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65" y="129"/>
                  </a:lnTo>
                  <a:lnTo>
                    <a:pt x="63" y="126"/>
                  </a:lnTo>
                  <a:lnTo>
                    <a:pt x="61" y="127"/>
                  </a:lnTo>
                  <a:lnTo>
                    <a:pt x="57" y="127"/>
                  </a:lnTo>
                  <a:lnTo>
                    <a:pt x="58" y="121"/>
                  </a:lnTo>
                  <a:lnTo>
                    <a:pt x="58" y="119"/>
                  </a:lnTo>
                  <a:lnTo>
                    <a:pt x="59" y="115"/>
                  </a:lnTo>
                  <a:lnTo>
                    <a:pt x="60" y="109"/>
                  </a:lnTo>
                  <a:lnTo>
                    <a:pt x="60" y="106"/>
                  </a:lnTo>
                  <a:lnTo>
                    <a:pt x="61" y="104"/>
                  </a:lnTo>
                  <a:lnTo>
                    <a:pt x="62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6" y="90"/>
                  </a:lnTo>
                  <a:lnTo>
                    <a:pt x="68" y="86"/>
                  </a:lnTo>
                  <a:lnTo>
                    <a:pt x="68" y="79"/>
                  </a:lnTo>
                  <a:lnTo>
                    <a:pt x="68" y="75"/>
                  </a:lnTo>
                  <a:lnTo>
                    <a:pt x="67" y="62"/>
                  </a:lnTo>
                  <a:lnTo>
                    <a:pt x="67" y="59"/>
                  </a:lnTo>
                  <a:lnTo>
                    <a:pt x="67" y="54"/>
                  </a:lnTo>
                  <a:lnTo>
                    <a:pt x="66" y="48"/>
                  </a:lnTo>
                  <a:lnTo>
                    <a:pt x="66" y="28"/>
                  </a:lnTo>
                  <a:lnTo>
                    <a:pt x="65" y="19"/>
                  </a:lnTo>
                  <a:lnTo>
                    <a:pt x="65" y="15"/>
                  </a:lnTo>
                  <a:lnTo>
                    <a:pt x="65" y="12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94" y="0"/>
                  </a:lnTo>
                  <a:lnTo>
                    <a:pt x="129" y="18"/>
                  </a:lnTo>
                  <a:lnTo>
                    <a:pt x="145" y="25"/>
                  </a:lnTo>
                  <a:lnTo>
                    <a:pt x="144" y="27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Vega Baja">
              <a:extLst>
                <a:ext uri="{FF2B5EF4-FFF2-40B4-BE49-F238E27FC236}">
                  <a16:creationId xmlns:a16="http://schemas.microsoft.com/office/drawing/2014/main" id="{5BD82CAC-F038-F8F3-9EA6-8D049830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913" y="1660525"/>
              <a:ext cx="366712" cy="550863"/>
            </a:xfrm>
            <a:custGeom>
              <a:avLst/>
              <a:gdLst>
                <a:gd name="T0" fmla="*/ 2147483647 w 231"/>
                <a:gd name="T1" fmla="*/ 2147483647 h 347"/>
                <a:gd name="T2" fmla="*/ 2147483647 w 231"/>
                <a:gd name="T3" fmla="*/ 2147483647 h 347"/>
                <a:gd name="T4" fmla="*/ 2147483647 w 231"/>
                <a:gd name="T5" fmla="*/ 2147483647 h 347"/>
                <a:gd name="T6" fmla="*/ 2147483647 w 231"/>
                <a:gd name="T7" fmla="*/ 2147483647 h 347"/>
                <a:gd name="T8" fmla="*/ 2147483647 w 231"/>
                <a:gd name="T9" fmla="*/ 2147483647 h 347"/>
                <a:gd name="T10" fmla="*/ 2147483647 w 231"/>
                <a:gd name="T11" fmla="*/ 2147483647 h 347"/>
                <a:gd name="T12" fmla="*/ 2147483647 w 231"/>
                <a:gd name="T13" fmla="*/ 2147483647 h 347"/>
                <a:gd name="T14" fmla="*/ 2147483647 w 231"/>
                <a:gd name="T15" fmla="*/ 2147483647 h 347"/>
                <a:gd name="T16" fmla="*/ 2147483647 w 231"/>
                <a:gd name="T17" fmla="*/ 2147483647 h 347"/>
                <a:gd name="T18" fmla="*/ 2147483647 w 231"/>
                <a:gd name="T19" fmla="*/ 2147483647 h 347"/>
                <a:gd name="T20" fmla="*/ 2147483647 w 231"/>
                <a:gd name="T21" fmla="*/ 2147483647 h 347"/>
                <a:gd name="T22" fmla="*/ 2147483647 w 231"/>
                <a:gd name="T23" fmla="*/ 2147483647 h 347"/>
                <a:gd name="T24" fmla="*/ 2147483647 w 231"/>
                <a:gd name="T25" fmla="*/ 2147483647 h 347"/>
                <a:gd name="T26" fmla="*/ 2147483647 w 231"/>
                <a:gd name="T27" fmla="*/ 2147483647 h 347"/>
                <a:gd name="T28" fmla="*/ 2147483647 w 231"/>
                <a:gd name="T29" fmla="*/ 2147483647 h 347"/>
                <a:gd name="T30" fmla="*/ 2147483647 w 231"/>
                <a:gd name="T31" fmla="*/ 2147483647 h 347"/>
                <a:gd name="T32" fmla="*/ 2147483647 w 231"/>
                <a:gd name="T33" fmla="*/ 2147483647 h 347"/>
                <a:gd name="T34" fmla="*/ 2147483647 w 231"/>
                <a:gd name="T35" fmla="*/ 2147483647 h 347"/>
                <a:gd name="T36" fmla="*/ 2147483647 w 231"/>
                <a:gd name="T37" fmla="*/ 2147483647 h 347"/>
                <a:gd name="T38" fmla="*/ 2147483647 w 231"/>
                <a:gd name="T39" fmla="*/ 2147483647 h 347"/>
                <a:gd name="T40" fmla="*/ 2147483647 w 231"/>
                <a:gd name="T41" fmla="*/ 2147483647 h 347"/>
                <a:gd name="T42" fmla="*/ 2147483647 w 231"/>
                <a:gd name="T43" fmla="*/ 2147483647 h 347"/>
                <a:gd name="T44" fmla="*/ 2147483647 w 231"/>
                <a:gd name="T45" fmla="*/ 2147483647 h 347"/>
                <a:gd name="T46" fmla="*/ 2147483647 w 231"/>
                <a:gd name="T47" fmla="*/ 2147483647 h 347"/>
                <a:gd name="T48" fmla="*/ 2147483647 w 231"/>
                <a:gd name="T49" fmla="*/ 2147483647 h 347"/>
                <a:gd name="T50" fmla="*/ 2147483647 w 231"/>
                <a:gd name="T51" fmla="*/ 2147483647 h 347"/>
                <a:gd name="T52" fmla="*/ 2147483647 w 231"/>
                <a:gd name="T53" fmla="*/ 2147483647 h 347"/>
                <a:gd name="T54" fmla="*/ 2147483647 w 231"/>
                <a:gd name="T55" fmla="*/ 2147483647 h 347"/>
                <a:gd name="T56" fmla="*/ 2147483647 w 231"/>
                <a:gd name="T57" fmla="*/ 2147483647 h 347"/>
                <a:gd name="T58" fmla="*/ 2147483647 w 231"/>
                <a:gd name="T59" fmla="*/ 2147483647 h 347"/>
                <a:gd name="T60" fmla="*/ 2147483647 w 231"/>
                <a:gd name="T61" fmla="*/ 2147483647 h 347"/>
                <a:gd name="T62" fmla="*/ 2147483647 w 231"/>
                <a:gd name="T63" fmla="*/ 2147483647 h 347"/>
                <a:gd name="T64" fmla="*/ 2147483647 w 231"/>
                <a:gd name="T65" fmla="*/ 2147483647 h 347"/>
                <a:gd name="T66" fmla="*/ 2147483647 w 231"/>
                <a:gd name="T67" fmla="*/ 2147483647 h 347"/>
                <a:gd name="T68" fmla="*/ 2147483647 w 231"/>
                <a:gd name="T69" fmla="*/ 2147483647 h 347"/>
                <a:gd name="T70" fmla="*/ 2147483647 w 231"/>
                <a:gd name="T71" fmla="*/ 2147483647 h 347"/>
                <a:gd name="T72" fmla="*/ 2147483647 w 231"/>
                <a:gd name="T73" fmla="*/ 2147483647 h 347"/>
                <a:gd name="T74" fmla="*/ 2147483647 w 231"/>
                <a:gd name="T75" fmla="*/ 2147483647 h 347"/>
                <a:gd name="T76" fmla="*/ 2147483647 w 231"/>
                <a:gd name="T77" fmla="*/ 2147483647 h 347"/>
                <a:gd name="T78" fmla="*/ 2147483647 w 231"/>
                <a:gd name="T79" fmla="*/ 2147483647 h 347"/>
                <a:gd name="T80" fmla="*/ 2147483647 w 231"/>
                <a:gd name="T81" fmla="*/ 2147483647 h 347"/>
                <a:gd name="T82" fmla="*/ 2147483647 w 231"/>
                <a:gd name="T83" fmla="*/ 2147483647 h 347"/>
                <a:gd name="T84" fmla="*/ 2147483647 w 231"/>
                <a:gd name="T85" fmla="*/ 2147483647 h 347"/>
                <a:gd name="T86" fmla="*/ 2147483647 w 231"/>
                <a:gd name="T87" fmla="*/ 2147483647 h 347"/>
                <a:gd name="T88" fmla="*/ 2147483647 w 231"/>
                <a:gd name="T89" fmla="*/ 2147483647 h 3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1"/>
                <a:gd name="T136" fmla="*/ 0 h 347"/>
                <a:gd name="T137" fmla="*/ 231 w 231"/>
                <a:gd name="T138" fmla="*/ 347 h 3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1" h="347">
                  <a:moveTo>
                    <a:pt x="27" y="284"/>
                  </a:moveTo>
                  <a:lnTo>
                    <a:pt x="31" y="284"/>
                  </a:lnTo>
                  <a:lnTo>
                    <a:pt x="34" y="284"/>
                  </a:lnTo>
                  <a:lnTo>
                    <a:pt x="40" y="285"/>
                  </a:lnTo>
                  <a:lnTo>
                    <a:pt x="44" y="285"/>
                  </a:lnTo>
                  <a:lnTo>
                    <a:pt x="48" y="282"/>
                  </a:lnTo>
                  <a:lnTo>
                    <a:pt x="55" y="273"/>
                  </a:lnTo>
                  <a:lnTo>
                    <a:pt x="71" y="269"/>
                  </a:lnTo>
                  <a:lnTo>
                    <a:pt x="72" y="277"/>
                  </a:lnTo>
                  <a:lnTo>
                    <a:pt x="74" y="279"/>
                  </a:lnTo>
                  <a:lnTo>
                    <a:pt x="77" y="281"/>
                  </a:lnTo>
                  <a:lnTo>
                    <a:pt x="82" y="285"/>
                  </a:lnTo>
                  <a:lnTo>
                    <a:pt x="85" y="287"/>
                  </a:lnTo>
                  <a:lnTo>
                    <a:pt x="89" y="290"/>
                  </a:lnTo>
                  <a:lnTo>
                    <a:pt x="96" y="295"/>
                  </a:lnTo>
                  <a:lnTo>
                    <a:pt x="100" y="297"/>
                  </a:lnTo>
                  <a:lnTo>
                    <a:pt x="108" y="301"/>
                  </a:lnTo>
                  <a:lnTo>
                    <a:pt x="121" y="282"/>
                  </a:lnTo>
                  <a:lnTo>
                    <a:pt x="124" y="288"/>
                  </a:lnTo>
                  <a:lnTo>
                    <a:pt x="131" y="298"/>
                  </a:lnTo>
                  <a:lnTo>
                    <a:pt x="136" y="303"/>
                  </a:lnTo>
                  <a:lnTo>
                    <a:pt x="135" y="305"/>
                  </a:lnTo>
                  <a:lnTo>
                    <a:pt x="136" y="318"/>
                  </a:lnTo>
                  <a:lnTo>
                    <a:pt x="136" y="325"/>
                  </a:lnTo>
                  <a:lnTo>
                    <a:pt x="139" y="330"/>
                  </a:lnTo>
                  <a:lnTo>
                    <a:pt x="143" y="344"/>
                  </a:lnTo>
                  <a:lnTo>
                    <a:pt x="150" y="347"/>
                  </a:lnTo>
                  <a:lnTo>
                    <a:pt x="161" y="347"/>
                  </a:lnTo>
                  <a:lnTo>
                    <a:pt x="164" y="345"/>
                  </a:lnTo>
                  <a:lnTo>
                    <a:pt x="162" y="342"/>
                  </a:lnTo>
                  <a:lnTo>
                    <a:pt x="165" y="332"/>
                  </a:lnTo>
                  <a:lnTo>
                    <a:pt x="168" y="319"/>
                  </a:lnTo>
                  <a:lnTo>
                    <a:pt x="174" y="292"/>
                  </a:lnTo>
                  <a:lnTo>
                    <a:pt x="173" y="288"/>
                  </a:lnTo>
                  <a:lnTo>
                    <a:pt x="174" y="280"/>
                  </a:lnTo>
                  <a:lnTo>
                    <a:pt x="177" y="273"/>
                  </a:lnTo>
                  <a:lnTo>
                    <a:pt x="190" y="248"/>
                  </a:lnTo>
                  <a:lnTo>
                    <a:pt x="192" y="245"/>
                  </a:lnTo>
                  <a:lnTo>
                    <a:pt x="193" y="242"/>
                  </a:lnTo>
                  <a:lnTo>
                    <a:pt x="194" y="239"/>
                  </a:lnTo>
                  <a:lnTo>
                    <a:pt x="195" y="234"/>
                  </a:lnTo>
                  <a:lnTo>
                    <a:pt x="196" y="228"/>
                  </a:lnTo>
                  <a:lnTo>
                    <a:pt x="197" y="225"/>
                  </a:lnTo>
                  <a:lnTo>
                    <a:pt x="203" y="201"/>
                  </a:lnTo>
                  <a:lnTo>
                    <a:pt x="204" y="188"/>
                  </a:lnTo>
                  <a:lnTo>
                    <a:pt x="204" y="181"/>
                  </a:lnTo>
                  <a:lnTo>
                    <a:pt x="205" y="179"/>
                  </a:lnTo>
                  <a:lnTo>
                    <a:pt x="205" y="172"/>
                  </a:lnTo>
                  <a:lnTo>
                    <a:pt x="206" y="168"/>
                  </a:lnTo>
                  <a:lnTo>
                    <a:pt x="214" y="160"/>
                  </a:lnTo>
                  <a:lnTo>
                    <a:pt x="229" y="152"/>
                  </a:lnTo>
                  <a:lnTo>
                    <a:pt x="231" y="150"/>
                  </a:lnTo>
                  <a:lnTo>
                    <a:pt x="227" y="149"/>
                  </a:lnTo>
                  <a:lnTo>
                    <a:pt x="225" y="146"/>
                  </a:lnTo>
                  <a:lnTo>
                    <a:pt x="223" y="147"/>
                  </a:lnTo>
                  <a:lnTo>
                    <a:pt x="219" y="147"/>
                  </a:lnTo>
                  <a:lnTo>
                    <a:pt x="220" y="141"/>
                  </a:lnTo>
                  <a:lnTo>
                    <a:pt x="220" y="139"/>
                  </a:lnTo>
                  <a:lnTo>
                    <a:pt x="221" y="135"/>
                  </a:lnTo>
                  <a:lnTo>
                    <a:pt x="222" y="129"/>
                  </a:lnTo>
                  <a:lnTo>
                    <a:pt x="222" y="126"/>
                  </a:lnTo>
                  <a:lnTo>
                    <a:pt x="223" y="124"/>
                  </a:lnTo>
                  <a:lnTo>
                    <a:pt x="224" y="120"/>
                  </a:lnTo>
                  <a:lnTo>
                    <a:pt x="225" y="117"/>
                  </a:lnTo>
                  <a:lnTo>
                    <a:pt x="226" y="114"/>
                  </a:lnTo>
                  <a:lnTo>
                    <a:pt x="228" y="110"/>
                  </a:lnTo>
                  <a:lnTo>
                    <a:pt x="230" y="106"/>
                  </a:lnTo>
                  <a:lnTo>
                    <a:pt x="230" y="99"/>
                  </a:lnTo>
                  <a:lnTo>
                    <a:pt x="230" y="95"/>
                  </a:lnTo>
                  <a:lnTo>
                    <a:pt x="229" y="82"/>
                  </a:lnTo>
                  <a:lnTo>
                    <a:pt x="229" y="79"/>
                  </a:lnTo>
                  <a:lnTo>
                    <a:pt x="229" y="74"/>
                  </a:lnTo>
                  <a:lnTo>
                    <a:pt x="228" y="68"/>
                  </a:lnTo>
                  <a:lnTo>
                    <a:pt x="228" y="48"/>
                  </a:lnTo>
                  <a:lnTo>
                    <a:pt x="227" y="39"/>
                  </a:lnTo>
                  <a:lnTo>
                    <a:pt x="227" y="35"/>
                  </a:ln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196" y="21"/>
                  </a:lnTo>
                  <a:lnTo>
                    <a:pt x="169" y="15"/>
                  </a:lnTo>
                  <a:lnTo>
                    <a:pt x="161" y="11"/>
                  </a:lnTo>
                  <a:lnTo>
                    <a:pt x="159" y="18"/>
                  </a:lnTo>
                  <a:lnTo>
                    <a:pt x="151" y="22"/>
                  </a:lnTo>
                  <a:lnTo>
                    <a:pt x="121" y="7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2" y="10"/>
                  </a:lnTo>
                  <a:lnTo>
                    <a:pt x="83" y="10"/>
                  </a:lnTo>
                  <a:lnTo>
                    <a:pt x="71" y="14"/>
                  </a:lnTo>
                  <a:lnTo>
                    <a:pt x="63" y="12"/>
                  </a:lnTo>
                  <a:lnTo>
                    <a:pt x="21" y="1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20" y="63"/>
                  </a:lnTo>
                  <a:lnTo>
                    <a:pt x="20" y="74"/>
                  </a:lnTo>
                  <a:lnTo>
                    <a:pt x="20" y="81"/>
                  </a:lnTo>
                  <a:lnTo>
                    <a:pt x="19" y="93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9" y="106"/>
                  </a:lnTo>
                  <a:lnTo>
                    <a:pt x="21" y="108"/>
                  </a:lnTo>
                  <a:lnTo>
                    <a:pt x="22" y="119"/>
                  </a:lnTo>
                  <a:lnTo>
                    <a:pt x="21" y="123"/>
                  </a:lnTo>
                  <a:lnTo>
                    <a:pt x="18" y="127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65"/>
                  </a:lnTo>
                  <a:lnTo>
                    <a:pt x="19" y="169"/>
                  </a:lnTo>
                  <a:lnTo>
                    <a:pt x="19" y="180"/>
                  </a:lnTo>
                  <a:lnTo>
                    <a:pt x="20" y="193"/>
                  </a:lnTo>
                  <a:lnTo>
                    <a:pt x="16" y="206"/>
                  </a:lnTo>
                  <a:lnTo>
                    <a:pt x="15" y="209"/>
                  </a:lnTo>
                  <a:lnTo>
                    <a:pt x="14" y="212"/>
                  </a:lnTo>
                  <a:lnTo>
                    <a:pt x="12" y="215"/>
                  </a:lnTo>
                  <a:lnTo>
                    <a:pt x="4" y="230"/>
                  </a:lnTo>
                  <a:lnTo>
                    <a:pt x="0" y="237"/>
                  </a:lnTo>
                  <a:lnTo>
                    <a:pt x="3" y="254"/>
                  </a:lnTo>
                  <a:lnTo>
                    <a:pt x="5" y="258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6" y="276"/>
                  </a:lnTo>
                  <a:lnTo>
                    <a:pt x="9" y="282"/>
                  </a:lnTo>
                  <a:lnTo>
                    <a:pt x="16" y="282"/>
                  </a:lnTo>
                  <a:lnTo>
                    <a:pt x="23" y="282"/>
                  </a:lnTo>
                  <a:lnTo>
                    <a:pt x="27" y="284"/>
                  </a:lnTo>
                  <a:close/>
                </a:path>
              </a:pathLst>
            </a:custGeom>
            <a:solidFill>
              <a:srgbClr val="0070C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Villalba">
              <a:extLst>
                <a:ext uri="{FF2B5EF4-FFF2-40B4-BE49-F238E27FC236}">
                  <a16:creationId xmlns:a16="http://schemas.microsoft.com/office/drawing/2014/main" id="{B0D336CE-1CE8-946F-12C3-7400413AD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050" y="2813050"/>
              <a:ext cx="404813" cy="358775"/>
            </a:xfrm>
            <a:custGeom>
              <a:avLst/>
              <a:gdLst>
                <a:gd name="T0" fmla="*/ 2147483647 w 255"/>
                <a:gd name="T1" fmla="*/ 2147483647 h 226"/>
                <a:gd name="T2" fmla="*/ 2147483647 w 255"/>
                <a:gd name="T3" fmla="*/ 2147483647 h 226"/>
                <a:gd name="T4" fmla="*/ 2147483647 w 255"/>
                <a:gd name="T5" fmla="*/ 2147483647 h 226"/>
                <a:gd name="T6" fmla="*/ 2147483647 w 255"/>
                <a:gd name="T7" fmla="*/ 2147483647 h 226"/>
                <a:gd name="T8" fmla="*/ 2147483647 w 255"/>
                <a:gd name="T9" fmla="*/ 2147483647 h 226"/>
                <a:gd name="T10" fmla="*/ 2147483647 w 255"/>
                <a:gd name="T11" fmla="*/ 2147483647 h 226"/>
                <a:gd name="T12" fmla="*/ 2147483647 w 255"/>
                <a:gd name="T13" fmla="*/ 2147483647 h 226"/>
                <a:gd name="T14" fmla="*/ 2147483647 w 255"/>
                <a:gd name="T15" fmla="*/ 2147483647 h 226"/>
                <a:gd name="T16" fmla="*/ 2147483647 w 255"/>
                <a:gd name="T17" fmla="*/ 0 h 226"/>
                <a:gd name="T18" fmla="*/ 2147483647 w 255"/>
                <a:gd name="T19" fmla="*/ 2147483647 h 226"/>
                <a:gd name="T20" fmla="*/ 2147483647 w 255"/>
                <a:gd name="T21" fmla="*/ 2147483647 h 226"/>
                <a:gd name="T22" fmla="*/ 2147483647 w 255"/>
                <a:gd name="T23" fmla="*/ 2147483647 h 226"/>
                <a:gd name="T24" fmla="*/ 2147483647 w 255"/>
                <a:gd name="T25" fmla="*/ 2147483647 h 226"/>
                <a:gd name="T26" fmla="*/ 2147483647 w 255"/>
                <a:gd name="T27" fmla="*/ 2147483647 h 226"/>
                <a:gd name="T28" fmla="*/ 2147483647 w 255"/>
                <a:gd name="T29" fmla="*/ 2147483647 h 226"/>
                <a:gd name="T30" fmla="*/ 2147483647 w 255"/>
                <a:gd name="T31" fmla="*/ 2147483647 h 226"/>
                <a:gd name="T32" fmla="*/ 2147483647 w 255"/>
                <a:gd name="T33" fmla="*/ 2147483647 h 226"/>
                <a:gd name="T34" fmla="*/ 2147483647 w 255"/>
                <a:gd name="T35" fmla="*/ 2147483647 h 226"/>
                <a:gd name="T36" fmla="*/ 2147483647 w 255"/>
                <a:gd name="T37" fmla="*/ 2147483647 h 226"/>
                <a:gd name="T38" fmla="*/ 2147483647 w 255"/>
                <a:gd name="T39" fmla="*/ 2147483647 h 226"/>
                <a:gd name="T40" fmla="*/ 2147483647 w 255"/>
                <a:gd name="T41" fmla="*/ 2147483647 h 226"/>
                <a:gd name="T42" fmla="*/ 2147483647 w 255"/>
                <a:gd name="T43" fmla="*/ 2147483647 h 226"/>
                <a:gd name="T44" fmla="*/ 2147483647 w 255"/>
                <a:gd name="T45" fmla="*/ 2147483647 h 226"/>
                <a:gd name="T46" fmla="*/ 2147483647 w 255"/>
                <a:gd name="T47" fmla="*/ 2147483647 h 226"/>
                <a:gd name="T48" fmla="*/ 2147483647 w 255"/>
                <a:gd name="T49" fmla="*/ 2147483647 h 226"/>
                <a:gd name="T50" fmla="*/ 2147483647 w 255"/>
                <a:gd name="T51" fmla="*/ 2147483647 h 226"/>
                <a:gd name="T52" fmla="*/ 2147483647 w 255"/>
                <a:gd name="T53" fmla="*/ 2147483647 h 226"/>
                <a:gd name="T54" fmla="*/ 2147483647 w 255"/>
                <a:gd name="T55" fmla="*/ 2147483647 h 226"/>
                <a:gd name="T56" fmla="*/ 2147483647 w 255"/>
                <a:gd name="T57" fmla="*/ 2147483647 h 226"/>
                <a:gd name="T58" fmla="*/ 2147483647 w 255"/>
                <a:gd name="T59" fmla="*/ 2147483647 h 226"/>
                <a:gd name="T60" fmla="*/ 2147483647 w 255"/>
                <a:gd name="T61" fmla="*/ 2147483647 h 226"/>
                <a:gd name="T62" fmla="*/ 2147483647 w 255"/>
                <a:gd name="T63" fmla="*/ 2147483647 h 226"/>
                <a:gd name="T64" fmla="*/ 2147483647 w 255"/>
                <a:gd name="T65" fmla="*/ 2147483647 h 226"/>
                <a:gd name="T66" fmla="*/ 2147483647 w 255"/>
                <a:gd name="T67" fmla="*/ 2147483647 h 226"/>
                <a:gd name="T68" fmla="*/ 2147483647 w 255"/>
                <a:gd name="T69" fmla="*/ 2147483647 h 226"/>
                <a:gd name="T70" fmla="*/ 2147483647 w 255"/>
                <a:gd name="T71" fmla="*/ 2147483647 h 226"/>
                <a:gd name="T72" fmla="*/ 2147483647 w 255"/>
                <a:gd name="T73" fmla="*/ 2147483647 h 226"/>
                <a:gd name="T74" fmla="*/ 2147483647 w 255"/>
                <a:gd name="T75" fmla="*/ 2147483647 h 226"/>
                <a:gd name="T76" fmla="*/ 2147483647 w 255"/>
                <a:gd name="T77" fmla="*/ 2147483647 h 226"/>
                <a:gd name="T78" fmla="*/ 2147483647 w 255"/>
                <a:gd name="T79" fmla="*/ 2147483647 h 226"/>
                <a:gd name="T80" fmla="*/ 2147483647 w 255"/>
                <a:gd name="T81" fmla="*/ 2147483647 h 226"/>
                <a:gd name="T82" fmla="*/ 2147483647 w 255"/>
                <a:gd name="T83" fmla="*/ 2147483647 h 226"/>
                <a:gd name="T84" fmla="*/ 2147483647 w 255"/>
                <a:gd name="T85" fmla="*/ 2147483647 h 226"/>
                <a:gd name="T86" fmla="*/ 2147483647 w 255"/>
                <a:gd name="T87" fmla="*/ 2147483647 h 226"/>
                <a:gd name="T88" fmla="*/ 0 w 255"/>
                <a:gd name="T89" fmla="*/ 2147483647 h 226"/>
                <a:gd name="T90" fmla="*/ 2147483647 w 255"/>
                <a:gd name="T91" fmla="*/ 2147483647 h 226"/>
                <a:gd name="T92" fmla="*/ 2147483647 w 255"/>
                <a:gd name="T93" fmla="*/ 2147483647 h 226"/>
                <a:gd name="T94" fmla="*/ 2147483647 w 255"/>
                <a:gd name="T95" fmla="*/ 2147483647 h 226"/>
                <a:gd name="T96" fmla="*/ 2147483647 w 255"/>
                <a:gd name="T97" fmla="*/ 2147483647 h 226"/>
                <a:gd name="T98" fmla="*/ 2147483647 w 255"/>
                <a:gd name="T99" fmla="*/ 2147483647 h 226"/>
                <a:gd name="T100" fmla="*/ 2147483647 w 255"/>
                <a:gd name="T101" fmla="*/ 2147483647 h 226"/>
                <a:gd name="T102" fmla="*/ 2147483647 w 255"/>
                <a:gd name="T103" fmla="*/ 2147483647 h 226"/>
                <a:gd name="T104" fmla="*/ 2147483647 w 255"/>
                <a:gd name="T105" fmla="*/ 2147483647 h 226"/>
                <a:gd name="T106" fmla="*/ 2147483647 w 255"/>
                <a:gd name="T107" fmla="*/ 2147483647 h 2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5"/>
                <a:gd name="T163" fmla="*/ 0 h 226"/>
                <a:gd name="T164" fmla="*/ 255 w 255"/>
                <a:gd name="T165" fmla="*/ 226 h 2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5" h="226">
                  <a:moveTo>
                    <a:pt x="56" y="35"/>
                  </a:moveTo>
                  <a:lnTo>
                    <a:pt x="63" y="33"/>
                  </a:lnTo>
                  <a:lnTo>
                    <a:pt x="75" y="29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2" y="29"/>
                  </a:lnTo>
                  <a:lnTo>
                    <a:pt x="105" y="24"/>
                  </a:lnTo>
                  <a:lnTo>
                    <a:pt x="107" y="22"/>
                  </a:lnTo>
                  <a:lnTo>
                    <a:pt x="120" y="21"/>
                  </a:lnTo>
                  <a:lnTo>
                    <a:pt x="121" y="18"/>
                  </a:lnTo>
                  <a:lnTo>
                    <a:pt x="128" y="16"/>
                  </a:lnTo>
                  <a:lnTo>
                    <a:pt x="131" y="8"/>
                  </a:lnTo>
                  <a:lnTo>
                    <a:pt x="135" y="4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4" y="4"/>
                  </a:lnTo>
                  <a:lnTo>
                    <a:pt x="157" y="5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6" y="5"/>
                  </a:lnTo>
                  <a:lnTo>
                    <a:pt x="172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80" y="3"/>
                  </a:lnTo>
                  <a:lnTo>
                    <a:pt x="182" y="4"/>
                  </a:lnTo>
                  <a:lnTo>
                    <a:pt x="185" y="6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208" y="14"/>
                  </a:lnTo>
                  <a:lnTo>
                    <a:pt x="231" y="36"/>
                  </a:lnTo>
                  <a:lnTo>
                    <a:pt x="231" y="39"/>
                  </a:lnTo>
                  <a:lnTo>
                    <a:pt x="230" y="51"/>
                  </a:lnTo>
                  <a:lnTo>
                    <a:pt x="234" y="55"/>
                  </a:lnTo>
                  <a:lnTo>
                    <a:pt x="237" y="57"/>
                  </a:lnTo>
                  <a:lnTo>
                    <a:pt x="242" y="63"/>
                  </a:lnTo>
                  <a:lnTo>
                    <a:pt x="250" y="72"/>
                  </a:lnTo>
                  <a:lnTo>
                    <a:pt x="252" y="75"/>
                  </a:lnTo>
                  <a:lnTo>
                    <a:pt x="253" y="80"/>
                  </a:lnTo>
                  <a:lnTo>
                    <a:pt x="255" y="90"/>
                  </a:lnTo>
                  <a:lnTo>
                    <a:pt x="251" y="92"/>
                  </a:lnTo>
                  <a:lnTo>
                    <a:pt x="250" y="103"/>
                  </a:lnTo>
                  <a:lnTo>
                    <a:pt x="244" y="108"/>
                  </a:lnTo>
                  <a:lnTo>
                    <a:pt x="241" y="109"/>
                  </a:lnTo>
                  <a:lnTo>
                    <a:pt x="237" y="126"/>
                  </a:lnTo>
                  <a:lnTo>
                    <a:pt x="236" y="138"/>
                  </a:lnTo>
                  <a:lnTo>
                    <a:pt x="229" y="144"/>
                  </a:lnTo>
                  <a:lnTo>
                    <a:pt x="227" y="148"/>
                  </a:lnTo>
                  <a:lnTo>
                    <a:pt x="234" y="166"/>
                  </a:lnTo>
                  <a:lnTo>
                    <a:pt x="237" y="179"/>
                  </a:lnTo>
                  <a:lnTo>
                    <a:pt x="240" y="181"/>
                  </a:lnTo>
                  <a:lnTo>
                    <a:pt x="245" y="183"/>
                  </a:lnTo>
                  <a:lnTo>
                    <a:pt x="239" y="196"/>
                  </a:lnTo>
                  <a:lnTo>
                    <a:pt x="233" y="200"/>
                  </a:lnTo>
                  <a:lnTo>
                    <a:pt x="231" y="203"/>
                  </a:lnTo>
                  <a:lnTo>
                    <a:pt x="231" y="206"/>
                  </a:lnTo>
                  <a:lnTo>
                    <a:pt x="228" y="223"/>
                  </a:lnTo>
                  <a:lnTo>
                    <a:pt x="207" y="217"/>
                  </a:lnTo>
                  <a:lnTo>
                    <a:pt x="201" y="218"/>
                  </a:lnTo>
                  <a:lnTo>
                    <a:pt x="196" y="217"/>
                  </a:lnTo>
                  <a:lnTo>
                    <a:pt x="193" y="219"/>
                  </a:lnTo>
                  <a:lnTo>
                    <a:pt x="190" y="219"/>
                  </a:lnTo>
                  <a:lnTo>
                    <a:pt x="172" y="225"/>
                  </a:lnTo>
                  <a:lnTo>
                    <a:pt x="133" y="214"/>
                  </a:lnTo>
                  <a:lnTo>
                    <a:pt x="109" y="209"/>
                  </a:lnTo>
                  <a:lnTo>
                    <a:pt x="103" y="206"/>
                  </a:lnTo>
                  <a:lnTo>
                    <a:pt x="89" y="193"/>
                  </a:lnTo>
                  <a:lnTo>
                    <a:pt x="84" y="191"/>
                  </a:lnTo>
                  <a:lnTo>
                    <a:pt x="85" y="187"/>
                  </a:lnTo>
                  <a:lnTo>
                    <a:pt x="79" y="189"/>
                  </a:lnTo>
                  <a:lnTo>
                    <a:pt x="74" y="190"/>
                  </a:lnTo>
                  <a:lnTo>
                    <a:pt x="63" y="192"/>
                  </a:lnTo>
                  <a:lnTo>
                    <a:pt x="55" y="197"/>
                  </a:lnTo>
                  <a:lnTo>
                    <a:pt x="55" y="200"/>
                  </a:lnTo>
                  <a:lnTo>
                    <a:pt x="61" y="208"/>
                  </a:lnTo>
                  <a:lnTo>
                    <a:pt x="63" y="212"/>
                  </a:lnTo>
                  <a:lnTo>
                    <a:pt x="63" y="214"/>
                  </a:lnTo>
                  <a:lnTo>
                    <a:pt x="61" y="217"/>
                  </a:lnTo>
                  <a:lnTo>
                    <a:pt x="58" y="221"/>
                  </a:lnTo>
                  <a:lnTo>
                    <a:pt x="56" y="223"/>
                  </a:lnTo>
                  <a:lnTo>
                    <a:pt x="51" y="226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25" y="217"/>
                  </a:lnTo>
                  <a:lnTo>
                    <a:pt x="4" y="183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8"/>
                  </a:lnTo>
                  <a:lnTo>
                    <a:pt x="8" y="154"/>
                  </a:lnTo>
                  <a:lnTo>
                    <a:pt x="9" y="146"/>
                  </a:lnTo>
                  <a:lnTo>
                    <a:pt x="14" y="131"/>
                  </a:lnTo>
                  <a:lnTo>
                    <a:pt x="9" y="121"/>
                  </a:lnTo>
                  <a:lnTo>
                    <a:pt x="7" y="118"/>
                  </a:lnTo>
                  <a:lnTo>
                    <a:pt x="2" y="109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7" y="88"/>
                  </a:lnTo>
                  <a:lnTo>
                    <a:pt x="17" y="70"/>
                  </a:lnTo>
                  <a:lnTo>
                    <a:pt x="17" y="64"/>
                  </a:lnTo>
                  <a:lnTo>
                    <a:pt x="31" y="56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7" y="43"/>
                  </a:lnTo>
                  <a:lnTo>
                    <a:pt x="53" y="38"/>
                  </a:lnTo>
                  <a:lnTo>
                    <a:pt x="56" y="35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Yabucoa">
              <a:extLst>
                <a:ext uri="{FF2B5EF4-FFF2-40B4-BE49-F238E27FC236}">
                  <a16:creationId xmlns:a16="http://schemas.microsoft.com/office/drawing/2014/main" id="{AF0620A8-95FC-006D-BAAB-BAA20BA1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2113" y="3006725"/>
              <a:ext cx="787400" cy="419100"/>
            </a:xfrm>
            <a:custGeom>
              <a:avLst/>
              <a:gdLst>
                <a:gd name="T0" fmla="*/ 2147483647 w 496"/>
                <a:gd name="T1" fmla="*/ 2147483647 h 264"/>
                <a:gd name="T2" fmla="*/ 2147483647 w 496"/>
                <a:gd name="T3" fmla="*/ 2147483647 h 264"/>
                <a:gd name="T4" fmla="*/ 2147483647 w 496"/>
                <a:gd name="T5" fmla="*/ 2147483647 h 264"/>
                <a:gd name="T6" fmla="*/ 2147483647 w 496"/>
                <a:gd name="T7" fmla="*/ 2147483647 h 264"/>
                <a:gd name="T8" fmla="*/ 2147483647 w 496"/>
                <a:gd name="T9" fmla="*/ 2147483647 h 264"/>
                <a:gd name="T10" fmla="*/ 2147483647 w 496"/>
                <a:gd name="T11" fmla="*/ 2147483647 h 264"/>
                <a:gd name="T12" fmla="*/ 2147483647 w 496"/>
                <a:gd name="T13" fmla="*/ 2147483647 h 264"/>
                <a:gd name="T14" fmla="*/ 2147483647 w 496"/>
                <a:gd name="T15" fmla="*/ 2147483647 h 264"/>
                <a:gd name="T16" fmla="*/ 2147483647 w 496"/>
                <a:gd name="T17" fmla="*/ 2147483647 h 264"/>
                <a:gd name="T18" fmla="*/ 2147483647 w 496"/>
                <a:gd name="T19" fmla="*/ 2147483647 h 264"/>
                <a:gd name="T20" fmla="*/ 2147483647 w 496"/>
                <a:gd name="T21" fmla="*/ 2147483647 h 264"/>
                <a:gd name="T22" fmla="*/ 2147483647 w 496"/>
                <a:gd name="T23" fmla="*/ 2147483647 h 264"/>
                <a:gd name="T24" fmla="*/ 2147483647 w 496"/>
                <a:gd name="T25" fmla="*/ 2147483647 h 264"/>
                <a:gd name="T26" fmla="*/ 2147483647 w 496"/>
                <a:gd name="T27" fmla="*/ 2147483647 h 264"/>
                <a:gd name="T28" fmla="*/ 2147483647 w 496"/>
                <a:gd name="T29" fmla="*/ 2147483647 h 264"/>
                <a:gd name="T30" fmla="*/ 2147483647 w 496"/>
                <a:gd name="T31" fmla="*/ 2147483647 h 264"/>
                <a:gd name="T32" fmla="*/ 2147483647 w 496"/>
                <a:gd name="T33" fmla="*/ 2147483647 h 264"/>
                <a:gd name="T34" fmla="*/ 2147483647 w 496"/>
                <a:gd name="T35" fmla="*/ 2147483647 h 264"/>
                <a:gd name="T36" fmla="*/ 2147483647 w 496"/>
                <a:gd name="T37" fmla="*/ 2147483647 h 264"/>
                <a:gd name="T38" fmla="*/ 2147483647 w 496"/>
                <a:gd name="T39" fmla="*/ 2147483647 h 264"/>
                <a:gd name="T40" fmla="*/ 2147483647 w 496"/>
                <a:gd name="T41" fmla="*/ 2147483647 h 264"/>
                <a:gd name="T42" fmla="*/ 2147483647 w 496"/>
                <a:gd name="T43" fmla="*/ 2147483647 h 264"/>
                <a:gd name="T44" fmla="*/ 2147483647 w 496"/>
                <a:gd name="T45" fmla="*/ 2147483647 h 264"/>
                <a:gd name="T46" fmla="*/ 2147483647 w 496"/>
                <a:gd name="T47" fmla="*/ 2147483647 h 264"/>
                <a:gd name="T48" fmla="*/ 2147483647 w 496"/>
                <a:gd name="T49" fmla="*/ 2147483647 h 264"/>
                <a:gd name="T50" fmla="*/ 2147483647 w 496"/>
                <a:gd name="T51" fmla="*/ 2147483647 h 264"/>
                <a:gd name="T52" fmla="*/ 2147483647 w 496"/>
                <a:gd name="T53" fmla="*/ 2147483647 h 264"/>
                <a:gd name="T54" fmla="*/ 2147483647 w 496"/>
                <a:gd name="T55" fmla="*/ 2147483647 h 264"/>
                <a:gd name="T56" fmla="*/ 2147483647 w 496"/>
                <a:gd name="T57" fmla="*/ 2147483647 h 264"/>
                <a:gd name="T58" fmla="*/ 2147483647 w 496"/>
                <a:gd name="T59" fmla="*/ 2147483647 h 264"/>
                <a:gd name="T60" fmla="*/ 2147483647 w 496"/>
                <a:gd name="T61" fmla="*/ 2147483647 h 264"/>
                <a:gd name="T62" fmla="*/ 2147483647 w 496"/>
                <a:gd name="T63" fmla="*/ 2147483647 h 264"/>
                <a:gd name="T64" fmla="*/ 2147483647 w 496"/>
                <a:gd name="T65" fmla="*/ 2147483647 h 264"/>
                <a:gd name="T66" fmla="*/ 2147483647 w 496"/>
                <a:gd name="T67" fmla="*/ 2147483647 h 264"/>
                <a:gd name="T68" fmla="*/ 2147483647 w 496"/>
                <a:gd name="T69" fmla="*/ 2147483647 h 264"/>
                <a:gd name="T70" fmla="*/ 2147483647 w 496"/>
                <a:gd name="T71" fmla="*/ 2147483647 h 264"/>
                <a:gd name="T72" fmla="*/ 2147483647 w 496"/>
                <a:gd name="T73" fmla="*/ 2147483647 h 264"/>
                <a:gd name="T74" fmla="*/ 2147483647 w 496"/>
                <a:gd name="T75" fmla="*/ 2147483647 h 264"/>
                <a:gd name="T76" fmla="*/ 2147483647 w 496"/>
                <a:gd name="T77" fmla="*/ 2147483647 h 264"/>
                <a:gd name="T78" fmla="*/ 2147483647 w 496"/>
                <a:gd name="T79" fmla="*/ 2147483647 h 264"/>
                <a:gd name="T80" fmla="*/ 2147483647 w 496"/>
                <a:gd name="T81" fmla="*/ 2147483647 h 264"/>
                <a:gd name="T82" fmla="*/ 2147483647 w 496"/>
                <a:gd name="T83" fmla="*/ 2147483647 h 264"/>
                <a:gd name="T84" fmla="*/ 2147483647 w 496"/>
                <a:gd name="T85" fmla="*/ 2147483647 h 264"/>
                <a:gd name="T86" fmla="*/ 2147483647 w 496"/>
                <a:gd name="T87" fmla="*/ 2147483647 h 264"/>
                <a:gd name="T88" fmla="*/ 2147483647 w 496"/>
                <a:gd name="T89" fmla="*/ 2147483647 h 264"/>
                <a:gd name="T90" fmla="*/ 2147483647 w 496"/>
                <a:gd name="T91" fmla="*/ 2147483647 h 264"/>
                <a:gd name="T92" fmla="*/ 2147483647 w 496"/>
                <a:gd name="T93" fmla="*/ 2147483647 h 264"/>
                <a:gd name="T94" fmla="*/ 2147483647 w 496"/>
                <a:gd name="T95" fmla="*/ 2147483647 h 264"/>
                <a:gd name="T96" fmla="*/ 2147483647 w 496"/>
                <a:gd name="T97" fmla="*/ 2147483647 h 264"/>
                <a:gd name="T98" fmla="*/ 2147483647 w 496"/>
                <a:gd name="T99" fmla="*/ 2147483647 h 264"/>
                <a:gd name="T100" fmla="*/ 2147483647 w 496"/>
                <a:gd name="T101" fmla="*/ 2147483647 h 264"/>
                <a:gd name="T102" fmla="*/ 2147483647 w 496"/>
                <a:gd name="T103" fmla="*/ 2147483647 h 264"/>
                <a:gd name="T104" fmla="*/ 2147483647 w 496"/>
                <a:gd name="T105" fmla="*/ 2147483647 h 264"/>
                <a:gd name="T106" fmla="*/ 2147483647 w 496"/>
                <a:gd name="T107" fmla="*/ 2147483647 h 264"/>
                <a:gd name="T108" fmla="*/ 2147483647 w 496"/>
                <a:gd name="T109" fmla="*/ 2147483647 h 264"/>
                <a:gd name="T110" fmla="*/ 2147483647 w 496"/>
                <a:gd name="T111" fmla="*/ 2147483647 h 264"/>
                <a:gd name="T112" fmla="*/ 2147483647 w 496"/>
                <a:gd name="T113" fmla="*/ 2147483647 h 264"/>
                <a:gd name="T114" fmla="*/ 2147483647 w 496"/>
                <a:gd name="T115" fmla="*/ 2147483647 h 264"/>
                <a:gd name="T116" fmla="*/ 2147483647 w 496"/>
                <a:gd name="T117" fmla="*/ 2147483647 h 264"/>
                <a:gd name="T118" fmla="*/ 2147483647 w 496"/>
                <a:gd name="T119" fmla="*/ 2147483647 h 2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6"/>
                <a:gd name="T181" fmla="*/ 0 h 264"/>
                <a:gd name="T182" fmla="*/ 496 w 496"/>
                <a:gd name="T183" fmla="*/ 264 h 2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6" h="264">
                  <a:moveTo>
                    <a:pt x="353" y="249"/>
                  </a:moveTo>
                  <a:lnTo>
                    <a:pt x="352" y="246"/>
                  </a:lnTo>
                  <a:lnTo>
                    <a:pt x="351" y="243"/>
                  </a:lnTo>
                  <a:lnTo>
                    <a:pt x="340" y="236"/>
                  </a:lnTo>
                  <a:lnTo>
                    <a:pt x="336" y="231"/>
                  </a:lnTo>
                  <a:lnTo>
                    <a:pt x="332" y="231"/>
                  </a:lnTo>
                  <a:lnTo>
                    <a:pt x="328" y="231"/>
                  </a:lnTo>
                  <a:lnTo>
                    <a:pt x="313" y="237"/>
                  </a:lnTo>
                  <a:lnTo>
                    <a:pt x="307" y="241"/>
                  </a:lnTo>
                  <a:lnTo>
                    <a:pt x="304" y="243"/>
                  </a:lnTo>
                  <a:lnTo>
                    <a:pt x="301" y="241"/>
                  </a:lnTo>
                  <a:lnTo>
                    <a:pt x="299" y="235"/>
                  </a:lnTo>
                  <a:lnTo>
                    <a:pt x="297" y="235"/>
                  </a:lnTo>
                  <a:lnTo>
                    <a:pt x="280" y="221"/>
                  </a:lnTo>
                  <a:lnTo>
                    <a:pt x="243" y="211"/>
                  </a:lnTo>
                  <a:lnTo>
                    <a:pt x="241" y="209"/>
                  </a:lnTo>
                  <a:lnTo>
                    <a:pt x="237" y="209"/>
                  </a:lnTo>
                  <a:lnTo>
                    <a:pt x="234" y="209"/>
                  </a:lnTo>
                  <a:lnTo>
                    <a:pt x="230" y="210"/>
                  </a:lnTo>
                  <a:lnTo>
                    <a:pt x="228" y="213"/>
                  </a:lnTo>
                  <a:lnTo>
                    <a:pt x="223" y="213"/>
                  </a:lnTo>
                  <a:lnTo>
                    <a:pt x="221" y="211"/>
                  </a:lnTo>
                  <a:lnTo>
                    <a:pt x="220" y="212"/>
                  </a:lnTo>
                  <a:lnTo>
                    <a:pt x="215" y="211"/>
                  </a:lnTo>
                  <a:lnTo>
                    <a:pt x="205" y="211"/>
                  </a:lnTo>
                  <a:lnTo>
                    <a:pt x="201" y="209"/>
                  </a:lnTo>
                  <a:lnTo>
                    <a:pt x="177" y="206"/>
                  </a:lnTo>
                  <a:lnTo>
                    <a:pt x="159" y="196"/>
                  </a:lnTo>
                  <a:lnTo>
                    <a:pt x="150" y="188"/>
                  </a:lnTo>
                  <a:lnTo>
                    <a:pt x="143" y="185"/>
                  </a:lnTo>
                  <a:lnTo>
                    <a:pt x="133" y="184"/>
                  </a:lnTo>
                  <a:lnTo>
                    <a:pt x="127" y="180"/>
                  </a:lnTo>
                  <a:lnTo>
                    <a:pt x="122" y="172"/>
                  </a:lnTo>
                  <a:lnTo>
                    <a:pt x="115" y="168"/>
                  </a:lnTo>
                  <a:lnTo>
                    <a:pt x="111" y="166"/>
                  </a:lnTo>
                  <a:lnTo>
                    <a:pt x="108" y="164"/>
                  </a:lnTo>
                  <a:lnTo>
                    <a:pt x="102" y="166"/>
                  </a:lnTo>
                  <a:lnTo>
                    <a:pt x="91" y="168"/>
                  </a:lnTo>
                  <a:lnTo>
                    <a:pt x="84" y="159"/>
                  </a:lnTo>
                  <a:lnTo>
                    <a:pt x="82" y="157"/>
                  </a:lnTo>
                  <a:lnTo>
                    <a:pt x="77" y="155"/>
                  </a:lnTo>
                  <a:lnTo>
                    <a:pt x="76" y="150"/>
                  </a:lnTo>
                  <a:lnTo>
                    <a:pt x="62" y="155"/>
                  </a:lnTo>
                  <a:lnTo>
                    <a:pt x="58" y="153"/>
                  </a:lnTo>
                  <a:lnTo>
                    <a:pt x="54" y="154"/>
                  </a:lnTo>
                  <a:lnTo>
                    <a:pt x="51" y="155"/>
                  </a:lnTo>
                  <a:lnTo>
                    <a:pt x="48" y="154"/>
                  </a:lnTo>
                  <a:lnTo>
                    <a:pt x="44" y="152"/>
                  </a:lnTo>
                  <a:lnTo>
                    <a:pt x="25" y="152"/>
                  </a:lnTo>
                  <a:lnTo>
                    <a:pt x="17" y="148"/>
                  </a:lnTo>
                  <a:lnTo>
                    <a:pt x="8" y="139"/>
                  </a:lnTo>
                  <a:lnTo>
                    <a:pt x="5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20"/>
                  </a:lnTo>
                  <a:lnTo>
                    <a:pt x="1" y="117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8" y="108"/>
                  </a:lnTo>
                  <a:lnTo>
                    <a:pt x="25" y="101"/>
                  </a:lnTo>
                  <a:lnTo>
                    <a:pt x="28" y="97"/>
                  </a:lnTo>
                  <a:lnTo>
                    <a:pt x="32" y="96"/>
                  </a:lnTo>
                  <a:lnTo>
                    <a:pt x="36" y="92"/>
                  </a:lnTo>
                  <a:lnTo>
                    <a:pt x="46" y="83"/>
                  </a:lnTo>
                  <a:lnTo>
                    <a:pt x="50" y="86"/>
                  </a:lnTo>
                  <a:lnTo>
                    <a:pt x="56" y="84"/>
                  </a:lnTo>
                  <a:lnTo>
                    <a:pt x="59" y="86"/>
                  </a:lnTo>
                  <a:lnTo>
                    <a:pt x="62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77" y="72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17" y="86"/>
                  </a:lnTo>
                  <a:lnTo>
                    <a:pt x="120" y="85"/>
                  </a:lnTo>
                  <a:lnTo>
                    <a:pt x="127" y="79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6" y="77"/>
                  </a:lnTo>
                  <a:lnTo>
                    <a:pt x="140" y="76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7" y="79"/>
                  </a:lnTo>
                  <a:lnTo>
                    <a:pt x="171" y="79"/>
                  </a:lnTo>
                  <a:lnTo>
                    <a:pt x="175" y="75"/>
                  </a:lnTo>
                  <a:lnTo>
                    <a:pt x="178" y="75"/>
                  </a:lnTo>
                  <a:lnTo>
                    <a:pt x="180" y="70"/>
                  </a:lnTo>
                  <a:lnTo>
                    <a:pt x="184" y="66"/>
                  </a:lnTo>
                  <a:lnTo>
                    <a:pt x="182" y="61"/>
                  </a:lnTo>
                  <a:lnTo>
                    <a:pt x="189" y="55"/>
                  </a:lnTo>
                  <a:lnTo>
                    <a:pt x="190" y="49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2"/>
                  </a:lnTo>
                  <a:lnTo>
                    <a:pt x="194" y="40"/>
                  </a:lnTo>
                  <a:lnTo>
                    <a:pt x="195" y="36"/>
                  </a:lnTo>
                  <a:lnTo>
                    <a:pt x="195" y="32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4" y="14"/>
                  </a:lnTo>
                  <a:lnTo>
                    <a:pt x="197" y="13"/>
                  </a:lnTo>
                  <a:lnTo>
                    <a:pt x="205" y="11"/>
                  </a:lnTo>
                  <a:lnTo>
                    <a:pt x="209" y="11"/>
                  </a:lnTo>
                  <a:lnTo>
                    <a:pt x="213" y="10"/>
                  </a:lnTo>
                  <a:lnTo>
                    <a:pt x="222" y="9"/>
                  </a:lnTo>
                  <a:lnTo>
                    <a:pt x="226" y="5"/>
                  </a:lnTo>
                  <a:lnTo>
                    <a:pt x="231" y="6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5" y="1"/>
                  </a:lnTo>
                  <a:lnTo>
                    <a:pt x="253" y="1"/>
                  </a:lnTo>
                  <a:lnTo>
                    <a:pt x="255" y="3"/>
                  </a:lnTo>
                  <a:lnTo>
                    <a:pt x="259" y="6"/>
                  </a:lnTo>
                  <a:lnTo>
                    <a:pt x="262" y="4"/>
                  </a:lnTo>
                  <a:lnTo>
                    <a:pt x="264" y="6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71" y="9"/>
                  </a:lnTo>
                  <a:lnTo>
                    <a:pt x="276" y="10"/>
                  </a:lnTo>
                  <a:lnTo>
                    <a:pt x="279" y="11"/>
                  </a:lnTo>
                  <a:lnTo>
                    <a:pt x="282" y="11"/>
                  </a:lnTo>
                  <a:lnTo>
                    <a:pt x="285" y="10"/>
                  </a:lnTo>
                  <a:lnTo>
                    <a:pt x="288" y="8"/>
                  </a:lnTo>
                  <a:lnTo>
                    <a:pt x="293" y="8"/>
                  </a:lnTo>
                  <a:lnTo>
                    <a:pt x="296" y="15"/>
                  </a:lnTo>
                  <a:lnTo>
                    <a:pt x="299" y="17"/>
                  </a:lnTo>
                  <a:lnTo>
                    <a:pt x="303" y="18"/>
                  </a:lnTo>
                  <a:lnTo>
                    <a:pt x="306" y="18"/>
                  </a:lnTo>
                  <a:lnTo>
                    <a:pt x="307" y="21"/>
                  </a:lnTo>
                  <a:lnTo>
                    <a:pt x="307" y="24"/>
                  </a:lnTo>
                  <a:lnTo>
                    <a:pt x="310" y="25"/>
                  </a:lnTo>
                  <a:lnTo>
                    <a:pt x="313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22" y="30"/>
                  </a:lnTo>
                  <a:lnTo>
                    <a:pt x="321" y="33"/>
                  </a:lnTo>
                  <a:lnTo>
                    <a:pt x="320" y="37"/>
                  </a:lnTo>
                  <a:lnTo>
                    <a:pt x="323" y="41"/>
                  </a:lnTo>
                  <a:lnTo>
                    <a:pt x="326" y="40"/>
                  </a:lnTo>
                  <a:lnTo>
                    <a:pt x="329" y="41"/>
                  </a:lnTo>
                  <a:lnTo>
                    <a:pt x="332" y="40"/>
                  </a:lnTo>
                  <a:lnTo>
                    <a:pt x="334" y="41"/>
                  </a:lnTo>
                  <a:lnTo>
                    <a:pt x="338" y="40"/>
                  </a:lnTo>
                  <a:lnTo>
                    <a:pt x="339" y="37"/>
                  </a:lnTo>
                  <a:lnTo>
                    <a:pt x="339" y="34"/>
                  </a:lnTo>
                  <a:lnTo>
                    <a:pt x="340" y="31"/>
                  </a:lnTo>
                  <a:lnTo>
                    <a:pt x="343" y="30"/>
                  </a:lnTo>
                  <a:lnTo>
                    <a:pt x="345" y="29"/>
                  </a:lnTo>
                  <a:lnTo>
                    <a:pt x="350" y="23"/>
                  </a:lnTo>
                  <a:lnTo>
                    <a:pt x="354" y="21"/>
                  </a:lnTo>
                  <a:lnTo>
                    <a:pt x="356" y="20"/>
                  </a:lnTo>
                  <a:lnTo>
                    <a:pt x="359" y="20"/>
                  </a:lnTo>
                  <a:lnTo>
                    <a:pt x="362" y="20"/>
                  </a:lnTo>
                  <a:lnTo>
                    <a:pt x="365" y="19"/>
                  </a:lnTo>
                  <a:lnTo>
                    <a:pt x="367" y="18"/>
                  </a:lnTo>
                  <a:lnTo>
                    <a:pt x="370" y="19"/>
                  </a:lnTo>
                  <a:lnTo>
                    <a:pt x="372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9" y="24"/>
                  </a:lnTo>
                  <a:lnTo>
                    <a:pt x="381" y="27"/>
                  </a:lnTo>
                  <a:lnTo>
                    <a:pt x="379" y="30"/>
                  </a:lnTo>
                  <a:lnTo>
                    <a:pt x="381" y="32"/>
                  </a:lnTo>
                  <a:lnTo>
                    <a:pt x="384" y="32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89" y="37"/>
                  </a:lnTo>
                  <a:lnTo>
                    <a:pt x="386" y="38"/>
                  </a:lnTo>
                  <a:lnTo>
                    <a:pt x="386" y="41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49"/>
                  </a:lnTo>
                  <a:lnTo>
                    <a:pt x="376" y="52"/>
                  </a:lnTo>
                  <a:lnTo>
                    <a:pt x="375" y="54"/>
                  </a:lnTo>
                  <a:lnTo>
                    <a:pt x="376" y="57"/>
                  </a:lnTo>
                  <a:lnTo>
                    <a:pt x="375" y="62"/>
                  </a:lnTo>
                  <a:lnTo>
                    <a:pt x="381" y="66"/>
                  </a:lnTo>
                  <a:lnTo>
                    <a:pt x="384" y="66"/>
                  </a:lnTo>
                  <a:lnTo>
                    <a:pt x="387" y="68"/>
                  </a:lnTo>
                  <a:lnTo>
                    <a:pt x="391" y="73"/>
                  </a:lnTo>
                  <a:lnTo>
                    <a:pt x="393" y="76"/>
                  </a:lnTo>
                  <a:lnTo>
                    <a:pt x="393" y="79"/>
                  </a:lnTo>
                  <a:lnTo>
                    <a:pt x="398" y="81"/>
                  </a:lnTo>
                  <a:lnTo>
                    <a:pt x="401" y="81"/>
                  </a:lnTo>
                  <a:lnTo>
                    <a:pt x="404" y="82"/>
                  </a:lnTo>
                  <a:lnTo>
                    <a:pt x="407" y="82"/>
                  </a:lnTo>
                  <a:lnTo>
                    <a:pt x="414" y="85"/>
                  </a:lnTo>
                  <a:lnTo>
                    <a:pt x="418" y="91"/>
                  </a:lnTo>
                  <a:lnTo>
                    <a:pt x="420" y="95"/>
                  </a:lnTo>
                  <a:lnTo>
                    <a:pt x="427" y="91"/>
                  </a:lnTo>
                  <a:lnTo>
                    <a:pt x="432" y="96"/>
                  </a:lnTo>
                  <a:lnTo>
                    <a:pt x="435" y="95"/>
                  </a:lnTo>
                  <a:lnTo>
                    <a:pt x="438" y="90"/>
                  </a:lnTo>
                  <a:lnTo>
                    <a:pt x="447" y="93"/>
                  </a:lnTo>
                  <a:lnTo>
                    <a:pt x="450" y="93"/>
                  </a:lnTo>
                  <a:lnTo>
                    <a:pt x="450" y="96"/>
                  </a:lnTo>
                  <a:lnTo>
                    <a:pt x="451" y="98"/>
                  </a:lnTo>
                  <a:lnTo>
                    <a:pt x="452" y="101"/>
                  </a:lnTo>
                  <a:lnTo>
                    <a:pt x="453" y="104"/>
                  </a:lnTo>
                  <a:lnTo>
                    <a:pt x="454" y="107"/>
                  </a:lnTo>
                  <a:lnTo>
                    <a:pt x="456" y="109"/>
                  </a:lnTo>
                  <a:lnTo>
                    <a:pt x="458" y="112"/>
                  </a:lnTo>
                  <a:lnTo>
                    <a:pt x="460" y="117"/>
                  </a:lnTo>
                  <a:lnTo>
                    <a:pt x="462" y="120"/>
                  </a:lnTo>
                  <a:lnTo>
                    <a:pt x="464" y="123"/>
                  </a:lnTo>
                  <a:lnTo>
                    <a:pt x="465" y="126"/>
                  </a:lnTo>
                  <a:lnTo>
                    <a:pt x="470" y="127"/>
                  </a:lnTo>
                  <a:lnTo>
                    <a:pt x="475" y="128"/>
                  </a:lnTo>
                  <a:lnTo>
                    <a:pt x="478" y="127"/>
                  </a:lnTo>
                  <a:lnTo>
                    <a:pt x="481" y="129"/>
                  </a:lnTo>
                  <a:lnTo>
                    <a:pt x="488" y="131"/>
                  </a:lnTo>
                  <a:lnTo>
                    <a:pt x="492" y="130"/>
                  </a:lnTo>
                  <a:lnTo>
                    <a:pt x="496" y="131"/>
                  </a:lnTo>
                  <a:lnTo>
                    <a:pt x="492" y="134"/>
                  </a:lnTo>
                  <a:lnTo>
                    <a:pt x="491" y="137"/>
                  </a:lnTo>
                  <a:lnTo>
                    <a:pt x="482" y="153"/>
                  </a:lnTo>
                  <a:lnTo>
                    <a:pt x="446" y="145"/>
                  </a:lnTo>
                  <a:lnTo>
                    <a:pt x="425" y="158"/>
                  </a:lnTo>
                  <a:lnTo>
                    <a:pt x="423" y="160"/>
                  </a:lnTo>
                  <a:lnTo>
                    <a:pt x="420" y="164"/>
                  </a:lnTo>
                  <a:lnTo>
                    <a:pt x="418" y="166"/>
                  </a:lnTo>
                  <a:lnTo>
                    <a:pt x="420" y="170"/>
                  </a:lnTo>
                  <a:lnTo>
                    <a:pt x="413" y="174"/>
                  </a:lnTo>
                  <a:lnTo>
                    <a:pt x="409" y="185"/>
                  </a:lnTo>
                  <a:lnTo>
                    <a:pt x="407" y="198"/>
                  </a:lnTo>
                  <a:lnTo>
                    <a:pt x="406" y="202"/>
                  </a:lnTo>
                  <a:lnTo>
                    <a:pt x="410" y="205"/>
                  </a:lnTo>
                  <a:lnTo>
                    <a:pt x="415" y="220"/>
                  </a:lnTo>
                  <a:lnTo>
                    <a:pt x="413" y="224"/>
                  </a:lnTo>
                  <a:lnTo>
                    <a:pt x="410" y="256"/>
                  </a:lnTo>
                  <a:lnTo>
                    <a:pt x="407" y="263"/>
                  </a:lnTo>
                  <a:lnTo>
                    <a:pt x="384" y="253"/>
                  </a:lnTo>
                  <a:lnTo>
                    <a:pt x="381" y="255"/>
                  </a:lnTo>
                  <a:lnTo>
                    <a:pt x="376" y="259"/>
                  </a:lnTo>
                  <a:lnTo>
                    <a:pt x="369" y="264"/>
                  </a:lnTo>
                  <a:lnTo>
                    <a:pt x="353" y="252"/>
                  </a:lnTo>
                  <a:lnTo>
                    <a:pt x="353" y="249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Yauco">
              <a:extLst>
                <a:ext uri="{FF2B5EF4-FFF2-40B4-BE49-F238E27FC236}">
                  <a16:creationId xmlns:a16="http://schemas.microsoft.com/office/drawing/2014/main" id="{F6770152-F64E-5018-8218-26548E663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075" y="2841625"/>
              <a:ext cx="473075" cy="792163"/>
            </a:xfrm>
            <a:custGeom>
              <a:avLst/>
              <a:gdLst>
                <a:gd name="T0" fmla="*/ 2147483647 w 298"/>
                <a:gd name="T1" fmla="*/ 2147483647 h 499"/>
                <a:gd name="T2" fmla="*/ 2147483647 w 298"/>
                <a:gd name="T3" fmla="*/ 2147483647 h 499"/>
                <a:gd name="T4" fmla="*/ 2147483647 w 298"/>
                <a:gd name="T5" fmla="*/ 2147483647 h 499"/>
                <a:gd name="T6" fmla="*/ 2147483647 w 298"/>
                <a:gd name="T7" fmla="*/ 2147483647 h 499"/>
                <a:gd name="T8" fmla="*/ 2147483647 w 298"/>
                <a:gd name="T9" fmla="*/ 2147483647 h 499"/>
                <a:gd name="T10" fmla="*/ 2147483647 w 298"/>
                <a:gd name="T11" fmla="*/ 2147483647 h 499"/>
                <a:gd name="T12" fmla="*/ 2147483647 w 298"/>
                <a:gd name="T13" fmla="*/ 2147483647 h 499"/>
                <a:gd name="T14" fmla="*/ 2147483647 w 298"/>
                <a:gd name="T15" fmla="*/ 2147483647 h 499"/>
                <a:gd name="T16" fmla="*/ 2147483647 w 298"/>
                <a:gd name="T17" fmla="*/ 2147483647 h 499"/>
                <a:gd name="T18" fmla="*/ 2147483647 w 298"/>
                <a:gd name="T19" fmla="*/ 2147483647 h 499"/>
                <a:gd name="T20" fmla="*/ 2147483647 w 298"/>
                <a:gd name="T21" fmla="*/ 2147483647 h 499"/>
                <a:gd name="T22" fmla="*/ 2147483647 w 298"/>
                <a:gd name="T23" fmla="*/ 2147483647 h 499"/>
                <a:gd name="T24" fmla="*/ 2147483647 w 298"/>
                <a:gd name="T25" fmla="*/ 2147483647 h 499"/>
                <a:gd name="T26" fmla="*/ 2147483647 w 298"/>
                <a:gd name="T27" fmla="*/ 2147483647 h 499"/>
                <a:gd name="T28" fmla="*/ 2147483647 w 298"/>
                <a:gd name="T29" fmla="*/ 2147483647 h 499"/>
                <a:gd name="T30" fmla="*/ 2147483647 w 298"/>
                <a:gd name="T31" fmla="*/ 2147483647 h 499"/>
                <a:gd name="T32" fmla="*/ 2147483647 w 298"/>
                <a:gd name="T33" fmla="*/ 2147483647 h 499"/>
                <a:gd name="T34" fmla="*/ 2147483647 w 298"/>
                <a:gd name="T35" fmla="*/ 2147483647 h 499"/>
                <a:gd name="T36" fmla="*/ 2147483647 w 298"/>
                <a:gd name="T37" fmla="*/ 2147483647 h 499"/>
                <a:gd name="T38" fmla="*/ 2147483647 w 298"/>
                <a:gd name="T39" fmla="*/ 2147483647 h 499"/>
                <a:gd name="T40" fmla="*/ 2147483647 w 298"/>
                <a:gd name="T41" fmla="*/ 2147483647 h 499"/>
                <a:gd name="T42" fmla="*/ 2147483647 w 298"/>
                <a:gd name="T43" fmla="*/ 2147483647 h 499"/>
                <a:gd name="T44" fmla="*/ 2147483647 w 298"/>
                <a:gd name="T45" fmla="*/ 2147483647 h 499"/>
                <a:gd name="T46" fmla="*/ 2147483647 w 298"/>
                <a:gd name="T47" fmla="*/ 2147483647 h 499"/>
                <a:gd name="T48" fmla="*/ 2147483647 w 298"/>
                <a:gd name="T49" fmla="*/ 2147483647 h 499"/>
                <a:gd name="T50" fmla="*/ 2147483647 w 298"/>
                <a:gd name="T51" fmla="*/ 2147483647 h 499"/>
                <a:gd name="T52" fmla="*/ 2147483647 w 298"/>
                <a:gd name="T53" fmla="*/ 2147483647 h 499"/>
                <a:gd name="T54" fmla="*/ 2147483647 w 298"/>
                <a:gd name="T55" fmla="*/ 2147483647 h 499"/>
                <a:gd name="T56" fmla="*/ 2147483647 w 298"/>
                <a:gd name="T57" fmla="*/ 2147483647 h 499"/>
                <a:gd name="T58" fmla="*/ 2147483647 w 298"/>
                <a:gd name="T59" fmla="*/ 2147483647 h 499"/>
                <a:gd name="T60" fmla="*/ 2147483647 w 298"/>
                <a:gd name="T61" fmla="*/ 2147483647 h 499"/>
                <a:gd name="T62" fmla="*/ 2147483647 w 298"/>
                <a:gd name="T63" fmla="*/ 2147483647 h 499"/>
                <a:gd name="T64" fmla="*/ 2147483647 w 298"/>
                <a:gd name="T65" fmla="*/ 2147483647 h 499"/>
                <a:gd name="T66" fmla="*/ 2147483647 w 298"/>
                <a:gd name="T67" fmla="*/ 2147483647 h 499"/>
                <a:gd name="T68" fmla="*/ 2147483647 w 298"/>
                <a:gd name="T69" fmla="*/ 2147483647 h 499"/>
                <a:gd name="T70" fmla="*/ 2147483647 w 298"/>
                <a:gd name="T71" fmla="*/ 2147483647 h 499"/>
                <a:gd name="T72" fmla="*/ 2147483647 w 298"/>
                <a:gd name="T73" fmla="*/ 2147483647 h 499"/>
                <a:gd name="T74" fmla="*/ 2147483647 w 298"/>
                <a:gd name="T75" fmla="*/ 2147483647 h 499"/>
                <a:gd name="T76" fmla="*/ 2147483647 w 298"/>
                <a:gd name="T77" fmla="*/ 2147483647 h 499"/>
                <a:gd name="T78" fmla="*/ 2147483647 w 298"/>
                <a:gd name="T79" fmla="*/ 2147483647 h 499"/>
                <a:gd name="T80" fmla="*/ 2147483647 w 298"/>
                <a:gd name="T81" fmla="*/ 2147483647 h 499"/>
                <a:gd name="T82" fmla="*/ 2147483647 w 298"/>
                <a:gd name="T83" fmla="*/ 2147483647 h 499"/>
                <a:gd name="T84" fmla="*/ 2147483647 w 298"/>
                <a:gd name="T85" fmla="*/ 2147483647 h 499"/>
                <a:gd name="T86" fmla="*/ 2147483647 w 298"/>
                <a:gd name="T87" fmla="*/ 2147483647 h 499"/>
                <a:gd name="T88" fmla="*/ 2147483647 w 298"/>
                <a:gd name="T89" fmla="*/ 2147483647 h 499"/>
                <a:gd name="T90" fmla="*/ 2147483647 w 298"/>
                <a:gd name="T91" fmla="*/ 2147483647 h 499"/>
                <a:gd name="T92" fmla="*/ 2147483647 w 298"/>
                <a:gd name="T93" fmla="*/ 2147483647 h 499"/>
                <a:gd name="T94" fmla="*/ 2147483647 w 298"/>
                <a:gd name="T95" fmla="*/ 2147483647 h 499"/>
                <a:gd name="T96" fmla="*/ 2147483647 w 298"/>
                <a:gd name="T97" fmla="*/ 2147483647 h 499"/>
                <a:gd name="T98" fmla="*/ 2147483647 w 298"/>
                <a:gd name="T99" fmla="*/ 2147483647 h 499"/>
                <a:gd name="T100" fmla="*/ 2147483647 w 298"/>
                <a:gd name="T101" fmla="*/ 2147483647 h 4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8"/>
                <a:gd name="T154" fmla="*/ 0 h 499"/>
                <a:gd name="T155" fmla="*/ 298 w 298"/>
                <a:gd name="T156" fmla="*/ 499 h 4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8" h="499">
                  <a:moveTo>
                    <a:pt x="84" y="44"/>
                  </a:moveTo>
                  <a:lnTo>
                    <a:pt x="87" y="42"/>
                  </a:lnTo>
                  <a:lnTo>
                    <a:pt x="94" y="45"/>
                  </a:lnTo>
                  <a:lnTo>
                    <a:pt x="100" y="51"/>
                  </a:lnTo>
                  <a:lnTo>
                    <a:pt x="104" y="54"/>
                  </a:lnTo>
                  <a:lnTo>
                    <a:pt x="107" y="55"/>
                  </a:lnTo>
                  <a:lnTo>
                    <a:pt x="110" y="57"/>
                  </a:lnTo>
                  <a:lnTo>
                    <a:pt x="113" y="60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5" y="71"/>
                  </a:lnTo>
                  <a:lnTo>
                    <a:pt x="128" y="72"/>
                  </a:lnTo>
                  <a:lnTo>
                    <a:pt x="133" y="75"/>
                  </a:lnTo>
                  <a:lnTo>
                    <a:pt x="137" y="74"/>
                  </a:lnTo>
                  <a:lnTo>
                    <a:pt x="141" y="76"/>
                  </a:lnTo>
                  <a:lnTo>
                    <a:pt x="149" y="76"/>
                  </a:lnTo>
                  <a:lnTo>
                    <a:pt x="153" y="76"/>
                  </a:lnTo>
                  <a:lnTo>
                    <a:pt x="161" y="71"/>
                  </a:lnTo>
                  <a:lnTo>
                    <a:pt x="162" y="65"/>
                  </a:lnTo>
                  <a:lnTo>
                    <a:pt x="163" y="62"/>
                  </a:lnTo>
                  <a:lnTo>
                    <a:pt x="165" y="59"/>
                  </a:lnTo>
                  <a:lnTo>
                    <a:pt x="167" y="52"/>
                  </a:lnTo>
                  <a:lnTo>
                    <a:pt x="168" y="48"/>
                  </a:lnTo>
                  <a:lnTo>
                    <a:pt x="169" y="43"/>
                  </a:lnTo>
                  <a:lnTo>
                    <a:pt x="170" y="40"/>
                  </a:lnTo>
                  <a:lnTo>
                    <a:pt x="200" y="11"/>
                  </a:lnTo>
                  <a:lnTo>
                    <a:pt x="206" y="2"/>
                  </a:lnTo>
                  <a:lnTo>
                    <a:pt x="220" y="1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0"/>
                  </a:lnTo>
                  <a:lnTo>
                    <a:pt x="230" y="5"/>
                  </a:lnTo>
                  <a:lnTo>
                    <a:pt x="232" y="7"/>
                  </a:lnTo>
                  <a:lnTo>
                    <a:pt x="235" y="8"/>
                  </a:lnTo>
                  <a:lnTo>
                    <a:pt x="235" y="11"/>
                  </a:lnTo>
                  <a:lnTo>
                    <a:pt x="232" y="17"/>
                  </a:lnTo>
                  <a:lnTo>
                    <a:pt x="230" y="22"/>
                  </a:lnTo>
                  <a:lnTo>
                    <a:pt x="231" y="26"/>
                  </a:lnTo>
                  <a:lnTo>
                    <a:pt x="233" y="27"/>
                  </a:lnTo>
                  <a:lnTo>
                    <a:pt x="240" y="35"/>
                  </a:lnTo>
                  <a:lnTo>
                    <a:pt x="241" y="41"/>
                  </a:lnTo>
                  <a:lnTo>
                    <a:pt x="244" y="43"/>
                  </a:lnTo>
                  <a:lnTo>
                    <a:pt x="249" y="48"/>
                  </a:lnTo>
                  <a:lnTo>
                    <a:pt x="269" y="51"/>
                  </a:lnTo>
                  <a:lnTo>
                    <a:pt x="281" y="53"/>
                  </a:lnTo>
                  <a:lnTo>
                    <a:pt x="282" y="71"/>
                  </a:lnTo>
                  <a:lnTo>
                    <a:pt x="296" y="87"/>
                  </a:lnTo>
                  <a:lnTo>
                    <a:pt x="293" y="89"/>
                  </a:lnTo>
                  <a:lnTo>
                    <a:pt x="293" y="94"/>
                  </a:lnTo>
                  <a:lnTo>
                    <a:pt x="298" y="111"/>
                  </a:lnTo>
                  <a:lnTo>
                    <a:pt x="274" y="130"/>
                  </a:lnTo>
                  <a:lnTo>
                    <a:pt x="271" y="130"/>
                  </a:lnTo>
                  <a:lnTo>
                    <a:pt x="268" y="131"/>
                  </a:lnTo>
                  <a:lnTo>
                    <a:pt x="266" y="134"/>
                  </a:lnTo>
                  <a:lnTo>
                    <a:pt x="266" y="138"/>
                  </a:lnTo>
                  <a:lnTo>
                    <a:pt x="267" y="145"/>
                  </a:lnTo>
                  <a:lnTo>
                    <a:pt x="269" y="150"/>
                  </a:lnTo>
                  <a:lnTo>
                    <a:pt x="278" y="162"/>
                  </a:lnTo>
                  <a:lnTo>
                    <a:pt x="277" y="164"/>
                  </a:lnTo>
                  <a:lnTo>
                    <a:pt x="276" y="168"/>
                  </a:lnTo>
                  <a:lnTo>
                    <a:pt x="278" y="178"/>
                  </a:lnTo>
                  <a:lnTo>
                    <a:pt x="281" y="190"/>
                  </a:lnTo>
                  <a:lnTo>
                    <a:pt x="278" y="194"/>
                  </a:lnTo>
                  <a:lnTo>
                    <a:pt x="276" y="196"/>
                  </a:lnTo>
                  <a:lnTo>
                    <a:pt x="273" y="202"/>
                  </a:lnTo>
                  <a:lnTo>
                    <a:pt x="270" y="206"/>
                  </a:lnTo>
                  <a:lnTo>
                    <a:pt x="269" y="208"/>
                  </a:lnTo>
                  <a:lnTo>
                    <a:pt x="267" y="210"/>
                  </a:lnTo>
                  <a:lnTo>
                    <a:pt x="265" y="213"/>
                  </a:lnTo>
                  <a:lnTo>
                    <a:pt x="259" y="222"/>
                  </a:lnTo>
                  <a:lnTo>
                    <a:pt x="255" y="226"/>
                  </a:lnTo>
                  <a:lnTo>
                    <a:pt x="254" y="230"/>
                  </a:lnTo>
                  <a:lnTo>
                    <a:pt x="252" y="232"/>
                  </a:lnTo>
                  <a:lnTo>
                    <a:pt x="249" y="242"/>
                  </a:lnTo>
                  <a:lnTo>
                    <a:pt x="248" y="248"/>
                  </a:lnTo>
                  <a:lnTo>
                    <a:pt x="247" y="263"/>
                  </a:lnTo>
                  <a:lnTo>
                    <a:pt x="246" y="268"/>
                  </a:lnTo>
                  <a:lnTo>
                    <a:pt x="243" y="272"/>
                  </a:lnTo>
                  <a:lnTo>
                    <a:pt x="240" y="277"/>
                  </a:lnTo>
                  <a:lnTo>
                    <a:pt x="238" y="279"/>
                  </a:lnTo>
                  <a:lnTo>
                    <a:pt x="235" y="284"/>
                  </a:lnTo>
                  <a:lnTo>
                    <a:pt x="234" y="287"/>
                  </a:lnTo>
                  <a:lnTo>
                    <a:pt x="234" y="291"/>
                  </a:lnTo>
                  <a:lnTo>
                    <a:pt x="234" y="295"/>
                  </a:lnTo>
                  <a:lnTo>
                    <a:pt x="233" y="300"/>
                  </a:lnTo>
                  <a:lnTo>
                    <a:pt x="239" y="309"/>
                  </a:lnTo>
                  <a:lnTo>
                    <a:pt x="241" y="319"/>
                  </a:lnTo>
                  <a:lnTo>
                    <a:pt x="249" y="327"/>
                  </a:lnTo>
                  <a:lnTo>
                    <a:pt x="247" y="330"/>
                  </a:lnTo>
                  <a:lnTo>
                    <a:pt x="242" y="338"/>
                  </a:lnTo>
                  <a:lnTo>
                    <a:pt x="242" y="343"/>
                  </a:lnTo>
                  <a:lnTo>
                    <a:pt x="240" y="346"/>
                  </a:lnTo>
                  <a:lnTo>
                    <a:pt x="229" y="349"/>
                  </a:lnTo>
                  <a:lnTo>
                    <a:pt x="223" y="351"/>
                  </a:lnTo>
                  <a:lnTo>
                    <a:pt x="221" y="360"/>
                  </a:lnTo>
                  <a:lnTo>
                    <a:pt x="219" y="372"/>
                  </a:lnTo>
                  <a:lnTo>
                    <a:pt x="231" y="390"/>
                  </a:lnTo>
                  <a:lnTo>
                    <a:pt x="228" y="396"/>
                  </a:lnTo>
                  <a:lnTo>
                    <a:pt x="218" y="401"/>
                  </a:lnTo>
                  <a:lnTo>
                    <a:pt x="218" y="406"/>
                  </a:lnTo>
                  <a:lnTo>
                    <a:pt x="209" y="426"/>
                  </a:lnTo>
                  <a:lnTo>
                    <a:pt x="208" y="433"/>
                  </a:lnTo>
                  <a:lnTo>
                    <a:pt x="197" y="479"/>
                  </a:lnTo>
                  <a:lnTo>
                    <a:pt x="181" y="490"/>
                  </a:lnTo>
                  <a:lnTo>
                    <a:pt x="169" y="498"/>
                  </a:lnTo>
                  <a:lnTo>
                    <a:pt x="167" y="496"/>
                  </a:lnTo>
                  <a:lnTo>
                    <a:pt x="153" y="499"/>
                  </a:lnTo>
                  <a:lnTo>
                    <a:pt x="150" y="490"/>
                  </a:lnTo>
                  <a:lnTo>
                    <a:pt x="149" y="486"/>
                  </a:lnTo>
                  <a:lnTo>
                    <a:pt x="147" y="481"/>
                  </a:lnTo>
                  <a:lnTo>
                    <a:pt x="146" y="478"/>
                  </a:lnTo>
                  <a:lnTo>
                    <a:pt x="144" y="474"/>
                  </a:lnTo>
                  <a:lnTo>
                    <a:pt x="144" y="456"/>
                  </a:lnTo>
                  <a:lnTo>
                    <a:pt x="144" y="450"/>
                  </a:lnTo>
                  <a:lnTo>
                    <a:pt x="144" y="443"/>
                  </a:lnTo>
                  <a:lnTo>
                    <a:pt x="143" y="435"/>
                  </a:lnTo>
                  <a:lnTo>
                    <a:pt x="143" y="423"/>
                  </a:lnTo>
                  <a:lnTo>
                    <a:pt x="143" y="420"/>
                  </a:lnTo>
                  <a:lnTo>
                    <a:pt x="144" y="416"/>
                  </a:lnTo>
                  <a:lnTo>
                    <a:pt x="145" y="406"/>
                  </a:lnTo>
                  <a:lnTo>
                    <a:pt x="145" y="403"/>
                  </a:lnTo>
                  <a:lnTo>
                    <a:pt x="142" y="396"/>
                  </a:lnTo>
                  <a:lnTo>
                    <a:pt x="138" y="388"/>
                  </a:lnTo>
                  <a:lnTo>
                    <a:pt x="131" y="378"/>
                  </a:lnTo>
                  <a:lnTo>
                    <a:pt x="117" y="369"/>
                  </a:lnTo>
                  <a:lnTo>
                    <a:pt x="117" y="365"/>
                  </a:lnTo>
                  <a:lnTo>
                    <a:pt x="116" y="361"/>
                  </a:lnTo>
                  <a:lnTo>
                    <a:pt x="111" y="357"/>
                  </a:lnTo>
                  <a:lnTo>
                    <a:pt x="107" y="358"/>
                  </a:lnTo>
                  <a:lnTo>
                    <a:pt x="94" y="349"/>
                  </a:lnTo>
                  <a:lnTo>
                    <a:pt x="96" y="338"/>
                  </a:lnTo>
                  <a:lnTo>
                    <a:pt x="93" y="332"/>
                  </a:lnTo>
                  <a:lnTo>
                    <a:pt x="90" y="322"/>
                  </a:lnTo>
                  <a:lnTo>
                    <a:pt x="89" y="317"/>
                  </a:lnTo>
                  <a:lnTo>
                    <a:pt x="84" y="313"/>
                  </a:lnTo>
                  <a:lnTo>
                    <a:pt x="79" y="311"/>
                  </a:lnTo>
                  <a:lnTo>
                    <a:pt x="69" y="300"/>
                  </a:lnTo>
                  <a:lnTo>
                    <a:pt x="64" y="296"/>
                  </a:lnTo>
                  <a:lnTo>
                    <a:pt x="61" y="289"/>
                  </a:lnTo>
                  <a:lnTo>
                    <a:pt x="59" y="284"/>
                  </a:lnTo>
                  <a:lnTo>
                    <a:pt x="56" y="271"/>
                  </a:lnTo>
                  <a:lnTo>
                    <a:pt x="57" y="268"/>
                  </a:lnTo>
                  <a:lnTo>
                    <a:pt x="52" y="264"/>
                  </a:lnTo>
                  <a:lnTo>
                    <a:pt x="44" y="250"/>
                  </a:lnTo>
                  <a:lnTo>
                    <a:pt x="37" y="236"/>
                  </a:lnTo>
                  <a:lnTo>
                    <a:pt x="36" y="229"/>
                  </a:lnTo>
                  <a:lnTo>
                    <a:pt x="32" y="224"/>
                  </a:lnTo>
                  <a:lnTo>
                    <a:pt x="29" y="213"/>
                  </a:lnTo>
                  <a:lnTo>
                    <a:pt x="25" y="198"/>
                  </a:lnTo>
                  <a:lnTo>
                    <a:pt x="21" y="193"/>
                  </a:lnTo>
                  <a:lnTo>
                    <a:pt x="16" y="185"/>
                  </a:lnTo>
                  <a:lnTo>
                    <a:pt x="17" y="180"/>
                  </a:lnTo>
                  <a:lnTo>
                    <a:pt x="21" y="174"/>
                  </a:lnTo>
                  <a:lnTo>
                    <a:pt x="23" y="173"/>
                  </a:lnTo>
                  <a:lnTo>
                    <a:pt x="24" y="170"/>
                  </a:lnTo>
                  <a:lnTo>
                    <a:pt x="14" y="157"/>
                  </a:lnTo>
                  <a:lnTo>
                    <a:pt x="12" y="155"/>
                  </a:lnTo>
                  <a:lnTo>
                    <a:pt x="11" y="148"/>
                  </a:lnTo>
                  <a:lnTo>
                    <a:pt x="10" y="146"/>
                  </a:lnTo>
                  <a:lnTo>
                    <a:pt x="8" y="137"/>
                  </a:lnTo>
                  <a:lnTo>
                    <a:pt x="5" y="130"/>
                  </a:lnTo>
                  <a:lnTo>
                    <a:pt x="8" y="128"/>
                  </a:lnTo>
                  <a:lnTo>
                    <a:pt x="13" y="122"/>
                  </a:lnTo>
                  <a:lnTo>
                    <a:pt x="19" y="118"/>
                  </a:lnTo>
                  <a:lnTo>
                    <a:pt x="20" y="114"/>
                  </a:lnTo>
                  <a:lnTo>
                    <a:pt x="18" y="111"/>
                  </a:lnTo>
                  <a:lnTo>
                    <a:pt x="21" y="106"/>
                  </a:lnTo>
                  <a:lnTo>
                    <a:pt x="20" y="97"/>
                  </a:lnTo>
                  <a:lnTo>
                    <a:pt x="18" y="90"/>
                  </a:lnTo>
                  <a:lnTo>
                    <a:pt x="15" y="83"/>
                  </a:lnTo>
                  <a:lnTo>
                    <a:pt x="13" y="78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7" y="69"/>
                  </a:lnTo>
                  <a:lnTo>
                    <a:pt x="4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2" y="59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5" y="39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7" y="47"/>
                  </a:lnTo>
                  <a:lnTo>
                    <a:pt x="37" y="50"/>
                  </a:lnTo>
                  <a:lnTo>
                    <a:pt x="40" y="50"/>
                  </a:lnTo>
                  <a:lnTo>
                    <a:pt x="47" y="54"/>
                  </a:lnTo>
                  <a:lnTo>
                    <a:pt x="51" y="57"/>
                  </a:lnTo>
                  <a:lnTo>
                    <a:pt x="55" y="57"/>
                  </a:lnTo>
                  <a:lnTo>
                    <a:pt x="59" y="56"/>
                  </a:lnTo>
                  <a:lnTo>
                    <a:pt x="63" y="55"/>
                  </a:lnTo>
                  <a:lnTo>
                    <a:pt x="69" y="54"/>
                  </a:lnTo>
                  <a:lnTo>
                    <a:pt x="73" y="53"/>
                  </a:lnTo>
                  <a:lnTo>
                    <a:pt x="81" y="53"/>
                  </a:lnTo>
                  <a:lnTo>
                    <a:pt x="83" y="46"/>
                  </a:lnTo>
                  <a:lnTo>
                    <a:pt x="84" y="44"/>
                  </a:lnTo>
                  <a:close/>
                </a:path>
              </a:pathLst>
            </a:custGeom>
            <a:solidFill>
              <a:srgbClr val="E7E6E6">
                <a:lumMod val="50000"/>
              </a:srgbClr>
            </a:solidFill>
            <a:ln w="63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1" name="Text Box 80">
              <a:extLst>
                <a:ext uri="{FF2B5EF4-FFF2-40B4-BE49-F238E27FC236}">
                  <a16:creationId xmlns:a16="http://schemas.microsoft.com/office/drawing/2014/main" id="{1EAB54A6-0717-29CF-A7CE-BC097BACE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213" y="2759075"/>
              <a:ext cx="334179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Adjuntas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Text Box 81">
              <a:extLst>
                <a:ext uri="{FF2B5EF4-FFF2-40B4-BE49-F238E27FC236}">
                  <a16:creationId xmlns:a16="http://schemas.microsoft.com/office/drawing/2014/main" id="{08B0BA86-3579-39A4-46F5-D512AAA6B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388" y="2073275"/>
              <a:ext cx="285538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Aguada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Text Box 82">
              <a:extLst>
                <a:ext uri="{FF2B5EF4-FFF2-40B4-BE49-F238E27FC236}">
                  <a16:creationId xmlns:a16="http://schemas.microsoft.com/office/drawing/2014/main" id="{01175EAE-5035-F325-1AA4-43D97662A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350" y="1674813"/>
              <a:ext cx="350281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Aguadilla</a:t>
              </a:r>
            </a:p>
          </p:txBody>
        </p:sp>
        <p:sp>
          <p:nvSpPr>
            <p:cNvPr id="84" name="Text Box 83">
              <a:extLst>
                <a:ext uri="{FF2B5EF4-FFF2-40B4-BE49-F238E27FC236}">
                  <a16:creationId xmlns:a16="http://schemas.microsoft.com/office/drawing/2014/main" id="{D6A94EEB-5C46-C189-78B5-4D886A6A8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3313" y="2457450"/>
              <a:ext cx="257316" cy="209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Aguas</a:t>
              </a:r>
              <a:b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Buenas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5" name="Text Box 84">
              <a:extLst>
                <a:ext uri="{FF2B5EF4-FFF2-40B4-BE49-F238E27FC236}">
                  <a16:creationId xmlns:a16="http://schemas.microsoft.com/office/drawing/2014/main" id="{46DBCF1D-62FC-9692-1C7C-8B04A3EBC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3725" y="2911475"/>
              <a:ext cx="32365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Aibonito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Text Box 85">
              <a:extLst>
                <a:ext uri="{FF2B5EF4-FFF2-40B4-BE49-F238E27FC236}">
                  <a16:creationId xmlns:a16="http://schemas.microsoft.com/office/drawing/2014/main" id="{4D48A217-C6AA-AE14-3205-BD2541F59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475" y="2336800"/>
              <a:ext cx="27149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Añasco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Text Box 86">
              <a:extLst>
                <a:ext uri="{FF2B5EF4-FFF2-40B4-BE49-F238E27FC236}">
                  <a16:creationId xmlns:a16="http://schemas.microsoft.com/office/drawing/2014/main" id="{D71EEA05-92D4-3C62-7057-481C9DB8E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913" y="1844675"/>
              <a:ext cx="328613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  <a:round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Arecibo</a:t>
              </a:r>
            </a:p>
          </p:txBody>
        </p:sp>
        <p:sp>
          <p:nvSpPr>
            <p:cNvPr id="88" name="Text Box 87">
              <a:extLst>
                <a:ext uri="{FF2B5EF4-FFF2-40B4-BE49-F238E27FC236}">
                  <a16:creationId xmlns:a16="http://schemas.microsoft.com/office/drawing/2014/main" id="{FDBE46EF-312E-85BA-82EE-D596318D3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486644">
              <a:off x="5189629" y="3474979"/>
              <a:ext cx="334963" cy="79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Arroyo</a:t>
              </a:r>
            </a:p>
          </p:txBody>
        </p:sp>
        <p:sp>
          <p:nvSpPr>
            <p:cNvPr id="89" name="Text Box 88">
              <a:extLst>
                <a:ext uri="{FF2B5EF4-FFF2-40B4-BE49-F238E27FC236}">
                  <a16:creationId xmlns:a16="http://schemas.microsoft.com/office/drawing/2014/main" id="{35D545C7-C6C9-FDCD-5B8B-307A31B80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443102">
              <a:off x="3309601" y="1797422"/>
              <a:ext cx="327510" cy="6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Barceloneta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Text Box 89">
              <a:extLst>
                <a:ext uri="{FF2B5EF4-FFF2-40B4-BE49-F238E27FC236}">
                  <a16:creationId xmlns:a16="http://schemas.microsoft.com/office/drawing/2014/main" id="{6CDC6977-D215-1608-EC35-72FD26B07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09602">
              <a:off x="4212623" y="2609471"/>
              <a:ext cx="410776" cy="15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Barranquitas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Text Box 90">
              <a:extLst>
                <a:ext uri="{FF2B5EF4-FFF2-40B4-BE49-F238E27FC236}">
                  <a16:creationId xmlns:a16="http://schemas.microsoft.com/office/drawing/2014/main" id="{7C5A072B-CDB3-049B-95EC-D62C046FB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419650">
              <a:off x="4708913" y="2165623"/>
              <a:ext cx="362925" cy="9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Bayamón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Text Box 91">
              <a:extLst>
                <a:ext uri="{FF2B5EF4-FFF2-40B4-BE49-F238E27FC236}">
                  <a16:creationId xmlns:a16="http://schemas.microsoft.com/office/drawing/2014/main" id="{E4B49144-D82B-FEFD-0549-39C6DD471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2375" y="3155950"/>
              <a:ext cx="213323" cy="18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Cabo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Rojo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Text Box 92">
              <a:extLst>
                <a:ext uri="{FF2B5EF4-FFF2-40B4-BE49-F238E27FC236}">
                  <a16:creationId xmlns:a16="http://schemas.microsoft.com/office/drawing/2014/main" id="{DD9F0BBE-CD69-8861-916B-45A74C0D0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2679700"/>
              <a:ext cx="271427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Caguas</a:t>
              </a:r>
            </a:p>
          </p:txBody>
        </p:sp>
        <p:sp>
          <p:nvSpPr>
            <p:cNvPr id="94" name="Text Box 93">
              <a:extLst>
                <a:ext uri="{FF2B5EF4-FFF2-40B4-BE49-F238E27FC236}">
                  <a16:creationId xmlns:a16="http://schemas.microsoft.com/office/drawing/2014/main" id="{6D89F9D6-36FE-25C1-5EF4-C1B04C95F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6313" y="1936750"/>
              <a:ext cx="259806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Camuy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Text Box 94">
              <a:extLst>
                <a:ext uri="{FF2B5EF4-FFF2-40B4-BE49-F238E27FC236}">
                  <a16:creationId xmlns:a16="http://schemas.microsoft.com/office/drawing/2014/main" id="{7D00E6A5-16F9-9F32-14B8-E3005F6B1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099" y="2062161"/>
              <a:ext cx="82872" cy="42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Canóvanas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Text Box 95">
              <a:extLst>
                <a:ext uri="{FF2B5EF4-FFF2-40B4-BE49-F238E27FC236}">
                  <a16:creationId xmlns:a16="http://schemas.microsoft.com/office/drawing/2014/main" id="{ABFD8EDE-18D3-E0DC-A137-8A562F4CC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06724">
              <a:off x="5506487" y="2037358"/>
              <a:ext cx="311435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Carolina</a:t>
              </a:r>
            </a:p>
          </p:txBody>
        </p:sp>
        <p:sp>
          <p:nvSpPr>
            <p:cNvPr id="97" name="Text Box 96">
              <a:extLst>
                <a:ext uri="{FF2B5EF4-FFF2-40B4-BE49-F238E27FC236}">
                  <a16:creationId xmlns:a16="http://schemas.microsoft.com/office/drawing/2014/main" id="{4A78C216-6774-7150-3017-FB79FC40B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865" y="1824767"/>
              <a:ext cx="209173" cy="7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Cataño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Text Box 97">
              <a:extLst>
                <a:ext uri="{FF2B5EF4-FFF2-40B4-BE49-F238E27FC236}">
                  <a16:creationId xmlns:a16="http://schemas.microsoft.com/office/drawing/2014/main" id="{5BB2E06E-C3EA-9995-FC74-88E50E9FF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8375" y="3057525"/>
              <a:ext cx="222321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Cayey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Text Box 98">
              <a:extLst>
                <a:ext uri="{FF2B5EF4-FFF2-40B4-BE49-F238E27FC236}">
                  <a16:creationId xmlns:a16="http://schemas.microsoft.com/office/drawing/2014/main" id="{B7A7FF67-1E87-E60B-B15C-F867F0220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6075" y="2514600"/>
              <a:ext cx="211663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Ceiba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0" name="Text Box 99">
              <a:extLst>
                <a:ext uri="{FF2B5EF4-FFF2-40B4-BE49-F238E27FC236}">
                  <a16:creationId xmlns:a16="http://schemas.microsoft.com/office/drawing/2014/main" id="{9FDF8ED6-F111-C25F-0369-8ADD9C8E4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7900" y="2301875"/>
              <a:ext cx="22079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Ciales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" name="Text Box 100">
              <a:extLst>
                <a:ext uri="{FF2B5EF4-FFF2-40B4-BE49-F238E27FC236}">
                  <a16:creationId xmlns:a16="http://schemas.microsoft.com/office/drawing/2014/main" id="{15952953-9C99-98F9-DE76-80A03BBB5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063" y="2759075"/>
              <a:ext cx="195660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Cidra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Text Box 101">
              <a:extLst>
                <a:ext uri="{FF2B5EF4-FFF2-40B4-BE49-F238E27FC236}">
                  <a16:creationId xmlns:a16="http://schemas.microsoft.com/office/drawing/2014/main" id="{42E76136-298F-736F-8191-558CADBAB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7813" y="3063875"/>
              <a:ext cx="266446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Coamo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3" name="Text Box 102">
              <a:extLst>
                <a:ext uri="{FF2B5EF4-FFF2-40B4-BE49-F238E27FC236}">
                  <a16:creationId xmlns:a16="http://schemas.microsoft.com/office/drawing/2014/main" id="{B67CA132-3EA7-8712-6516-6595CFB7E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4063" y="2606675"/>
              <a:ext cx="322060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Comerío</a:t>
              </a:r>
            </a:p>
          </p:txBody>
        </p:sp>
        <p:sp>
          <p:nvSpPr>
            <p:cNvPr id="104" name="Text Box 103">
              <a:extLst>
                <a:ext uri="{FF2B5EF4-FFF2-40B4-BE49-F238E27FC236}">
                  <a16:creationId xmlns:a16="http://schemas.microsoft.com/office/drawing/2014/main" id="{02E54464-B257-0E1E-FD28-D5D930E09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8253" y="2340110"/>
              <a:ext cx="278798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Corozal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5" name="Text Box 105">
              <a:extLst>
                <a:ext uri="{FF2B5EF4-FFF2-40B4-BE49-F238E27FC236}">
                  <a16:creationId xmlns:a16="http://schemas.microsoft.com/office/drawing/2014/main" id="{13DA09F4-0BE4-210E-E388-94B309021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70110">
              <a:off x="4290693" y="1827427"/>
              <a:ext cx="333699" cy="9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Dorado</a:t>
              </a:r>
            </a:p>
          </p:txBody>
        </p:sp>
        <p:sp>
          <p:nvSpPr>
            <p:cNvPr id="106" name="Text Box 106">
              <a:extLst>
                <a:ext uri="{FF2B5EF4-FFF2-40B4-BE49-F238E27FC236}">
                  <a16:creationId xmlns:a16="http://schemas.microsoft.com/office/drawing/2014/main" id="{DCB1F90F-341D-D586-9378-986F29F21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9741" y="2280839"/>
              <a:ext cx="286833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Fajardo</a:t>
              </a:r>
            </a:p>
          </p:txBody>
        </p:sp>
        <p:sp>
          <p:nvSpPr>
            <p:cNvPr id="107" name="Text Box 107">
              <a:extLst>
                <a:ext uri="{FF2B5EF4-FFF2-40B4-BE49-F238E27FC236}">
                  <a16:creationId xmlns:a16="http://schemas.microsoft.com/office/drawing/2014/main" id="{F7C89F79-7A76-92F3-296F-37A71D4155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42694">
              <a:off x="3356941" y="2058988"/>
              <a:ext cx="222454" cy="79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Florida</a:t>
              </a:r>
            </a:p>
          </p:txBody>
        </p:sp>
        <p:sp>
          <p:nvSpPr>
            <p:cNvPr id="108" name="Text Box 108">
              <a:extLst>
                <a:ext uri="{FF2B5EF4-FFF2-40B4-BE49-F238E27FC236}">
                  <a16:creationId xmlns:a16="http://schemas.microsoft.com/office/drawing/2014/main" id="{B6C76198-DD7F-1ECA-8846-D2BD7F1AD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9938" y="3444875"/>
              <a:ext cx="306356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Guánica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9" name="Text Box 109">
              <a:extLst>
                <a:ext uri="{FF2B5EF4-FFF2-40B4-BE49-F238E27FC236}">
                  <a16:creationId xmlns:a16="http://schemas.microsoft.com/office/drawing/2014/main" id="{C6B312F3-AFA4-2261-6B39-89B05BD2C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8700" y="3444875"/>
              <a:ext cx="362135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Guayama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Text Box 110">
              <a:extLst>
                <a:ext uri="{FF2B5EF4-FFF2-40B4-BE49-F238E27FC236}">
                  <a16:creationId xmlns:a16="http://schemas.microsoft.com/office/drawing/2014/main" id="{E7F0CE18-142D-7614-BFC9-8998F38F6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58758">
              <a:off x="2488829" y="3258188"/>
              <a:ext cx="339036" cy="7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Guayanilla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1" name="Text Box 111">
              <a:extLst>
                <a:ext uri="{FF2B5EF4-FFF2-40B4-BE49-F238E27FC236}">
                  <a16:creationId xmlns:a16="http://schemas.microsoft.com/office/drawing/2014/main" id="{0D811152-5ACD-08D5-A1B3-A3D532565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75867">
              <a:off x="4910444" y="2224793"/>
              <a:ext cx="361083" cy="84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Guaynabo</a:t>
              </a:r>
            </a:p>
          </p:txBody>
        </p:sp>
        <p:sp>
          <p:nvSpPr>
            <p:cNvPr id="112" name="Text Box 112">
              <a:extLst>
                <a:ext uri="{FF2B5EF4-FFF2-40B4-BE49-F238E27FC236}">
                  <a16:creationId xmlns:a16="http://schemas.microsoft.com/office/drawing/2014/main" id="{C7B46DD2-5276-D0C3-4218-C5377D7D3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2275" y="2419350"/>
              <a:ext cx="239918" cy="96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Gurabo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Text Box 113">
              <a:extLst>
                <a:ext uri="{FF2B5EF4-FFF2-40B4-BE49-F238E27FC236}">
                  <a16:creationId xmlns:a16="http://schemas.microsoft.com/office/drawing/2014/main" id="{C46DD293-1DD6-7288-13EF-E3EA9E867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495267" y="1896405"/>
              <a:ext cx="249578" cy="11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Hatillo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Text Box 114">
              <a:extLst>
                <a:ext uri="{FF2B5EF4-FFF2-40B4-BE49-F238E27FC236}">
                  <a16:creationId xmlns:a16="http://schemas.microsoft.com/office/drawing/2014/main" id="{22A5D38C-F13D-50B3-06C1-378C489C5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808" y="2934794"/>
              <a:ext cx="366053" cy="6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Hormigueros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5" name="Text Box 115">
              <a:extLst>
                <a:ext uri="{FF2B5EF4-FFF2-40B4-BE49-F238E27FC236}">
                  <a16:creationId xmlns:a16="http://schemas.microsoft.com/office/drawing/2014/main" id="{656CD2E0-4C40-F7F8-D3A2-4BE568E81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2500" y="2851150"/>
              <a:ext cx="363862" cy="112577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Humacao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6" name="Text Box 116">
              <a:extLst>
                <a:ext uri="{FF2B5EF4-FFF2-40B4-BE49-F238E27FC236}">
                  <a16:creationId xmlns:a16="http://schemas.microsoft.com/office/drawing/2014/main" id="{B133370C-F5AC-C151-5F83-2CA2E40C1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88" y="1768475"/>
              <a:ext cx="266446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Isabela</a:t>
              </a:r>
            </a:p>
          </p:txBody>
        </p:sp>
        <p:sp>
          <p:nvSpPr>
            <p:cNvPr id="117" name="Text Box 117">
              <a:extLst>
                <a:ext uri="{FF2B5EF4-FFF2-40B4-BE49-F238E27FC236}">
                  <a16:creationId xmlns:a16="http://schemas.microsoft.com/office/drawing/2014/main" id="{5B4CC92F-9AB9-04CB-D65D-C398C4DF4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975" y="2682875"/>
              <a:ext cx="250045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Jayuya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Text Box 118">
              <a:extLst>
                <a:ext uri="{FF2B5EF4-FFF2-40B4-BE49-F238E27FC236}">
                  <a16:creationId xmlns:a16="http://schemas.microsoft.com/office/drawing/2014/main" id="{469D2BFD-B8F1-BAF7-BAAE-16D59AE43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1713" y="3216275"/>
              <a:ext cx="39842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Juana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Díaz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Text Box 119">
              <a:extLst>
                <a:ext uri="{FF2B5EF4-FFF2-40B4-BE49-F238E27FC236}">
                  <a16:creationId xmlns:a16="http://schemas.microsoft.com/office/drawing/2014/main" id="{40D717AB-8915-E0B3-83C1-793A1BF64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5638" y="2593975"/>
              <a:ext cx="251572" cy="112577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Juncos</a:t>
              </a:r>
            </a:p>
          </p:txBody>
        </p:sp>
        <p:sp>
          <p:nvSpPr>
            <p:cNvPr id="120" name="Text Box 120">
              <a:extLst>
                <a:ext uri="{FF2B5EF4-FFF2-40B4-BE49-F238E27FC236}">
                  <a16:creationId xmlns:a16="http://schemas.microsoft.com/office/drawing/2014/main" id="{6A2310C4-FFE3-055E-152A-7127058C0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713" y="3368675"/>
              <a:ext cx="187592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Lajas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Text Box 121">
              <a:extLst>
                <a:ext uri="{FF2B5EF4-FFF2-40B4-BE49-F238E27FC236}">
                  <a16:creationId xmlns:a16="http://schemas.microsoft.com/office/drawing/2014/main" id="{5FAB9C74-8913-1BF4-19F4-B11D78681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375" y="2301875"/>
              <a:ext cx="197984" cy="112577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 w="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Lares</a:t>
              </a:r>
              <a:endParaRPr kumimoji="0" lang="en-US" sz="1400" b="0" i="0" u="none" strike="noStrike" kern="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2" name="Text Box 122">
              <a:extLst>
                <a:ext uri="{FF2B5EF4-FFF2-40B4-BE49-F238E27FC236}">
                  <a16:creationId xmlns:a16="http://schemas.microsoft.com/office/drawing/2014/main" id="{12A7532E-C55D-9C96-8B4C-0783B9B23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138" y="2566988"/>
              <a:ext cx="400915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Las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Marías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Text Box 123">
              <a:extLst>
                <a:ext uri="{FF2B5EF4-FFF2-40B4-BE49-F238E27FC236}">
                  <a16:creationId xmlns:a16="http://schemas.microsoft.com/office/drawing/2014/main" id="{E14AE53E-701E-4DF6-047A-2E750DCB4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439494">
              <a:off x="5674564" y="2766955"/>
              <a:ext cx="526630" cy="11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     Las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Piedras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Text Box 124">
              <a:extLst>
                <a:ext uri="{FF2B5EF4-FFF2-40B4-BE49-F238E27FC236}">
                  <a16:creationId xmlns:a16="http://schemas.microsoft.com/office/drawing/2014/main" id="{EB57A539-101F-4198-955D-F607C0C38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438" y="1844675"/>
              <a:ext cx="162192" cy="96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Loíza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Text Box 125">
              <a:extLst>
                <a:ext uri="{FF2B5EF4-FFF2-40B4-BE49-F238E27FC236}">
                  <a16:creationId xmlns:a16="http://schemas.microsoft.com/office/drawing/2014/main" id="{CFAAC464-A1EF-C369-3F9A-A2BCA9E3E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3155" y="2120456"/>
              <a:ext cx="299649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Luquillo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6" name="Text Box 126">
              <a:extLst>
                <a:ext uri="{FF2B5EF4-FFF2-40B4-BE49-F238E27FC236}">
                  <a16:creationId xmlns:a16="http://schemas.microsoft.com/office/drawing/2014/main" id="{3CC1BCA1-554F-C3B3-A960-37AF05283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743" y="1873218"/>
              <a:ext cx="27056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 w="3175" cap="sq">
                    <a:noFill/>
                    <a:round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Manatí</a:t>
              </a:r>
              <a:endParaRPr kumimoji="0" lang="en-US" sz="1400" b="0" i="0" u="none" strike="noStrike" kern="0" cap="none" spc="0" normalizeH="0" baseline="0" noProof="0" dirty="0">
                <a:ln w="3175" cap="sq">
                  <a:noFill/>
                  <a:round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7" name="Text Box 127">
              <a:extLst>
                <a:ext uri="{FF2B5EF4-FFF2-40B4-BE49-F238E27FC236}">
                  <a16:creationId xmlns:a16="http://schemas.microsoft.com/office/drawing/2014/main" id="{2F5DA4A4-F2B7-06EC-08A9-1B1E94655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6113" y="2781300"/>
              <a:ext cx="310505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Maricao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8" name="Text Box 128">
              <a:extLst>
                <a:ext uri="{FF2B5EF4-FFF2-40B4-BE49-F238E27FC236}">
                  <a16:creationId xmlns:a16="http://schemas.microsoft.com/office/drawing/2014/main" id="{2C3656FF-AFCC-BCB2-3685-291584F66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14637">
              <a:off x="5643133" y="3328953"/>
              <a:ext cx="339491" cy="10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Maunabo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9" name="Text Box 129">
              <a:extLst>
                <a:ext uri="{FF2B5EF4-FFF2-40B4-BE49-F238E27FC236}">
                  <a16:creationId xmlns:a16="http://schemas.microsoft.com/office/drawing/2014/main" id="{80F46156-725E-2816-8CC8-B475BD05A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913" y="2686050"/>
              <a:ext cx="390290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Mayagüez</a:t>
              </a:r>
            </a:p>
          </p:txBody>
        </p:sp>
        <p:sp>
          <p:nvSpPr>
            <p:cNvPr id="130" name="Text Box 130">
              <a:extLst>
                <a:ext uri="{FF2B5EF4-FFF2-40B4-BE49-F238E27FC236}">
                  <a16:creationId xmlns:a16="http://schemas.microsoft.com/office/drawing/2014/main" id="{D3B5E674-BA95-3DEF-7DA3-3E77C42E7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1138" y="2006600"/>
              <a:ext cx="215282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Moca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1" name="Text Box 131">
              <a:extLst>
                <a:ext uri="{FF2B5EF4-FFF2-40B4-BE49-F238E27FC236}">
                  <a16:creationId xmlns:a16="http://schemas.microsoft.com/office/drawing/2014/main" id="{F0D6BB6E-DDAA-10E6-8382-42473AF04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9574">
              <a:off x="3828104" y="2202226"/>
              <a:ext cx="308547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Morovis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Text Box 132">
              <a:extLst>
                <a:ext uri="{FF2B5EF4-FFF2-40B4-BE49-F238E27FC236}">
                  <a16:creationId xmlns:a16="http://schemas.microsoft.com/office/drawing/2014/main" id="{C77984AB-72F4-3C5A-B3A0-C84B0628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813" y="2562225"/>
              <a:ext cx="340321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Naguabo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3" name="Text Box 133">
              <a:extLst>
                <a:ext uri="{FF2B5EF4-FFF2-40B4-BE49-F238E27FC236}">
                  <a16:creationId xmlns:a16="http://schemas.microsoft.com/office/drawing/2014/main" id="{2951BB82-4C0C-EE32-6409-5C6A7D514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983241">
              <a:off x="4456665" y="2381164"/>
              <a:ext cx="300578" cy="79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Naranjito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4" name="Text Box 134">
              <a:extLst>
                <a:ext uri="{FF2B5EF4-FFF2-40B4-BE49-F238E27FC236}">
                  <a16:creationId xmlns:a16="http://schemas.microsoft.com/office/drawing/2014/main" id="{339EF5A7-E625-7CFA-32AD-2876DB315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238" y="2606675"/>
              <a:ext cx="32853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Orocovis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5" name="Text Box 135">
              <a:extLst>
                <a:ext uri="{FF2B5EF4-FFF2-40B4-BE49-F238E27FC236}">
                  <a16:creationId xmlns:a16="http://schemas.microsoft.com/office/drawing/2014/main" id="{43400E11-4A66-AD79-F115-ED3CA7587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6688" y="3222625"/>
              <a:ext cx="267741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Patillas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6" name="Text Box 136">
              <a:extLst>
                <a:ext uri="{FF2B5EF4-FFF2-40B4-BE49-F238E27FC236}">
                  <a16:creationId xmlns:a16="http://schemas.microsoft.com/office/drawing/2014/main" id="{61961B80-77C2-7680-C683-C2DE83A98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156145">
              <a:off x="2692398" y="3182644"/>
              <a:ext cx="343225" cy="9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Peñuelas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7" name="Text Box 137">
              <a:extLst>
                <a:ext uri="{FF2B5EF4-FFF2-40B4-BE49-F238E27FC236}">
                  <a16:creationId xmlns:a16="http://schemas.microsoft.com/office/drawing/2014/main" id="{CE64D041-B135-838A-187E-45B8F2290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375" y="3216275"/>
              <a:ext cx="233410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Ponce</a:t>
              </a:r>
            </a:p>
          </p:txBody>
        </p:sp>
        <p:sp>
          <p:nvSpPr>
            <p:cNvPr id="138" name="Text Box 138">
              <a:extLst>
                <a:ext uri="{FF2B5EF4-FFF2-40B4-BE49-F238E27FC236}">
                  <a16:creationId xmlns:a16="http://schemas.microsoft.com/office/drawing/2014/main" id="{E88107ED-30BD-0640-D806-5771AF540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81349">
              <a:off x="2101397" y="1676682"/>
              <a:ext cx="78423" cy="437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Quebradillas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9" name="Text Box 139">
              <a:extLst>
                <a:ext uri="{FF2B5EF4-FFF2-40B4-BE49-F238E27FC236}">
                  <a16:creationId xmlns:a16="http://schemas.microsoft.com/office/drawing/2014/main" id="{0033B708-83FB-8834-C842-04EE0647A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175951">
              <a:off x="849566" y="2166628"/>
              <a:ext cx="259730" cy="15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Rincón</a:t>
              </a:r>
              <a:b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Calibri"/>
                </a:rPr>
                <a:t>   </a:t>
              </a:r>
            </a:p>
          </p:txBody>
        </p:sp>
        <p:sp>
          <p:nvSpPr>
            <p:cNvPr id="140" name="Text Box 140">
              <a:extLst>
                <a:ext uri="{FF2B5EF4-FFF2-40B4-BE49-F238E27FC236}">
                  <a16:creationId xmlns:a16="http://schemas.microsoft.com/office/drawing/2014/main" id="{EC25E33E-55DA-007B-CAD9-5099367B9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1075" y="2101850"/>
              <a:ext cx="278665" cy="22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Río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Grande</a:t>
              </a:r>
            </a:p>
          </p:txBody>
        </p:sp>
        <p:sp>
          <p:nvSpPr>
            <p:cNvPr id="141" name="Text Box 141">
              <a:extLst>
                <a:ext uri="{FF2B5EF4-FFF2-40B4-BE49-F238E27FC236}">
                  <a16:creationId xmlns:a16="http://schemas.microsoft.com/office/drawing/2014/main" id="{569659DE-9709-DDF3-93E3-E5BBB37D7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169" y="3128997"/>
              <a:ext cx="252336" cy="15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Sabana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Grande</a:t>
              </a:r>
            </a:p>
          </p:txBody>
        </p:sp>
        <p:sp>
          <p:nvSpPr>
            <p:cNvPr id="142" name="Text Box 142">
              <a:extLst>
                <a:ext uri="{FF2B5EF4-FFF2-40B4-BE49-F238E27FC236}">
                  <a16:creationId xmlns:a16="http://schemas.microsoft.com/office/drawing/2014/main" id="{BD36E8AC-89F0-3CE1-FF20-D2398E953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663" y="3368675"/>
              <a:ext cx="260636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Salinas</a:t>
              </a:r>
            </a:p>
          </p:txBody>
        </p:sp>
        <p:sp>
          <p:nvSpPr>
            <p:cNvPr id="143" name="Text Box 143">
              <a:extLst>
                <a:ext uri="{FF2B5EF4-FFF2-40B4-BE49-F238E27FC236}">
                  <a16:creationId xmlns:a16="http://schemas.microsoft.com/office/drawing/2014/main" id="{660AE32D-F5CC-FB3D-5A11-50F58F7CD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313" y="2971800"/>
              <a:ext cx="305459" cy="18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San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Germán</a:t>
              </a:r>
            </a:p>
          </p:txBody>
        </p:sp>
        <p:sp>
          <p:nvSpPr>
            <p:cNvPr id="144" name="Text Box 144">
              <a:extLst>
                <a:ext uri="{FF2B5EF4-FFF2-40B4-BE49-F238E27FC236}">
                  <a16:creationId xmlns:a16="http://schemas.microsoft.com/office/drawing/2014/main" id="{36C154A0-92F5-E5F7-26A1-A9BD60C58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994" y="1825762"/>
              <a:ext cx="336171" cy="22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San Juan</a:t>
              </a:r>
            </a:p>
          </p:txBody>
        </p:sp>
        <p:sp>
          <p:nvSpPr>
            <p:cNvPr id="145" name="Text Box 145">
              <a:extLst>
                <a:ext uri="{FF2B5EF4-FFF2-40B4-BE49-F238E27FC236}">
                  <a16:creationId xmlns:a16="http://schemas.microsoft.com/office/drawing/2014/main" id="{41C83887-3B3A-9C94-FDF3-587EF0470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0525" y="2797175"/>
              <a:ext cx="255324" cy="192988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Lorenzo</a:t>
              </a:r>
            </a:p>
          </p:txBody>
        </p:sp>
        <p:sp>
          <p:nvSpPr>
            <p:cNvPr id="146" name="Text Box 146">
              <a:extLst>
                <a:ext uri="{FF2B5EF4-FFF2-40B4-BE49-F238E27FC236}">
                  <a16:creationId xmlns:a16="http://schemas.microsoft.com/office/drawing/2014/main" id="{8670DAC1-A67B-4082-123E-221F9D339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179" y="2127385"/>
              <a:ext cx="521903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San Sebastián</a:t>
              </a:r>
            </a:p>
          </p:txBody>
        </p:sp>
        <p:sp>
          <p:nvSpPr>
            <p:cNvPr id="147" name="Text Box 147">
              <a:extLst>
                <a:ext uri="{FF2B5EF4-FFF2-40B4-BE49-F238E27FC236}">
                  <a16:creationId xmlns:a16="http://schemas.microsoft.com/office/drawing/2014/main" id="{E8AB2C0D-7039-4C61-6A24-9A8AF8989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7800" y="3403600"/>
              <a:ext cx="221624" cy="18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Santa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Isabel</a:t>
              </a:r>
            </a:p>
          </p:txBody>
        </p:sp>
        <p:sp>
          <p:nvSpPr>
            <p:cNvPr id="148" name="Text Box 148">
              <a:extLst>
                <a:ext uri="{FF2B5EF4-FFF2-40B4-BE49-F238E27FC236}">
                  <a16:creationId xmlns:a16="http://schemas.microsoft.com/office/drawing/2014/main" id="{9076091C-D53B-ADC7-9D59-E86051E8C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875" y="2076450"/>
              <a:ext cx="30270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Toa Alta</a:t>
              </a:r>
            </a:p>
          </p:txBody>
        </p:sp>
        <p:sp>
          <p:nvSpPr>
            <p:cNvPr id="149" name="Text Box 149">
              <a:extLst>
                <a:ext uri="{FF2B5EF4-FFF2-40B4-BE49-F238E27FC236}">
                  <a16:creationId xmlns:a16="http://schemas.microsoft.com/office/drawing/2014/main" id="{AA533388-9ECD-9859-FB8D-144EC46B1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399" y="1790642"/>
              <a:ext cx="162690" cy="22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Toa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Baja</a:t>
              </a:r>
            </a:p>
          </p:txBody>
        </p:sp>
        <p:sp>
          <p:nvSpPr>
            <p:cNvPr id="150" name="Text Box 150">
              <a:extLst>
                <a:ext uri="{FF2B5EF4-FFF2-40B4-BE49-F238E27FC236}">
                  <a16:creationId xmlns:a16="http://schemas.microsoft.com/office/drawing/2014/main" id="{25F34C1D-211A-ADA8-ECE2-E21EB6195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396049">
              <a:off x="5358320" y="2193330"/>
              <a:ext cx="402210" cy="10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Trujillo Alto</a:t>
              </a:r>
            </a:p>
          </p:txBody>
        </p:sp>
        <p:sp>
          <p:nvSpPr>
            <p:cNvPr id="151" name="Text Box 151">
              <a:extLst>
                <a:ext uri="{FF2B5EF4-FFF2-40B4-BE49-F238E27FC236}">
                  <a16:creationId xmlns:a16="http://schemas.microsoft.com/office/drawing/2014/main" id="{1B25DE47-606E-1B25-DF73-5359707DD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8613" y="2378075"/>
              <a:ext cx="288028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Utuado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2" name="Text Box 152">
              <a:extLst>
                <a:ext uri="{FF2B5EF4-FFF2-40B4-BE49-F238E27FC236}">
                  <a16:creationId xmlns:a16="http://schemas.microsoft.com/office/drawing/2014/main" id="{CECBD580-A49E-8737-DDA2-85734E807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879" y="1862693"/>
              <a:ext cx="182080" cy="22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Vega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 Alta</a:t>
              </a:r>
            </a:p>
          </p:txBody>
        </p:sp>
        <p:sp>
          <p:nvSpPr>
            <p:cNvPr id="153" name="Text Box 153">
              <a:extLst>
                <a:ext uri="{FF2B5EF4-FFF2-40B4-BE49-F238E27FC236}">
                  <a16:creationId xmlns:a16="http://schemas.microsoft.com/office/drawing/2014/main" id="{1E290C45-B28C-9B03-7509-AF0AD9DEC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6525" y="1752600"/>
              <a:ext cx="182080" cy="22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Vega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Baja</a:t>
              </a:r>
            </a:p>
          </p:txBody>
        </p:sp>
        <p:sp>
          <p:nvSpPr>
            <p:cNvPr id="154" name="Text Box 155">
              <a:extLst>
                <a:ext uri="{FF2B5EF4-FFF2-40B4-BE49-F238E27FC236}">
                  <a16:creationId xmlns:a16="http://schemas.microsoft.com/office/drawing/2014/main" id="{CBE5F213-6B70-F468-356D-2C6C75D29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663" y="2974975"/>
              <a:ext cx="278067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Villalba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5" name="Text Box 156">
              <a:extLst>
                <a:ext uri="{FF2B5EF4-FFF2-40B4-BE49-F238E27FC236}">
                  <a16:creationId xmlns:a16="http://schemas.microsoft.com/office/drawing/2014/main" id="{384DC0E0-074E-DFBB-A925-6FF00E2DC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3168650"/>
              <a:ext cx="314390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Yabucoa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6" name="Text Box 157">
              <a:extLst>
                <a:ext uri="{FF2B5EF4-FFF2-40B4-BE49-F238E27FC236}">
                  <a16:creationId xmlns:a16="http://schemas.microsoft.com/office/drawing/2014/main" id="{C6741343-F51C-5E0E-1C5C-EE796E962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2025" y="3063875"/>
              <a:ext cx="220594" cy="11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Yauco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535A9B5A-3817-0234-64B2-A72389D2A066}"/>
              </a:ext>
            </a:extLst>
          </p:cNvPr>
          <p:cNvSpPr txBox="1"/>
          <p:nvPr/>
        </p:nvSpPr>
        <p:spPr>
          <a:xfrm>
            <a:off x="553724" y="386592"/>
            <a:ext cx="109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/>
              </a:rPr>
              <a:t>(10) CENTROS REGIONALES DE PREVENCION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3DEBC7EB-AA6A-5A46-D9E2-9745DFBF7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01" y="5464303"/>
            <a:ext cx="974225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6036" y="1115786"/>
            <a:ext cx="4086016" cy="4626428"/>
          </a:xfrm>
          <a:effectLst/>
        </p:spPr>
        <p:txBody>
          <a:bodyPr anchor="ctr">
            <a:normAutofit/>
          </a:bodyPr>
          <a:lstStyle/>
          <a:p>
            <a:pPr algn="r" eaLnBrk="1" hangingPunct="1"/>
            <a:r>
              <a:rPr lang="es-ES" altLang="en-US" sz="4000" b="1" dirty="0">
                <a:solidFill>
                  <a:schemeClr val="tx1">
                    <a:lumMod val="95000"/>
                  </a:schemeClr>
                </a:solidFill>
              </a:rPr>
              <a:t>División de Servicios Preventivos Comunitarios</a:t>
            </a:r>
            <a:br>
              <a:rPr lang="en-US" altLang="en-US" sz="4000" dirty="0">
                <a:solidFill>
                  <a:schemeClr val="tx1">
                    <a:lumMod val="95000"/>
                  </a:schemeClr>
                </a:solidFill>
              </a:rPr>
            </a:br>
            <a:endParaRPr lang="es-US" alt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4345" name="Straight Connector 14344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146" y="256854"/>
            <a:ext cx="6657654" cy="6164494"/>
          </a:xfrm>
        </p:spPr>
        <p:txBody>
          <a:bodyPr anchor="ctr">
            <a:normAutofit/>
          </a:bodyPr>
          <a:lstStyle/>
          <a:p>
            <a:pPr marL="493776" indent="-457200" algn="just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Esta división es responsable de planificar, coordinar y establecer un plan de servicios basado en los factores de riesgo y protección al uso de sustancias y otros trastornos mentales dirigidos a familias, escuelas, individuos y comunidades utilizando las siguientes seis (6) estrategias de prevención: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Diseminación de Información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Educación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Alternativas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Movilización Comunitaria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Identificación de Problemas y Referido 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Ambiente </a:t>
            </a:r>
          </a:p>
          <a:p>
            <a:pPr marL="722376" lvl="1" indent="-274320" algn="just">
              <a:spcAft>
                <a:spcPts val="0"/>
              </a:spcAft>
              <a:buFont typeface="Wingdings 2"/>
              <a:buChar char=""/>
              <a:defRPr/>
            </a:pPr>
            <a:endParaRPr lang="es-ES" sz="2000" dirty="0">
              <a:solidFill>
                <a:schemeClr val="tx1">
                  <a:lumMod val="95000"/>
                </a:schemeClr>
              </a:solidFill>
            </a:endParaRPr>
          </a:p>
          <a:p>
            <a:pPr marL="514350" lvl="1" indent="-457200" algn="just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solidFill>
                  <a:schemeClr val="tx1">
                    <a:lumMod val="95000"/>
                  </a:schemeClr>
                </a:solidFill>
              </a:rPr>
              <a:t>A ésta responden los diez Centros de Prevención  a través de toda la isla (Moca, Área Metropolitana, Arecibo, Bayamón, Caguas, Fajardo, Guayama, Mayagüez, Ponce y Utuado.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  <a:p>
            <a:pPr marL="420624" indent="-384048">
              <a:spcAft>
                <a:spcPts val="0"/>
              </a:spcAft>
              <a:buFont typeface="Wingdings 2"/>
              <a:buChar char=""/>
              <a:defRPr/>
            </a:pPr>
            <a:endParaRPr lang="es-US" sz="17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1" name="Rectangle 15370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s-ES" altLang="en-US" sz="4400" b="1">
                <a:solidFill>
                  <a:schemeClr val="tx1"/>
                </a:solidFill>
              </a:rPr>
              <a:t>Centros de Prevención</a:t>
            </a:r>
            <a:br>
              <a:rPr lang="en-US" altLang="en-US" sz="4400">
                <a:solidFill>
                  <a:schemeClr val="tx1"/>
                </a:solidFill>
              </a:rPr>
            </a:br>
            <a:endParaRPr lang="es-US" altLang="en-US" sz="4400">
              <a:solidFill>
                <a:schemeClr val="tx1"/>
              </a:solidFill>
            </a:endParaRPr>
          </a:p>
        </p:txBody>
      </p:sp>
      <p:graphicFrame>
        <p:nvGraphicFramePr>
          <p:cNvPr id="15365" name="Content Placeholder 2">
            <a:extLst>
              <a:ext uri="{FF2B5EF4-FFF2-40B4-BE49-F238E27FC236}">
                <a16:creationId xmlns:a16="http://schemas.microsoft.com/office/drawing/2014/main" id="{30B2E907-8AAB-5D40-35EE-7E1AA9064E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26432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368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43" name="Rectangle 18442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s-ES" altLang="en-US" sz="4800" b="1">
                <a:solidFill>
                  <a:schemeClr val="tx1"/>
                </a:solidFill>
              </a:rPr>
              <a:t>Sección de Tabaco</a:t>
            </a:r>
            <a:endParaRPr lang="es-US" altLang="en-US" sz="4800">
              <a:solidFill>
                <a:schemeClr val="tx1"/>
              </a:solidFill>
            </a:endParaRPr>
          </a:p>
        </p:txBody>
      </p:sp>
      <p:graphicFrame>
        <p:nvGraphicFramePr>
          <p:cNvPr id="18437" name="Content Placeholder 2">
            <a:extLst>
              <a:ext uri="{FF2B5EF4-FFF2-40B4-BE49-F238E27FC236}">
                <a16:creationId xmlns:a16="http://schemas.microsoft.com/office/drawing/2014/main" id="{C453C159-A4CC-0128-106D-9966B8A604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551859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23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800" b="1">
                <a:solidFill>
                  <a:schemeClr val="tx1"/>
                </a:solidFill>
              </a:rPr>
              <a:t>División de Prevención en Escenarios de Trabajo </a:t>
            </a:r>
            <a:br>
              <a:rPr lang="en-US" altLang="en-US" sz="3800">
                <a:solidFill>
                  <a:schemeClr val="tx1"/>
                </a:solidFill>
              </a:rPr>
            </a:br>
            <a:endParaRPr lang="es-US" altLang="en-US" sz="3800">
              <a:solidFill>
                <a:schemeClr val="tx1"/>
              </a:solidFill>
            </a:endParaRPr>
          </a:p>
        </p:txBody>
      </p:sp>
      <p:graphicFrame>
        <p:nvGraphicFramePr>
          <p:cNvPr id="19461" name="Content Placeholder 2">
            <a:extLst>
              <a:ext uri="{FF2B5EF4-FFF2-40B4-BE49-F238E27FC236}">
                <a16:creationId xmlns:a16="http://schemas.microsoft.com/office/drawing/2014/main" id="{41A9D729-1F8A-1A59-F337-8E1F7BAE4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876118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925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514" name="Rectangle 21513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8857" y="1349680"/>
            <a:ext cx="3470352" cy="444954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s-US" altLang="en-US" sz="4800" dirty="0">
                <a:solidFill>
                  <a:schemeClr val="tx1"/>
                </a:solidFill>
              </a:rPr>
              <a:t>Unidad de Monitoria y Asistencia Técnica</a:t>
            </a:r>
          </a:p>
        </p:txBody>
      </p:sp>
      <p:graphicFrame>
        <p:nvGraphicFramePr>
          <p:cNvPr id="21508" name="Content Placeholder 2">
            <a:extLst>
              <a:ext uri="{FF2B5EF4-FFF2-40B4-BE49-F238E27FC236}">
                <a16:creationId xmlns:a16="http://schemas.microsoft.com/office/drawing/2014/main" id="{B28DBDD0-B820-10C6-A2DD-05B6027675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05959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798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qr code with a dinosaur&#10;&#10;Description automatically generated with medium confidence">
            <a:extLst>
              <a:ext uri="{FF2B5EF4-FFF2-40B4-BE49-F238E27FC236}">
                <a16:creationId xmlns:a16="http://schemas.microsoft.com/office/drawing/2014/main" id="{08529489-6E6A-707B-06DB-8E2D34158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6" r="-2" b="3760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D6C5-5F71-DEC0-98D1-3DD5BF3B0090}"/>
              </a:ext>
            </a:extLst>
          </p:cNvPr>
          <p:cNvSpPr txBox="1">
            <a:spLocks noChangeArrowheads="1"/>
          </p:cNvSpPr>
          <p:nvPr/>
        </p:nvSpPr>
        <p:spPr>
          <a:xfrm>
            <a:off x="595677" y="250031"/>
            <a:ext cx="6361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altLang="es-PR" sz="4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¿</a:t>
            </a:r>
            <a:r>
              <a:rPr lang="en-US" altLang="es-PR" sz="46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Qué</a:t>
            </a:r>
            <a:r>
              <a:rPr lang="en-US" altLang="es-PR" sz="4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 es Consulta Juvenil?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DDB2A-DBC0-5DE6-4672-A0CA0D5B557B}"/>
              </a:ext>
            </a:extLst>
          </p:cNvPr>
          <p:cNvSpPr txBox="1">
            <a:spLocks/>
          </p:cNvSpPr>
          <p:nvPr/>
        </p:nvSpPr>
        <p:spPr>
          <a:xfrm>
            <a:off x="195944" y="1825625"/>
            <a:ext cx="72219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>
              <a:buSzPct val="75000"/>
              <a:buFont typeface="Arial" panose="020B0604020202020204" pitchFamily="34" charset="0"/>
              <a:buChar char="•"/>
            </a:pP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Encuesta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estatal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comisionada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por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la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Administración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Servicios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Salud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Mental y Contra la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Adicción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(ASSMCA) 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iniciada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en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1990 que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monitorea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el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uso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substancias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los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comportamientos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y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los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factores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riesgo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y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protección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asociados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al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uso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drogas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entre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los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adolescentes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en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las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escuelas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secundarias</a:t>
            </a:r>
            <a:r>
              <a:rPr lang="en-U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Puerto Rico.</a:t>
            </a:r>
          </a:p>
          <a:p>
            <a:pPr indent="-228600" algn="l">
              <a:buSzPct val="75000"/>
              <a:buFont typeface="Arial" panose="020B0604020202020204" pitchFamily="34" charset="0"/>
              <a:buChar char="•"/>
              <a:defRPr/>
            </a:pPr>
            <a:endParaRPr lang="en-US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81344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E4C8EEB-E778-2F03-FF4E-39CD02D3BDC0}"/>
              </a:ext>
            </a:extLst>
          </p:cNvPr>
          <p:cNvSpPr txBox="1">
            <a:spLocks noChangeArrowheads="1"/>
          </p:cNvSpPr>
          <p:nvPr/>
        </p:nvSpPr>
        <p:spPr>
          <a:xfrm>
            <a:off x="647889" y="1349680"/>
            <a:ext cx="2931320" cy="4449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800"/>
              <a:t>Objetivos</a:t>
            </a:r>
          </a:p>
        </p:txBody>
      </p:sp>
      <p:graphicFrame>
        <p:nvGraphicFramePr>
          <p:cNvPr id="9" name="Rectangle 3">
            <a:extLst>
              <a:ext uri="{FF2B5EF4-FFF2-40B4-BE49-F238E27FC236}">
                <a16:creationId xmlns:a16="http://schemas.microsoft.com/office/drawing/2014/main" id="{8FBA74AA-1174-B6E8-9AD0-9725D9B3A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293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349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5886A-C303-F740-8311-1C1DB2F9D633}"/>
              </a:ext>
            </a:extLst>
          </p:cNvPr>
          <p:cNvSpPr txBox="1">
            <a:spLocks/>
          </p:cNvSpPr>
          <p:nvPr/>
        </p:nvSpPr>
        <p:spPr>
          <a:xfrm>
            <a:off x="76200" y="1349680"/>
            <a:ext cx="3503009" cy="4449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altLang="en-US" sz="4800" dirty="0" err="1"/>
              <a:t>Participación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Estudiantil</a:t>
            </a:r>
            <a:endParaRPr lang="en-US" sz="48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36C2FDE-5248-2D99-EE9B-D7C47D213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841232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175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8449AD9-CFE8-BE4A-0CA5-0CE9467C18FB}"/>
              </a:ext>
            </a:extLst>
          </p:cNvPr>
          <p:cNvSpPr txBox="1">
            <a:spLocks/>
          </p:cNvSpPr>
          <p:nvPr/>
        </p:nvSpPr>
        <p:spPr>
          <a:xfrm>
            <a:off x="1374578" y="429208"/>
            <a:ext cx="9442843" cy="794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>
                <a:cs typeface="Arial" pitchFamily="34" charset="0"/>
              </a:rPr>
              <a:t>Estudiantes de 7</a:t>
            </a:r>
            <a:r>
              <a:rPr lang="es-PR" sz="2800" b="1" baseline="30000" dirty="0">
                <a:cs typeface="Arial" pitchFamily="34" charset="0"/>
              </a:rPr>
              <a:t>mo</a:t>
            </a:r>
            <a:r>
              <a:rPr lang="es-PR" sz="2800" b="1" dirty="0">
                <a:cs typeface="Arial" pitchFamily="34" charset="0"/>
              </a:rPr>
              <a:t> a 12</a:t>
            </a:r>
            <a:r>
              <a:rPr lang="es-PR" sz="2800" b="1" baseline="30000" dirty="0">
                <a:cs typeface="Arial" pitchFamily="34" charset="0"/>
              </a:rPr>
              <a:t>mo</a:t>
            </a:r>
            <a:r>
              <a:rPr lang="es-PR" sz="2800" b="1" dirty="0">
                <a:cs typeface="Arial" pitchFamily="34" charset="0"/>
              </a:rPr>
              <a:t> grado </a:t>
            </a:r>
            <a:r>
              <a:rPr lang="es-PR" sz="2800" b="1" dirty="0"/>
              <a:t>que participaron </a:t>
            </a:r>
            <a:br>
              <a:rPr lang="es-PR" sz="2800" b="1" dirty="0"/>
            </a:br>
            <a:r>
              <a:rPr lang="es-PR" sz="2800" b="1" dirty="0"/>
              <a:t>en la encuesta </a:t>
            </a:r>
            <a:r>
              <a:rPr lang="es-PR" sz="2800" b="1" u="sng" dirty="0"/>
              <a:t>por grado</a:t>
            </a:r>
            <a:r>
              <a:rPr lang="es-PR" sz="2800" b="1" dirty="0">
                <a:cs typeface="Arial" pitchFamily="34" charset="0"/>
              </a:rPr>
              <a:t>, Consulta Juvenil </a:t>
            </a:r>
            <a:r>
              <a:rPr lang="es-PR" sz="2800" b="1" dirty="0"/>
              <a:t>2020-22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E85E0F2F-25B5-5B60-1D10-4A022991D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980325"/>
              </p:ext>
            </p:extLst>
          </p:nvPr>
        </p:nvGraphicFramePr>
        <p:xfrm>
          <a:off x="1761931" y="1454797"/>
          <a:ext cx="9055490" cy="509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008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654A0-E110-7D01-12A5-3AF395A0227C}"/>
              </a:ext>
            </a:extLst>
          </p:cNvPr>
          <p:cNvSpPr txBox="1"/>
          <p:nvPr/>
        </p:nvSpPr>
        <p:spPr>
          <a:xfrm>
            <a:off x="-154112" y="1349680"/>
            <a:ext cx="4221857" cy="4449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        </a:t>
            </a:r>
            <a:r>
              <a:rPr lang="en-US" sz="3700" dirty="0" err="1">
                <a:latin typeface="+mj-lt"/>
                <a:ea typeface="+mj-ea"/>
                <a:cs typeface="+mj-cs"/>
              </a:rPr>
              <a:t>Administración</a:t>
            </a:r>
            <a:r>
              <a:rPr lang="en-US" sz="3700" dirty="0">
                <a:latin typeface="+mj-lt"/>
                <a:ea typeface="+mj-ea"/>
                <a:cs typeface="+mj-cs"/>
              </a:rPr>
              <a:t> de </a:t>
            </a:r>
            <a:r>
              <a:rPr lang="en-US" sz="3700" dirty="0" err="1">
                <a:latin typeface="+mj-lt"/>
                <a:ea typeface="+mj-ea"/>
                <a:cs typeface="+mj-cs"/>
              </a:rPr>
              <a:t>Servicios</a:t>
            </a:r>
            <a:r>
              <a:rPr lang="en-US" sz="3700" dirty="0">
                <a:latin typeface="+mj-lt"/>
                <a:ea typeface="+mj-ea"/>
                <a:cs typeface="+mj-cs"/>
              </a:rPr>
              <a:t> de </a:t>
            </a:r>
            <a:r>
              <a:rPr lang="en-US" sz="3700" dirty="0" err="1">
                <a:latin typeface="+mj-lt"/>
                <a:ea typeface="+mj-ea"/>
                <a:cs typeface="+mj-cs"/>
              </a:rPr>
              <a:t>Salud</a:t>
            </a:r>
            <a:r>
              <a:rPr lang="en-US" sz="3700" dirty="0">
                <a:latin typeface="+mj-lt"/>
                <a:ea typeface="+mj-ea"/>
                <a:cs typeface="+mj-cs"/>
              </a:rPr>
              <a:t> Mental y Contra la </a:t>
            </a:r>
            <a:r>
              <a:rPr lang="en-US" sz="3700" dirty="0" err="1">
                <a:latin typeface="+mj-lt"/>
                <a:ea typeface="+mj-ea"/>
                <a:cs typeface="+mj-cs"/>
              </a:rPr>
              <a:t>Adicción</a:t>
            </a:r>
            <a:r>
              <a:rPr lang="en-US" sz="3700" dirty="0">
                <a:latin typeface="+mj-lt"/>
                <a:ea typeface="+mj-ea"/>
                <a:cs typeface="+mj-cs"/>
              </a:rPr>
              <a:t> (ASSMCA)</a:t>
            </a:r>
          </a:p>
        </p:txBody>
      </p:sp>
      <p:graphicFrame>
        <p:nvGraphicFramePr>
          <p:cNvPr id="10" name="TextBox 6">
            <a:extLst>
              <a:ext uri="{FF2B5EF4-FFF2-40B4-BE49-F238E27FC236}">
                <a16:creationId xmlns:a16="http://schemas.microsoft.com/office/drawing/2014/main" id="{0B650870-485C-6D28-6231-A516F5281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660241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1811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EC518-7625-E46C-F4EB-7BCC885F6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15556" t="9091" r="1" b="1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74F687-E509-6AEC-7887-57047D368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 i="1"/>
              <a:t>Tabaco</a:t>
            </a:r>
            <a:endParaRPr lang="es-PR" b="1" i="1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6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A6D16AF-19A6-E562-36CF-DAE8B4EC9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54" y="37322"/>
            <a:ext cx="9890491" cy="146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3200" b="1" dirty="0">
                <a:solidFill>
                  <a:schemeClr val="tx1"/>
                </a:solidFill>
                <a:cs typeface="Arial" pitchFamily="34" charset="0"/>
              </a:rPr>
              <a:t>Prevalencias de uso de </a:t>
            </a:r>
            <a:r>
              <a:rPr lang="es-PR" sz="3200" b="1" u="sng" dirty="0">
                <a:solidFill>
                  <a:schemeClr val="tx1"/>
                </a:solidFill>
                <a:cs typeface="Arial" pitchFamily="34" charset="0"/>
              </a:rPr>
              <a:t>tabaco</a:t>
            </a:r>
            <a:r>
              <a:rPr lang="es-PR" sz="3200" b="1" dirty="0">
                <a:solidFill>
                  <a:schemeClr val="tx1"/>
                </a:solidFill>
                <a:cs typeface="Arial" pitchFamily="34" charset="0"/>
              </a:rPr>
              <a:t> en el </a:t>
            </a:r>
            <a:r>
              <a:rPr lang="es-PR" sz="3200" b="1" u="sng" dirty="0">
                <a:solidFill>
                  <a:schemeClr val="tx1"/>
                </a:solidFill>
                <a:cs typeface="Arial" pitchFamily="34" charset="0"/>
              </a:rPr>
              <a:t>último año</a:t>
            </a:r>
            <a:r>
              <a:rPr lang="es-PR" sz="32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s-PR" sz="3200" b="1" dirty="0">
                <a:solidFill>
                  <a:schemeClr val="tx1"/>
                </a:solidFill>
              </a:rPr>
              <a:t>por </a:t>
            </a:r>
          </a:p>
          <a:p>
            <a:r>
              <a:rPr lang="es-PR" sz="3200" b="1" dirty="0">
                <a:solidFill>
                  <a:schemeClr val="tx1"/>
                </a:solidFill>
              </a:rPr>
              <a:t>año de la encuesta, Consulta Juvenil, 1994-2022</a:t>
            </a:r>
            <a:r>
              <a:rPr lang="es-PR" sz="3200" b="1" baseline="30000" dirty="0">
                <a:solidFill>
                  <a:schemeClr val="tx1"/>
                </a:solidFill>
              </a:rPr>
              <a:t>*</a:t>
            </a:r>
            <a:endParaRPr lang="es-PR" sz="3200" kern="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Placeholder 3">
            <a:extLst>
              <a:ext uri="{FF2B5EF4-FFF2-40B4-BE49-F238E27FC236}">
                <a16:creationId xmlns:a16="http://schemas.microsoft.com/office/drawing/2014/main" id="{96AA1FD6-6A9D-7CE3-D100-33A3DA9E40E5}"/>
              </a:ext>
            </a:extLst>
          </p:cNvPr>
          <p:cNvGraphicFramePr>
            <a:graphicFrameLocks/>
          </p:cNvGraphicFramePr>
          <p:nvPr/>
        </p:nvGraphicFramePr>
        <p:xfrm>
          <a:off x="2258008" y="1586288"/>
          <a:ext cx="8126921" cy="458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D1659D-9A24-1350-FBDD-CD6914669F5E}"/>
              </a:ext>
            </a:extLst>
          </p:cNvPr>
          <p:cNvSpPr txBox="1"/>
          <p:nvPr/>
        </p:nvSpPr>
        <p:spPr>
          <a:xfrm>
            <a:off x="1803938" y="6178547"/>
            <a:ext cx="9035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R" sz="1100" dirty="0">
                <a:latin typeface="+mn-lt"/>
              </a:rPr>
              <a:t>* </a:t>
            </a:r>
            <a:r>
              <a:rPr lang="es-ES" sz="1100" dirty="0">
                <a:latin typeface="+mn-lt"/>
              </a:rPr>
              <a:t>Pesos utilizados en Consulta Juvenil 1990-91 hasta Consulta Juvenil 1997-98 y Consulta Juvenil 2020-22 se ponderan a la población estudiantil total pero no ajustan por el ausentismo el día de la encuesta</a:t>
            </a:r>
            <a:r>
              <a:rPr lang="es-PR" sz="1100" dirty="0">
                <a:latin typeface="+mn-lt"/>
              </a:rPr>
              <a:t>. </a:t>
            </a:r>
            <a:r>
              <a:rPr lang="es-ES" sz="1100" dirty="0">
                <a:latin typeface="+mn-lt"/>
              </a:rPr>
              <a:t>Pesos utilizados desde Consulta Juvenil 2000-02 hasta Consulta Juvenil 2018-20 se ajustan por el ausentismo el día de la encuesta. </a:t>
            </a:r>
            <a:endParaRPr lang="es-P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84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E0E62BDD-292D-6D43-4162-084D5CFF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71508"/>
            <a:ext cx="79248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uso de tabaco en el </a:t>
            </a:r>
            <a:r>
              <a:rPr lang="es-PR" sz="28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</a:t>
            </a:r>
            <a:br>
              <a:rPr lang="es-PR" sz="2800" b="1" u="sng" dirty="0" bmk=""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lang="es-PR" sz="28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por sexo y grado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800" b="1" dirty="0">
                <a:latin typeface="+mn-lt"/>
                <a:cs typeface="Arial" pitchFamily="34" charset="0"/>
              </a:rPr>
              <a:t>Consulta Juvenil 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2020-22*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61D9DF5-1DC8-3D52-A283-B1B9B6DCF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54502"/>
              </p:ext>
            </p:extLst>
          </p:nvPr>
        </p:nvGraphicFramePr>
        <p:xfrm>
          <a:off x="1962150" y="1724439"/>
          <a:ext cx="82677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ine Callout 2 (No Border) 6">
            <a:extLst>
              <a:ext uri="{FF2B5EF4-FFF2-40B4-BE49-F238E27FC236}">
                <a16:creationId xmlns:a16="http://schemas.microsoft.com/office/drawing/2014/main" id="{1F0F921B-8341-ECEB-06F4-E313BB7B0CB6}"/>
              </a:ext>
            </a:extLst>
          </p:cNvPr>
          <p:cNvSpPr/>
          <p:nvPr/>
        </p:nvSpPr>
        <p:spPr bwMode="auto">
          <a:xfrm>
            <a:off x="4061927" y="2971800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4,557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F55E1-A1E0-465E-E6FE-CDF79423C3B7}"/>
              </a:ext>
            </a:extLst>
          </p:cNvPr>
          <p:cNvSpPr txBox="1"/>
          <p:nvPr/>
        </p:nvSpPr>
        <p:spPr>
          <a:xfrm>
            <a:off x="9620250" y="605709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CD882-A0DA-678C-6B26-6F723F46F820}"/>
              </a:ext>
            </a:extLst>
          </p:cNvPr>
          <p:cNvSpPr txBox="1"/>
          <p:nvPr/>
        </p:nvSpPr>
        <p:spPr>
          <a:xfrm>
            <a:off x="1628059" y="6473068"/>
            <a:ext cx="941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</a:t>
            </a:r>
            <a:r>
              <a:rPr lang="es-ES" sz="1400" dirty="0">
                <a:latin typeface="+mn-lt"/>
              </a:rPr>
              <a:t>Incluye uso de cigarrillos, tabaco de mascar, </a:t>
            </a:r>
            <a:r>
              <a:rPr lang="es-ES" sz="1400" dirty="0" err="1">
                <a:latin typeface="+mn-lt"/>
              </a:rPr>
              <a:t>snuff</a:t>
            </a:r>
            <a:r>
              <a:rPr lang="es-ES" sz="1400" dirty="0">
                <a:latin typeface="+mn-lt"/>
              </a:rPr>
              <a:t> o </a:t>
            </a:r>
            <a:r>
              <a:rPr lang="es-ES" sz="1400" dirty="0" err="1">
                <a:latin typeface="+mn-lt"/>
              </a:rPr>
              <a:t>dip</a:t>
            </a:r>
            <a:r>
              <a:rPr lang="es-ES" sz="1400" dirty="0">
                <a:latin typeface="+mn-lt"/>
              </a:rPr>
              <a:t>, cigarros, cigarros delgados o pequeño y otros productos de tabaco.  </a:t>
            </a:r>
            <a:r>
              <a:rPr lang="es-ES" sz="12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318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EFCE0D15-E253-AC1A-2DC2-D1B40934E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958" y="67904"/>
            <a:ext cx="777560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kumimoji="0" lang="es-PR" sz="28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Prevalencia de</a:t>
            </a:r>
            <a:r>
              <a:rPr kumimoji="0" lang="es-PR" sz="28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us</a:t>
            </a:r>
            <a:r>
              <a:rPr kumimoji="0" lang="es-PR" sz="28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 de tabaco en el </a:t>
            </a:r>
            <a:r>
              <a:rPr kumimoji="0" lang="es-PR" sz="2800" b="1" i="0" u="sng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último año </a:t>
            </a:r>
          </a:p>
          <a:p>
            <a:pPr lvl="0" algn="ctr" eaLnBrk="1" hangingPunct="1"/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por centros regionales de prevención de ASSMCA, </a:t>
            </a:r>
          </a:p>
          <a:p>
            <a:pPr lvl="0" algn="ctr" eaLnBrk="1" hangingPunct="1"/>
            <a:r>
              <a:rPr lang="es-PR" sz="2800" b="1" dirty="0">
                <a:latin typeface="+mn-lt"/>
                <a:cs typeface="Arial" pitchFamily="34" charset="0"/>
              </a:rPr>
              <a:t>Consulta Juvenil </a:t>
            </a:r>
            <a:r>
              <a:rPr kumimoji="0" lang="es-PR" sz="28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99" name="theMap">
            <a:extLst>
              <a:ext uri="{FF2B5EF4-FFF2-40B4-BE49-F238E27FC236}">
                <a16:creationId xmlns:a16="http://schemas.microsoft.com/office/drawing/2014/main" id="{67F3404A-3DE0-2B5B-0062-D0D83E91EFE5}"/>
              </a:ext>
            </a:extLst>
          </p:cNvPr>
          <p:cNvGrpSpPr>
            <a:grpSpLocks noChangeAspect="1"/>
          </p:cNvGrpSpPr>
          <p:nvPr/>
        </p:nvGrpSpPr>
        <p:grpSpPr>
          <a:xfrm>
            <a:off x="2225351" y="2133600"/>
            <a:ext cx="8710649" cy="2590800"/>
            <a:chOff x="0" y="0"/>
            <a:chExt cx="9833610" cy="2924801"/>
          </a:xfrm>
        </p:grpSpPr>
        <p:sp>
          <p:nvSpPr>
            <p:cNvPr id="100" name="Arroyo">
              <a:extLst>
                <a:ext uri="{FF2B5EF4-FFF2-40B4-BE49-F238E27FC236}">
                  <a16:creationId xmlns:a16="http://schemas.microsoft.com/office/drawing/2014/main" id="{B2F8270E-1ED1-7485-1F85-BFA59EDE8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018" y="2369240"/>
              <a:ext cx="364676" cy="436666"/>
            </a:xfrm>
            <a:custGeom>
              <a:avLst/>
              <a:gdLst>
                <a:gd name="T0" fmla="*/ 53 w 173"/>
                <a:gd name="T1" fmla="*/ 141 h 202"/>
                <a:gd name="T2" fmla="*/ 58 w 173"/>
                <a:gd name="T3" fmla="*/ 169 h 202"/>
                <a:gd name="T4" fmla="*/ 64 w 173"/>
                <a:gd name="T5" fmla="*/ 173 h 202"/>
                <a:gd name="T6" fmla="*/ 71 w 173"/>
                <a:gd name="T7" fmla="*/ 181 h 202"/>
                <a:gd name="T8" fmla="*/ 85 w 173"/>
                <a:gd name="T9" fmla="*/ 186 h 202"/>
                <a:gd name="T10" fmla="*/ 102 w 173"/>
                <a:gd name="T11" fmla="*/ 193 h 202"/>
                <a:gd name="T12" fmla="*/ 109 w 173"/>
                <a:gd name="T13" fmla="*/ 202 h 202"/>
                <a:gd name="T14" fmla="*/ 151 w 173"/>
                <a:gd name="T15" fmla="*/ 159 h 202"/>
                <a:gd name="T16" fmla="*/ 168 w 173"/>
                <a:gd name="T17" fmla="*/ 133 h 202"/>
                <a:gd name="T18" fmla="*/ 165 w 173"/>
                <a:gd name="T19" fmla="*/ 127 h 202"/>
                <a:gd name="T20" fmla="*/ 160 w 173"/>
                <a:gd name="T21" fmla="*/ 111 h 202"/>
                <a:gd name="T22" fmla="*/ 148 w 173"/>
                <a:gd name="T23" fmla="*/ 102 h 202"/>
                <a:gd name="T24" fmla="*/ 111 w 173"/>
                <a:gd name="T25" fmla="*/ 72 h 202"/>
                <a:gd name="T26" fmla="*/ 119 w 173"/>
                <a:gd name="T27" fmla="*/ 59 h 202"/>
                <a:gd name="T28" fmla="*/ 121 w 173"/>
                <a:gd name="T29" fmla="*/ 45 h 202"/>
                <a:gd name="T30" fmla="*/ 120 w 173"/>
                <a:gd name="T31" fmla="*/ 28 h 202"/>
                <a:gd name="T32" fmla="*/ 112 w 173"/>
                <a:gd name="T33" fmla="*/ 19 h 202"/>
                <a:gd name="T34" fmla="*/ 103 w 173"/>
                <a:gd name="T35" fmla="*/ 9 h 202"/>
                <a:gd name="T36" fmla="*/ 97 w 173"/>
                <a:gd name="T37" fmla="*/ 6 h 202"/>
                <a:gd name="T38" fmla="*/ 92 w 173"/>
                <a:gd name="T39" fmla="*/ 4 h 202"/>
                <a:gd name="T40" fmla="*/ 85 w 173"/>
                <a:gd name="T41" fmla="*/ 0 h 202"/>
                <a:gd name="T42" fmla="*/ 78 w 173"/>
                <a:gd name="T43" fmla="*/ 2 h 202"/>
                <a:gd name="T44" fmla="*/ 65 w 173"/>
                <a:gd name="T45" fmla="*/ 5 h 202"/>
                <a:gd name="T46" fmla="*/ 57 w 173"/>
                <a:gd name="T47" fmla="*/ 7 h 202"/>
                <a:gd name="T48" fmla="*/ 39 w 173"/>
                <a:gd name="T49" fmla="*/ 11 h 202"/>
                <a:gd name="T50" fmla="*/ 31 w 173"/>
                <a:gd name="T51" fmla="*/ 17 h 202"/>
                <a:gd name="T52" fmla="*/ 20 w 173"/>
                <a:gd name="T53" fmla="*/ 30 h 202"/>
                <a:gd name="T54" fmla="*/ 14 w 173"/>
                <a:gd name="T55" fmla="*/ 36 h 202"/>
                <a:gd name="T56" fmla="*/ 5 w 173"/>
                <a:gd name="T57" fmla="*/ 38 h 202"/>
                <a:gd name="T58" fmla="*/ 5 w 173"/>
                <a:gd name="T59" fmla="*/ 44 h 202"/>
                <a:gd name="T60" fmla="*/ 9 w 173"/>
                <a:gd name="T61" fmla="*/ 52 h 202"/>
                <a:gd name="T62" fmla="*/ 16 w 173"/>
                <a:gd name="T63" fmla="*/ 58 h 202"/>
                <a:gd name="T64" fmla="*/ 32 w 173"/>
                <a:gd name="T65" fmla="*/ 79 h 202"/>
                <a:gd name="T66" fmla="*/ 54 w 173"/>
                <a:gd name="T67" fmla="*/ 116 h 202"/>
                <a:gd name="T68" fmla="*/ 53 w 173"/>
                <a:gd name="T69" fmla="*/ 128 h 202"/>
                <a:gd name="T70" fmla="*/ 53 w 173"/>
                <a:gd name="T71" fmla="*/ 13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202">
                  <a:moveTo>
                    <a:pt x="53" y="136"/>
                  </a:moveTo>
                  <a:lnTo>
                    <a:pt x="53" y="141"/>
                  </a:lnTo>
                  <a:lnTo>
                    <a:pt x="56" y="164"/>
                  </a:lnTo>
                  <a:lnTo>
                    <a:pt x="58" y="169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5" y="175"/>
                  </a:lnTo>
                  <a:lnTo>
                    <a:pt x="71" y="181"/>
                  </a:lnTo>
                  <a:lnTo>
                    <a:pt x="83" y="185"/>
                  </a:lnTo>
                  <a:lnTo>
                    <a:pt x="85" y="186"/>
                  </a:lnTo>
                  <a:lnTo>
                    <a:pt x="91" y="188"/>
                  </a:lnTo>
                  <a:lnTo>
                    <a:pt x="102" y="193"/>
                  </a:lnTo>
                  <a:lnTo>
                    <a:pt x="105" y="196"/>
                  </a:lnTo>
                  <a:lnTo>
                    <a:pt x="109" y="202"/>
                  </a:lnTo>
                  <a:lnTo>
                    <a:pt x="138" y="181"/>
                  </a:lnTo>
                  <a:lnTo>
                    <a:pt x="151" y="159"/>
                  </a:lnTo>
                  <a:lnTo>
                    <a:pt x="173" y="142"/>
                  </a:lnTo>
                  <a:lnTo>
                    <a:pt x="168" y="133"/>
                  </a:lnTo>
                  <a:lnTo>
                    <a:pt x="167" y="130"/>
                  </a:lnTo>
                  <a:lnTo>
                    <a:pt x="165" y="127"/>
                  </a:lnTo>
                  <a:lnTo>
                    <a:pt x="163" y="114"/>
                  </a:lnTo>
                  <a:lnTo>
                    <a:pt x="160" y="111"/>
                  </a:lnTo>
                  <a:lnTo>
                    <a:pt x="158" y="108"/>
                  </a:lnTo>
                  <a:lnTo>
                    <a:pt x="148" y="102"/>
                  </a:lnTo>
                  <a:lnTo>
                    <a:pt x="131" y="91"/>
                  </a:lnTo>
                  <a:lnTo>
                    <a:pt x="111" y="72"/>
                  </a:lnTo>
                  <a:lnTo>
                    <a:pt x="114" y="67"/>
                  </a:lnTo>
                  <a:lnTo>
                    <a:pt x="119" y="59"/>
                  </a:lnTo>
                  <a:lnTo>
                    <a:pt x="122" y="54"/>
                  </a:lnTo>
                  <a:lnTo>
                    <a:pt x="121" y="45"/>
                  </a:lnTo>
                  <a:lnTo>
                    <a:pt x="121" y="42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2" y="19"/>
                  </a:lnTo>
                  <a:lnTo>
                    <a:pt x="109" y="10"/>
                  </a:lnTo>
                  <a:lnTo>
                    <a:pt x="103" y="9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4" y="5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0" y="2"/>
                  </a:lnTo>
                  <a:lnTo>
                    <a:pt x="65" y="5"/>
                  </a:lnTo>
                  <a:lnTo>
                    <a:pt x="62" y="6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0" y="42"/>
                  </a:lnTo>
                  <a:lnTo>
                    <a:pt x="5" y="44"/>
                  </a:lnTo>
                  <a:lnTo>
                    <a:pt x="9" y="45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6" y="58"/>
                  </a:lnTo>
                  <a:lnTo>
                    <a:pt x="25" y="63"/>
                  </a:lnTo>
                  <a:lnTo>
                    <a:pt x="32" y="79"/>
                  </a:lnTo>
                  <a:lnTo>
                    <a:pt x="54" y="111"/>
                  </a:lnTo>
                  <a:lnTo>
                    <a:pt x="54" y="116"/>
                  </a:lnTo>
                  <a:lnTo>
                    <a:pt x="54" y="122"/>
                  </a:lnTo>
                  <a:lnTo>
                    <a:pt x="53" y="128"/>
                  </a:lnTo>
                  <a:lnTo>
                    <a:pt x="53" y="132"/>
                  </a:lnTo>
                  <a:lnTo>
                    <a:pt x="53" y="1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1" name="Aguada">
              <a:extLst>
                <a:ext uri="{FF2B5EF4-FFF2-40B4-BE49-F238E27FC236}">
                  <a16:creationId xmlns:a16="http://schemas.microsoft.com/office/drawing/2014/main" id="{53312037-29DD-FDF4-66A5-A3097474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7" y="501518"/>
              <a:ext cx="543852" cy="510165"/>
            </a:xfrm>
            <a:custGeom>
              <a:avLst/>
              <a:gdLst>
                <a:gd name="T0" fmla="*/ 117 w 258"/>
                <a:gd name="T1" fmla="*/ 225 h 236"/>
                <a:gd name="T2" fmla="*/ 125 w 258"/>
                <a:gd name="T3" fmla="*/ 236 h 236"/>
                <a:gd name="T4" fmla="*/ 137 w 258"/>
                <a:gd name="T5" fmla="*/ 231 h 236"/>
                <a:gd name="T6" fmla="*/ 150 w 258"/>
                <a:gd name="T7" fmla="*/ 223 h 236"/>
                <a:gd name="T8" fmla="*/ 165 w 258"/>
                <a:gd name="T9" fmla="*/ 229 h 236"/>
                <a:gd name="T10" fmla="*/ 181 w 258"/>
                <a:gd name="T11" fmla="*/ 228 h 236"/>
                <a:gd name="T12" fmla="*/ 187 w 258"/>
                <a:gd name="T13" fmla="*/ 221 h 236"/>
                <a:gd name="T14" fmla="*/ 201 w 258"/>
                <a:gd name="T15" fmla="*/ 214 h 236"/>
                <a:gd name="T16" fmla="*/ 213 w 258"/>
                <a:gd name="T17" fmla="*/ 214 h 236"/>
                <a:gd name="T18" fmla="*/ 230 w 258"/>
                <a:gd name="T19" fmla="*/ 221 h 236"/>
                <a:gd name="T20" fmla="*/ 244 w 258"/>
                <a:gd name="T21" fmla="*/ 224 h 236"/>
                <a:gd name="T22" fmla="*/ 250 w 258"/>
                <a:gd name="T23" fmla="*/ 212 h 236"/>
                <a:gd name="T24" fmla="*/ 246 w 258"/>
                <a:gd name="T25" fmla="*/ 202 h 236"/>
                <a:gd name="T26" fmla="*/ 245 w 258"/>
                <a:gd name="T27" fmla="*/ 190 h 236"/>
                <a:gd name="T28" fmla="*/ 243 w 258"/>
                <a:gd name="T29" fmla="*/ 170 h 236"/>
                <a:gd name="T30" fmla="*/ 246 w 258"/>
                <a:gd name="T31" fmla="*/ 154 h 236"/>
                <a:gd name="T32" fmla="*/ 255 w 258"/>
                <a:gd name="T33" fmla="*/ 141 h 236"/>
                <a:gd name="T34" fmla="*/ 257 w 258"/>
                <a:gd name="T35" fmla="*/ 127 h 236"/>
                <a:gd name="T36" fmla="*/ 255 w 258"/>
                <a:gd name="T37" fmla="*/ 113 h 236"/>
                <a:gd name="T38" fmla="*/ 257 w 258"/>
                <a:gd name="T39" fmla="*/ 100 h 236"/>
                <a:gd name="T40" fmla="*/ 249 w 258"/>
                <a:gd name="T41" fmla="*/ 92 h 236"/>
                <a:gd name="T42" fmla="*/ 251 w 258"/>
                <a:gd name="T43" fmla="*/ 82 h 236"/>
                <a:gd name="T44" fmla="*/ 247 w 258"/>
                <a:gd name="T45" fmla="*/ 71 h 236"/>
                <a:gd name="T46" fmla="*/ 243 w 258"/>
                <a:gd name="T47" fmla="*/ 63 h 236"/>
                <a:gd name="T48" fmla="*/ 227 w 258"/>
                <a:gd name="T49" fmla="*/ 62 h 236"/>
                <a:gd name="T50" fmla="*/ 203 w 258"/>
                <a:gd name="T51" fmla="*/ 52 h 236"/>
                <a:gd name="T52" fmla="*/ 192 w 258"/>
                <a:gd name="T53" fmla="*/ 50 h 236"/>
                <a:gd name="T54" fmla="*/ 193 w 258"/>
                <a:gd name="T55" fmla="*/ 35 h 236"/>
                <a:gd name="T56" fmla="*/ 189 w 258"/>
                <a:gd name="T57" fmla="*/ 12 h 236"/>
                <a:gd name="T58" fmla="*/ 175 w 258"/>
                <a:gd name="T59" fmla="*/ 4 h 236"/>
                <a:gd name="T60" fmla="*/ 143 w 258"/>
                <a:gd name="T61" fmla="*/ 21 h 236"/>
                <a:gd name="T62" fmla="*/ 102 w 258"/>
                <a:gd name="T63" fmla="*/ 52 h 236"/>
                <a:gd name="T64" fmla="*/ 53 w 258"/>
                <a:gd name="T65" fmla="*/ 75 h 236"/>
                <a:gd name="T66" fmla="*/ 0 w 258"/>
                <a:gd name="T67" fmla="*/ 91 h 236"/>
                <a:gd name="T68" fmla="*/ 16 w 258"/>
                <a:gd name="T69" fmla="*/ 112 h 236"/>
                <a:gd name="T70" fmla="*/ 30 w 258"/>
                <a:gd name="T71" fmla="*/ 133 h 236"/>
                <a:gd name="T72" fmla="*/ 35 w 258"/>
                <a:gd name="T73" fmla="*/ 145 h 236"/>
                <a:gd name="T74" fmla="*/ 29 w 258"/>
                <a:gd name="T75" fmla="*/ 153 h 236"/>
                <a:gd name="T76" fmla="*/ 44 w 258"/>
                <a:gd name="T77" fmla="*/ 159 h 236"/>
                <a:gd name="T78" fmla="*/ 54 w 258"/>
                <a:gd name="T79" fmla="*/ 169 h 236"/>
                <a:gd name="T80" fmla="*/ 63 w 258"/>
                <a:gd name="T81" fmla="*/ 178 h 236"/>
                <a:gd name="T82" fmla="*/ 71 w 258"/>
                <a:gd name="T83" fmla="*/ 183 h 236"/>
                <a:gd name="T84" fmla="*/ 84 w 258"/>
                <a:gd name="T85" fmla="*/ 190 h 236"/>
                <a:gd name="T86" fmla="*/ 100 w 258"/>
                <a:gd name="T87" fmla="*/ 196 h 236"/>
                <a:gd name="T88" fmla="*/ 99 w 258"/>
                <a:gd name="T89" fmla="*/ 206 h 236"/>
                <a:gd name="T90" fmla="*/ 111 w 258"/>
                <a:gd name="T9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8" h="236">
                  <a:moveTo>
                    <a:pt x="114" y="214"/>
                  </a:moveTo>
                  <a:lnTo>
                    <a:pt x="116" y="223"/>
                  </a:lnTo>
                  <a:lnTo>
                    <a:pt x="117" y="225"/>
                  </a:lnTo>
                  <a:lnTo>
                    <a:pt x="119" y="229"/>
                  </a:lnTo>
                  <a:lnTo>
                    <a:pt x="121" y="233"/>
                  </a:lnTo>
                  <a:lnTo>
                    <a:pt x="125" y="236"/>
                  </a:lnTo>
                  <a:lnTo>
                    <a:pt x="129" y="235"/>
                  </a:lnTo>
                  <a:lnTo>
                    <a:pt x="134" y="232"/>
                  </a:lnTo>
                  <a:lnTo>
                    <a:pt x="137" y="231"/>
                  </a:lnTo>
                  <a:lnTo>
                    <a:pt x="141" y="230"/>
                  </a:lnTo>
                  <a:lnTo>
                    <a:pt x="145" y="228"/>
                  </a:lnTo>
                  <a:lnTo>
                    <a:pt x="150" y="223"/>
                  </a:lnTo>
                  <a:lnTo>
                    <a:pt x="158" y="229"/>
                  </a:lnTo>
                  <a:lnTo>
                    <a:pt x="161" y="228"/>
                  </a:lnTo>
                  <a:lnTo>
                    <a:pt x="165" y="229"/>
                  </a:lnTo>
                  <a:lnTo>
                    <a:pt x="170" y="230"/>
                  </a:lnTo>
                  <a:lnTo>
                    <a:pt x="174" y="229"/>
                  </a:lnTo>
                  <a:lnTo>
                    <a:pt x="181" y="228"/>
                  </a:lnTo>
                  <a:lnTo>
                    <a:pt x="181" y="224"/>
                  </a:lnTo>
                  <a:lnTo>
                    <a:pt x="184" y="223"/>
                  </a:lnTo>
                  <a:lnTo>
                    <a:pt x="187" y="221"/>
                  </a:lnTo>
                  <a:lnTo>
                    <a:pt x="197" y="220"/>
                  </a:lnTo>
                  <a:lnTo>
                    <a:pt x="199" y="218"/>
                  </a:lnTo>
                  <a:lnTo>
                    <a:pt x="201" y="214"/>
                  </a:lnTo>
                  <a:lnTo>
                    <a:pt x="204" y="217"/>
                  </a:lnTo>
                  <a:lnTo>
                    <a:pt x="207" y="215"/>
                  </a:lnTo>
                  <a:lnTo>
                    <a:pt x="213" y="214"/>
                  </a:lnTo>
                  <a:lnTo>
                    <a:pt x="217" y="213"/>
                  </a:lnTo>
                  <a:lnTo>
                    <a:pt x="222" y="215"/>
                  </a:lnTo>
                  <a:lnTo>
                    <a:pt x="230" y="221"/>
                  </a:lnTo>
                  <a:lnTo>
                    <a:pt x="231" y="224"/>
                  </a:lnTo>
                  <a:lnTo>
                    <a:pt x="240" y="225"/>
                  </a:lnTo>
                  <a:lnTo>
                    <a:pt x="244" y="224"/>
                  </a:lnTo>
                  <a:lnTo>
                    <a:pt x="249" y="225"/>
                  </a:lnTo>
                  <a:lnTo>
                    <a:pt x="250" y="218"/>
                  </a:lnTo>
                  <a:lnTo>
                    <a:pt x="250" y="212"/>
                  </a:lnTo>
                  <a:lnTo>
                    <a:pt x="249" y="207"/>
                  </a:lnTo>
                  <a:lnTo>
                    <a:pt x="247" y="205"/>
                  </a:lnTo>
                  <a:lnTo>
                    <a:pt x="246" y="202"/>
                  </a:lnTo>
                  <a:lnTo>
                    <a:pt x="241" y="196"/>
                  </a:lnTo>
                  <a:lnTo>
                    <a:pt x="243" y="193"/>
                  </a:lnTo>
                  <a:lnTo>
                    <a:pt x="245" y="190"/>
                  </a:lnTo>
                  <a:lnTo>
                    <a:pt x="247" y="187"/>
                  </a:lnTo>
                  <a:lnTo>
                    <a:pt x="247" y="173"/>
                  </a:lnTo>
                  <a:lnTo>
                    <a:pt x="243" y="170"/>
                  </a:lnTo>
                  <a:lnTo>
                    <a:pt x="242" y="164"/>
                  </a:lnTo>
                  <a:lnTo>
                    <a:pt x="241" y="159"/>
                  </a:lnTo>
                  <a:lnTo>
                    <a:pt x="246" y="154"/>
                  </a:lnTo>
                  <a:lnTo>
                    <a:pt x="248" y="150"/>
                  </a:lnTo>
                  <a:lnTo>
                    <a:pt x="248" y="147"/>
                  </a:lnTo>
                  <a:lnTo>
                    <a:pt x="255" y="141"/>
                  </a:lnTo>
                  <a:lnTo>
                    <a:pt x="256" y="137"/>
                  </a:lnTo>
                  <a:lnTo>
                    <a:pt x="257" y="131"/>
                  </a:lnTo>
                  <a:lnTo>
                    <a:pt x="257" y="127"/>
                  </a:lnTo>
                  <a:lnTo>
                    <a:pt x="256" y="124"/>
                  </a:lnTo>
                  <a:lnTo>
                    <a:pt x="255" y="119"/>
                  </a:lnTo>
                  <a:lnTo>
                    <a:pt x="255" y="113"/>
                  </a:lnTo>
                  <a:lnTo>
                    <a:pt x="257" y="111"/>
                  </a:lnTo>
                  <a:lnTo>
                    <a:pt x="258" y="105"/>
                  </a:lnTo>
                  <a:lnTo>
                    <a:pt x="257" y="100"/>
                  </a:lnTo>
                  <a:lnTo>
                    <a:pt x="253" y="98"/>
                  </a:lnTo>
                  <a:lnTo>
                    <a:pt x="249" y="96"/>
                  </a:lnTo>
                  <a:lnTo>
                    <a:pt x="249" y="92"/>
                  </a:lnTo>
                  <a:lnTo>
                    <a:pt x="251" y="89"/>
                  </a:lnTo>
                  <a:lnTo>
                    <a:pt x="252" y="85"/>
                  </a:lnTo>
                  <a:lnTo>
                    <a:pt x="251" y="82"/>
                  </a:lnTo>
                  <a:lnTo>
                    <a:pt x="249" y="78"/>
                  </a:lnTo>
                  <a:lnTo>
                    <a:pt x="247" y="74"/>
                  </a:lnTo>
                  <a:lnTo>
                    <a:pt x="247" y="71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3" y="63"/>
                  </a:lnTo>
                  <a:lnTo>
                    <a:pt x="242" y="66"/>
                  </a:lnTo>
                  <a:lnTo>
                    <a:pt x="229" y="64"/>
                  </a:lnTo>
                  <a:lnTo>
                    <a:pt x="227" y="62"/>
                  </a:lnTo>
                  <a:lnTo>
                    <a:pt x="220" y="56"/>
                  </a:lnTo>
                  <a:lnTo>
                    <a:pt x="209" y="49"/>
                  </a:lnTo>
                  <a:lnTo>
                    <a:pt x="203" y="52"/>
                  </a:lnTo>
                  <a:lnTo>
                    <a:pt x="200" y="49"/>
                  </a:lnTo>
                  <a:lnTo>
                    <a:pt x="197" y="47"/>
                  </a:lnTo>
                  <a:lnTo>
                    <a:pt x="192" y="50"/>
                  </a:lnTo>
                  <a:lnTo>
                    <a:pt x="194" y="42"/>
                  </a:lnTo>
                  <a:lnTo>
                    <a:pt x="192" y="38"/>
                  </a:lnTo>
                  <a:lnTo>
                    <a:pt x="193" y="35"/>
                  </a:lnTo>
                  <a:lnTo>
                    <a:pt x="190" y="28"/>
                  </a:lnTo>
                  <a:lnTo>
                    <a:pt x="186" y="12"/>
                  </a:lnTo>
                  <a:lnTo>
                    <a:pt x="189" y="12"/>
                  </a:lnTo>
                  <a:lnTo>
                    <a:pt x="178" y="9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55" y="15"/>
                  </a:lnTo>
                  <a:lnTo>
                    <a:pt x="149" y="18"/>
                  </a:lnTo>
                  <a:lnTo>
                    <a:pt x="143" y="21"/>
                  </a:lnTo>
                  <a:lnTo>
                    <a:pt x="123" y="31"/>
                  </a:lnTo>
                  <a:lnTo>
                    <a:pt x="110" y="43"/>
                  </a:lnTo>
                  <a:lnTo>
                    <a:pt x="102" y="52"/>
                  </a:lnTo>
                  <a:lnTo>
                    <a:pt x="93" y="55"/>
                  </a:lnTo>
                  <a:lnTo>
                    <a:pt x="59" y="71"/>
                  </a:lnTo>
                  <a:lnTo>
                    <a:pt x="53" y="75"/>
                  </a:lnTo>
                  <a:lnTo>
                    <a:pt x="50" y="76"/>
                  </a:lnTo>
                  <a:lnTo>
                    <a:pt x="34" y="83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" y="108"/>
                  </a:lnTo>
                  <a:lnTo>
                    <a:pt x="16" y="112"/>
                  </a:lnTo>
                  <a:lnTo>
                    <a:pt x="25" y="120"/>
                  </a:lnTo>
                  <a:lnTo>
                    <a:pt x="28" y="129"/>
                  </a:lnTo>
                  <a:lnTo>
                    <a:pt x="30" y="133"/>
                  </a:lnTo>
                  <a:lnTo>
                    <a:pt x="32" y="136"/>
                  </a:lnTo>
                  <a:lnTo>
                    <a:pt x="34" y="139"/>
                  </a:lnTo>
                  <a:lnTo>
                    <a:pt x="35" y="145"/>
                  </a:lnTo>
                  <a:lnTo>
                    <a:pt x="31" y="150"/>
                  </a:lnTo>
                  <a:lnTo>
                    <a:pt x="27" y="153"/>
                  </a:lnTo>
                  <a:lnTo>
                    <a:pt x="29" y="153"/>
                  </a:lnTo>
                  <a:lnTo>
                    <a:pt x="33" y="155"/>
                  </a:lnTo>
                  <a:lnTo>
                    <a:pt x="35" y="159"/>
                  </a:lnTo>
                  <a:lnTo>
                    <a:pt x="44" y="159"/>
                  </a:lnTo>
                  <a:lnTo>
                    <a:pt x="43" y="166"/>
                  </a:lnTo>
                  <a:lnTo>
                    <a:pt x="51" y="167"/>
                  </a:lnTo>
                  <a:lnTo>
                    <a:pt x="54" y="169"/>
                  </a:lnTo>
                  <a:lnTo>
                    <a:pt x="57" y="170"/>
                  </a:lnTo>
                  <a:lnTo>
                    <a:pt x="63" y="175"/>
                  </a:lnTo>
                  <a:lnTo>
                    <a:pt x="63" y="178"/>
                  </a:lnTo>
                  <a:lnTo>
                    <a:pt x="64" y="181"/>
                  </a:lnTo>
                  <a:lnTo>
                    <a:pt x="68" y="183"/>
                  </a:lnTo>
                  <a:lnTo>
                    <a:pt x="71" y="183"/>
                  </a:lnTo>
                  <a:lnTo>
                    <a:pt x="78" y="184"/>
                  </a:lnTo>
                  <a:lnTo>
                    <a:pt x="81" y="187"/>
                  </a:lnTo>
                  <a:lnTo>
                    <a:pt x="84" y="190"/>
                  </a:lnTo>
                  <a:lnTo>
                    <a:pt x="88" y="192"/>
                  </a:lnTo>
                  <a:lnTo>
                    <a:pt x="94" y="192"/>
                  </a:lnTo>
                  <a:lnTo>
                    <a:pt x="100" y="196"/>
                  </a:lnTo>
                  <a:lnTo>
                    <a:pt x="99" y="198"/>
                  </a:lnTo>
                  <a:lnTo>
                    <a:pt x="98" y="204"/>
                  </a:lnTo>
                  <a:lnTo>
                    <a:pt x="99" y="206"/>
                  </a:lnTo>
                  <a:lnTo>
                    <a:pt x="102" y="208"/>
                  </a:lnTo>
                  <a:lnTo>
                    <a:pt x="106" y="210"/>
                  </a:lnTo>
                  <a:lnTo>
                    <a:pt x="111" y="212"/>
                  </a:lnTo>
                  <a:lnTo>
                    <a:pt x="114" y="2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2" name="Adjuntas">
              <a:extLst>
                <a:ext uri="{FF2B5EF4-FFF2-40B4-BE49-F238E27FC236}">
                  <a16:creationId xmlns:a16="http://schemas.microsoft.com/office/drawing/2014/main" id="{55312482-2AE8-6832-DD62-3E0B91CE5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523" y="1322969"/>
              <a:ext cx="836858" cy="687425"/>
            </a:xfrm>
            <a:custGeom>
              <a:avLst/>
              <a:gdLst>
                <a:gd name="T0" fmla="*/ 141 w 397"/>
                <a:gd name="T1" fmla="*/ 14 h 318"/>
                <a:gd name="T2" fmla="*/ 152 w 397"/>
                <a:gd name="T3" fmla="*/ 22 h 318"/>
                <a:gd name="T4" fmla="*/ 168 w 397"/>
                <a:gd name="T5" fmla="*/ 33 h 318"/>
                <a:gd name="T6" fmla="*/ 209 w 397"/>
                <a:gd name="T7" fmla="*/ 65 h 318"/>
                <a:gd name="T8" fmla="*/ 245 w 397"/>
                <a:gd name="T9" fmla="*/ 57 h 318"/>
                <a:gd name="T10" fmla="*/ 275 w 397"/>
                <a:gd name="T11" fmla="*/ 68 h 318"/>
                <a:gd name="T12" fmla="*/ 296 w 397"/>
                <a:gd name="T13" fmla="*/ 75 h 318"/>
                <a:gd name="T14" fmla="*/ 315 w 397"/>
                <a:gd name="T15" fmla="*/ 79 h 318"/>
                <a:gd name="T16" fmla="*/ 359 w 397"/>
                <a:gd name="T17" fmla="*/ 108 h 318"/>
                <a:gd name="T18" fmla="*/ 365 w 397"/>
                <a:gd name="T19" fmla="*/ 150 h 318"/>
                <a:gd name="T20" fmla="*/ 385 w 397"/>
                <a:gd name="T21" fmla="*/ 165 h 318"/>
                <a:gd name="T22" fmla="*/ 396 w 397"/>
                <a:gd name="T23" fmla="*/ 180 h 318"/>
                <a:gd name="T24" fmla="*/ 383 w 397"/>
                <a:gd name="T25" fmla="*/ 194 h 318"/>
                <a:gd name="T26" fmla="*/ 370 w 397"/>
                <a:gd name="T27" fmla="*/ 208 h 318"/>
                <a:gd name="T28" fmla="*/ 370 w 397"/>
                <a:gd name="T29" fmla="*/ 229 h 318"/>
                <a:gd name="T30" fmla="*/ 382 w 397"/>
                <a:gd name="T31" fmla="*/ 233 h 318"/>
                <a:gd name="T32" fmla="*/ 377 w 397"/>
                <a:gd name="T33" fmla="*/ 254 h 318"/>
                <a:gd name="T34" fmla="*/ 370 w 397"/>
                <a:gd name="T35" fmla="*/ 269 h 318"/>
                <a:gd name="T36" fmla="*/ 362 w 397"/>
                <a:gd name="T37" fmla="*/ 278 h 318"/>
                <a:gd name="T38" fmla="*/ 342 w 397"/>
                <a:gd name="T39" fmla="*/ 275 h 318"/>
                <a:gd name="T40" fmla="*/ 304 w 397"/>
                <a:gd name="T41" fmla="*/ 278 h 318"/>
                <a:gd name="T42" fmla="*/ 289 w 397"/>
                <a:gd name="T43" fmla="*/ 278 h 318"/>
                <a:gd name="T44" fmla="*/ 276 w 397"/>
                <a:gd name="T45" fmla="*/ 279 h 318"/>
                <a:gd name="T46" fmla="*/ 263 w 397"/>
                <a:gd name="T47" fmla="*/ 292 h 318"/>
                <a:gd name="T48" fmla="*/ 258 w 397"/>
                <a:gd name="T49" fmla="*/ 307 h 318"/>
                <a:gd name="T50" fmla="*/ 239 w 397"/>
                <a:gd name="T51" fmla="*/ 316 h 318"/>
                <a:gd name="T52" fmla="*/ 221 w 397"/>
                <a:gd name="T53" fmla="*/ 306 h 318"/>
                <a:gd name="T54" fmla="*/ 194 w 397"/>
                <a:gd name="T55" fmla="*/ 307 h 318"/>
                <a:gd name="T56" fmla="*/ 165 w 397"/>
                <a:gd name="T57" fmla="*/ 268 h 318"/>
                <a:gd name="T58" fmla="*/ 147 w 397"/>
                <a:gd name="T59" fmla="*/ 268 h 318"/>
                <a:gd name="T60" fmla="*/ 123 w 397"/>
                <a:gd name="T61" fmla="*/ 259 h 318"/>
                <a:gd name="T62" fmla="*/ 99 w 397"/>
                <a:gd name="T63" fmla="*/ 269 h 318"/>
                <a:gd name="T64" fmla="*/ 64 w 397"/>
                <a:gd name="T65" fmla="*/ 233 h 318"/>
                <a:gd name="T66" fmla="*/ 36 w 397"/>
                <a:gd name="T67" fmla="*/ 218 h 318"/>
                <a:gd name="T68" fmla="*/ 27 w 397"/>
                <a:gd name="T69" fmla="*/ 201 h 318"/>
                <a:gd name="T70" fmla="*/ 23 w 397"/>
                <a:gd name="T71" fmla="*/ 184 h 318"/>
                <a:gd name="T72" fmla="*/ 22 w 397"/>
                <a:gd name="T73" fmla="*/ 174 h 318"/>
                <a:gd name="T74" fmla="*/ 13 w 397"/>
                <a:gd name="T75" fmla="*/ 163 h 318"/>
                <a:gd name="T76" fmla="*/ 3 w 397"/>
                <a:gd name="T77" fmla="*/ 150 h 318"/>
                <a:gd name="T78" fmla="*/ 7 w 397"/>
                <a:gd name="T79" fmla="*/ 122 h 318"/>
                <a:gd name="T80" fmla="*/ 2 w 397"/>
                <a:gd name="T81" fmla="*/ 94 h 318"/>
                <a:gd name="T82" fmla="*/ 9 w 397"/>
                <a:gd name="T83" fmla="*/ 80 h 318"/>
                <a:gd name="T84" fmla="*/ 8 w 397"/>
                <a:gd name="T85" fmla="*/ 69 h 318"/>
                <a:gd name="T86" fmla="*/ 9 w 397"/>
                <a:gd name="T87" fmla="*/ 51 h 318"/>
                <a:gd name="T88" fmla="*/ 35 w 397"/>
                <a:gd name="T89" fmla="*/ 42 h 318"/>
                <a:gd name="T90" fmla="*/ 52 w 397"/>
                <a:gd name="T91" fmla="*/ 46 h 318"/>
                <a:gd name="T92" fmla="*/ 68 w 397"/>
                <a:gd name="T93" fmla="*/ 51 h 318"/>
                <a:gd name="T94" fmla="*/ 95 w 397"/>
                <a:gd name="T95" fmla="*/ 18 h 318"/>
                <a:gd name="T96" fmla="*/ 117 w 397"/>
                <a:gd name="T97" fmla="*/ 4 h 318"/>
                <a:gd name="T98" fmla="*/ 135 w 397"/>
                <a:gd name="T99" fmla="*/ 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7" h="318">
                  <a:moveTo>
                    <a:pt x="135" y="5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41" y="14"/>
                  </a:lnTo>
                  <a:lnTo>
                    <a:pt x="142" y="18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61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68" y="33"/>
                  </a:lnTo>
                  <a:lnTo>
                    <a:pt x="174" y="41"/>
                  </a:lnTo>
                  <a:lnTo>
                    <a:pt x="186" y="59"/>
                  </a:lnTo>
                  <a:lnTo>
                    <a:pt x="205" y="65"/>
                  </a:lnTo>
                  <a:lnTo>
                    <a:pt x="209" y="65"/>
                  </a:lnTo>
                  <a:lnTo>
                    <a:pt x="216" y="64"/>
                  </a:lnTo>
                  <a:lnTo>
                    <a:pt x="220" y="66"/>
                  </a:lnTo>
                  <a:lnTo>
                    <a:pt x="225" y="68"/>
                  </a:lnTo>
                  <a:lnTo>
                    <a:pt x="245" y="57"/>
                  </a:lnTo>
                  <a:lnTo>
                    <a:pt x="256" y="66"/>
                  </a:lnTo>
                  <a:lnTo>
                    <a:pt x="260" y="67"/>
                  </a:lnTo>
                  <a:lnTo>
                    <a:pt x="266" y="66"/>
                  </a:lnTo>
                  <a:lnTo>
                    <a:pt x="275" y="68"/>
                  </a:lnTo>
                  <a:lnTo>
                    <a:pt x="279" y="67"/>
                  </a:lnTo>
                  <a:lnTo>
                    <a:pt x="284" y="70"/>
                  </a:lnTo>
                  <a:lnTo>
                    <a:pt x="291" y="74"/>
                  </a:lnTo>
                  <a:lnTo>
                    <a:pt x="296" y="75"/>
                  </a:lnTo>
                  <a:lnTo>
                    <a:pt x="300" y="78"/>
                  </a:lnTo>
                  <a:lnTo>
                    <a:pt x="304" y="77"/>
                  </a:lnTo>
                  <a:lnTo>
                    <a:pt x="308" y="77"/>
                  </a:lnTo>
                  <a:lnTo>
                    <a:pt x="315" y="79"/>
                  </a:lnTo>
                  <a:lnTo>
                    <a:pt x="319" y="80"/>
                  </a:lnTo>
                  <a:lnTo>
                    <a:pt x="342" y="92"/>
                  </a:lnTo>
                  <a:lnTo>
                    <a:pt x="346" y="95"/>
                  </a:lnTo>
                  <a:lnTo>
                    <a:pt x="359" y="108"/>
                  </a:lnTo>
                  <a:lnTo>
                    <a:pt x="354" y="134"/>
                  </a:lnTo>
                  <a:lnTo>
                    <a:pt x="358" y="140"/>
                  </a:lnTo>
                  <a:lnTo>
                    <a:pt x="359" y="146"/>
                  </a:lnTo>
                  <a:lnTo>
                    <a:pt x="365" y="150"/>
                  </a:lnTo>
                  <a:lnTo>
                    <a:pt x="372" y="156"/>
                  </a:lnTo>
                  <a:lnTo>
                    <a:pt x="380" y="161"/>
                  </a:lnTo>
                  <a:lnTo>
                    <a:pt x="384" y="163"/>
                  </a:lnTo>
                  <a:lnTo>
                    <a:pt x="385" y="165"/>
                  </a:lnTo>
                  <a:lnTo>
                    <a:pt x="390" y="171"/>
                  </a:lnTo>
                  <a:lnTo>
                    <a:pt x="395" y="172"/>
                  </a:lnTo>
                  <a:lnTo>
                    <a:pt x="397" y="175"/>
                  </a:lnTo>
                  <a:lnTo>
                    <a:pt x="396" y="180"/>
                  </a:lnTo>
                  <a:lnTo>
                    <a:pt x="391" y="184"/>
                  </a:lnTo>
                  <a:lnTo>
                    <a:pt x="387" y="191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3" y="200"/>
                  </a:lnTo>
                  <a:lnTo>
                    <a:pt x="380" y="202"/>
                  </a:lnTo>
                  <a:lnTo>
                    <a:pt x="373" y="207"/>
                  </a:lnTo>
                  <a:lnTo>
                    <a:pt x="370" y="208"/>
                  </a:lnTo>
                  <a:lnTo>
                    <a:pt x="370" y="218"/>
                  </a:lnTo>
                  <a:lnTo>
                    <a:pt x="372" y="220"/>
                  </a:lnTo>
                  <a:lnTo>
                    <a:pt x="369" y="223"/>
                  </a:lnTo>
                  <a:lnTo>
                    <a:pt x="370" y="229"/>
                  </a:lnTo>
                  <a:lnTo>
                    <a:pt x="376" y="227"/>
                  </a:lnTo>
                  <a:lnTo>
                    <a:pt x="384" y="224"/>
                  </a:lnTo>
                  <a:lnTo>
                    <a:pt x="384" y="228"/>
                  </a:lnTo>
                  <a:lnTo>
                    <a:pt x="382" y="233"/>
                  </a:lnTo>
                  <a:lnTo>
                    <a:pt x="380" y="235"/>
                  </a:lnTo>
                  <a:lnTo>
                    <a:pt x="379" y="239"/>
                  </a:lnTo>
                  <a:lnTo>
                    <a:pt x="380" y="248"/>
                  </a:lnTo>
                  <a:lnTo>
                    <a:pt x="377" y="254"/>
                  </a:lnTo>
                  <a:lnTo>
                    <a:pt x="375" y="257"/>
                  </a:lnTo>
                  <a:lnTo>
                    <a:pt x="375" y="262"/>
                  </a:lnTo>
                  <a:lnTo>
                    <a:pt x="374" y="264"/>
                  </a:lnTo>
                  <a:lnTo>
                    <a:pt x="370" y="269"/>
                  </a:lnTo>
                  <a:lnTo>
                    <a:pt x="370" y="273"/>
                  </a:lnTo>
                  <a:lnTo>
                    <a:pt x="369" y="277"/>
                  </a:lnTo>
                  <a:lnTo>
                    <a:pt x="365" y="276"/>
                  </a:lnTo>
                  <a:lnTo>
                    <a:pt x="362" y="278"/>
                  </a:lnTo>
                  <a:lnTo>
                    <a:pt x="356" y="276"/>
                  </a:lnTo>
                  <a:lnTo>
                    <a:pt x="348" y="275"/>
                  </a:lnTo>
                  <a:lnTo>
                    <a:pt x="345" y="275"/>
                  </a:lnTo>
                  <a:lnTo>
                    <a:pt x="342" y="275"/>
                  </a:lnTo>
                  <a:lnTo>
                    <a:pt x="332" y="277"/>
                  </a:lnTo>
                  <a:lnTo>
                    <a:pt x="322" y="275"/>
                  </a:lnTo>
                  <a:lnTo>
                    <a:pt x="310" y="279"/>
                  </a:lnTo>
                  <a:lnTo>
                    <a:pt x="304" y="278"/>
                  </a:lnTo>
                  <a:lnTo>
                    <a:pt x="301" y="278"/>
                  </a:lnTo>
                  <a:lnTo>
                    <a:pt x="298" y="279"/>
                  </a:lnTo>
                  <a:lnTo>
                    <a:pt x="292" y="282"/>
                  </a:lnTo>
                  <a:lnTo>
                    <a:pt x="289" y="278"/>
                  </a:lnTo>
                  <a:lnTo>
                    <a:pt x="285" y="275"/>
                  </a:lnTo>
                  <a:lnTo>
                    <a:pt x="283" y="273"/>
                  </a:lnTo>
                  <a:lnTo>
                    <a:pt x="277" y="273"/>
                  </a:lnTo>
                  <a:lnTo>
                    <a:pt x="276" y="279"/>
                  </a:lnTo>
                  <a:lnTo>
                    <a:pt x="272" y="283"/>
                  </a:lnTo>
                  <a:lnTo>
                    <a:pt x="270" y="286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1" y="294"/>
                  </a:lnTo>
                  <a:lnTo>
                    <a:pt x="258" y="297"/>
                  </a:lnTo>
                  <a:lnTo>
                    <a:pt x="256" y="302"/>
                  </a:lnTo>
                  <a:lnTo>
                    <a:pt x="258" y="307"/>
                  </a:lnTo>
                  <a:lnTo>
                    <a:pt x="254" y="312"/>
                  </a:lnTo>
                  <a:lnTo>
                    <a:pt x="249" y="317"/>
                  </a:lnTo>
                  <a:lnTo>
                    <a:pt x="242" y="318"/>
                  </a:lnTo>
                  <a:lnTo>
                    <a:pt x="239" y="316"/>
                  </a:lnTo>
                  <a:lnTo>
                    <a:pt x="233" y="312"/>
                  </a:lnTo>
                  <a:lnTo>
                    <a:pt x="227" y="310"/>
                  </a:lnTo>
                  <a:lnTo>
                    <a:pt x="225" y="306"/>
                  </a:lnTo>
                  <a:lnTo>
                    <a:pt x="221" y="306"/>
                  </a:lnTo>
                  <a:lnTo>
                    <a:pt x="208" y="310"/>
                  </a:lnTo>
                  <a:lnTo>
                    <a:pt x="199" y="313"/>
                  </a:lnTo>
                  <a:lnTo>
                    <a:pt x="196" y="309"/>
                  </a:lnTo>
                  <a:lnTo>
                    <a:pt x="194" y="307"/>
                  </a:lnTo>
                  <a:lnTo>
                    <a:pt x="190" y="302"/>
                  </a:lnTo>
                  <a:lnTo>
                    <a:pt x="185" y="293"/>
                  </a:lnTo>
                  <a:lnTo>
                    <a:pt x="168" y="271"/>
                  </a:lnTo>
                  <a:lnTo>
                    <a:pt x="165" y="268"/>
                  </a:lnTo>
                  <a:lnTo>
                    <a:pt x="161" y="266"/>
                  </a:lnTo>
                  <a:lnTo>
                    <a:pt x="157" y="266"/>
                  </a:lnTo>
                  <a:lnTo>
                    <a:pt x="153" y="266"/>
                  </a:lnTo>
                  <a:lnTo>
                    <a:pt x="147" y="268"/>
                  </a:lnTo>
                  <a:lnTo>
                    <a:pt x="142" y="270"/>
                  </a:lnTo>
                  <a:lnTo>
                    <a:pt x="136" y="267"/>
                  </a:lnTo>
                  <a:lnTo>
                    <a:pt x="130" y="263"/>
                  </a:lnTo>
                  <a:lnTo>
                    <a:pt x="123" y="259"/>
                  </a:lnTo>
                  <a:lnTo>
                    <a:pt x="115" y="262"/>
                  </a:lnTo>
                  <a:lnTo>
                    <a:pt x="110" y="267"/>
                  </a:lnTo>
                  <a:lnTo>
                    <a:pt x="107" y="266"/>
                  </a:lnTo>
                  <a:lnTo>
                    <a:pt x="99" y="269"/>
                  </a:lnTo>
                  <a:lnTo>
                    <a:pt x="91" y="269"/>
                  </a:lnTo>
                  <a:lnTo>
                    <a:pt x="79" y="254"/>
                  </a:lnTo>
                  <a:lnTo>
                    <a:pt x="76" y="235"/>
                  </a:lnTo>
                  <a:lnTo>
                    <a:pt x="64" y="233"/>
                  </a:lnTo>
                  <a:lnTo>
                    <a:pt x="46" y="230"/>
                  </a:lnTo>
                  <a:lnTo>
                    <a:pt x="39" y="225"/>
                  </a:lnTo>
                  <a:lnTo>
                    <a:pt x="36" y="223"/>
                  </a:lnTo>
                  <a:lnTo>
                    <a:pt x="36" y="218"/>
                  </a:lnTo>
                  <a:lnTo>
                    <a:pt x="29" y="211"/>
                  </a:lnTo>
                  <a:lnTo>
                    <a:pt x="26" y="208"/>
                  </a:lnTo>
                  <a:lnTo>
                    <a:pt x="25" y="204"/>
                  </a:lnTo>
                  <a:lnTo>
                    <a:pt x="27" y="201"/>
                  </a:lnTo>
                  <a:lnTo>
                    <a:pt x="30" y="193"/>
                  </a:lnTo>
                  <a:lnTo>
                    <a:pt x="27" y="189"/>
                  </a:lnTo>
                  <a:lnTo>
                    <a:pt x="25" y="187"/>
                  </a:lnTo>
                  <a:lnTo>
                    <a:pt x="23" y="184"/>
                  </a:lnTo>
                  <a:lnTo>
                    <a:pt x="23" y="181"/>
                  </a:lnTo>
                  <a:lnTo>
                    <a:pt x="28" y="177"/>
                  </a:lnTo>
                  <a:lnTo>
                    <a:pt x="25" y="175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1" y="165"/>
                  </a:lnTo>
                  <a:lnTo>
                    <a:pt x="18" y="163"/>
                  </a:lnTo>
                  <a:lnTo>
                    <a:pt x="13" y="163"/>
                  </a:lnTo>
                  <a:lnTo>
                    <a:pt x="11" y="159"/>
                  </a:lnTo>
                  <a:lnTo>
                    <a:pt x="8" y="156"/>
                  </a:lnTo>
                  <a:lnTo>
                    <a:pt x="7" y="152"/>
                  </a:lnTo>
                  <a:lnTo>
                    <a:pt x="3" y="150"/>
                  </a:lnTo>
                  <a:lnTo>
                    <a:pt x="3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7" y="122"/>
                  </a:lnTo>
                  <a:lnTo>
                    <a:pt x="6" y="112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2" y="94"/>
                  </a:lnTo>
                  <a:lnTo>
                    <a:pt x="5" y="91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0"/>
                  </a:lnTo>
                  <a:lnTo>
                    <a:pt x="7" y="82"/>
                  </a:lnTo>
                  <a:lnTo>
                    <a:pt x="6" y="76"/>
                  </a:lnTo>
                  <a:lnTo>
                    <a:pt x="5" y="71"/>
                  </a:lnTo>
                  <a:lnTo>
                    <a:pt x="8" y="69"/>
                  </a:lnTo>
                  <a:lnTo>
                    <a:pt x="10" y="66"/>
                  </a:lnTo>
                  <a:lnTo>
                    <a:pt x="14" y="67"/>
                  </a:lnTo>
                  <a:lnTo>
                    <a:pt x="18" y="63"/>
                  </a:lnTo>
                  <a:lnTo>
                    <a:pt x="9" y="51"/>
                  </a:lnTo>
                  <a:lnTo>
                    <a:pt x="14" y="47"/>
                  </a:lnTo>
                  <a:lnTo>
                    <a:pt x="27" y="41"/>
                  </a:lnTo>
                  <a:lnTo>
                    <a:pt x="32" y="41"/>
                  </a:lnTo>
                  <a:lnTo>
                    <a:pt x="35" y="42"/>
                  </a:lnTo>
                  <a:lnTo>
                    <a:pt x="41" y="44"/>
                  </a:lnTo>
                  <a:lnTo>
                    <a:pt x="43" y="45"/>
                  </a:lnTo>
                  <a:lnTo>
                    <a:pt x="49" y="46"/>
                  </a:lnTo>
                  <a:lnTo>
                    <a:pt x="52" y="46"/>
                  </a:lnTo>
                  <a:lnTo>
                    <a:pt x="55" y="48"/>
                  </a:lnTo>
                  <a:lnTo>
                    <a:pt x="60" y="49"/>
                  </a:lnTo>
                  <a:lnTo>
                    <a:pt x="64" y="49"/>
                  </a:lnTo>
                  <a:lnTo>
                    <a:pt x="68" y="51"/>
                  </a:lnTo>
                  <a:lnTo>
                    <a:pt x="74" y="51"/>
                  </a:lnTo>
                  <a:lnTo>
                    <a:pt x="88" y="46"/>
                  </a:lnTo>
                  <a:lnTo>
                    <a:pt x="84" y="18"/>
                  </a:lnTo>
                  <a:lnTo>
                    <a:pt x="95" y="18"/>
                  </a:lnTo>
                  <a:lnTo>
                    <a:pt x="98" y="5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17" y="4"/>
                  </a:lnTo>
                  <a:lnTo>
                    <a:pt x="124" y="1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5" y="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" name="Aguadilla">
              <a:extLst>
                <a:ext uri="{FF2B5EF4-FFF2-40B4-BE49-F238E27FC236}">
                  <a16:creationId xmlns:a16="http://schemas.microsoft.com/office/drawing/2014/main" id="{D0464971-EC5B-4A59-F0B8-2365D54A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38" y="15133"/>
              <a:ext cx="545960" cy="629059"/>
            </a:xfrm>
            <a:custGeom>
              <a:avLst/>
              <a:gdLst>
                <a:gd name="T0" fmla="*/ 87 w 259"/>
                <a:gd name="T1" fmla="*/ 281 h 291"/>
                <a:gd name="T2" fmla="*/ 91 w 259"/>
                <a:gd name="T3" fmla="*/ 275 h 291"/>
                <a:gd name="T4" fmla="*/ 95 w 259"/>
                <a:gd name="T5" fmla="*/ 269 h 291"/>
                <a:gd name="T6" fmla="*/ 99 w 259"/>
                <a:gd name="T7" fmla="*/ 263 h 291"/>
                <a:gd name="T8" fmla="*/ 103 w 259"/>
                <a:gd name="T9" fmla="*/ 253 h 291"/>
                <a:gd name="T10" fmla="*/ 103 w 259"/>
                <a:gd name="T11" fmla="*/ 243 h 291"/>
                <a:gd name="T12" fmla="*/ 113 w 259"/>
                <a:gd name="T13" fmla="*/ 225 h 291"/>
                <a:gd name="T14" fmla="*/ 122 w 259"/>
                <a:gd name="T15" fmla="*/ 215 h 291"/>
                <a:gd name="T16" fmla="*/ 142 w 259"/>
                <a:gd name="T17" fmla="*/ 195 h 291"/>
                <a:gd name="T18" fmla="*/ 161 w 259"/>
                <a:gd name="T19" fmla="*/ 175 h 291"/>
                <a:gd name="T20" fmla="*/ 167 w 259"/>
                <a:gd name="T21" fmla="*/ 175 h 291"/>
                <a:gd name="T22" fmla="*/ 175 w 259"/>
                <a:gd name="T23" fmla="*/ 176 h 291"/>
                <a:gd name="T24" fmla="*/ 180 w 259"/>
                <a:gd name="T25" fmla="*/ 172 h 291"/>
                <a:gd name="T26" fmla="*/ 187 w 259"/>
                <a:gd name="T27" fmla="*/ 170 h 291"/>
                <a:gd name="T28" fmla="*/ 195 w 259"/>
                <a:gd name="T29" fmla="*/ 161 h 291"/>
                <a:gd name="T30" fmla="*/ 205 w 259"/>
                <a:gd name="T31" fmla="*/ 156 h 291"/>
                <a:gd name="T32" fmla="*/ 219 w 259"/>
                <a:gd name="T33" fmla="*/ 129 h 291"/>
                <a:gd name="T34" fmla="*/ 240 w 259"/>
                <a:gd name="T35" fmla="*/ 124 h 291"/>
                <a:gd name="T36" fmla="*/ 256 w 259"/>
                <a:gd name="T37" fmla="*/ 120 h 291"/>
                <a:gd name="T38" fmla="*/ 259 w 259"/>
                <a:gd name="T39" fmla="*/ 115 h 291"/>
                <a:gd name="T40" fmla="*/ 259 w 259"/>
                <a:gd name="T41" fmla="*/ 103 h 291"/>
                <a:gd name="T42" fmla="*/ 254 w 259"/>
                <a:gd name="T43" fmla="*/ 98 h 291"/>
                <a:gd name="T44" fmla="*/ 249 w 259"/>
                <a:gd name="T45" fmla="*/ 75 h 291"/>
                <a:gd name="T46" fmla="*/ 225 w 259"/>
                <a:gd name="T47" fmla="*/ 60 h 291"/>
                <a:gd name="T48" fmla="*/ 199 w 259"/>
                <a:gd name="T49" fmla="*/ 54 h 291"/>
                <a:gd name="T50" fmla="*/ 199 w 259"/>
                <a:gd name="T51" fmla="*/ 40 h 291"/>
                <a:gd name="T52" fmla="*/ 168 w 259"/>
                <a:gd name="T53" fmla="*/ 14 h 291"/>
                <a:gd name="T54" fmla="*/ 168 w 259"/>
                <a:gd name="T55" fmla="*/ 5 h 291"/>
                <a:gd name="T56" fmla="*/ 153 w 259"/>
                <a:gd name="T57" fmla="*/ 0 h 291"/>
                <a:gd name="T58" fmla="*/ 102 w 259"/>
                <a:gd name="T59" fmla="*/ 3 h 291"/>
                <a:gd name="T60" fmla="*/ 50 w 259"/>
                <a:gd name="T61" fmla="*/ 29 h 291"/>
                <a:gd name="T62" fmla="*/ 5 w 259"/>
                <a:gd name="T63" fmla="*/ 68 h 291"/>
                <a:gd name="T64" fmla="*/ 0 w 259"/>
                <a:gd name="T65" fmla="*/ 94 h 291"/>
                <a:gd name="T66" fmla="*/ 0 w 259"/>
                <a:gd name="T67" fmla="*/ 104 h 291"/>
                <a:gd name="T68" fmla="*/ 11 w 259"/>
                <a:gd name="T69" fmla="*/ 127 h 291"/>
                <a:gd name="T70" fmla="*/ 25 w 259"/>
                <a:gd name="T71" fmla="*/ 162 h 291"/>
                <a:gd name="T72" fmla="*/ 31 w 259"/>
                <a:gd name="T73" fmla="*/ 190 h 291"/>
                <a:gd name="T74" fmla="*/ 30 w 259"/>
                <a:gd name="T75" fmla="*/ 199 h 291"/>
                <a:gd name="T76" fmla="*/ 30 w 259"/>
                <a:gd name="T77" fmla="*/ 207 h 291"/>
                <a:gd name="T78" fmla="*/ 20 w 259"/>
                <a:gd name="T79" fmla="*/ 224 h 291"/>
                <a:gd name="T80" fmla="*/ 28 w 259"/>
                <a:gd name="T81" fmla="*/ 237 h 291"/>
                <a:gd name="T82" fmla="*/ 27 w 259"/>
                <a:gd name="T83" fmla="*/ 253 h 291"/>
                <a:gd name="T84" fmla="*/ 31 w 259"/>
                <a:gd name="T85" fmla="*/ 263 h 291"/>
                <a:gd name="T86" fmla="*/ 29 w 259"/>
                <a:gd name="T87" fmla="*/ 272 h 291"/>
                <a:gd name="T88" fmla="*/ 35 w 259"/>
                <a:gd name="T89" fmla="*/ 272 h 291"/>
                <a:gd name="T90" fmla="*/ 42 w 259"/>
                <a:gd name="T91" fmla="*/ 277 h 291"/>
                <a:gd name="T92" fmla="*/ 57 w 259"/>
                <a:gd name="T93" fmla="*/ 276 h 291"/>
                <a:gd name="T94" fmla="*/ 80 w 259"/>
                <a:gd name="T95" fmla="*/ 291 h 291"/>
                <a:gd name="T96" fmla="*/ 85 w 259"/>
                <a:gd name="T97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291">
                  <a:moveTo>
                    <a:pt x="85" y="284"/>
                  </a:moveTo>
                  <a:lnTo>
                    <a:pt x="87" y="281"/>
                  </a:lnTo>
                  <a:lnTo>
                    <a:pt x="89" y="278"/>
                  </a:lnTo>
                  <a:lnTo>
                    <a:pt x="91" y="275"/>
                  </a:lnTo>
                  <a:lnTo>
                    <a:pt x="93" y="272"/>
                  </a:lnTo>
                  <a:lnTo>
                    <a:pt x="95" y="269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0" y="260"/>
                  </a:lnTo>
                  <a:lnTo>
                    <a:pt x="103" y="253"/>
                  </a:lnTo>
                  <a:lnTo>
                    <a:pt x="104" y="249"/>
                  </a:lnTo>
                  <a:lnTo>
                    <a:pt x="103" y="243"/>
                  </a:lnTo>
                  <a:lnTo>
                    <a:pt x="106" y="232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22" y="215"/>
                  </a:lnTo>
                  <a:lnTo>
                    <a:pt x="131" y="206"/>
                  </a:lnTo>
                  <a:lnTo>
                    <a:pt x="142" y="195"/>
                  </a:lnTo>
                  <a:lnTo>
                    <a:pt x="145" y="192"/>
                  </a:lnTo>
                  <a:lnTo>
                    <a:pt x="161" y="175"/>
                  </a:lnTo>
                  <a:lnTo>
                    <a:pt x="164" y="174"/>
                  </a:lnTo>
                  <a:lnTo>
                    <a:pt x="167" y="175"/>
                  </a:lnTo>
                  <a:lnTo>
                    <a:pt x="173" y="176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80" y="172"/>
                  </a:lnTo>
                  <a:lnTo>
                    <a:pt x="184" y="169"/>
                  </a:lnTo>
                  <a:lnTo>
                    <a:pt x="187" y="170"/>
                  </a:lnTo>
                  <a:lnTo>
                    <a:pt x="188" y="165"/>
                  </a:lnTo>
                  <a:lnTo>
                    <a:pt x="195" y="161"/>
                  </a:lnTo>
                  <a:lnTo>
                    <a:pt x="200" y="156"/>
                  </a:lnTo>
                  <a:lnTo>
                    <a:pt x="205" y="156"/>
                  </a:lnTo>
                  <a:lnTo>
                    <a:pt x="213" y="152"/>
                  </a:lnTo>
                  <a:lnTo>
                    <a:pt x="219" y="129"/>
                  </a:lnTo>
                  <a:lnTo>
                    <a:pt x="222" y="128"/>
                  </a:lnTo>
                  <a:lnTo>
                    <a:pt x="240" y="124"/>
                  </a:lnTo>
                  <a:lnTo>
                    <a:pt x="251" y="121"/>
                  </a:lnTo>
                  <a:lnTo>
                    <a:pt x="256" y="120"/>
                  </a:lnTo>
                  <a:lnTo>
                    <a:pt x="259" y="119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9" y="103"/>
                  </a:lnTo>
                  <a:lnTo>
                    <a:pt x="255" y="101"/>
                  </a:lnTo>
                  <a:lnTo>
                    <a:pt x="254" y="98"/>
                  </a:lnTo>
                  <a:lnTo>
                    <a:pt x="255" y="76"/>
                  </a:lnTo>
                  <a:lnTo>
                    <a:pt x="249" y="75"/>
                  </a:lnTo>
                  <a:lnTo>
                    <a:pt x="247" y="73"/>
                  </a:lnTo>
                  <a:lnTo>
                    <a:pt x="225" y="60"/>
                  </a:lnTo>
                  <a:lnTo>
                    <a:pt x="220" y="57"/>
                  </a:lnTo>
                  <a:lnTo>
                    <a:pt x="199" y="54"/>
                  </a:lnTo>
                  <a:lnTo>
                    <a:pt x="198" y="51"/>
                  </a:lnTo>
                  <a:lnTo>
                    <a:pt x="199" y="40"/>
                  </a:lnTo>
                  <a:lnTo>
                    <a:pt x="194" y="35"/>
                  </a:lnTo>
                  <a:lnTo>
                    <a:pt x="168" y="14"/>
                  </a:lnTo>
                  <a:lnTo>
                    <a:pt x="169" y="8"/>
                  </a:lnTo>
                  <a:lnTo>
                    <a:pt x="168" y="5"/>
                  </a:lnTo>
                  <a:lnTo>
                    <a:pt x="160" y="1"/>
                  </a:lnTo>
                  <a:lnTo>
                    <a:pt x="153" y="0"/>
                  </a:lnTo>
                  <a:lnTo>
                    <a:pt x="130" y="1"/>
                  </a:lnTo>
                  <a:lnTo>
                    <a:pt x="102" y="3"/>
                  </a:lnTo>
                  <a:lnTo>
                    <a:pt x="92" y="5"/>
                  </a:lnTo>
                  <a:lnTo>
                    <a:pt x="50" y="29"/>
                  </a:lnTo>
                  <a:lnTo>
                    <a:pt x="44" y="34"/>
                  </a:lnTo>
                  <a:lnTo>
                    <a:pt x="5" y="68"/>
                  </a:lnTo>
                  <a:lnTo>
                    <a:pt x="4" y="73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14"/>
                  </a:lnTo>
                  <a:lnTo>
                    <a:pt x="11" y="127"/>
                  </a:lnTo>
                  <a:lnTo>
                    <a:pt x="21" y="153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1" y="190"/>
                  </a:lnTo>
                  <a:lnTo>
                    <a:pt x="30" y="193"/>
                  </a:lnTo>
                  <a:lnTo>
                    <a:pt x="30" y="199"/>
                  </a:lnTo>
                  <a:lnTo>
                    <a:pt x="32" y="203"/>
                  </a:lnTo>
                  <a:lnTo>
                    <a:pt x="30" y="207"/>
                  </a:lnTo>
                  <a:lnTo>
                    <a:pt x="24" y="221"/>
                  </a:lnTo>
                  <a:lnTo>
                    <a:pt x="20" y="224"/>
                  </a:lnTo>
                  <a:lnTo>
                    <a:pt x="19" y="233"/>
                  </a:lnTo>
                  <a:lnTo>
                    <a:pt x="28" y="237"/>
                  </a:lnTo>
                  <a:lnTo>
                    <a:pt x="25" y="237"/>
                  </a:lnTo>
                  <a:lnTo>
                    <a:pt x="27" y="253"/>
                  </a:lnTo>
                  <a:lnTo>
                    <a:pt x="31" y="257"/>
                  </a:lnTo>
                  <a:lnTo>
                    <a:pt x="31" y="263"/>
                  </a:lnTo>
                  <a:lnTo>
                    <a:pt x="33" y="267"/>
                  </a:lnTo>
                  <a:lnTo>
                    <a:pt x="29" y="272"/>
                  </a:lnTo>
                  <a:lnTo>
                    <a:pt x="29" y="275"/>
                  </a:lnTo>
                  <a:lnTo>
                    <a:pt x="35" y="272"/>
                  </a:lnTo>
                  <a:lnTo>
                    <a:pt x="39" y="274"/>
                  </a:lnTo>
                  <a:lnTo>
                    <a:pt x="42" y="277"/>
                  </a:lnTo>
                  <a:lnTo>
                    <a:pt x="48" y="274"/>
                  </a:lnTo>
                  <a:lnTo>
                    <a:pt x="57" y="276"/>
                  </a:lnTo>
                  <a:lnTo>
                    <a:pt x="69" y="289"/>
                  </a:lnTo>
                  <a:lnTo>
                    <a:pt x="80" y="291"/>
                  </a:lnTo>
                  <a:lnTo>
                    <a:pt x="82" y="288"/>
                  </a:lnTo>
                  <a:lnTo>
                    <a:pt x="85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" name="Aguas Buenas">
              <a:extLst>
                <a:ext uri="{FF2B5EF4-FFF2-40B4-BE49-F238E27FC236}">
                  <a16:creationId xmlns:a16="http://schemas.microsoft.com/office/drawing/2014/main" id="{76D0CD30-16EB-D858-7E3A-F78916C0F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269" y="1059240"/>
              <a:ext cx="604982" cy="525298"/>
            </a:xfrm>
            <a:custGeom>
              <a:avLst/>
              <a:gdLst>
                <a:gd name="T0" fmla="*/ 17 w 287"/>
                <a:gd name="T1" fmla="*/ 79 h 243"/>
                <a:gd name="T2" fmla="*/ 10 w 287"/>
                <a:gd name="T3" fmla="*/ 88 h 243"/>
                <a:gd name="T4" fmla="*/ 5 w 287"/>
                <a:gd name="T5" fmla="*/ 98 h 243"/>
                <a:gd name="T6" fmla="*/ 2 w 287"/>
                <a:gd name="T7" fmla="*/ 106 h 243"/>
                <a:gd name="T8" fmla="*/ 11 w 287"/>
                <a:gd name="T9" fmla="*/ 115 h 243"/>
                <a:gd name="T10" fmla="*/ 18 w 287"/>
                <a:gd name="T11" fmla="*/ 122 h 243"/>
                <a:gd name="T12" fmla="*/ 24 w 287"/>
                <a:gd name="T13" fmla="*/ 129 h 243"/>
                <a:gd name="T14" fmla="*/ 29 w 287"/>
                <a:gd name="T15" fmla="*/ 136 h 243"/>
                <a:gd name="T16" fmla="*/ 27 w 287"/>
                <a:gd name="T17" fmla="*/ 151 h 243"/>
                <a:gd name="T18" fmla="*/ 35 w 287"/>
                <a:gd name="T19" fmla="*/ 160 h 243"/>
                <a:gd name="T20" fmla="*/ 34 w 287"/>
                <a:gd name="T21" fmla="*/ 170 h 243"/>
                <a:gd name="T22" fmla="*/ 46 w 287"/>
                <a:gd name="T23" fmla="*/ 175 h 243"/>
                <a:gd name="T24" fmla="*/ 56 w 287"/>
                <a:gd name="T25" fmla="*/ 183 h 243"/>
                <a:gd name="T26" fmla="*/ 72 w 287"/>
                <a:gd name="T27" fmla="*/ 191 h 243"/>
                <a:gd name="T28" fmla="*/ 103 w 287"/>
                <a:gd name="T29" fmla="*/ 168 h 243"/>
                <a:gd name="T30" fmla="*/ 103 w 287"/>
                <a:gd name="T31" fmla="*/ 192 h 243"/>
                <a:gd name="T32" fmla="*/ 119 w 287"/>
                <a:gd name="T33" fmla="*/ 214 h 243"/>
                <a:gd name="T34" fmla="*/ 120 w 287"/>
                <a:gd name="T35" fmla="*/ 230 h 243"/>
                <a:gd name="T36" fmla="*/ 118 w 287"/>
                <a:gd name="T37" fmla="*/ 238 h 243"/>
                <a:gd name="T38" fmla="*/ 123 w 287"/>
                <a:gd name="T39" fmla="*/ 243 h 243"/>
                <a:gd name="T40" fmla="*/ 133 w 287"/>
                <a:gd name="T41" fmla="*/ 236 h 243"/>
                <a:gd name="T42" fmla="*/ 149 w 287"/>
                <a:gd name="T43" fmla="*/ 223 h 243"/>
                <a:gd name="T44" fmla="*/ 174 w 287"/>
                <a:gd name="T45" fmla="*/ 210 h 243"/>
                <a:gd name="T46" fmla="*/ 191 w 287"/>
                <a:gd name="T47" fmla="*/ 205 h 243"/>
                <a:gd name="T48" fmla="*/ 204 w 287"/>
                <a:gd name="T49" fmla="*/ 198 h 243"/>
                <a:gd name="T50" fmla="*/ 216 w 287"/>
                <a:gd name="T51" fmla="*/ 188 h 243"/>
                <a:gd name="T52" fmla="*/ 225 w 287"/>
                <a:gd name="T53" fmla="*/ 178 h 243"/>
                <a:gd name="T54" fmla="*/ 241 w 287"/>
                <a:gd name="T55" fmla="*/ 157 h 243"/>
                <a:gd name="T56" fmla="*/ 256 w 287"/>
                <a:gd name="T57" fmla="*/ 129 h 243"/>
                <a:gd name="T58" fmla="*/ 267 w 287"/>
                <a:gd name="T59" fmla="*/ 116 h 243"/>
                <a:gd name="T60" fmla="*/ 261 w 287"/>
                <a:gd name="T61" fmla="*/ 108 h 243"/>
                <a:gd name="T62" fmla="*/ 266 w 287"/>
                <a:gd name="T63" fmla="*/ 88 h 243"/>
                <a:gd name="T64" fmla="*/ 270 w 287"/>
                <a:gd name="T65" fmla="*/ 68 h 243"/>
                <a:gd name="T66" fmla="*/ 275 w 287"/>
                <a:gd name="T67" fmla="*/ 50 h 243"/>
                <a:gd name="T68" fmla="*/ 278 w 287"/>
                <a:gd name="T69" fmla="*/ 40 h 243"/>
                <a:gd name="T70" fmla="*/ 283 w 287"/>
                <a:gd name="T71" fmla="*/ 19 h 243"/>
                <a:gd name="T72" fmla="*/ 286 w 287"/>
                <a:gd name="T73" fmla="*/ 6 h 243"/>
                <a:gd name="T74" fmla="*/ 279 w 287"/>
                <a:gd name="T75" fmla="*/ 4 h 243"/>
                <a:gd name="T76" fmla="*/ 272 w 287"/>
                <a:gd name="T77" fmla="*/ 10 h 243"/>
                <a:gd name="T78" fmla="*/ 248 w 287"/>
                <a:gd name="T79" fmla="*/ 18 h 243"/>
                <a:gd name="T80" fmla="*/ 237 w 287"/>
                <a:gd name="T81" fmla="*/ 25 h 243"/>
                <a:gd name="T82" fmla="*/ 223 w 287"/>
                <a:gd name="T83" fmla="*/ 29 h 243"/>
                <a:gd name="T84" fmla="*/ 214 w 287"/>
                <a:gd name="T85" fmla="*/ 44 h 243"/>
                <a:gd name="T86" fmla="*/ 209 w 287"/>
                <a:gd name="T87" fmla="*/ 50 h 243"/>
                <a:gd name="T88" fmla="*/ 198 w 287"/>
                <a:gd name="T89" fmla="*/ 55 h 243"/>
                <a:gd name="T90" fmla="*/ 185 w 287"/>
                <a:gd name="T91" fmla="*/ 56 h 243"/>
                <a:gd name="T92" fmla="*/ 160 w 287"/>
                <a:gd name="T93" fmla="*/ 50 h 243"/>
                <a:gd name="T94" fmla="*/ 146 w 287"/>
                <a:gd name="T95" fmla="*/ 52 h 243"/>
                <a:gd name="T96" fmla="*/ 121 w 287"/>
                <a:gd name="T97" fmla="*/ 56 h 243"/>
                <a:gd name="T98" fmla="*/ 85 w 287"/>
                <a:gd name="T99" fmla="*/ 49 h 243"/>
                <a:gd name="T100" fmla="*/ 68 w 287"/>
                <a:gd name="T101" fmla="*/ 47 h 243"/>
                <a:gd name="T102" fmla="*/ 56 w 287"/>
                <a:gd name="T103" fmla="*/ 55 h 243"/>
                <a:gd name="T104" fmla="*/ 45 w 287"/>
                <a:gd name="T105" fmla="*/ 55 h 243"/>
                <a:gd name="T106" fmla="*/ 31 w 287"/>
                <a:gd name="T107" fmla="*/ 6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7" h="243">
                  <a:moveTo>
                    <a:pt x="27" y="73"/>
                  </a:moveTo>
                  <a:lnTo>
                    <a:pt x="23" y="76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5" y="98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7" y="113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6" y="121"/>
                  </a:lnTo>
                  <a:lnTo>
                    <a:pt x="18" y="122"/>
                  </a:lnTo>
                  <a:lnTo>
                    <a:pt x="20" y="124"/>
                  </a:lnTo>
                  <a:lnTo>
                    <a:pt x="21" y="127"/>
                  </a:lnTo>
                  <a:lnTo>
                    <a:pt x="24" y="129"/>
                  </a:lnTo>
                  <a:lnTo>
                    <a:pt x="28" y="130"/>
                  </a:lnTo>
                  <a:lnTo>
                    <a:pt x="29" y="133"/>
                  </a:lnTo>
                  <a:lnTo>
                    <a:pt x="29" y="136"/>
                  </a:lnTo>
                  <a:lnTo>
                    <a:pt x="27" y="141"/>
                  </a:lnTo>
                  <a:lnTo>
                    <a:pt x="28" y="148"/>
                  </a:lnTo>
                  <a:lnTo>
                    <a:pt x="27" y="151"/>
                  </a:lnTo>
                  <a:lnTo>
                    <a:pt x="29" y="152"/>
                  </a:lnTo>
                  <a:lnTo>
                    <a:pt x="32" y="158"/>
                  </a:lnTo>
                  <a:lnTo>
                    <a:pt x="35" y="160"/>
                  </a:lnTo>
                  <a:lnTo>
                    <a:pt x="36" y="163"/>
                  </a:lnTo>
                  <a:lnTo>
                    <a:pt x="34" y="166"/>
                  </a:lnTo>
                  <a:lnTo>
                    <a:pt x="34" y="170"/>
                  </a:lnTo>
                  <a:lnTo>
                    <a:pt x="39" y="172"/>
                  </a:lnTo>
                  <a:lnTo>
                    <a:pt x="42" y="173"/>
                  </a:lnTo>
                  <a:lnTo>
                    <a:pt x="46" y="175"/>
                  </a:lnTo>
                  <a:lnTo>
                    <a:pt x="49" y="177"/>
                  </a:lnTo>
                  <a:lnTo>
                    <a:pt x="51" y="180"/>
                  </a:lnTo>
                  <a:lnTo>
                    <a:pt x="56" y="183"/>
                  </a:lnTo>
                  <a:lnTo>
                    <a:pt x="64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84" y="187"/>
                  </a:lnTo>
                  <a:lnTo>
                    <a:pt x="90" y="185"/>
                  </a:lnTo>
                  <a:lnTo>
                    <a:pt x="103" y="168"/>
                  </a:lnTo>
                  <a:lnTo>
                    <a:pt x="106" y="182"/>
                  </a:lnTo>
                  <a:lnTo>
                    <a:pt x="108" y="185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111" y="214"/>
                  </a:lnTo>
                  <a:lnTo>
                    <a:pt x="119" y="214"/>
                  </a:lnTo>
                  <a:lnTo>
                    <a:pt x="119" y="224"/>
                  </a:lnTo>
                  <a:lnTo>
                    <a:pt x="118" y="225"/>
                  </a:lnTo>
                  <a:lnTo>
                    <a:pt x="120" y="230"/>
                  </a:lnTo>
                  <a:lnTo>
                    <a:pt x="120" y="232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5" y="242"/>
                  </a:lnTo>
                  <a:lnTo>
                    <a:pt x="115" y="243"/>
                  </a:lnTo>
                  <a:lnTo>
                    <a:pt x="123" y="243"/>
                  </a:lnTo>
                  <a:lnTo>
                    <a:pt x="124" y="242"/>
                  </a:lnTo>
                  <a:lnTo>
                    <a:pt x="129" y="240"/>
                  </a:lnTo>
                  <a:lnTo>
                    <a:pt x="133" y="236"/>
                  </a:lnTo>
                  <a:lnTo>
                    <a:pt x="141" y="231"/>
                  </a:lnTo>
                  <a:lnTo>
                    <a:pt x="142" y="228"/>
                  </a:lnTo>
                  <a:lnTo>
                    <a:pt x="149" y="223"/>
                  </a:lnTo>
                  <a:lnTo>
                    <a:pt x="165" y="215"/>
                  </a:lnTo>
                  <a:lnTo>
                    <a:pt x="168" y="215"/>
                  </a:lnTo>
                  <a:lnTo>
                    <a:pt x="174" y="210"/>
                  </a:lnTo>
                  <a:lnTo>
                    <a:pt x="178" y="209"/>
                  </a:lnTo>
                  <a:lnTo>
                    <a:pt x="187" y="206"/>
                  </a:lnTo>
                  <a:lnTo>
                    <a:pt x="191" y="205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4" y="198"/>
                  </a:lnTo>
                  <a:lnTo>
                    <a:pt x="206" y="196"/>
                  </a:lnTo>
                  <a:lnTo>
                    <a:pt x="213" y="190"/>
                  </a:lnTo>
                  <a:lnTo>
                    <a:pt x="216" y="188"/>
                  </a:lnTo>
                  <a:lnTo>
                    <a:pt x="217" y="185"/>
                  </a:lnTo>
                  <a:lnTo>
                    <a:pt x="218" y="183"/>
                  </a:lnTo>
                  <a:lnTo>
                    <a:pt x="225" y="178"/>
                  </a:lnTo>
                  <a:lnTo>
                    <a:pt x="227" y="176"/>
                  </a:lnTo>
                  <a:lnTo>
                    <a:pt x="230" y="175"/>
                  </a:lnTo>
                  <a:lnTo>
                    <a:pt x="241" y="157"/>
                  </a:lnTo>
                  <a:lnTo>
                    <a:pt x="244" y="153"/>
                  </a:lnTo>
                  <a:lnTo>
                    <a:pt x="244" y="148"/>
                  </a:lnTo>
                  <a:lnTo>
                    <a:pt x="256" y="129"/>
                  </a:lnTo>
                  <a:lnTo>
                    <a:pt x="261" y="123"/>
                  </a:lnTo>
                  <a:lnTo>
                    <a:pt x="265" y="119"/>
                  </a:lnTo>
                  <a:lnTo>
                    <a:pt x="267" y="116"/>
                  </a:lnTo>
                  <a:lnTo>
                    <a:pt x="266" y="112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4" y="98"/>
                  </a:lnTo>
                  <a:lnTo>
                    <a:pt x="266" y="88"/>
                  </a:lnTo>
                  <a:lnTo>
                    <a:pt x="267" y="82"/>
                  </a:lnTo>
                  <a:lnTo>
                    <a:pt x="268" y="78"/>
                  </a:lnTo>
                  <a:lnTo>
                    <a:pt x="270" y="68"/>
                  </a:lnTo>
                  <a:lnTo>
                    <a:pt x="271" y="66"/>
                  </a:lnTo>
                  <a:lnTo>
                    <a:pt x="274" y="54"/>
                  </a:lnTo>
                  <a:lnTo>
                    <a:pt x="275" y="50"/>
                  </a:lnTo>
                  <a:lnTo>
                    <a:pt x="276" y="47"/>
                  </a:lnTo>
                  <a:lnTo>
                    <a:pt x="277" y="43"/>
                  </a:lnTo>
                  <a:lnTo>
                    <a:pt x="278" y="40"/>
                  </a:lnTo>
                  <a:lnTo>
                    <a:pt x="279" y="36"/>
                  </a:lnTo>
                  <a:lnTo>
                    <a:pt x="280" y="28"/>
                  </a:lnTo>
                  <a:lnTo>
                    <a:pt x="283" y="19"/>
                  </a:lnTo>
                  <a:lnTo>
                    <a:pt x="283" y="16"/>
                  </a:lnTo>
                  <a:lnTo>
                    <a:pt x="284" y="11"/>
                  </a:lnTo>
                  <a:lnTo>
                    <a:pt x="286" y="6"/>
                  </a:lnTo>
                  <a:lnTo>
                    <a:pt x="287" y="0"/>
                  </a:lnTo>
                  <a:lnTo>
                    <a:pt x="282" y="3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55" y="14"/>
                  </a:lnTo>
                  <a:lnTo>
                    <a:pt x="250" y="16"/>
                  </a:lnTo>
                  <a:lnTo>
                    <a:pt x="248" y="18"/>
                  </a:lnTo>
                  <a:lnTo>
                    <a:pt x="242" y="21"/>
                  </a:lnTo>
                  <a:lnTo>
                    <a:pt x="240" y="23"/>
                  </a:lnTo>
                  <a:lnTo>
                    <a:pt x="237" y="25"/>
                  </a:lnTo>
                  <a:lnTo>
                    <a:pt x="233" y="25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2" y="40"/>
                  </a:lnTo>
                  <a:lnTo>
                    <a:pt x="217" y="41"/>
                  </a:lnTo>
                  <a:lnTo>
                    <a:pt x="214" y="44"/>
                  </a:lnTo>
                  <a:lnTo>
                    <a:pt x="213" y="47"/>
                  </a:lnTo>
                  <a:lnTo>
                    <a:pt x="212" y="49"/>
                  </a:lnTo>
                  <a:lnTo>
                    <a:pt x="209" y="50"/>
                  </a:lnTo>
                  <a:lnTo>
                    <a:pt x="206" y="51"/>
                  </a:lnTo>
                  <a:lnTo>
                    <a:pt x="204" y="53"/>
                  </a:lnTo>
                  <a:lnTo>
                    <a:pt x="198" y="55"/>
                  </a:lnTo>
                  <a:lnTo>
                    <a:pt x="195" y="57"/>
                  </a:lnTo>
                  <a:lnTo>
                    <a:pt x="190" y="59"/>
                  </a:lnTo>
                  <a:lnTo>
                    <a:pt x="185" y="56"/>
                  </a:lnTo>
                  <a:lnTo>
                    <a:pt x="182" y="55"/>
                  </a:lnTo>
                  <a:lnTo>
                    <a:pt x="163" y="52"/>
                  </a:lnTo>
                  <a:lnTo>
                    <a:pt x="160" y="50"/>
                  </a:lnTo>
                  <a:lnTo>
                    <a:pt x="155" y="51"/>
                  </a:lnTo>
                  <a:lnTo>
                    <a:pt x="151" y="51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34" y="53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08" y="54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3" y="52"/>
                  </a:lnTo>
                  <a:lnTo>
                    <a:pt x="61" y="53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36" y="60"/>
                  </a:lnTo>
                  <a:lnTo>
                    <a:pt x="31" y="62"/>
                  </a:lnTo>
                  <a:lnTo>
                    <a:pt x="27" y="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" name="Aibonito">
              <a:extLst>
                <a:ext uri="{FF2B5EF4-FFF2-40B4-BE49-F238E27FC236}">
                  <a16:creationId xmlns:a16="http://schemas.microsoft.com/office/drawing/2014/main" id="{BE763208-B517-95C0-01EC-FE5AEA68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882" y="1671006"/>
              <a:ext cx="505909" cy="520973"/>
            </a:xfrm>
            <a:custGeom>
              <a:avLst/>
              <a:gdLst>
                <a:gd name="T0" fmla="*/ 14 w 240"/>
                <a:gd name="T1" fmla="*/ 65 h 241"/>
                <a:gd name="T2" fmla="*/ 10 w 240"/>
                <a:gd name="T3" fmla="*/ 89 h 241"/>
                <a:gd name="T4" fmla="*/ 18 w 240"/>
                <a:gd name="T5" fmla="*/ 97 h 241"/>
                <a:gd name="T6" fmla="*/ 7 w 240"/>
                <a:gd name="T7" fmla="*/ 114 h 241"/>
                <a:gd name="T8" fmla="*/ 4 w 240"/>
                <a:gd name="T9" fmla="*/ 119 h 241"/>
                <a:gd name="T10" fmla="*/ 0 w 240"/>
                <a:gd name="T11" fmla="*/ 125 h 241"/>
                <a:gd name="T12" fmla="*/ 30 w 240"/>
                <a:gd name="T13" fmla="*/ 149 h 241"/>
                <a:gd name="T14" fmla="*/ 44 w 240"/>
                <a:gd name="T15" fmla="*/ 159 h 241"/>
                <a:gd name="T16" fmla="*/ 59 w 240"/>
                <a:gd name="T17" fmla="*/ 171 h 241"/>
                <a:gd name="T18" fmla="*/ 71 w 240"/>
                <a:gd name="T19" fmla="*/ 180 h 241"/>
                <a:gd name="T20" fmla="*/ 107 w 240"/>
                <a:gd name="T21" fmla="*/ 202 h 241"/>
                <a:gd name="T22" fmla="*/ 111 w 240"/>
                <a:gd name="T23" fmla="*/ 216 h 241"/>
                <a:gd name="T24" fmla="*/ 117 w 240"/>
                <a:gd name="T25" fmla="*/ 216 h 241"/>
                <a:gd name="T26" fmla="*/ 146 w 240"/>
                <a:gd name="T27" fmla="*/ 241 h 241"/>
                <a:gd name="T28" fmla="*/ 176 w 240"/>
                <a:gd name="T29" fmla="*/ 238 h 241"/>
                <a:gd name="T30" fmla="*/ 180 w 240"/>
                <a:gd name="T31" fmla="*/ 235 h 241"/>
                <a:gd name="T32" fmla="*/ 186 w 240"/>
                <a:gd name="T33" fmla="*/ 224 h 241"/>
                <a:gd name="T34" fmla="*/ 188 w 240"/>
                <a:gd name="T35" fmla="*/ 201 h 241"/>
                <a:gd name="T36" fmla="*/ 205 w 240"/>
                <a:gd name="T37" fmla="*/ 195 h 241"/>
                <a:gd name="T38" fmla="*/ 218 w 240"/>
                <a:gd name="T39" fmla="*/ 196 h 241"/>
                <a:gd name="T40" fmla="*/ 222 w 240"/>
                <a:gd name="T41" fmla="*/ 189 h 241"/>
                <a:gd name="T42" fmla="*/ 220 w 240"/>
                <a:gd name="T43" fmla="*/ 171 h 241"/>
                <a:gd name="T44" fmla="*/ 222 w 240"/>
                <a:gd name="T45" fmla="*/ 162 h 241"/>
                <a:gd name="T46" fmla="*/ 231 w 240"/>
                <a:gd name="T47" fmla="*/ 113 h 241"/>
                <a:gd name="T48" fmla="*/ 240 w 240"/>
                <a:gd name="T49" fmla="*/ 100 h 241"/>
                <a:gd name="T50" fmla="*/ 240 w 240"/>
                <a:gd name="T51" fmla="*/ 86 h 241"/>
                <a:gd name="T52" fmla="*/ 232 w 240"/>
                <a:gd name="T53" fmla="*/ 85 h 241"/>
                <a:gd name="T54" fmla="*/ 216 w 240"/>
                <a:gd name="T55" fmla="*/ 69 h 241"/>
                <a:gd name="T56" fmla="*/ 222 w 240"/>
                <a:gd name="T57" fmla="*/ 46 h 241"/>
                <a:gd name="T58" fmla="*/ 201 w 240"/>
                <a:gd name="T59" fmla="*/ 12 h 241"/>
                <a:gd name="T60" fmla="*/ 183 w 240"/>
                <a:gd name="T61" fmla="*/ 0 h 241"/>
                <a:gd name="T62" fmla="*/ 170 w 240"/>
                <a:gd name="T63" fmla="*/ 28 h 241"/>
                <a:gd name="T64" fmla="*/ 160 w 240"/>
                <a:gd name="T65" fmla="*/ 35 h 241"/>
                <a:gd name="T66" fmla="*/ 104 w 240"/>
                <a:gd name="T67" fmla="*/ 18 h 241"/>
                <a:gd name="T68" fmla="*/ 79 w 240"/>
                <a:gd name="T69" fmla="*/ 25 h 241"/>
                <a:gd name="T70" fmla="*/ 66 w 240"/>
                <a:gd name="T71" fmla="*/ 29 h 241"/>
                <a:gd name="T72" fmla="*/ 63 w 240"/>
                <a:gd name="T73" fmla="*/ 36 h 241"/>
                <a:gd name="T74" fmla="*/ 33 w 240"/>
                <a:gd name="T75" fmla="*/ 47 h 241"/>
                <a:gd name="T76" fmla="*/ 25 w 240"/>
                <a:gd name="T77" fmla="*/ 5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241">
                  <a:moveTo>
                    <a:pt x="23" y="53"/>
                  </a:moveTo>
                  <a:lnTo>
                    <a:pt x="14" y="65"/>
                  </a:lnTo>
                  <a:lnTo>
                    <a:pt x="13" y="75"/>
                  </a:lnTo>
                  <a:lnTo>
                    <a:pt x="10" y="8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16" y="103"/>
                  </a:lnTo>
                  <a:lnTo>
                    <a:pt x="7" y="114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22" y="142"/>
                  </a:lnTo>
                  <a:lnTo>
                    <a:pt x="30" y="149"/>
                  </a:lnTo>
                  <a:lnTo>
                    <a:pt x="35" y="152"/>
                  </a:lnTo>
                  <a:lnTo>
                    <a:pt x="44" y="159"/>
                  </a:lnTo>
                  <a:lnTo>
                    <a:pt x="53" y="166"/>
                  </a:lnTo>
                  <a:lnTo>
                    <a:pt x="59" y="171"/>
                  </a:lnTo>
                  <a:lnTo>
                    <a:pt x="67" y="177"/>
                  </a:lnTo>
                  <a:lnTo>
                    <a:pt x="71" y="180"/>
                  </a:lnTo>
                  <a:lnTo>
                    <a:pt x="101" y="195"/>
                  </a:lnTo>
                  <a:lnTo>
                    <a:pt x="107" y="202"/>
                  </a:lnTo>
                  <a:lnTo>
                    <a:pt x="111" y="213"/>
                  </a:lnTo>
                  <a:lnTo>
                    <a:pt x="111" y="216"/>
                  </a:lnTo>
                  <a:lnTo>
                    <a:pt x="114" y="215"/>
                  </a:lnTo>
                  <a:lnTo>
                    <a:pt x="117" y="216"/>
                  </a:lnTo>
                  <a:lnTo>
                    <a:pt x="133" y="218"/>
                  </a:lnTo>
                  <a:lnTo>
                    <a:pt x="146" y="241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80" y="238"/>
                  </a:lnTo>
                  <a:lnTo>
                    <a:pt x="180" y="235"/>
                  </a:lnTo>
                  <a:lnTo>
                    <a:pt x="183" y="228"/>
                  </a:lnTo>
                  <a:lnTo>
                    <a:pt x="186" y="224"/>
                  </a:lnTo>
                  <a:lnTo>
                    <a:pt x="187" y="215"/>
                  </a:lnTo>
                  <a:lnTo>
                    <a:pt x="188" y="201"/>
                  </a:lnTo>
                  <a:lnTo>
                    <a:pt x="195" y="199"/>
                  </a:lnTo>
                  <a:lnTo>
                    <a:pt x="205" y="195"/>
                  </a:lnTo>
                  <a:lnTo>
                    <a:pt x="209" y="195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2" y="189"/>
                  </a:lnTo>
                  <a:lnTo>
                    <a:pt x="221" y="174"/>
                  </a:lnTo>
                  <a:lnTo>
                    <a:pt x="220" y="171"/>
                  </a:lnTo>
                  <a:lnTo>
                    <a:pt x="219" y="168"/>
                  </a:lnTo>
                  <a:lnTo>
                    <a:pt x="222" y="162"/>
                  </a:lnTo>
                  <a:lnTo>
                    <a:pt x="233" y="132"/>
                  </a:lnTo>
                  <a:lnTo>
                    <a:pt x="231" y="113"/>
                  </a:lnTo>
                  <a:lnTo>
                    <a:pt x="236" y="109"/>
                  </a:lnTo>
                  <a:lnTo>
                    <a:pt x="240" y="100"/>
                  </a:lnTo>
                  <a:lnTo>
                    <a:pt x="240" y="89"/>
                  </a:lnTo>
                  <a:lnTo>
                    <a:pt x="240" y="86"/>
                  </a:lnTo>
                  <a:lnTo>
                    <a:pt x="234" y="87"/>
                  </a:lnTo>
                  <a:lnTo>
                    <a:pt x="232" y="85"/>
                  </a:lnTo>
                  <a:lnTo>
                    <a:pt x="230" y="73"/>
                  </a:lnTo>
                  <a:lnTo>
                    <a:pt x="216" y="69"/>
                  </a:lnTo>
                  <a:lnTo>
                    <a:pt x="213" y="51"/>
                  </a:lnTo>
                  <a:lnTo>
                    <a:pt x="222" y="46"/>
                  </a:lnTo>
                  <a:lnTo>
                    <a:pt x="224" y="35"/>
                  </a:lnTo>
                  <a:lnTo>
                    <a:pt x="201" y="12"/>
                  </a:lnTo>
                  <a:lnTo>
                    <a:pt x="186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0" y="28"/>
                  </a:lnTo>
                  <a:lnTo>
                    <a:pt x="164" y="34"/>
                  </a:lnTo>
                  <a:lnTo>
                    <a:pt x="160" y="35"/>
                  </a:lnTo>
                  <a:lnTo>
                    <a:pt x="147" y="23"/>
                  </a:lnTo>
                  <a:lnTo>
                    <a:pt x="104" y="18"/>
                  </a:lnTo>
                  <a:lnTo>
                    <a:pt x="101" y="15"/>
                  </a:lnTo>
                  <a:lnTo>
                    <a:pt x="79" y="25"/>
                  </a:lnTo>
                  <a:lnTo>
                    <a:pt x="70" y="27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3" y="36"/>
                  </a:lnTo>
                  <a:lnTo>
                    <a:pt x="45" y="49"/>
                  </a:lnTo>
                  <a:lnTo>
                    <a:pt x="33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3" y="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6" name="Añasco">
              <a:extLst>
                <a:ext uri="{FF2B5EF4-FFF2-40B4-BE49-F238E27FC236}">
                  <a16:creationId xmlns:a16="http://schemas.microsoft.com/office/drawing/2014/main" id="{497392B8-32A0-08E5-208B-31A9B987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03" y="955478"/>
              <a:ext cx="910637" cy="404241"/>
            </a:xfrm>
            <a:custGeom>
              <a:avLst/>
              <a:gdLst>
                <a:gd name="T0" fmla="*/ 266 w 432"/>
                <a:gd name="T1" fmla="*/ 173 h 187"/>
                <a:gd name="T2" fmla="*/ 246 w 432"/>
                <a:gd name="T3" fmla="*/ 174 h 187"/>
                <a:gd name="T4" fmla="*/ 225 w 432"/>
                <a:gd name="T5" fmla="*/ 181 h 187"/>
                <a:gd name="T6" fmla="*/ 209 w 432"/>
                <a:gd name="T7" fmla="*/ 173 h 187"/>
                <a:gd name="T8" fmla="*/ 201 w 432"/>
                <a:gd name="T9" fmla="*/ 150 h 187"/>
                <a:gd name="T10" fmla="*/ 208 w 432"/>
                <a:gd name="T11" fmla="*/ 139 h 187"/>
                <a:gd name="T12" fmla="*/ 197 w 432"/>
                <a:gd name="T13" fmla="*/ 137 h 187"/>
                <a:gd name="T14" fmla="*/ 193 w 432"/>
                <a:gd name="T15" fmla="*/ 125 h 187"/>
                <a:gd name="T16" fmla="*/ 186 w 432"/>
                <a:gd name="T17" fmla="*/ 124 h 187"/>
                <a:gd name="T18" fmla="*/ 175 w 432"/>
                <a:gd name="T19" fmla="*/ 128 h 187"/>
                <a:gd name="T20" fmla="*/ 158 w 432"/>
                <a:gd name="T21" fmla="*/ 117 h 187"/>
                <a:gd name="T22" fmla="*/ 135 w 432"/>
                <a:gd name="T23" fmla="*/ 125 h 187"/>
                <a:gd name="T24" fmla="*/ 112 w 432"/>
                <a:gd name="T25" fmla="*/ 130 h 187"/>
                <a:gd name="T26" fmla="*/ 86 w 432"/>
                <a:gd name="T27" fmla="*/ 132 h 187"/>
                <a:gd name="T28" fmla="*/ 68 w 432"/>
                <a:gd name="T29" fmla="*/ 77 h 187"/>
                <a:gd name="T30" fmla="*/ 22 w 432"/>
                <a:gd name="T31" fmla="*/ 66 h 187"/>
                <a:gd name="T32" fmla="*/ 4 w 432"/>
                <a:gd name="T33" fmla="*/ 55 h 187"/>
                <a:gd name="T34" fmla="*/ 17 w 432"/>
                <a:gd name="T35" fmla="*/ 45 h 187"/>
                <a:gd name="T36" fmla="*/ 30 w 432"/>
                <a:gd name="T37" fmla="*/ 42 h 187"/>
                <a:gd name="T38" fmla="*/ 50 w 432"/>
                <a:gd name="T39" fmla="*/ 37 h 187"/>
                <a:gd name="T40" fmla="*/ 70 w 432"/>
                <a:gd name="T41" fmla="*/ 38 h 187"/>
                <a:gd name="T42" fmla="*/ 85 w 432"/>
                <a:gd name="T43" fmla="*/ 28 h 187"/>
                <a:gd name="T44" fmla="*/ 98 w 432"/>
                <a:gd name="T45" fmla="*/ 30 h 187"/>
                <a:gd name="T46" fmla="*/ 109 w 432"/>
                <a:gd name="T47" fmla="*/ 20 h 187"/>
                <a:gd name="T48" fmla="*/ 119 w 432"/>
                <a:gd name="T49" fmla="*/ 13 h 187"/>
                <a:gd name="T50" fmla="*/ 139 w 432"/>
                <a:gd name="T51" fmla="*/ 20 h 187"/>
                <a:gd name="T52" fmla="*/ 153 w 432"/>
                <a:gd name="T53" fmla="*/ 13 h 187"/>
                <a:gd name="T54" fmla="*/ 170 w 432"/>
                <a:gd name="T55" fmla="*/ 4 h 187"/>
                <a:gd name="T56" fmla="*/ 188 w 432"/>
                <a:gd name="T57" fmla="*/ 3 h 187"/>
                <a:gd name="T58" fmla="*/ 209 w 432"/>
                <a:gd name="T59" fmla="*/ 15 h 187"/>
                <a:gd name="T60" fmla="*/ 223 w 432"/>
                <a:gd name="T61" fmla="*/ 13 h 187"/>
                <a:gd name="T62" fmla="*/ 235 w 432"/>
                <a:gd name="T63" fmla="*/ 5 h 187"/>
                <a:gd name="T64" fmla="*/ 245 w 432"/>
                <a:gd name="T65" fmla="*/ 2 h 187"/>
                <a:gd name="T66" fmla="*/ 259 w 432"/>
                <a:gd name="T67" fmla="*/ 7 h 187"/>
                <a:gd name="T68" fmla="*/ 276 w 432"/>
                <a:gd name="T69" fmla="*/ 12 h 187"/>
                <a:gd name="T70" fmla="*/ 299 w 432"/>
                <a:gd name="T71" fmla="*/ 13 h 187"/>
                <a:gd name="T72" fmla="*/ 337 w 432"/>
                <a:gd name="T73" fmla="*/ 25 h 187"/>
                <a:gd name="T74" fmla="*/ 358 w 432"/>
                <a:gd name="T75" fmla="*/ 26 h 187"/>
                <a:gd name="T76" fmla="*/ 375 w 432"/>
                <a:gd name="T77" fmla="*/ 30 h 187"/>
                <a:gd name="T78" fmla="*/ 417 w 432"/>
                <a:gd name="T79" fmla="*/ 50 h 187"/>
                <a:gd name="T80" fmla="*/ 427 w 432"/>
                <a:gd name="T81" fmla="*/ 71 h 187"/>
                <a:gd name="T82" fmla="*/ 428 w 432"/>
                <a:gd name="T83" fmla="*/ 92 h 187"/>
                <a:gd name="T84" fmla="*/ 426 w 432"/>
                <a:gd name="T85" fmla="*/ 117 h 187"/>
                <a:gd name="T86" fmla="*/ 412 w 432"/>
                <a:gd name="T87" fmla="*/ 124 h 187"/>
                <a:gd name="T88" fmla="*/ 395 w 432"/>
                <a:gd name="T89" fmla="*/ 133 h 187"/>
                <a:gd name="T90" fmla="*/ 378 w 432"/>
                <a:gd name="T91" fmla="*/ 125 h 187"/>
                <a:gd name="T92" fmla="*/ 356 w 432"/>
                <a:gd name="T93" fmla="*/ 157 h 187"/>
                <a:gd name="T94" fmla="*/ 341 w 432"/>
                <a:gd name="T95" fmla="*/ 151 h 187"/>
                <a:gd name="T96" fmla="*/ 325 w 432"/>
                <a:gd name="T97" fmla="*/ 166 h 187"/>
                <a:gd name="T98" fmla="*/ 312 w 432"/>
                <a:gd name="T99" fmla="*/ 172 h 187"/>
                <a:gd name="T100" fmla="*/ 298 w 432"/>
                <a:gd name="T101" fmla="*/ 166 h 187"/>
                <a:gd name="T102" fmla="*/ 276 w 432"/>
                <a:gd name="T103" fmla="*/ 1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2" h="187">
                  <a:moveTo>
                    <a:pt x="271" y="166"/>
                  </a:moveTo>
                  <a:lnTo>
                    <a:pt x="270" y="169"/>
                  </a:lnTo>
                  <a:lnTo>
                    <a:pt x="268" y="172"/>
                  </a:lnTo>
                  <a:lnTo>
                    <a:pt x="266" y="173"/>
                  </a:lnTo>
                  <a:lnTo>
                    <a:pt x="260" y="175"/>
                  </a:lnTo>
                  <a:lnTo>
                    <a:pt x="256" y="176"/>
                  </a:lnTo>
                  <a:lnTo>
                    <a:pt x="250" y="176"/>
                  </a:lnTo>
                  <a:lnTo>
                    <a:pt x="246" y="174"/>
                  </a:lnTo>
                  <a:lnTo>
                    <a:pt x="241" y="181"/>
                  </a:lnTo>
                  <a:lnTo>
                    <a:pt x="236" y="187"/>
                  </a:lnTo>
                  <a:lnTo>
                    <a:pt x="232" y="183"/>
                  </a:lnTo>
                  <a:lnTo>
                    <a:pt x="225" y="181"/>
                  </a:lnTo>
                  <a:lnTo>
                    <a:pt x="216" y="181"/>
                  </a:lnTo>
                  <a:lnTo>
                    <a:pt x="212" y="180"/>
                  </a:lnTo>
                  <a:lnTo>
                    <a:pt x="205" y="175"/>
                  </a:lnTo>
                  <a:lnTo>
                    <a:pt x="209" y="173"/>
                  </a:lnTo>
                  <a:lnTo>
                    <a:pt x="207" y="167"/>
                  </a:lnTo>
                  <a:lnTo>
                    <a:pt x="202" y="162"/>
                  </a:lnTo>
                  <a:lnTo>
                    <a:pt x="202" y="157"/>
                  </a:lnTo>
                  <a:lnTo>
                    <a:pt x="201" y="150"/>
                  </a:lnTo>
                  <a:lnTo>
                    <a:pt x="202" y="146"/>
                  </a:lnTo>
                  <a:lnTo>
                    <a:pt x="208" y="145"/>
                  </a:lnTo>
                  <a:lnTo>
                    <a:pt x="206" y="141"/>
                  </a:lnTo>
                  <a:lnTo>
                    <a:pt x="208" y="139"/>
                  </a:lnTo>
                  <a:lnTo>
                    <a:pt x="207" y="136"/>
                  </a:lnTo>
                  <a:lnTo>
                    <a:pt x="204" y="136"/>
                  </a:lnTo>
                  <a:lnTo>
                    <a:pt x="200" y="135"/>
                  </a:lnTo>
                  <a:lnTo>
                    <a:pt x="197" y="137"/>
                  </a:lnTo>
                  <a:lnTo>
                    <a:pt x="194" y="131"/>
                  </a:lnTo>
                  <a:lnTo>
                    <a:pt x="192" y="132"/>
                  </a:lnTo>
                  <a:lnTo>
                    <a:pt x="193" y="130"/>
                  </a:lnTo>
                  <a:lnTo>
                    <a:pt x="193" y="125"/>
                  </a:lnTo>
                  <a:lnTo>
                    <a:pt x="191" y="128"/>
                  </a:lnTo>
                  <a:lnTo>
                    <a:pt x="188" y="130"/>
                  </a:lnTo>
                  <a:lnTo>
                    <a:pt x="186" y="128"/>
                  </a:lnTo>
                  <a:lnTo>
                    <a:pt x="186" y="124"/>
                  </a:lnTo>
                  <a:lnTo>
                    <a:pt x="184" y="122"/>
                  </a:lnTo>
                  <a:lnTo>
                    <a:pt x="180" y="121"/>
                  </a:lnTo>
                  <a:lnTo>
                    <a:pt x="177" y="126"/>
                  </a:lnTo>
                  <a:lnTo>
                    <a:pt x="175" y="128"/>
                  </a:lnTo>
                  <a:lnTo>
                    <a:pt x="172" y="127"/>
                  </a:lnTo>
                  <a:lnTo>
                    <a:pt x="167" y="121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0" y="117"/>
                  </a:lnTo>
                  <a:lnTo>
                    <a:pt x="144" y="121"/>
                  </a:lnTo>
                  <a:lnTo>
                    <a:pt x="138" y="124"/>
                  </a:lnTo>
                  <a:lnTo>
                    <a:pt x="135" y="125"/>
                  </a:lnTo>
                  <a:lnTo>
                    <a:pt x="131" y="126"/>
                  </a:lnTo>
                  <a:lnTo>
                    <a:pt x="127" y="128"/>
                  </a:lnTo>
                  <a:lnTo>
                    <a:pt x="124" y="128"/>
                  </a:lnTo>
                  <a:lnTo>
                    <a:pt x="112" y="130"/>
                  </a:lnTo>
                  <a:lnTo>
                    <a:pt x="108" y="130"/>
                  </a:lnTo>
                  <a:lnTo>
                    <a:pt x="102" y="131"/>
                  </a:lnTo>
                  <a:lnTo>
                    <a:pt x="93" y="131"/>
                  </a:lnTo>
                  <a:lnTo>
                    <a:pt x="86" y="132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76" y="87"/>
                  </a:lnTo>
                  <a:lnTo>
                    <a:pt x="68" y="77"/>
                  </a:lnTo>
                  <a:lnTo>
                    <a:pt x="60" y="73"/>
                  </a:lnTo>
                  <a:lnTo>
                    <a:pt x="50" y="71"/>
                  </a:lnTo>
                  <a:lnTo>
                    <a:pt x="40" y="70"/>
                  </a:lnTo>
                  <a:lnTo>
                    <a:pt x="22" y="66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4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4" y="39"/>
                  </a:lnTo>
                  <a:lnTo>
                    <a:pt x="50" y="37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5" y="37"/>
                  </a:lnTo>
                  <a:lnTo>
                    <a:pt x="70" y="38"/>
                  </a:lnTo>
                  <a:lnTo>
                    <a:pt x="75" y="37"/>
                  </a:lnTo>
                  <a:lnTo>
                    <a:pt x="81" y="34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5" y="30"/>
                  </a:lnTo>
                  <a:lnTo>
                    <a:pt x="98" y="30"/>
                  </a:lnTo>
                  <a:lnTo>
                    <a:pt x="98" y="25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4" y="17"/>
                  </a:lnTo>
                  <a:lnTo>
                    <a:pt x="117" y="16"/>
                  </a:lnTo>
                  <a:lnTo>
                    <a:pt x="119" y="13"/>
                  </a:lnTo>
                  <a:lnTo>
                    <a:pt x="127" y="19"/>
                  </a:lnTo>
                  <a:lnTo>
                    <a:pt x="130" y="18"/>
                  </a:lnTo>
                  <a:lnTo>
                    <a:pt x="134" y="19"/>
                  </a:lnTo>
                  <a:lnTo>
                    <a:pt x="139" y="20"/>
                  </a:lnTo>
                  <a:lnTo>
                    <a:pt x="143" y="19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3" y="13"/>
                  </a:lnTo>
                  <a:lnTo>
                    <a:pt x="156" y="11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4"/>
                  </a:lnTo>
                  <a:lnTo>
                    <a:pt x="173" y="7"/>
                  </a:lnTo>
                  <a:lnTo>
                    <a:pt x="176" y="5"/>
                  </a:lnTo>
                  <a:lnTo>
                    <a:pt x="182" y="4"/>
                  </a:lnTo>
                  <a:lnTo>
                    <a:pt x="188" y="3"/>
                  </a:lnTo>
                  <a:lnTo>
                    <a:pt x="191" y="5"/>
                  </a:lnTo>
                  <a:lnTo>
                    <a:pt x="199" y="11"/>
                  </a:lnTo>
                  <a:lnTo>
                    <a:pt x="200" y="14"/>
                  </a:lnTo>
                  <a:lnTo>
                    <a:pt x="209" y="15"/>
                  </a:lnTo>
                  <a:lnTo>
                    <a:pt x="213" y="14"/>
                  </a:lnTo>
                  <a:lnTo>
                    <a:pt x="218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7" y="8"/>
                  </a:lnTo>
                  <a:lnTo>
                    <a:pt x="229" y="5"/>
                  </a:lnTo>
                  <a:lnTo>
                    <a:pt x="233" y="6"/>
                  </a:lnTo>
                  <a:lnTo>
                    <a:pt x="235" y="5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2"/>
                  </a:lnTo>
                  <a:lnTo>
                    <a:pt x="248" y="3"/>
                  </a:lnTo>
                  <a:lnTo>
                    <a:pt x="251" y="1"/>
                  </a:lnTo>
                  <a:lnTo>
                    <a:pt x="257" y="3"/>
                  </a:lnTo>
                  <a:lnTo>
                    <a:pt x="259" y="7"/>
                  </a:lnTo>
                  <a:lnTo>
                    <a:pt x="261" y="9"/>
                  </a:lnTo>
                  <a:lnTo>
                    <a:pt x="263" y="8"/>
                  </a:lnTo>
                  <a:lnTo>
                    <a:pt x="270" y="9"/>
                  </a:lnTo>
                  <a:lnTo>
                    <a:pt x="276" y="12"/>
                  </a:lnTo>
                  <a:lnTo>
                    <a:pt x="280" y="12"/>
                  </a:lnTo>
                  <a:lnTo>
                    <a:pt x="283" y="13"/>
                  </a:lnTo>
                  <a:lnTo>
                    <a:pt x="289" y="10"/>
                  </a:lnTo>
                  <a:lnTo>
                    <a:pt x="299" y="13"/>
                  </a:lnTo>
                  <a:lnTo>
                    <a:pt x="309" y="17"/>
                  </a:lnTo>
                  <a:lnTo>
                    <a:pt x="320" y="20"/>
                  </a:lnTo>
                  <a:lnTo>
                    <a:pt x="334" y="24"/>
                  </a:lnTo>
                  <a:lnTo>
                    <a:pt x="337" y="25"/>
                  </a:lnTo>
                  <a:lnTo>
                    <a:pt x="340" y="26"/>
                  </a:lnTo>
                  <a:lnTo>
                    <a:pt x="350" y="26"/>
                  </a:lnTo>
                  <a:lnTo>
                    <a:pt x="354" y="26"/>
                  </a:lnTo>
                  <a:lnTo>
                    <a:pt x="358" y="26"/>
                  </a:lnTo>
                  <a:lnTo>
                    <a:pt x="361" y="27"/>
                  </a:lnTo>
                  <a:lnTo>
                    <a:pt x="368" y="28"/>
                  </a:lnTo>
                  <a:lnTo>
                    <a:pt x="372" y="29"/>
                  </a:lnTo>
                  <a:lnTo>
                    <a:pt x="375" y="30"/>
                  </a:lnTo>
                  <a:lnTo>
                    <a:pt x="377" y="31"/>
                  </a:lnTo>
                  <a:lnTo>
                    <a:pt x="380" y="32"/>
                  </a:lnTo>
                  <a:lnTo>
                    <a:pt x="398" y="40"/>
                  </a:lnTo>
                  <a:lnTo>
                    <a:pt x="417" y="50"/>
                  </a:lnTo>
                  <a:lnTo>
                    <a:pt x="426" y="55"/>
                  </a:lnTo>
                  <a:lnTo>
                    <a:pt x="427" y="64"/>
                  </a:lnTo>
                  <a:lnTo>
                    <a:pt x="427" y="68"/>
                  </a:lnTo>
                  <a:lnTo>
                    <a:pt x="427" y="71"/>
                  </a:lnTo>
                  <a:lnTo>
                    <a:pt x="432" y="79"/>
                  </a:lnTo>
                  <a:lnTo>
                    <a:pt x="429" y="84"/>
                  </a:lnTo>
                  <a:lnTo>
                    <a:pt x="429" y="87"/>
                  </a:lnTo>
                  <a:lnTo>
                    <a:pt x="428" y="92"/>
                  </a:lnTo>
                  <a:lnTo>
                    <a:pt x="426" y="94"/>
                  </a:lnTo>
                  <a:lnTo>
                    <a:pt x="425" y="97"/>
                  </a:lnTo>
                  <a:lnTo>
                    <a:pt x="426" y="112"/>
                  </a:lnTo>
                  <a:lnTo>
                    <a:pt x="426" y="117"/>
                  </a:lnTo>
                  <a:lnTo>
                    <a:pt x="427" y="120"/>
                  </a:lnTo>
                  <a:lnTo>
                    <a:pt x="423" y="122"/>
                  </a:lnTo>
                  <a:lnTo>
                    <a:pt x="417" y="122"/>
                  </a:lnTo>
                  <a:lnTo>
                    <a:pt x="412" y="124"/>
                  </a:lnTo>
                  <a:lnTo>
                    <a:pt x="402" y="128"/>
                  </a:lnTo>
                  <a:lnTo>
                    <a:pt x="400" y="132"/>
                  </a:lnTo>
                  <a:lnTo>
                    <a:pt x="398" y="133"/>
                  </a:lnTo>
                  <a:lnTo>
                    <a:pt x="395" y="133"/>
                  </a:lnTo>
                  <a:lnTo>
                    <a:pt x="391" y="131"/>
                  </a:lnTo>
                  <a:lnTo>
                    <a:pt x="387" y="129"/>
                  </a:lnTo>
                  <a:lnTo>
                    <a:pt x="384" y="127"/>
                  </a:lnTo>
                  <a:lnTo>
                    <a:pt x="378" y="125"/>
                  </a:lnTo>
                  <a:lnTo>
                    <a:pt x="375" y="130"/>
                  </a:lnTo>
                  <a:lnTo>
                    <a:pt x="370" y="144"/>
                  </a:lnTo>
                  <a:lnTo>
                    <a:pt x="364" y="150"/>
                  </a:lnTo>
                  <a:lnTo>
                    <a:pt x="356" y="157"/>
                  </a:lnTo>
                  <a:lnTo>
                    <a:pt x="353" y="160"/>
                  </a:lnTo>
                  <a:lnTo>
                    <a:pt x="345" y="155"/>
                  </a:lnTo>
                  <a:lnTo>
                    <a:pt x="344" y="153"/>
                  </a:lnTo>
                  <a:lnTo>
                    <a:pt x="341" y="151"/>
                  </a:lnTo>
                  <a:lnTo>
                    <a:pt x="338" y="150"/>
                  </a:lnTo>
                  <a:lnTo>
                    <a:pt x="331" y="159"/>
                  </a:lnTo>
                  <a:lnTo>
                    <a:pt x="328" y="163"/>
                  </a:lnTo>
                  <a:lnTo>
                    <a:pt x="325" y="166"/>
                  </a:lnTo>
                  <a:lnTo>
                    <a:pt x="321" y="171"/>
                  </a:lnTo>
                  <a:lnTo>
                    <a:pt x="319" y="173"/>
                  </a:lnTo>
                  <a:lnTo>
                    <a:pt x="315" y="172"/>
                  </a:lnTo>
                  <a:lnTo>
                    <a:pt x="312" y="172"/>
                  </a:lnTo>
                  <a:lnTo>
                    <a:pt x="309" y="171"/>
                  </a:lnTo>
                  <a:lnTo>
                    <a:pt x="302" y="172"/>
                  </a:lnTo>
                  <a:lnTo>
                    <a:pt x="299" y="169"/>
                  </a:lnTo>
                  <a:lnTo>
                    <a:pt x="298" y="166"/>
                  </a:lnTo>
                  <a:lnTo>
                    <a:pt x="292" y="164"/>
                  </a:lnTo>
                  <a:lnTo>
                    <a:pt x="285" y="166"/>
                  </a:lnTo>
                  <a:lnTo>
                    <a:pt x="281" y="166"/>
                  </a:lnTo>
                  <a:lnTo>
                    <a:pt x="276" y="164"/>
                  </a:lnTo>
                  <a:lnTo>
                    <a:pt x="271" y="1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7" name="Arecibo">
              <a:extLst>
                <a:ext uri="{FF2B5EF4-FFF2-40B4-BE49-F238E27FC236}">
                  <a16:creationId xmlns:a16="http://schemas.microsoft.com/office/drawing/2014/main" id="{153DDA05-4C8F-9BF0-57A8-3A0A2D1B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041" y="108086"/>
              <a:ext cx="923284" cy="888466"/>
            </a:xfrm>
            <a:custGeom>
              <a:avLst/>
              <a:gdLst>
                <a:gd name="T0" fmla="*/ 8 w 438"/>
                <a:gd name="T1" fmla="*/ 75 h 411"/>
                <a:gd name="T2" fmla="*/ 3 w 438"/>
                <a:gd name="T3" fmla="*/ 58 h 411"/>
                <a:gd name="T4" fmla="*/ 11 w 438"/>
                <a:gd name="T5" fmla="*/ 27 h 411"/>
                <a:gd name="T6" fmla="*/ 36 w 438"/>
                <a:gd name="T7" fmla="*/ 34 h 411"/>
                <a:gd name="T8" fmla="*/ 62 w 438"/>
                <a:gd name="T9" fmla="*/ 44 h 411"/>
                <a:gd name="T10" fmla="*/ 101 w 438"/>
                <a:gd name="T11" fmla="*/ 45 h 411"/>
                <a:gd name="T12" fmla="*/ 127 w 438"/>
                <a:gd name="T13" fmla="*/ 46 h 411"/>
                <a:gd name="T14" fmla="*/ 161 w 438"/>
                <a:gd name="T15" fmla="*/ 27 h 411"/>
                <a:gd name="T16" fmla="*/ 219 w 438"/>
                <a:gd name="T17" fmla="*/ 15 h 411"/>
                <a:gd name="T18" fmla="*/ 348 w 438"/>
                <a:gd name="T19" fmla="*/ 3 h 411"/>
                <a:gd name="T20" fmla="*/ 420 w 438"/>
                <a:gd name="T21" fmla="*/ 42 h 411"/>
                <a:gd name="T22" fmla="*/ 425 w 438"/>
                <a:gd name="T23" fmla="*/ 59 h 411"/>
                <a:gd name="T24" fmla="*/ 438 w 438"/>
                <a:gd name="T25" fmla="*/ 70 h 411"/>
                <a:gd name="T26" fmla="*/ 436 w 438"/>
                <a:gd name="T27" fmla="*/ 90 h 411"/>
                <a:gd name="T28" fmla="*/ 434 w 438"/>
                <a:gd name="T29" fmla="*/ 111 h 411"/>
                <a:gd name="T30" fmla="*/ 422 w 438"/>
                <a:gd name="T31" fmla="*/ 130 h 411"/>
                <a:gd name="T32" fmla="*/ 430 w 438"/>
                <a:gd name="T33" fmla="*/ 144 h 411"/>
                <a:gd name="T34" fmla="*/ 427 w 438"/>
                <a:gd name="T35" fmla="*/ 167 h 411"/>
                <a:gd name="T36" fmla="*/ 414 w 438"/>
                <a:gd name="T37" fmla="*/ 194 h 411"/>
                <a:gd name="T38" fmla="*/ 414 w 438"/>
                <a:gd name="T39" fmla="*/ 234 h 411"/>
                <a:gd name="T40" fmla="*/ 421 w 438"/>
                <a:gd name="T41" fmla="*/ 255 h 411"/>
                <a:gd name="T42" fmla="*/ 432 w 438"/>
                <a:gd name="T43" fmla="*/ 299 h 411"/>
                <a:gd name="T44" fmla="*/ 377 w 438"/>
                <a:gd name="T45" fmla="*/ 382 h 411"/>
                <a:gd name="T46" fmla="*/ 308 w 438"/>
                <a:gd name="T47" fmla="*/ 389 h 411"/>
                <a:gd name="T48" fmla="*/ 270 w 438"/>
                <a:gd name="T49" fmla="*/ 385 h 411"/>
                <a:gd name="T50" fmla="*/ 265 w 438"/>
                <a:gd name="T51" fmla="*/ 394 h 411"/>
                <a:gd name="T52" fmla="*/ 249 w 438"/>
                <a:gd name="T53" fmla="*/ 401 h 411"/>
                <a:gd name="T54" fmla="*/ 231 w 438"/>
                <a:gd name="T55" fmla="*/ 392 h 411"/>
                <a:gd name="T56" fmla="*/ 217 w 438"/>
                <a:gd name="T57" fmla="*/ 395 h 411"/>
                <a:gd name="T58" fmla="*/ 202 w 438"/>
                <a:gd name="T59" fmla="*/ 399 h 411"/>
                <a:gd name="T60" fmla="*/ 170 w 438"/>
                <a:gd name="T61" fmla="*/ 398 h 411"/>
                <a:gd name="T62" fmla="*/ 158 w 438"/>
                <a:gd name="T63" fmla="*/ 400 h 411"/>
                <a:gd name="T64" fmla="*/ 113 w 438"/>
                <a:gd name="T65" fmla="*/ 383 h 411"/>
                <a:gd name="T66" fmla="*/ 115 w 438"/>
                <a:gd name="T67" fmla="*/ 367 h 411"/>
                <a:gd name="T68" fmla="*/ 93 w 438"/>
                <a:gd name="T69" fmla="*/ 333 h 411"/>
                <a:gd name="T70" fmla="*/ 79 w 438"/>
                <a:gd name="T71" fmla="*/ 333 h 411"/>
                <a:gd name="T72" fmla="*/ 59 w 438"/>
                <a:gd name="T73" fmla="*/ 349 h 411"/>
                <a:gd name="T74" fmla="*/ 33 w 438"/>
                <a:gd name="T75" fmla="*/ 362 h 411"/>
                <a:gd name="T76" fmla="*/ 1 w 438"/>
                <a:gd name="T77" fmla="*/ 390 h 411"/>
                <a:gd name="T78" fmla="*/ 3 w 438"/>
                <a:gd name="T79" fmla="*/ 333 h 411"/>
                <a:gd name="T80" fmla="*/ 3 w 438"/>
                <a:gd name="T81" fmla="*/ 316 h 411"/>
                <a:gd name="T82" fmla="*/ 3 w 438"/>
                <a:gd name="T83" fmla="*/ 288 h 411"/>
                <a:gd name="T84" fmla="*/ 6 w 438"/>
                <a:gd name="T85" fmla="*/ 251 h 411"/>
                <a:gd name="T86" fmla="*/ 8 w 438"/>
                <a:gd name="T87" fmla="*/ 240 h 411"/>
                <a:gd name="T88" fmla="*/ 5 w 438"/>
                <a:gd name="T89" fmla="*/ 225 h 411"/>
                <a:gd name="T90" fmla="*/ 1 w 438"/>
                <a:gd name="T91" fmla="*/ 202 h 411"/>
                <a:gd name="T92" fmla="*/ 4 w 438"/>
                <a:gd name="T93" fmla="*/ 190 h 411"/>
                <a:gd name="T94" fmla="*/ 6 w 438"/>
                <a:gd name="T95" fmla="*/ 174 h 411"/>
                <a:gd name="T96" fmla="*/ 6 w 438"/>
                <a:gd name="T97" fmla="*/ 161 h 411"/>
                <a:gd name="T98" fmla="*/ 0 w 438"/>
                <a:gd name="T99" fmla="*/ 136 h 411"/>
                <a:gd name="T100" fmla="*/ 7 w 438"/>
                <a:gd name="T101" fmla="*/ 9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8" h="411">
                  <a:moveTo>
                    <a:pt x="7" y="89"/>
                  </a:moveTo>
                  <a:lnTo>
                    <a:pt x="8" y="81"/>
                  </a:lnTo>
                  <a:lnTo>
                    <a:pt x="8" y="75"/>
                  </a:lnTo>
                  <a:lnTo>
                    <a:pt x="5" y="72"/>
                  </a:lnTo>
                  <a:lnTo>
                    <a:pt x="5" y="68"/>
                  </a:lnTo>
                  <a:lnTo>
                    <a:pt x="3" y="58"/>
                  </a:lnTo>
                  <a:lnTo>
                    <a:pt x="4" y="50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3" y="24"/>
                  </a:lnTo>
                  <a:lnTo>
                    <a:pt x="28" y="30"/>
                  </a:lnTo>
                  <a:lnTo>
                    <a:pt x="36" y="34"/>
                  </a:lnTo>
                  <a:lnTo>
                    <a:pt x="41" y="37"/>
                  </a:lnTo>
                  <a:lnTo>
                    <a:pt x="49" y="40"/>
                  </a:lnTo>
                  <a:lnTo>
                    <a:pt x="62" y="44"/>
                  </a:lnTo>
                  <a:lnTo>
                    <a:pt x="68" y="45"/>
                  </a:lnTo>
                  <a:lnTo>
                    <a:pt x="83" y="48"/>
                  </a:lnTo>
                  <a:lnTo>
                    <a:pt x="101" y="45"/>
                  </a:lnTo>
                  <a:lnTo>
                    <a:pt x="116" y="43"/>
                  </a:lnTo>
                  <a:lnTo>
                    <a:pt x="118" y="45"/>
                  </a:lnTo>
                  <a:lnTo>
                    <a:pt x="127" y="46"/>
                  </a:lnTo>
                  <a:lnTo>
                    <a:pt x="138" y="50"/>
                  </a:lnTo>
                  <a:lnTo>
                    <a:pt x="162" y="37"/>
                  </a:lnTo>
                  <a:lnTo>
                    <a:pt x="161" y="27"/>
                  </a:lnTo>
                  <a:lnTo>
                    <a:pt x="168" y="25"/>
                  </a:lnTo>
                  <a:lnTo>
                    <a:pt x="209" y="21"/>
                  </a:lnTo>
                  <a:lnTo>
                    <a:pt x="219" y="15"/>
                  </a:lnTo>
                  <a:lnTo>
                    <a:pt x="316" y="3"/>
                  </a:lnTo>
                  <a:lnTo>
                    <a:pt x="336" y="0"/>
                  </a:lnTo>
                  <a:lnTo>
                    <a:pt x="348" y="3"/>
                  </a:lnTo>
                  <a:lnTo>
                    <a:pt x="423" y="22"/>
                  </a:lnTo>
                  <a:lnTo>
                    <a:pt x="421" y="35"/>
                  </a:lnTo>
                  <a:lnTo>
                    <a:pt x="420" y="42"/>
                  </a:lnTo>
                  <a:lnTo>
                    <a:pt x="419" y="48"/>
                  </a:lnTo>
                  <a:lnTo>
                    <a:pt x="422" y="54"/>
                  </a:lnTo>
                  <a:lnTo>
                    <a:pt x="425" y="59"/>
                  </a:lnTo>
                  <a:lnTo>
                    <a:pt x="431" y="63"/>
                  </a:lnTo>
                  <a:lnTo>
                    <a:pt x="437" y="61"/>
                  </a:lnTo>
                  <a:lnTo>
                    <a:pt x="438" y="70"/>
                  </a:lnTo>
                  <a:lnTo>
                    <a:pt x="437" y="79"/>
                  </a:lnTo>
                  <a:lnTo>
                    <a:pt x="437" y="85"/>
                  </a:lnTo>
                  <a:lnTo>
                    <a:pt x="436" y="90"/>
                  </a:lnTo>
                  <a:lnTo>
                    <a:pt x="435" y="100"/>
                  </a:lnTo>
                  <a:lnTo>
                    <a:pt x="435" y="102"/>
                  </a:lnTo>
                  <a:lnTo>
                    <a:pt x="434" y="111"/>
                  </a:lnTo>
                  <a:lnTo>
                    <a:pt x="433" y="118"/>
                  </a:lnTo>
                  <a:lnTo>
                    <a:pt x="422" y="127"/>
                  </a:lnTo>
                  <a:lnTo>
                    <a:pt x="422" y="130"/>
                  </a:lnTo>
                  <a:lnTo>
                    <a:pt x="430" y="128"/>
                  </a:lnTo>
                  <a:lnTo>
                    <a:pt x="432" y="130"/>
                  </a:lnTo>
                  <a:lnTo>
                    <a:pt x="430" y="144"/>
                  </a:lnTo>
                  <a:lnTo>
                    <a:pt x="428" y="159"/>
                  </a:lnTo>
                  <a:lnTo>
                    <a:pt x="428" y="162"/>
                  </a:lnTo>
                  <a:lnTo>
                    <a:pt x="427" y="167"/>
                  </a:lnTo>
                  <a:lnTo>
                    <a:pt x="425" y="178"/>
                  </a:lnTo>
                  <a:lnTo>
                    <a:pt x="422" y="191"/>
                  </a:lnTo>
                  <a:lnTo>
                    <a:pt x="414" y="194"/>
                  </a:lnTo>
                  <a:lnTo>
                    <a:pt x="409" y="221"/>
                  </a:lnTo>
                  <a:lnTo>
                    <a:pt x="414" y="223"/>
                  </a:lnTo>
                  <a:lnTo>
                    <a:pt x="414" y="234"/>
                  </a:lnTo>
                  <a:lnTo>
                    <a:pt x="419" y="241"/>
                  </a:lnTo>
                  <a:lnTo>
                    <a:pt x="420" y="247"/>
                  </a:lnTo>
                  <a:lnTo>
                    <a:pt x="421" y="255"/>
                  </a:lnTo>
                  <a:lnTo>
                    <a:pt x="434" y="276"/>
                  </a:lnTo>
                  <a:lnTo>
                    <a:pt x="434" y="284"/>
                  </a:lnTo>
                  <a:lnTo>
                    <a:pt x="432" y="299"/>
                  </a:lnTo>
                  <a:lnTo>
                    <a:pt x="414" y="360"/>
                  </a:lnTo>
                  <a:lnTo>
                    <a:pt x="389" y="369"/>
                  </a:lnTo>
                  <a:lnTo>
                    <a:pt x="377" y="382"/>
                  </a:lnTo>
                  <a:lnTo>
                    <a:pt x="359" y="373"/>
                  </a:lnTo>
                  <a:lnTo>
                    <a:pt x="324" y="382"/>
                  </a:lnTo>
                  <a:lnTo>
                    <a:pt x="308" y="389"/>
                  </a:lnTo>
                  <a:lnTo>
                    <a:pt x="292" y="388"/>
                  </a:lnTo>
                  <a:lnTo>
                    <a:pt x="273" y="382"/>
                  </a:lnTo>
                  <a:lnTo>
                    <a:pt x="270" y="385"/>
                  </a:lnTo>
                  <a:lnTo>
                    <a:pt x="269" y="388"/>
                  </a:lnTo>
                  <a:lnTo>
                    <a:pt x="267" y="391"/>
                  </a:lnTo>
                  <a:lnTo>
                    <a:pt x="265" y="394"/>
                  </a:lnTo>
                  <a:lnTo>
                    <a:pt x="262" y="396"/>
                  </a:lnTo>
                  <a:lnTo>
                    <a:pt x="258" y="398"/>
                  </a:lnTo>
                  <a:lnTo>
                    <a:pt x="249" y="401"/>
                  </a:lnTo>
                  <a:lnTo>
                    <a:pt x="236" y="395"/>
                  </a:lnTo>
                  <a:lnTo>
                    <a:pt x="233" y="393"/>
                  </a:lnTo>
                  <a:lnTo>
                    <a:pt x="231" y="392"/>
                  </a:lnTo>
                  <a:lnTo>
                    <a:pt x="228" y="391"/>
                  </a:lnTo>
                  <a:lnTo>
                    <a:pt x="224" y="391"/>
                  </a:lnTo>
                  <a:lnTo>
                    <a:pt x="217" y="395"/>
                  </a:lnTo>
                  <a:lnTo>
                    <a:pt x="213" y="396"/>
                  </a:lnTo>
                  <a:lnTo>
                    <a:pt x="210" y="397"/>
                  </a:lnTo>
                  <a:lnTo>
                    <a:pt x="202" y="399"/>
                  </a:lnTo>
                  <a:lnTo>
                    <a:pt x="196" y="399"/>
                  </a:lnTo>
                  <a:lnTo>
                    <a:pt x="181" y="398"/>
                  </a:lnTo>
                  <a:lnTo>
                    <a:pt x="170" y="398"/>
                  </a:lnTo>
                  <a:lnTo>
                    <a:pt x="167" y="399"/>
                  </a:lnTo>
                  <a:lnTo>
                    <a:pt x="163" y="400"/>
                  </a:lnTo>
                  <a:lnTo>
                    <a:pt x="158" y="400"/>
                  </a:lnTo>
                  <a:lnTo>
                    <a:pt x="136" y="411"/>
                  </a:lnTo>
                  <a:lnTo>
                    <a:pt x="119" y="404"/>
                  </a:lnTo>
                  <a:lnTo>
                    <a:pt x="113" y="383"/>
                  </a:lnTo>
                  <a:lnTo>
                    <a:pt x="110" y="374"/>
                  </a:lnTo>
                  <a:lnTo>
                    <a:pt x="111" y="371"/>
                  </a:lnTo>
                  <a:lnTo>
                    <a:pt x="115" y="367"/>
                  </a:lnTo>
                  <a:lnTo>
                    <a:pt x="109" y="356"/>
                  </a:lnTo>
                  <a:lnTo>
                    <a:pt x="95" y="337"/>
                  </a:lnTo>
                  <a:lnTo>
                    <a:pt x="93" y="333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9" y="333"/>
                  </a:lnTo>
                  <a:lnTo>
                    <a:pt x="74" y="338"/>
                  </a:lnTo>
                  <a:lnTo>
                    <a:pt x="62" y="347"/>
                  </a:lnTo>
                  <a:lnTo>
                    <a:pt x="59" y="349"/>
                  </a:lnTo>
                  <a:lnTo>
                    <a:pt x="48" y="354"/>
                  </a:lnTo>
                  <a:lnTo>
                    <a:pt x="39" y="360"/>
                  </a:lnTo>
                  <a:lnTo>
                    <a:pt x="33" y="362"/>
                  </a:lnTo>
                  <a:lnTo>
                    <a:pt x="30" y="364"/>
                  </a:lnTo>
                  <a:lnTo>
                    <a:pt x="23" y="369"/>
                  </a:lnTo>
                  <a:lnTo>
                    <a:pt x="1" y="390"/>
                  </a:lnTo>
                  <a:lnTo>
                    <a:pt x="2" y="370"/>
                  </a:lnTo>
                  <a:lnTo>
                    <a:pt x="2" y="363"/>
                  </a:lnTo>
                  <a:lnTo>
                    <a:pt x="3" y="333"/>
                  </a:lnTo>
                  <a:lnTo>
                    <a:pt x="3" y="329"/>
                  </a:lnTo>
                  <a:lnTo>
                    <a:pt x="3" y="319"/>
                  </a:lnTo>
                  <a:lnTo>
                    <a:pt x="3" y="316"/>
                  </a:lnTo>
                  <a:lnTo>
                    <a:pt x="3" y="309"/>
                  </a:lnTo>
                  <a:lnTo>
                    <a:pt x="3" y="304"/>
                  </a:lnTo>
                  <a:lnTo>
                    <a:pt x="3" y="288"/>
                  </a:lnTo>
                  <a:lnTo>
                    <a:pt x="4" y="277"/>
                  </a:lnTo>
                  <a:lnTo>
                    <a:pt x="5" y="265"/>
                  </a:lnTo>
                  <a:lnTo>
                    <a:pt x="6" y="251"/>
                  </a:lnTo>
                  <a:lnTo>
                    <a:pt x="7" y="246"/>
                  </a:lnTo>
                  <a:lnTo>
                    <a:pt x="7" y="243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7" y="229"/>
                  </a:lnTo>
                  <a:lnTo>
                    <a:pt x="5" y="225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2"/>
                  </a:lnTo>
                  <a:lnTo>
                    <a:pt x="1" y="199"/>
                  </a:lnTo>
                  <a:lnTo>
                    <a:pt x="2" y="195"/>
                  </a:lnTo>
                  <a:lnTo>
                    <a:pt x="4" y="190"/>
                  </a:lnTo>
                  <a:lnTo>
                    <a:pt x="5" y="185"/>
                  </a:lnTo>
                  <a:lnTo>
                    <a:pt x="6" y="177"/>
                  </a:lnTo>
                  <a:lnTo>
                    <a:pt x="6" y="174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6" y="161"/>
                  </a:lnTo>
                  <a:lnTo>
                    <a:pt x="6" y="152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6" y="109"/>
                  </a:lnTo>
                  <a:lnTo>
                    <a:pt x="7" y="98"/>
                  </a:lnTo>
                  <a:lnTo>
                    <a:pt x="7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8" name="Barceloneta">
              <a:extLst>
                <a:ext uri="{FF2B5EF4-FFF2-40B4-BE49-F238E27FC236}">
                  <a16:creationId xmlns:a16="http://schemas.microsoft.com/office/drawing/2014/main" id="{28FA3760-0D94-C97E-2919-5E4761BEC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195" y="129703"/>
              <a:ext cx="349921" cy="499357"/>
            </a:xfrm>
            <a:custGeom>
              <a:avLst/>
              <a:gdLst>
                <a:gd name="T0" fmla="*/ 12 w 166"/>
                <a:gd name="T1" fmla="*/ 25 h 231"/>
                <a:gd name="T2" fmla="*/ 10 w 166"/>
                <a:gd name="T3" fmla="*/ 38 h 231"/>
                <a:gd name="T4" fmla="*/ 16 w 166"/>
                <a:gd name="T5" fmla="*/ 49 h 231"/>
                <a:gd name="T6" fmla="*/ 28 w 166"/>
                <a:gd name="T7" fmla="*/ 51 h 231"/>
                <a:gd name="T8" fmla="*/ 28 w 166"/>
                <a:gd name="T9" fmla="*/ 69 h 231"/>
                <a:gd name="T10" fmla="*/ 27 w 166"/>
                <a:gd name="T11" fmla="*/ 80 h 231"/>
                <a:gd name="T12" fmla="*/ 26 w 166"/>
                <a:gd name="T13" fmla="*/ 92 h 231"/>
                <a:gd name="T14" fmla="*/ 24 w 166"/>
                <a:gd name="T15" fmla="*/ 108 h 231"/>
                <a:gd name="T16" fmla="*/ 13 w 166"/>
                <a:gd name="T17" fmla="*/ 120 h 231"/>
                <a:gd name="T18" fmla="*/ 23 w 166"/>
                <a:gd name="T19" fmla="*/ 120 h 231"/>
                <a:gd name="T20" fmla="*/ 19 w 166"/>
                <a:gd name="T21" fmla="*/ 149 h 231"/>
                <a:gd name="T22" fmla="*/ 18 w 166"/>
                <a:gd name="T23" fmla="*/ 157 h 231"/>
                <a:gd name="T24" fmla="*/ 13 w 166"/>
                <a:gd name="T25" fmla="*/ 181 h 231"/>
                <a:gd name="T26" fmla="*/ 0 w 166"/>
                <a:gd name="T27" fmla="*/ 211 h 231"/>
                <a:gd name="T28" fmla="*/ 5 w 166"/>
                <a:gd name="T29" fmla="*/ 224 h 231"/>
                <a:gd name="T30" fmla="*/ 24 w 166"/>
                <a:gd name="T31" fmla="*/ 231 h 231"/>
                <a:gd name="T32" fmla="*/ 28 w 166"/>
                <a:gd name="T33" fmla="*/ 217 h 231"/>
                <a:gd name="T34" fmla="*/ 52 w 166"/>
                <a:gd name="T35" fmla="*/ 184 h 231"/>
                <a:gd name="T36" fmla="*/ 72 w 166"/>
                <a:gd name="T37" fmla="*/ 178 h 231"/>
                <a:gd name="T38" fmla="*/ 84 w 166"/>
                <a:gd name="T39" fmla="*/ 180 h 231"/>
                <a:gd name="T40" fmla="*/ 115 w 166"/>
                <a:gd name="T41" fmla="*/ 194 h 231"/>
                <a:gd name="T42" fmla="*/ 117 w 166"/>
                <a:gd name="T43" fmla="*/ 168 h 231"/>
                <a:gd name="T44" fmla="*/ 133 w 166"/>
                <a:gd name="T45" fmla="*/ 157 h 231"/>
                <a:gd name="T46" fmla="*/ 152 w 166"/>
                <a:gd name="T47" fmla="*/ 146 h 231"/>
                <a:gd name="T48" fmla="*/ 166 w 166"/>
                <a:gd name="T49" fmla="*/ 134 h 231"/>
                <a:gd name="T50" fmla="*/ 151 w 166"/>
                <a:gd name="T51" fmla="*/ 114 h 231"/>
                <a:gd name="T52" fmla="*/ 141 w 166"/>
                <a:gd name="T53" fmla="*/ 116 h 231"/>
                <a:gd name="T54" fmla="*/ 134 w 166"/>
                <a:gd name="T55" fmla="*/ 107 h 231"/>
                <a:gd name="T56" fmla="*/ 126 w 166"/>
                <a:gd name="T57" fmla="*/ 106 h 231"/>
                <a:gd name="T58" fmla="*/ 143 w 166"/>
                <a:gd name="T59" fmla="*/ 92 h 231"/>
                <a:gd name="T60" fmla="*/ 128 w 166"/>
                <a:gd name="T61" fmla="*/ 84 h 231"/>
                <a:gd name="T62" fmla="*/ 129 w 166"/>
                <a:gd name="T63" fmla="*/ 76 h 231"/>
                <a:gd name="T64" fmla="*/ 144 w 166"/>
                <a:gd name="T65" fmla="*/ 43 h 231"/>
                <a:gd name="T66" fmla="*/ 135 w 166"/>
                <a:gd name="T67" fmla="*/ 26 h 231"/>
                <a:gd name="T68" fmla="*/ 138 w 166"/>
                <a:gd name="T69" fmla="*/ 19 h 231"/>
                <a:gd name="T70" fmla="*/ 100 w 166"/>
                <a:gd name="T71" fmla="*/ 2 h 231"/>
                <a:gd name="T72" fmla="*/ 88 w 166"/>
                <a:gd name="T73" fmla="*/ 4 h 231"/>
                <a:gd name="T74" fmla="*/ 81 w 166"/>
                <a:gd name="T75" fmla="*/ 1 h 231"/>
                <a:gd name="T76" fmla="*/ 70 w 166"/>
                <a:gd name="T77" fmla="*/ 3 h 231"/>
                <a:gd name="T78" fmla="*/ 29 w 166"/>
                <a:gd name="T79" fmla="*/ 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31">
                  <a:moveTo>
                    <a:pt x="14" y="12"/>
                  </a:moveTo>
                  <a:lnTo>
                    <a:pt x="12" y="25"/>
                  </a:lnTo>
                  <a:lnTo>
                    <a:pt x="11" y="32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6" y="49"/>
                  </a:lnTo>
                  <a:lnTo>
                    <a:pt x="22" y="53"/>
                  </a:lnTo>
                  <a:lnTo>
                    <a:pt x="28" y="51"/>
                  </a:lnTo>
                  <a:lnTo>
                    <a:pt x="29" y="60"/>
                  </a:lnTo>
                  <a:lnTo>
                    <a:pt x="28" y="69"/>
                  </a:lnTo>
                  <a:lnTo>
                    <a:pt x="28" y="75"/>
                  </a:lnTo>
                  <a:lnTo>
                    <a:pt x="27" y="8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5" y="101"/>
                  </a:lnTo>
                  <a:lnTo>
                    <a:pt x="24" y="108"/>
                  </a:lnTo>
                  <a:lnTo>
                    <a:pt x="13" y="117"/>
                  </a:lnTo>
                  <a:lnTo>
                    <a:pt x="13" y="120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1" y="134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8" y="157"/>
                  </a:lnTo>
                  <a:lnTo>
                    <a:pt x="16" y="168"/>
                  </a:lnTo>
                  <a:lnTo>
                    <a:pt x="13" y="181"/>
                  </a:lnTo>
                  <a:lnTo>
                    <a:pt x="5" y="184"/>
                  </a:lnTo>
                  <a:lnTo>
                    <a:pt x="0" y="211"/>
                  </a:lnTo>
                  <a:lnTo>
                    <a:pt x="5" y="213"/>
                  </a:lnTo>
                  <a:lnTo>
                    <a:pt x="5" y="224"/>
                  </a:lnTo>
                  <a:lnTo>
                    <a:pt x="10" y="231"/>
                  </a:lnTo>
                  <a:lnTo>
                    <a:pt x="24" y="231"/>
                  </a:lnTo>
                  <a:lnTo>
                    <a:pt x="24" y="217"/>
                  </a:lnTo>
                  <a:lnTo>
                    <a:pt x="28" y="217"/>
                  </a:lnTo>
                  <a:lnTo>
                    <a:pt x="41" y="202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72" y="178"/>
                  </a:lnTo>
                  <a:lnTo>
                    <a:pt x="79" y="180"/>
                  </a:lnTo>
                  <a:lnTo>
                    <a:pt x="84" y="180"/>
                  </a:lnTo>
                  <a:lnTo>
                    <a:pt x="96" y="188"/>
                  </a:lnTo>
                  <a:lnTo>
                    <a:pt x="115" y="194"/>
                  </a:lnTo>
                  <a:lnTo>
                    <a:pt x="115" y="175"/>
                  </a:lnTo>
                  <a:lnTo>
                    <a:pt x="117" y="168"/>
                  </a:lnTo>
                  <a:lnTo>
                    <a:pt x="114" y="164"/>
                  </a:lnTo>
                  <a:lnTo>
                    <a:pt x="133" y="157"/>
                  </a:lnTo>
                  <a:lnTo>
                    <a:pt x="138" y="152"/>
                  </a:lnTo>
                  <a:lnTo>
                    <a:pt x="152" y="146"/>
                  </a:lnTo>
                  <a:lnTo>
                    <a:pt x="154" y="140"/>
                  </a:lnTo>
                  <a:lnTo>
                    <a:pt x="166" y="134"/>
                  </a:lnTo>
                  <a:lnTo>
                    <a:pt x="160" y="134"/>
                  </a:lnTo>
                  <a:lnTo>
                    <a:pt x="151" y="114"/>
                  </a:lnTo>
                  <a:lnTo>
                    <a:pt x="147" y="111"/>
                  </a:lnTo>
                  <a:lnTo>
                    <a:pt x="141" y="116"/>
                  </a:lnTo>
                  <a:lnTo>
                    <a:pt x="138" y="110"/>
                  </a:lnTo>
                  <a:lnTo>
                    <a:pt x="134" y="107"/>
                  </a:lnTo>
                  <a:lnTo>
                    <a:pt x="131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43" y="92"/>
                  </a:lnTo>
                  <a:lnTo>
                    <a:pt x="138" y="77"/>
                  </a:lnTo>
                  <a:lnTo>
                    <a:pt x="128" y="84"/>
                  </a:lnTo>
                  <a:lnTo>
                    <a:pt x="128" y="80"/>
                  </a:lnTo>
                  <a:lnTo>
                    <a:pt x="129" y="76"/>
                  </a:lnTo>
                  <a:lnTo>
                    <a:pt x="144" y="57"/>
                  </a:lnTo>
                  <a:lnTo>
                    <a:pt x="144" y="43"/>
                  </a:lnTo>
                  <a:lnTo>
                    <a:pt x="143" y="37"/>
                  </a:lnTo>
                  <a:lnTo>
                    <a:pt x="135" y="26"/>
                  </a:lnTo>
                  <a:lnTo>
                    <a:pt x="137" y="22"/>
                  </a:lnTo>
                  <a:lnTo>
                    <a:pt x="138" y="19"/>
                  </a:lnTo>
                  <a:lnTo>
                    <a:pt x="107" y="8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81" y="1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14" y="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9" name="Barranquitas">
              <a:extLst>
                <a:ext uri="{FF2B5EF4-FFF2-40B4-BE49-F238E27FC236}">
                  <a16:creationId xmlns:a16="http://schemas.microsoft.com/office/drawing/2014/main" id="{10E1157F-A2F5-388B-CBCF-FE3322750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712" y="1327293"/>
              <a:ext cx="647141" cy="484224"/>
            </a:xfrm>
            <a:custGeom>
              <a:avLst/>
              <a:gdLst>
                <a:gd name="T0" fmla="*/ 138 w 307"/>
                <a:gd name="T1" fmla="*/ 1 h 224"/>
                <a:gd name="T2" fmla="*/ 110 w 307"/>
                <a:gd name="T3" fmla="*/ 3 h 224"/>
                <a:gd name="T4" fmla="*/ 99 w 307"/>
                <a:gd name="T5" fmla="*/ 13 h 224"/>
                <a:gd name="T6" fmla="*/ 91 w 307"/>
                <a:gd name="T7" fmla="*/ 20 h 224"/>
                <a:gd name="T8" fmla="*/ 81 w 307"/>
                <a:gd name="T9" fmla="*/ 24 h 224"/>
                <a:gd name="T10" fmla="*/ 68 w 307"/>
                <a:gd name="T11" fmla="*/ 21 h 224"/>
                <a:gd name="T12" fmla="*/ 52 w 307"/>
                <a:gd name="T13" fmla="*/ 32 h 224"/>
                <a:gd name="T14" fmla="*/ 54 w 307"/>
                <a:gd name="T15" fmla="*/ 50 h 224"/>
                <a:gd name="T16" fmla="*/ 51 w 307"/>
                <a:gd name="T17" fmla="*/ 82 h 224"/>
                <a:gd name="T18" fmla="*/ 49 w 307"/>
                <a:gd name="T19" fmla="*/ 115 h 224"/>
                <a:gd name="T20" fmla="*/ 44 w 307"/>
                <a:gd name="T21" fmla="*/ 132 h 224"/>
                <a:gd name="T22" fmla="*/ 37 w 307"/>
                <a:gd name="T23" fmla="*/ 124 h 224"/>
                <a:gd name="T24" fmla="*/ 30 w 307"/>
                <a:gd name="T25" fmla="*/ 114 h 224"/>
                <a:gd name="T26" fmla="*/ 18 w 307"/>
                <a:gd name="T27" fmla="*/ 119 h 224"/>
                <a:gd name="T28" fmla="*/ 16 w 307"/>
                <a:gd name="T29" fmla="*/ 132 h 224"/>
                <a:gd name="T30" fmla="*/ 9 w 307"/>
                <a:gd name="T31" fmla="*/ 146 h 224"/>
                <a:gd name="T32" fmla="*/ 0 w 307"/>
                <a:gd name="T33" fmla="*/ 153 h 224"/>
                <a:gd name="T34" fmla="*/ 1 w 307"/>
                <a:gd name="T35" fmla="*/ 161 h 224"/>
                <a:gd name="T36" fmla="*/ 1 w 307"/>
                <a:gd name="T37" fmla="*/ 174 h 224"/>
                <a:gd name="T38" fmla="*/ 11 w 307"/>
                <a:gd name="T39" fmla="*/ 177 h 224"/>
                <a:gd name="T40" fmla="*/ 25 w 307"/>
                <a:gd name="T41" fmla="*/ 183 h 224"/>
                <a:gd name="T42" fmla="*/ 41 w 307"/>
                <a:gd name="T43" fmla="*/ 184 h 224"/>
                <a:gd name="T44" fmla="*/ 47 w 307"/>
                <a:gd name="T45" fmla="*/ 189 h 224"/>
                <a:gd name="T46" fmla="*/ 56 w 307"/>
                <a:gd name="T47" fmla="*/ 192 h 224"/>
                <a:gd name="T48" fmla="*/ 72 w 307"/>
                <a:gd name="T49" fmla="*/ 188 h 224"/>
                <a:gd name="T50" fmla="*/ 82 w 307"/>
                <a:gd name="T51" fmla="*/ 186 h 224"/>
                <a:gd name="T52" fmla="*/ 101 w 307"/>
                <a:gd name="T53" fmla="*/ 195 h 224"/>
                <a:gd name="T54" fmla="*/ 119 w 307"/>
                <a:gd name="T55" fmla="*/ 199 h 224"/>
                <a:gd name="T56" fmla="*/ 121 w 307"/>
                <a:gd name="T57" fmla="*/ 216 h 224"/>
                <a:gd name="T58" fmla="*/ 136 w 307"/>
                <a:gd name="T59" fmla="*/ 224 h 224"/>
                <a:gd name="T60" fmla="*/ 149 w 307"/>
                <a:gd name="T61" fmla="*/ 207 h 224"/>
                <a:gd name="T62" fmla="*/ 185 w 307"/>
                <a:gd name="T63" fmla="*/ 195 h 224"/>
                <a:gd name="T64" fmla="*/ 191 w 307"/>
                <a:gd name="T65" fmla="*/ 185 h 224"/>
                <a:gd name="T66" fmla="*/ 226 w 307"/>
                <a:gd name="T67" fmla="*/ 177 h 224"/>
                <a:gd name="T68" fmla="*/ 286 w 307"/>
                <a:gd name="T69" fmla="*/ 193 h 224"/>
                <a:gd name="T70" fmla="*/ 305 w 307"/>
                <a:gd name="T71" fmla="*/ 151 h 224"/>
                <a:gd name="T72" fmla="*/ 286 w 307"/>
                <a:gd name="T73" fmla="*/ 135 h 224"/>
                <a:gd name="T74" fmla="*/ 256 w 307"/>
                <a:gd name="T75" fmla="*/ 149 h 224"/>
                <a:gd name="T76" fmla="*/ 253 w 307"/>
                <a:gd name="T77" fmla="*/ 134 h 224"/>
                <a:gd name="T78" fmla="*/ 253 w 307"/>
                <a:gd name="T79" fmla="*/ 123 h 224"/>
                <a:gd name="T80" fmla="*/ 252 w 307"/>
                <a:gd name="T81" fmla="*/ 101 h 224"/>
                <a:gd name="T82" fmla="*/ 245 w 307"/>
                <a:gd name="T83" fmla="*/ 93 h 224"/>
                <a:gd name="T84" fmla="*/ 241 w 307"/>
                <a:gd name="T85" fmla="*/ 82 h 224"/>
                <a:gd name="T86" fmla="*/ 240 w 307"/>
                <a:gd name="T87" fmla="*/ 64 h 224"/>
                <a:gd name="T88" fmla="*/ 245 w 307"/>
                <a:gd name="T89" fmla="*/ 50 h 224"/>
                <a:gd name="T90" fmla="*/ 249 w 307"/>
                <a:gd name="T91" fmla="*/ 35 h 224"/>
                <a:gd name="T92" fmla="*/ 247 w 307"/>
                <a:gd name="T93" fmla="*/ 25 h 224"/>
                <a:gd name="T94" fmla="*/ 242 w 307"/>
                <a:gd name="T95" fmla="*/ 10 h 224"/>
                <a:gd name="T96" fmla="*/ 232 w 307"/>
                <a:gd name="T97" fmla="*/ 11 h 224"/>
                <a:gd name="T98" fmla="*/ 197 w 307"/>
                <a:gd name="T99" fmla="*/ 10 h 224"/>
                <a:gd name="T100" fmla="*/ 176 w 307"/>
                <a:gd name="T101" fmla="*/ 9 h 224"/>
                <a:gd name="T102" fmla="*/ 152 w 307"/>
                <a:gd name="T103" fmla="*/ 15 h 224"/>
                <a:gd name="T104" fmla="*/ 144 w 307"/>
                <a:gd name="T105" fmla="*/ 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224">
                  <a:moveTo>
                    <a:pt x="144" y="3"/>
                  </a:moveTo>
                  <a:lnTo>
                    <a:pt x="141" y="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7" y="3"/>
                  </a:lnTo>
                  <a:lnTo>
                    <a:pt x="110" y="3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1" y="24"/>
                  </a:lnTo>
                  <a:lnTo>
                    <a:pt x="75" y="22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1" y="21"/>
                  </a:lnTo>
                  <a:lnTo>
                    <a:pt x="55" y="20"/>
                  </a:lnTo>
                  <a:lnTo>
                    <a:pt x="52" y="32"/>
                  </a:lnTo>
                  <a:lnTo>
                    <a:pt x="52" y="35"/>
                  </a:lnTo>
                  <a:lnTo>
                    <a:pt x="52" y="39"/>
                  </a:lnTo>
                  <a:lnTo>
                    <a:pt x="54" y="50"/>
                  </a:lnTo>
                  <a:lnTo>
                    <a:pt x="53" y="56"/>
                  </a:lnTo>
                  <a:lnTo>
                    <a:pt x="45" y="61"/>
                  </a:lnTo>
                  <a:lnTo>
                    <a:pt x="51" y="82"/>
                  </a:lnTo>
                  <a:lnTo>
                    <a:pt x="50" y="85"/>
                  </a:lnTo>
                  <a:lnTo>
                    <a:pt x="53" y="103"/>
                  </a:lnTo>
                  <a:lnTo>
                    <a:pt x="49" y="115"/>
                  </a:lnTo>
                  <a:lnTo>
                    <a:pt x="51" y="124"/>
                  </a:lnTo>
                  <a:lnTo>
                    <a:pt x="51" y="128"/>
                  </a:lnTo>
                  <a:lnTo>
                    <a:pt x="44" y="132"/>
                  </a:lnTo>
                  <a:lnTo>
                    <a:pt x="41" y="131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6"/>
                  </a:lnTo>
                  <a:lnTo>
                    <a:pt x="16" y="132"/>
                  </a:lnTo>
                  <a:lnTo>
                    <a:pt x="19" y="147"/>
                  </a:lnTo>
                  <a:lnTo>
                    <a:pt x="16" y="146"/>
                  </a:lnTo>
                  <a:lnTo>
                    <a:pt x="9" y="146"/>
                  </a:lnTo>
                  <a:lnTo>
                    <a:pt x="4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6"/>
                  </a:lnTo>
                  <a:lnTo>
                    <a:pt x="2" y="159"/>
                  </a:lnTo>
                  <a:lnTo>
                    <a:pt x="1" y="161"/>
                  </a:lnTo>
                  <a:lnTo>
                    <a:pt x="4" y="165"/>
                  </a:lnTo>
                  <a:lnTo>
                    <a:pt x="3" y="169"/>
                  </a:lnTo>
                  <a:lnTo>
                    <a:pt x="1" y="174"/>
                  </a:lnTo>
                  <a:lnTo>
                    <a:pt x="3" y="175"/>
                  </a:lnTo>
                  <a:lnTo>
                    <a:pt x="8" y="176"/>
                  </a:lnTo>
                  <a:lnTo>
                    <a:pt x="11" y="177"/>
                  </a:lnTo>
                  <a:lnTo>
                    <a:pt x="17" y="182"/>
                  </a:lnTo>
                  <a:lnTo>
                    <a:pt x="22" y="184"/>
                  </a:lnTo>
                  <a:lnTo>
                    <a:pt x="25" y="183"/>
                  </a:lnTo>
                  <a:lnTo>
                    <a:pt x="29" y="183"/>
                  </a:lnTo>
                  <a:lnTo>
                    <a:pt x="36" y="184"/>
                  </a:lnTo>
                  <a:lnTo>
                    <a:pt x="41" y="184"/>
                  </a:lnTo>
                  <a:lnTo>
                    <a:pt x="40" y="187"/>
                  </a:lnTo>
                  <a:lnTo>
                    <a:pt x="44" y="188"/>
                  </a:lnTo>
                  <a:lnTo>
                    <a:pt x="47" y="189"/>
                  </a:lnTo>
                  <a:lnTo>
                    <a:pt x="50" y="192"/>
                  </a:lnTo>
                  <a:lnTo>
                    <a:pt x="53" y="194"/>
                  </a:lnTo>
                  <a:lnTo>
                    <a:pt x="56" y="192"/>
                  </a:lnTo>
                  <a:lnTo>
                    <a:pt x="59" y="192"/>
                  </a:lnTo>
                  <a:lnTo>
                    <a:pt x="70" y="189"/>
                  </a:lnTo>
                  <a:lnTo>
                    <a:pt x="72" y="188"/>
                  </a:lnTo>
                  <a:lnTo>
                    <a:pt x="75" y="191"/>
                  </a:lnTo>
                  <a:lnTo>
                    <a:pt x="78" y="192"/>
                  </a:lnTo>
                  <a:lnTo>
                    <a:pt x="82" y="186"/>
                  </a:lnTo>
                  <a:lnTo>
                    <a:pt x="90" y="189"/>
                  </a:lnTo>
                  <a:lnTo>
                    <a:pt x="98" y="187"/>
                  </a:lnTo>
                  <a:lnTo>
                    <a:pt x="101" y="195"/>
                  </a:lnTo>
                  <a:lnTo>
                    <a:pt x="112" y="192"/>
                  </a:lnTo>
                  <a:lnTo>
                    <a:pt x="117" y="193"/>
                  </a:lnTo>
                  <a:lnTo>
                    <a:pt x="119" y="199"/>
                  </a:lnTo>
                  <a:lnTo>
                    <a:pt x="119" y="206"/>
                  </a:lnTo>
                  <a:lnTo>
                    <a:pt x="118" y="208"/>
                  </a:lnTo>
                  <a:lnTo>
                    <a:pt x="121" y="216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6" y="224"/>
                  </a:lnTo>
                  <a:lnTo>
                    <a:pt x="145" y="212"/>
                  </a:lnTo>
                  <a:lnTo>
                    <a:pt x="147" y="210"/>
                  </a:lnTo>
                  <a:lnTo>
                    <a:pt x="149" y="207"/>
                  </a:lnTo>
                  <a:lnTo>
                    <a:pt x="155" y="206"/>
                  </a:lnTo>
                  <a:lnTo>
                    <a:pt x="167" y="208"/>
                  </a:lnTo>
                  <a:lnTo>
                    <a:pt x="185" y="195"/>
                  </a:lnTo>
                  <a:lnTo>
                    <a:pt x="188" y="193"/>
                  </a:lnTo>
                  <a:lnTo>
                    <a:pt x="188" y="188"/>
                  </a:lnTo>
                  <a:lnTo>
                    <a:pt x="191" y="185"/>
                  </a:lnTo>
                  <a:lnTo>
                    <a:pt x="201" y="184"/>
                  </a:lnTo>
                  <a:lnTo>
                    <a:pt x="223" y="174"/>
                  </a:lnTo>
                  <a:lnTo>
                    <a:pt x="226" y="177"/>
                  </a:lnTo>
                  <a:lnTo>
                    <a:pt x="267" y="183"/>
                  </a:lnTo>
                  <a:lnTo>
                    <a:pt x="280" y="194"/>
                  </a:lnTo>
                  <a:lnTo>
                    <a:pt x="286" y="193"/>
                  </a:lnTo>
                  <a:lnTo>
                    <a:pt x="292" y="188"/>
                  </a:lnTo>
                  <a:lnTo>
                    <a:pt x="302" y="159"/>
                  </a:lnTo>
                  <a:lnTo>
                    <a:pt x="305" y="151"/>
                  </a:lnTo>
                  <a:lnTo>
                    <a:pt x="307" y="149"/>
                  </a:lnTo>
                  <a:lnTo>
                    <a:pt x="304" y="132"/>
                  </a:lnTo>
                  <a:lnTo>
                    <a:pt x="286" y="135"/>
                  </a:lnTo>
                  <a:lnTo>
                    <a:pt x="283" y="135"/>
                  </a:lnTo>
                  <a:lnTo>
                    <a:pt x="275" y="144"/>
                  </a:lnTo>
                  <a:lnTo>
                    <a:pt x="256" y="149"/>
                  </a:lnTo>
                  <a:lnTo>
                    <a:pt x="254" y="141"/>
                  </a:lnTo>
                  <a:lnTo>
                    <a:pt x="254" y="137"/>
                  </a:lnTo>
                  <a:lnTo>
                    <a:pt x="253" y="134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23"/>
                  </a:lnTo>
                  <a:lnTo>
                    <a:pt x="253" y="120"/>
                  </a:lnTo>
                  <a:lnTo>
                    <a:pt x="252" y="110"/>
                  </a:lnTo>
                  <a:lnTo>
                    <a:pt x="252" y="101"/>
                  </a:lnTo>
                  <a:lnTo>
                    <a:pt x="250" y="99"/>
                  </a:lnTo>
                  <a:lnTo>
                    <a:pt x="248" y="97"/>
                  </a:lnTo>
                  <a:lnTo>
                    <a:pt x="245" y="93"/>
                  </a:lnTo>
                  <a:lnTo>
                    <a:pt x="245" y="90"/>
                  </a:lnTo>
                  <a:lnTo>
                    <a:pt x="243" y="87"/>
                  </a:lnTo>
                  <a:lnTo>
                    <a:pt x="241" y="82"/>
                  </a:lnTo>
                  <a:lnTo>
                    <a:pt x="237" y="74"/>
                  </a:lnTo>
                  <a:lnTo>
                    <a:pt x="239" y="69"/>
                  </a:lnTo>
                  <a:lnTo>
                    <a:pt x="240" y="64"/>
                  </a:lnTo>
                  <a:lnTo>
                    <a:pt x="242" y="60"/>
                  </a:lnTo>
                  <a:lnTo>
                    <a:pt x="243" y="57"/>
                  </a:lnTo>
                  <a:lnTo>
                    <a:pt x="245" y="50"/>
                  </a:lnTo>
                  <a:lnTo>
                    <a:pt x="247" y="44"/>
                  </a:lnTo>
                  <a:lnTo>
                    <a:pt x="250" y="38"/>
                  </a:lnTo>
                  <a:lnTo>
                    <a:pt x="249" y="35"/>
                  </a:lnTo>
                  <a:lnTo>
                    <a:pt x="248" y="31"/>
                  </a:lnTo>
                  <a:lnTo>
                    <a:pt x="249" y="29"/>
                  </a:lnTo>
                  <a:lnTo>
                    <a:pt x="247" y="25"/>
                  </a:lnTo>
                  <a:lnTo>
                    <a:pt x="244" y="18"/>
                  </a:lnTo>
                  <a:lnTo>
                    <a:pt x="248" y="9"/>
                  </a:lnTo>
                  <a:lnTo>
                    <a:pt x="242" y="10"/>
                  </a:lnTo>
                  <a:lnTo>
                    <a:pt x="239" y="10"/>
                  </a:lnTo>
                  <a:lnTo>
                    <a:pt x="236" y="11"/>
                  </a:lnTo>
                  <a:lnTo>
                    <a:pt x="232" y="11"/>
                  </a:lnTo>
                  <a:lnTo>
                    <a:pt x="219" y="13"/>
                  </a:lnTo>
                  <a:lnTo>
                    <a:pt x="200" y="11"/>
                  </a:lnTo>
                  <a:lnTo>
                    <a:pt x="197" y="10"/>
                  </a:lnTo>
                  <a:lnTo>
                    <a:pt x="186" y="9"/>
                  </a:lnTo>
                  <a:lnTo>
                    <a:pt x="183" y="8"/>
                  </a:lnTo>
                  <a:lnTo>
                    <a:pt x="176" y="9"/>
                  </a:lnTo>
                  <a:lnTo>
                    <a:pt x="159" y="16"/>
                  </a:lnTo>
                  <a:lnTo>
                    <a:pt x="154" y="18"/>
                  </a:lnTo>
                  <a:lnTo>
                    <a:pt x="152" y="15"/>
                  </a:lnTo>
                  <a:lnTo>
                    <a:pt x="146" y="10"/>
                  </a:lnTo>
                  <a:lnTo>
                    <a:pt x="145" y="7"/>
                  </a:lnTo>
                  <a:lnTo>
                    <a:pt x="14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0" name="Bayamón">
              <a:extLst>
                <a:ext uri="{FF2B5EF4-FFF2-40B4-BE49-F238E27FC236}">
                  <a16:creationId xmlns:a16="http://schemas.microsoft.com/office/drawing/2014/main" id="{B2710C2D-4C53-CA4C-5A73-0797CCBB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62" y="425859"/>
              <a:ext cx="459534" cy="853877"/>
            </a:xfrm>
            <a:custGeom>
              <a:avLst/>
              <a:gdLst>
                <a:gd name="T0" fmla="*/ 199 w 218"/>
                <a:gd name="T1" fmla="*/ 26 h 395"/>
                <a:gd name="T2" fmla="*/ 211 w 218"/>
                <a:gd name="T3" fmla="*/ 37 h 395"/>
                <a:gd name="T4" fmla="*/ 205 w 218"/>
                <a:gd name="T5" fmla="*/ 51 h 395"/>
                <a:gd name="T6" fmla="*/ 196 w 218"/>
                <a:gd name="T7" fmla="*/ 63 h 395"/>
                <a:gd name="T8" fmla="*/ 203 w 218"/>
                <a:gd name="T9" fmla="*/ 75 h 395"/>
                <a:gd name="T10" fmla="*/ 205 w 218"/>
                <a:gd name="T11" fmla="*/ 94 h 395"/>
                <a:gd name="T12" fmla="*/ 215 w 218"/>
                <a:gd name="T13" fmla="*/ 111 h 395"/>
                <a:gd name="T14" fmla="*/ 209 w 218"/>
                <a:gd name="T15" fmla="*/ 123 h 395"/>
                <a:gd name="T16" fmla="*/ 194 w 218"/>
                <a:gd name="T17" fmla="*/ 118 h 395"/>
                <a:gd name="T18" fmla="*/ 180 w 218"/>
                <a:gd name="T19" fmla="*/ 110 h 395"/>
                <a:gd name="T20" fmla="*/ 180 w 218"/>
                <a:gd name="T21" fmla="*/ 127 h 395"/>
                <a:gd name="T22" fmla="*/ 173 w 218"/>
                <a:gd name="T23" fmla="*/ 150 h 395"/>
                <a:gd name="T24" fmla="*/ 163 w 218"/>
                <a:gd name="T25" fmla="*/ 168 h 395"/>
                <a:gd name="T26" fmla="*/ 176 w 218"/>
                <a:gd name="T27" fmla="*/ 184 h 395"/>
                <a:gd name="T28" fmla="*/ 173 w 218"/>
                <a:gd name="T29" fmla="*/ 224 h 395"/>
                <a:gd name="T30" fmla="*/ 164 w 218"/>
                <a:gd name="T31" fmla="*/ 236 h 395"/>
                <a:gd name="T32" fmla="*/ 164 w 218"/>
                <a:gd name="T33" fmla="*/ 249 h 395"/>
                <a:gd name="T34" fmla="*/ 171 w 218"/>
                <a:gd name="T35" fmla="*/ 273 h 395"/>
                <a:gd name="T36" fmla="*/ 166 w 218"/>
                <a:gd name="T37" fmla="*/ 298 h 395"/>
                <a:gd name="T38" fmla="*/ 165 w 218"/>
                <a:gd name="T39" fmla="*/ 320 h 395"/>
                <a:gd name="T40" fmla="*/ 164 w 218"/>
                <a:gd name="T41" fmla="*/ 341 h 395"/>
                <a:gd name="T42" fmla="*/ 123 w 218"/>
                <a:gd name="T43" fmla="*/ 340 h 395"/>
                <a:gd name="T44" fmla="*/ 104 w 218"/>
                <a:gd name="T45" fmla="*/ 351 h 395"/>
                <a:gd name="T46" fmla="*/ 87 w 218"/>
                <a:gd name="T47" fmla="*/ 353 h 395"/>
                <a:gd name="T48" fmla="*/ 68 w 218"/>
                <a:gd name="T49" fmla="*/ 372 h 395"/>
                <a:gd name="T50" fmla="*/ 59 w 218"/>
                <a:gd name="T51" fmla="*/ 385 h 395"/>
                <a:gd name="T52" fmla="*/ 51 w 218"/>
                <a:gd name="T53" fmla="*/ 395 h 395"/>
                <a:gd name="T54" fmla="*/ 44 w 218"/>
                <a:gd name="T55" fmla="*/ 381 h 395"/>
                <a:gd name="T56" fmla="*/ 23 w 218"/>
                <a:gd name="T57" fmla="*/ 355 h 395"/>
                <a:gd name="T58" fmla="*/ 12 w 218"/>
                <a:gd name="T59" fmla="*/ 343 h 395"/>
                <a:gd name="T60" fmla="*/ 4 w 218"/>
                <a:gd name="T61" fmla="*/ 316 h 395"/>
                <a:gd name="T62" fmla="*/ 6 w 218"/>
                <a:gd name="T63" fmla="*/ 293 h 395"/>
                <a:gd name="T64" fmla="*/ 8 w 218"/>
                <a:gd name="T65" fmla="*/ 284 h 395"/>
                <a:gd name="T66" fmla="*/ 17 w 218"/>
                <a:gd name="T67" fmla="*/ 278 h 395"/>
                <a:gd name="T68" fmla="*/ 19 w 218"/>
                <a:gd name="T69" fmla="*/ 263 h 395"/>
                <a:gd name="T70" fmla="*/ 25 w 218"/>
                <a:gd name="T71" fmla="*/ 231 h 395"/>
                <a:gd name="T72" fmla="*/ 27 w 218"/>
                <a:gd name="T73" fmla="*/ 212 h 395"/>
                <a:gd name="T74" fmla="*/ 28 w 218"/>
                <a:gd name="T75" fmla="*/ 192 h 395"/>
                <a:gd name="T76" fmla="*/ 33 w 218"/>
                <a:gd name="T77" fmla="*/ 180 h 395"/>
                <a:gd name="T78" fmla="*/ 35 w 218"/>
                <a:gd name="T79" fmla="*/ 163 h 395"/>
                <a:gd name="T80" fmla="*/ 35 w 218"/>
                <a:gd name="T81" fmla="*/ 144 h 395"/>
                <a:gd name="T82" fmla="*/ 32 w 218"/>
                <a:gd name="T83" fmla="*/ 131 h 395"/>
                <a:gd name="T84" fmla="*/ 35 w 218"/>
                <a:gd name="T85" fmla="*/ 111 h 395"/>
                <a:gd name="T86" fmla="*/ 37 w 218"/>
                <a:gd name="T87" fmla="*/ 95 h 395"/>
                <a:gd name="T88" fmla="*/ 39 w 218"/>
                <a:gd name="T89" fmla="*/ 80 h 395"/>
                <a:gd name="T90" fmla="*/ 35 w 218"/>
                <a:gd name="T91" fmla="*/ 63 h 395"/>
                <a:gd name="T92" fmla="*/ 49 w 218"/>
                <a:gd name="T93" fmla="*/ 28 h 395"/>
                <a:gd name="T94" fmla="*/ 70 w 218"/>
                <a:gd name="T95" fmla="*/ 20 h 395"/>
                <a:gd name="T96" fmla="*/ 91 w 218"/>
                <a:gd name="T97" fmla="*/ 22 h 395"/>
                <a:gd name="T98" fmla="*/ 100 w 218"/>
                <a:gd name="T99" fmla="*/ 6 h 395"/>
                <a:gd name="T100" fmla="*/ 107 w 218"/>
                <a:gd name="T101" fmla="*/ 0 h 395"/>
                <a:gd name="T102" fmla="*/ 117 w 218"/>
                <a:gd name="T103" fmla="*/ 9 h 395"/>
                <a:gd name="T104" fmla="*/ 130 w 218"/>
                <a:gd name="T105" fmla="*/ 21 h 395"/>
                <a:gd name="T106" fmla="*/ 144 w 218"/>
                <a:gd name="T107" fmla="*/ 22 h 395"/>
                <a:gd name="T108" fmla="*/ 160 w 218"/>
                <a:gd name="T109" fmla="*/ 19 h 395"/>
                <a:gd name="T110" fmla="*/ 178 w 218"/>
                <a:gd name="T111" fmla="*/ 1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395">
                  <a:moveTo>
                    <a:pt x="188" y="19"/>
                  </a:moveTo>
                  <a:lnTo>
                    <a:pt x="192" y="22"/>
                  </a:lnTo>
                  <a:lnTo>
                    <a:pt x="196" y="25"/>
                  </a:lnTo>
                  <a:lnTo>
                    <a:pt x="199" y="26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09" y="34"/>
                  </a:lnTo>
                  <a:lnTo>
                    <a:pt x="211" y="37"/>
                  </a:lnTo>
                  <a:lnTo>
                    <a:pt x="209" y="39"/>
                  </a:lnTo>
                  <a:lnTo>
                    <a:pt x="207" y="44"/>
                  </a:lnTo>
                  <a:lnTo>
                    <a:pt x="204" y="48"/>
                  </a:lnTo>
                  <a:lnTo>
                    <a:pt x="205" y="51"/>
                  </a:lnTo>
                  <a:lnTo>
                    <a:pt x="203" y="53"/>
                  </a:lnTo>
                  <a:lnTo>
                    <a:pt x="203" y="56"/>
                  </a:lnTo>
                  <a:lnTo>
                    <a:pt x="198" y="60"/>
                  </a:lnTo>
                  <a:lnTo>
                    <a:pt x="196" y="63"/>
                  </a:lnTo>
                  <a:lnTo>
                    <a:pt x="198" y="67"/>
                  </a:lnTo>
                  <a:lnTo>
                    <a:pt x="203" y="69"/>
                  </a:lnTo>
                  <a:lnTo>
                    <a:pt x="204" y="71"/>
                  </a:lnTo>
                  <a:lnTo>
                    <a:pt x="203" y="75"/>
                  </a:lnTo>
                  <a:lnTo>
                    <a:pt x="201" y="77"/>
                  </a:lnTo>
                  <a:lnTo>
                    <a:pt x="201" y="82"/>
                  </a:lnTo>
                  <a:lnTo>
                    <a:pt x="203" y="87"/>
                  </a:lnTo>
                  <a:lnTo>
                    <a:pt x="205" y="94"/>
                  </a:lnTo>
                  <a:lnTo>
                    <a:pt x="207" y="97"/>
                  </a:lnTo>
                  <a:lnTo>
                    <a:pt x="211" y="104"/>
                  </a:lnTo>
                  <a:lnTo>
                    <a:pt x="213" y="109"/>
                  </a:lnTo>
                  <a:lnTo>
                    <a:pt x="215" y="111"/>
                  </a:lnTo>
                  <a:lnTo>
                    <a:pt x="216" y="114"/>
                  </a:lnTo>
                  <a:lnTo>
                    <a:pt x="218" y="118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6" y="122"/>
                  </a:lnTo>
                  <a:lnTo>
                    <a:pt x="199" y="121"/>
                  </a:lnTo>
                  <a:lnTo>
                    <a:pt x="197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5" y="113"/>
                  </a:lnTo>
                  <a:lnTo>
                    <a:pt x="182" y="112"/>
                  </a:lnTo>
                  <a:lnTo>
                    <a:pt x="180" y="110"/>
                  </a:lnTo>
                  <a:lnTo>
                    <a:pt x="174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80" y="127"/>
                  </a:lnTo>
                  <a:lnTo>
                    <a:pt x="180" y="131"/>
                  </a:lnTo>
                  <a:lnTo>
                    <a:pt x="175" y="131"/>
                  </a:lnTo>
                  <a:lnTo>
                    <a:pt x="172" y="140"/>
                  </a:lnTo>
                  <a:lnTo>
                    <a:pt x="173" y="150"/>
                  </a:lnTo>
                  <a:lnTo>
                    <a:pt x="167" y="155"/>
                  </a:lnTo>
                  <a:lnTo>
                    <a:pt x="165" y="157"/>
                  </a:lnTo>
                  <a:lnTo>
                    <a:pt x="163" y="165"/>
                  </a:lnTo>
                  <a:lnTo>
                    <a:pt x="163" y="168"/>
                  </a:lnTo>
                  <a:lnTo>
                    <a:pt x="169" y="172"/>
                  </a:lnTo>
                  <a:lnTo>
                    <a:pt x="171" y="176"/>
                  </a:lnTo>
                  <a:lnTo>
                    <a:pt x="172" y="179"/>
                  </a:lnTo>
                  <a:lnTo>
                    <a:pt x="176" y="184"/>
                  </a:lnTo>
                  <a:lnTo>
                    <a:pt x="177" y="190"/>
                  </a:lnTo>
                  <a:lnTo>
                    <a:pt x="177" y="216"/>
                  </a:lnTo>
                  <a:lnTo>
                    <a:pt x="176" y="223"/>
                  </a:lnTo>
                  <a:lnTo>
                    <a:pt x="173" y="224"/>
                  </a:lnTo>
                  <a:lnTo>
                    <a:pt x="169" y="227"/>
                  </a:lnTo>
                  <a:lnTo>
                    <a:pt x="168" y="231"/>
                  </a:lnTo>
                  <a:lnTo>
                    <a:pt x="165" y="233"/>
                  </a:lnTo>
                  <a:lnTo>
                    <a:pt x="164" y="236"/>
                  </a:lnTo>
                  <a:lnTo>
                    <a:pt x="166" y="240"/>
                  </a:lnTo>
                  <a:lnTo>
                    <a:pt x="165" y="242"/>
                  </a:lnTo>
                  <a:lnTo>
                    <a:pt x="164" y="245"/>
                  </a:lnTo>
                  <a:lnTo>
                    <a:pt x="164" y="249"/>
                  </a:lnTo>
                  <a:lnTo>
                    <a:pt x="167" y="256"/>
                  </a:lnTo>
                  <a:lnTo>
                    <a:pt x="178" y="266"/>
                  </a:lnTo>
                  <a:lnTo>
                    <a:pt x="185" y="269"/>
                  </a:lnTo>
                  <a:lnTo>
                    <a:pt x="171" y="273"/>
                  </a:lnTo>
                  <a:lnTo>
                    <a:pt x="164" y="278"/>
                  </a:lnTo>
                  <a:lnTo>
                    <a:pt x="168" y="285"/>
                  </a:lnTo>
                  <a:lnTo>
                    <a:pt x="166" y="291"/>
                  </a:lnTo>
                  <a:lnTo>
                    <a:pt x="166" y="298"/>
                  </a:lnTo>
                  <a:lnTo>
                    <a:pt x="172" y="306"/>
                  </a:lnTo>
                  <a:lnTo>
                    <a:pt x="169" y="312"/>
                  </a:lnTo>
                  <a:lnTo>
                    <a:pt x="166" y="316"/>
                  </a:lnTo>
                  <a:lnTo>
                    <a:pt x="165" y="320"/>
                  </a:lnTo>
                  <a:lnTo>
                    <a:pt x="166" y="326"/>
                  </a:lnTo>
                  <a:lnTo>
                    <a:pt x="166" y="335"/>
                  </a:lnTo>
                  <a:lnTo>
                    <a:pt x="159" y="339"/>
                  </a:lnTo>
                  <a:lnTo>
                    <a:pt x="164" y="341"/>
                  </a:lnTo>
                  <a:lnTo>
                    <a:pt x="159" y="347"/>
                  </a:lnTo>
                  <a:lnTo>
                    <a:pt x="136" y="342"/>
                  </a:lnTo>
                  <a:lnTo>
                    <a:pt x="133" y="342"/>
                  </a:lnTo>
                  <a:lnTo>
                    <a:pt x="123" y="340"/>
                  </a:lnTo>
                  <a:lnTo>
                    <a:pt x="119" y="340"/>
                  </a:lnTo>
                  <a:lnTo>
                    <a:pt x="114" y="345"/>
                  </a:lnTo>
                  <a:lnTo>
                    <a:pt x="107" y="348"/>
                  </a:lnTo>
                  <a:lnTo>
                    <a:pt x="104" y="351"/>
                  </a:lnTo>
                  <a:lnTo>
                    <a:pt x="100" y="350"/>
                  </a:lnTo>
                  <a:lnTo>
                    <a:pt x="96" y="348"/>
                  </a:lnTo>
                  <a:lnTo>
                    <a:pt x="93" y="350"/>
                  </a:lnTo>
                  <a:lnTo>
                    <a:pt x="87" y="353"/>
                  </a:lnTo>
                  <a:lnTo>
                    <a:pt x="82" y="355"/>
                  </a:lnTo>
                  <a:lnTo>
                    <a:pt x="78" y="366"/>
                  </a:lnTo>
                  <a:lnTo>
                    <a:pt x="74" y="369"/>
                  </a:lnTo>
                  <a:lnTo>
                    <a:pt x="68" y="372"/>
                  </a:lnTo>
                  <a:lnTo>
                    <a:pt x="65" y="374"/>
                  </a:lnTo>
                  <a:lnTo>
                    <a:pt x="62" y="378"/>
                  </a:lnTo>
                  <a:lnTo>
                    <a:pt x="61" y="381"/>
                  </a:lnTo>
                  <a:lnTo>
                    <a:pt x="59" y="385"/>
                  </a:lnTo>
                  <a:lnTo>
                    <a:pt x="57" y="387"/>
                  </a:lnTo>
                  <a:lnTo>
                    <a:pt x="56" y="391"/>
                  </a:lnTo>
                  <a:lnTo>
                    <a:pt x="53" y="394"/>
                  </a:lnTo>
                  <a:lnTo>
                    <a:pt x="51" y="395"/>
                  </a:lnTo>
                  <a:lnTo>
                    <a:pt x="48" y="392"/>
                  </a:lnTo>
                  <a:lnTo>
                    <a:pt x="45" y="387"/>
                  </a:lnTo>
                  <a:lnTo>
                    <a:pt x="45" y="384"/>
                  </a:lnTo>
                  <a:lnTo>
                    <a:pt x="44" y="381"/>
                  </a:lnTo>
                  <a:lnTo>
                    <a:pt x="46" y="375"/>
                  </a:lnTo>
                  <a:lnTo>
                    <a:pt x="36" y="369"/>
                  </a:lnTo>
                  <a:lnTo>
                    <a:pt x="30" y="359"/>
                  </a:lnTo>
                  <a:lnTo>
                    <a:pt x="23" y="355"/>
                  </a:lnTo>
                  <a:lnTo>
                    <a:pt x="17" y="356"/>
                  </a:lnTo>
                  <a:lnTo>
                    <a:pt x="15" y="350"/>
                  </a:lnTo>
                  <a:lnTo>
                    <a:pt x="13" y="345"/>
                  </a:lnTo>
                  <a:lnTo>
                    <a:pt x="12" y="343"/>
                  </a:lnTo>
                  <a:lnTo>
                    <a:pt x="10" y="338"/>
                  </a:lnTo>
                  <a:lnTo>
                    <a:pt x="9" y="334"/>
                  </a:lnTo>
                  <a:lnTo>
                    <a:pt x="9" y="328"/>
                  </a:lnTo>
                  <a:lnTo>
                    <a:pt x="4" y="316"/>
                  </a:lnTo>
                  <a:lnTo>
                    <a:pt x="10" y="310"/>
                  </a:lnTo>
                  <a:lnTo>
                    <a:pt x="6" y="305"/>
                  </a:lnTo>
                  <a:lnTo>
                    <a:pt x="6" y="299"/>
                  </a:lnTo>
                  <a:lnTo>
                    <a:pt x="6" y="293"/>
                  </a:lnTo>
                  <a:lnTo>
                    <a:pt x="0" y="290"/>
                  </a:lnTo>
                  <a:lnTo>
                    <a:pt x="1" y="284"/>
                  </a:lnTo>
                  <a:lnTo>
                    <a:pt x="4" y="283"/>
                  </a:lnTo>
                  <a:lnTo>
                    <a:pt x="8" y="284"/>
                  </a:lnTo>
                  <a:lnTo>
                    <a:pt x="12" y="285"/>
                  </a:lnTo>
                  <a:lnTo>
                    <a:pt x="15" y="285"/>
                  </a:lnTo>
                  <a:lnTo>
                    <a:pt x="16" y="281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8" y="269"/>
                  </a:lnTo>
                  <a:lnTo>
                    <a:pt x="18" y="266"/>
                  </a:lnTo>
                  <a:lnTo>
                    <a:pt x="19" y="263"/>
                  </a:lnTo>
                  <a:lnTo>
                    <a:pt x="22" y="249"/>
                  </a:lnTo>
                  <a:lnTo>
                    <a:pt x="23" y="246"/>
                  </a:lnTo>
                  <a:lnTo>
                    <a:pt x="24" y="243"/>
                  </a:lnTo>
                  <a:lnTo>
                    <a:pt x="25" y="231"/>
                  </a:lnTo>
                  <a:lnTo>
                    <a:pt x="24" y="227"/>
                  </a:lnTo>
                  <a:lnTo>
                    <a:pt x="23" y="223"/>
                  </a:lnTo>
                  <a:lnTo>
                    <a:pt x="22" y="218"/>
                  </a:lnTo>
                  <a:lnTo>
                    <a:pt x="27" y="212"/>
                  </a:lnTo>
                  <a:lnTo>
                    <a:pt x="29" y="210"/>
                  </a:lnTo>
                  <a:lnTo>
                    <a:pt x="30" y="205"/>
                  </a:lnTo>
                  <a:lnTo>
                    <a:pt x="29" y="201"/>
                  </a:lnTo>
                  <a:lnTo>
                    <a:pt x="28" y="192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3" y="183"/>
                  </a:lnTo>
                  <a:lnTo>
                    <a:pt x="33" y="180"/>
                  </a:lnTo>
                  <a:lnTo>
                    <a:pt x="32" y="177"/>
                  </a:lnTo>
                  <a:lnTo>
                    <a:pt x="30" y="175"/>
                  </a:lnTo>
                  <a:lnTo>
                    <a:pt x="31" y="171"/>
                  </a:lnTo>
                  <a:lnTo>
                    <a:pt x="35" y="163"/>
                  </a:lnTo>
                  <a:lnTo>
                    <a:pt x="36" y="160"/>
                  </a:lnTo>
                  <a:lnTo>
                    <a:pt x="36" y="153"/>
                  </a:lnTo>
                  <a:lnTo>
                    <a:pt x="34" y="147"/>
                  </a:lnTo>
                  <a:lnTo>
                    <a:pt x="35" y="144"/>
                  </a:lnTo>
                  <a:lnTo>
                    <a:pt x="34" y="140"/>
                  </a:lnTo>
                  <a:lnTo>
                    <a:pt x="31" y="137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3" y="127"/>
                  </a:lnTo>
                  <a:lnTo>
                    <a:pt x="34" y="125"/>
                  </a:lnTo>
                  <a:lnTo>
                    <a:pt x="35" y="121"/>
                  </a:lnTo>
                  <a:lnTo>
                    <a:pt x="35" y="111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99"/>
                  </a:lnTo>
                  <a:lnTo>
                    <a:pt x="37" y="95"/>
                  </a:lnTo>
                  <a:lnTo>
                    <a:pt x="36" y="91"/>
                  </a:lnTo>
                  <a:lnTo>
                    <a:pt x="39" y="88"/>
                  </a:lnTo>
                  <a:lnTo>
                    <a:pt x="36" y="84"/>
                  </a:lnTo>
                  <a:lnTo>
                    <a:pt x="39" y="80"/>
                  </a:lnTo>
                  <a:lnTo>
                    <a:pt x="39" y="76"/>
                  </a:lnTo>
                  <a:lnTo>
                    <a:pt x="37" y="71"/>
                  </a:lnTo>
                  <a:lnTo>
                    <a:pt x="37" y="66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9" y="28"/>
                  </a:lnTo>
                  <a:lnTo>
                    <a:pt x="58" y="25"/>
                  </a:lnTo>
                  <a:lnTo>
                    <a:pt x="61" y="22"/>
                  </a:lnTo>
                  <a:lnTo>
                    <a:pt x="64" y="20"/>
                  </a:lnTo>
                  <a:lnTo>
                    <a:pt x="70" y="20"/>
                  </a:lnTo>
                  <a:lnTo>
                    <a:pt x="77" y="23"/>
                  </a:lnTo>
                  <a:lnTo>
                    <a:pt x="81" y="25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5" y="20"/>
                  </a:lnTo>
                  <a:lnTo>
                    <a:pt x="130" y="21"/>
                  </a:lnTo>
                  <a:lnTo>
                    <a:pt x="134" y="19"/>
                  </a:lnTo>
                  <a:lnTo>
                    <a:pt x="137" y="21"/>
                  </a:lnTo>
                  <a:lnTo>
                    <a:pt x="140" y="18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0" y="19"/>
                  </a:lnTo>
                  <a:lnTo>
                    <a:pt x="157" y="18"/>
                  </a:lnTo>
                  <a:lnTo>
                    <a:pt x="160" y="19"/>
                  </a:lnTo>
                  <a:lnTo>
                    <a:pt x="163" y="18"/>
                  </a:lnTo>
                  <a:lnTo>
                    <a:pt x="166" y="17"/>
                  </a:lnTo>
                  <a:lnTo>
                    <a:pt x="170" y="17"/>
                  </a:lnTo>
                  <a:lnTo>
                    <a:pt x="178" y="17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88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1" name="Cabo Rojo">
              <a:extLst>
                <a:ext uri="{FF2B5EF4-FFF2-40B4-BE49-F238E27FC236}">
                  <a16:creationId xmlns:a16="http://schemas.microsoft.com/office/drawing/2014/main" id="{73243E65-65E1-CFB1-7BA8-EC49BA93E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95" y="1731534"/>
              <a:ext cx="607091" cy="1173811"/>
            </a:xfrm>
            <a:custGeom>
              <a:avLst/>
              <a:gdLst>
                <a:gd name="T0" fmla="*/ 243 w 288"/>
                <a:gd name="T1" fmla="*/ 379 h 543"/>
                <a:gd name="T2" fmla="*/ 243 w 288"/>
                <a:gd name="T3" fmla="*/ 404 h 543"/>
                <a:gd name="T4" fmla="*/ 260 w 288"/>
                <a:gd name="T5" fmla="*/ 445 h 543"/>
                <a:gd name="T6" fmla="*/ 248 w 288"/>
                <a:gd name="T7" fmla="*/ 470 h 543"/>
                <a:gd name="T8" fmla="*/ 243 w 288"/>
                <a:gd name="T9" fmla="*/ 505 h 543"/>
                <a:gd name="T10" fmla="*/ 232 w 288"/>
                <a:gd name="T11" fmla="*/ 509 h 543"/>
                <a:gd name="T12" fmla="*/ 226 w 288"/>
                <a:gd name="T13" fmla="*/ 508 h 543"/>
                <a:gd name="T14" fmla="*/ 208 w 288"/>
                <a:gd name="T15" fmla="*/ 510 h 543"/>
                <a:gd name="T16" fmla="*/ 204 w 288"/>
                <a:gd name="T17" fmla="*/ 506 h 543"/>
                <a:gd name="T18" fmla="*/ 208 w 288"/>
                <a:gd name="T19" fmla="*/ 502 h 543"/>
                <a:gd name="T20" fmla="*/ 179 w 288"/>
                <a:gd name="T21" fmla="*/ 498 h 543"/>
                <a:gd name="T22" fmla="*/ 148 w 288"/>
                <a:gd name="T23" fmla="*/ 491 h 543"/>
                <a:gd name="T24" fmla="*/ 132 w 288"/>
                <a:gd name="T25" fmla="*/ 490 h 543"/>
                <a:gd name="T26" fmla="*/ 116 w 288"/>
                <a:gd name="T27" fmla="*/ 475 h 543"/>
                <a:gd name="T28" fmla="*/ 56 w 288"/>
                <a:gd name="T29" fmla="*/ 517 h 543"/>
                <a:gd name="T30" fmla="*/ 56 w 288"/>
                <a:gd name="T31" fmla="*/ 542 h 543"/>
                <a:gd name="T32" fmla="*/ 51 w 288"/>
                <a:gd name="T33" fmla="*/ 525 h 543"/>
                <a:gd name="T34" fmla="*/ 4 w 288"/>
                <a:gd name="T35" fmla="*/ 497 h 543"/>
                <a:gd name="T36" fmla="*/ 0 w 288"/>
                <a:gd name="T37" fmla="*/ 427 h 543"/>
                <a:gd name="T38" fmla="*/ 5 w 288"/>
                <a:gd name="T39" fmla="*/ 412 h 543"/>
                <a:gd name="T40" fmla="*/ 18 w 288"/>
                <a:gd name="T41" fmla="*/ 392 h 543"/>
                <a:gd name="T42" fmla="*/ 93 w 288"/>
                <a:gd name="T43" fmla="*/ 362 h 543"/>
                <a:gd name="T44" fmla="*/ 91 w 288"/>
                <a:gd name="T45" fmla="*/ 329 h 543"/>
                <a:gd name="T46" fmla="*/ 80 w 288"/>
                <a:gd name="T47" fmla="*/ 327 h 543"/>
                <a:gd name="T48" fmla="*/ 70 w 288"/>
                <a:gd name="T49" fmla="*/ 323 h 543"/>
                <a:gd name="T50" fmla="*/ 62 w 288"/>
                <a:gd name="T51" fmla="*/ 319 h 543"/>
                <a:gd name="T52" fmla="*/ 38 w 288"/>
                <a:gd name="T53" fmla="*/ 273 h 543"/>
                <a:gd name="T54" fmla="*/ 42 w 288"/>
                <a:gd name="T55" fmla="*/ 234 h 543"/>
                <a:gd name="T56" fmla="*/ 66 w 288"/>
                <a:gd name="T57" fmla="*/ 217 h 543"/>
                <a:gd name="T58" fmla="*/ 44 w 288"/>
                <a:gd name="T59" fmla="*/ 220 h 543"/>
                <a:gd name="T60" fmla="*/ 38 w 288"/>
                <a:gd name="T61" fmla="*/ 191 h 543"/>
                <a:gd name="T62" fmla="*/ 57 w 288"/>
                <a:gd name="T63" fmla="*/ 158 h 543"/>
                <a:gd name="T64" fmla="*/ 76 w 288"/>
                <a:gd name="T65" fmla="*/ 127 h 543"/>
                <a:gd name="T66" fmla="*/ 73 w 288"/>
                <a:gd name="T67" fmla="*/ 104 h 543"/>
                <a:gd name="T68" fmla="*/ 87 w 288"/>
                <a:gd name="T69" fmla="*/ 48 h 543"/>
                <a:gd name="T70" fmla="*/ 86 w 288"/>
                <a:gd name="T71" fmla="*/ 26 h 543"/>
                <a:gd name="T72" fmla="*/ 78 w 288"/>
                <a:gd name="T73" fmla="*/ 0 h 543"/>
                <a:gd name="T74" fmla="*/ 90 w 288"/>
                <a:gd name="T75" fmla="*/ 9 h 543"/>
                <a:gd name="T76" fmla="*/ 99 w 288"/>
                <a:gd name="T77" fmla="*/ 18 h 543"/>
                <a:gd name="T78" fmla="*/ 113 w 288"/>
                <a:gd name="T79" fmla="*/ 24 h 543"/>
                <a:gd name="T80" fmla="*/ 127 w 288"/>
                <a:gd name="T81" fmla="*/ 35 h 543"/>
                <a:gd name="T82" fmla="*/ 141 w 288"/>
                <a:gd name="T83" fmla="*/ 51 h 543"/>
                <a:gd name="T84" fmla="*/ 151 w 288"/>
                <a:gd name="T85" fmla="*/ 57 h 543"/>
                <a:gd name="T86" fmla="*/ 163 w 288"/>
                <a:gd name="T87" fmla="*/ 67 h 543"/>
                <a:gd name="T88" fmla="*/ 171 w 288"/>
                <a:gd name="T89" fmla="*/ 81 h 543"/>
                <a:gd name="T90" fmla="*/ 184 w 288"/>
                <a:gd name="T91" fmla="*/ 90 h 543"/>
                <a:gd name="T92" fmla="*/ 188 w 288"/>
                <a:gd name="T93" fmla="*/ 104 h 543"/>
                <a:gd name="T94" fmla="*/ 220 w 288"/>
                <a:gd name="T95" fmla="*/ 130 h 543"/>
                <a:gd name="T96" fmla="*/ 251 w 288"/>
                <a:gd name="T97" fmla="*/ 144 h 543"/>
                <a:gd name="T98" fmla="*/ 261 w 288"/>
                <a:gd name="T99" fmla="*/ 140 h 543"/>
                <a:gd name="T100" fmla="*/ 264 w 288"/>
                <a:gd name="T101" fmla="*/ 142 h 543"/>
                <a:gd name="T102" fmla="*/ 259 w 288"/>
                <a:gd name="T103" fmla="*/ 147 h 543"/>
                <a:gd name="T104" fmla="*/ 256 w 288"/>
                <a:gd name="T105" fmla="*/ 168 h 543"/>
                <a:gd name="T106" fmla="*/ 253 w 288"/>
                <a:gd name="T107" fmla="*/ 185 h 543"/>
                <a:gd name="T108" fmla="*/ 268 w 288"/>
                <a:gd name="T109" fmla="*/ 223 h 543"/>
                <a:gd name="T110" fmla="*/ 263 w 288"/>
                <a:gd name="T111" fmla="*/ 233 h 543"/>
                <a:gd name="T112" fmla="*/ 249 w 288"/>
                <a:gd name="T113" fmla="*/ 245 h 543"/>
                <a:gd name="T114" fmla="*/ 244 w 288"/>
                <a:gd name="T115" fmla="*/ 256 h 543"/>
                <a:gd name="T116" fmla="*/ 241 w 288"/>
                <a:gd name="T117" fmla="*/ 269 h 543"/>
                <a:gd name="T118" fmla="*/ 232 w 288"/>
                <a:gd name="T119" fmla="*/ 303 h 543"/>
                <a:gd name="T120" fmla="*/ 233 w 288"/>
                <a:gd name="T121" fmla="*/ 321 h 543"/>
                <a:gd name="T122" fmla="*/ 240 w 288"/>
                <a:gd name="T123" fmla="*/ 34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" h="543">
                  <a:moveTo>
                    <a:pt x="242" y="365"/>
                  </a:moveTo>
                  <a:lnTo>
                    <a:pt x="243" y="374"/>
                  </a:lnTo>
                  <a:lnTo>
                    <a:pt x="243" y="379"/>
                  </a:lnTo>
                  <a:lnTo>
                    <a:pt x="243" y="391"/>
                  </a:lnTo>
                  <a:lnTo>
                    <a:pt x="243" y="395"/>
                  </a:lnTo>
                  <a:lnTo>
                    <a:pt x="243" y="404"/>
                  </a:lnTo>
                  <a:lnTo>
                    <a:pt x="243" y="430"/>
                  </a:lnTo>
                  <a:lnTo>
                    <a:pt x="242" y="435"/>
                  </a:lnTo>
                  <a:lnTo>
                    <a:pt x="260" y="445"/>
                  </a:lnTo>
                  <a:lnTo>
                    <a:pt x="258" y="449"/>
                  </a:lnTo>
                  <a:lnTo>
                    <a:pt x="257" y="453"/>
                  </a:lnTo>
                  <a:lnTo>
                    <a:pt x="248" y="470"/>
                  </a:lnTo>
                  <a:lnTo>
                    <a:pt x="250" y="487"/>
                  </a:lnTo>
                  <a:lnTo>
                    <a:pt x="249" y="491"/>
                  </a:lnTo>
                  <a:lnTo>
                    <a:pt x="243" y="505"/>
                  </a:lnTo>
                  <a:lnTo>
                    <a:pt x="242" y="512"/>
                  </a:lnTo>
                  <a:lnTo>
                    <a:pt x="234" y="510"/>
                  </a:lnTo>
                  <a:lnTo>
                    <a:pt x="232" y="509"/>
                  </a:lnTo>
                  <a:lnTo>
                    <a:pt x="233" y="495"/>
                  </a:lnTo>
                  <a:lnTo>
                    <a:pt x="219" y="501"/>
                  </a:lnTo>
                  <a:lnTo>
                    <a:pt x="226" y="508"/>
                  </a:lnTo>
                  <a:lnTo>
                    <a:pt x="220" y="508"/>
                  </a:lnTo>
                  <a:lnTo>
                    <a:pt x="217" y="509"/>
                  </a:lnTo>
                  <a:lnTo>
                    <a:pt x="208" y="510"/>
                  </a:lnTo>
                  <a:lnTo>
                    <a:pt x="203" y="508"/>
                  </a:lnTo>
                  <a:lnTo>
                    <a:pt x="200" y="507"/>
                  </a:lnTo>
                  <a:lnTo>
                    <a:pt x="204" y="506"/>
                  </a:lnTo>
                  <a:lnTo>
                    <a:pt x="208" y="503"/>
                  </a:lnTo>
                  <a:lnTo>
                    <a:pt x="211" y="502"/>
                  </a:lnTo>
                  <a:lnTo>
                    <a:pt x="208" y="502"/>
                  </a:lnTo>
                  <a:lnTo>
                    <a:pt x="187" y="498"/>
                  </a:lnTo>
                  <a:lnTo>
                    <a:pt x="183" y="498"/>
                  </a:lnTo>
                  <a:lnTo>
                    <a:pt x="179" y="498"/>
                  </a:lnTo>
                  <a:lnTo>
                    <a:pt x="175" y="497"/>
                  </a:lnTo>
                  <a:lnTo>
                    <a:pt x="162" y="493"/>
                  </a:lnTo>
                  <a:lnTo>
                    <a:pt x="148" y="491"/>
                  </a:lnTo>
                  <a:lnTo>
                    <a:pt x="133" y="493"/>
                  </a:lnTo>
                  <a:lnTo>
                    <a:pt x="129" y="493"/>
                  </a:lnTo>
                  <a:lnTo>
                    <a:pt x="132" y="490"/>
                  </a:lnTo>
                  <a:lnTo>
                    <a:pt x="121" y="478"/>
                  </a:lnTo>
                  <a:lnTo>
                    <a:pt x="119" y="477"/>
                  </a:lnTo>
                  <a:lnTo>
                    <a:pt x="116" y="475"/>
                  </a:lnTo>
                  <a:lnTo>
                    <a:pt x="98" y="469"/>
                  </a:lnTo>
                  <a:lnTo>
                    <a:pt x="84" y="468"/>
                  </a:lnTo>
                  <a:lnTo>
                    <a:pt x="56" y="517"/>
                  </a:lnTo>
                  <a:lnTo>
                    <a:pt x="70" y="528"/>
                  </a:lnTo>
                  <a:lnTo>
                    <a:pt x="63" y="543"/>
                  </a:lnTo>
                  <a:lnTo>
                    <a:pt x="56" y="542"/>
                  </a:lnTo>
                  <a:lnTo>
                    <a:pt x="47" y="542"/>
                  </a:lnTo>
                  <a:lnTo>
                    <a:pt x="42" y="533"/>
                  </a:lnTo>
                  <a:lnTo>
                    <a:pt x="51" y="525"/>
                  </a:lnTo>
                  <a:lnTo>
                    <a:pt x="34" y="495"/>
                  </a:lnTo>
                  <a:lnTo>
                    <a:pt x="8" y="496"/>
                  </a:lnTo>
                  <a:lnTo>
                    <a:pt x="4" y="497"/>
                  </a:lnTo>
                  <a:lnTo>
                    <a:pt x="6" y="460"/>
                  </a:lnTo>
                  <a:lnTo>
                    <a:pt x="4" y="434"/>
                  </a:lnTo>
                  <a:lnTo>
                    <a:pt x="0" y="427"/>
                  </a:lnTo>
                  <a:lnTo>
                    <a:pt x="1" y="423"/>
                  </a:lnTo>
                  <a:lnTo>
                    <a:pt x="3" y="415"/>
                  </a:lnTo>
                  <a:lnTo>
                    <a:pt x="5" y="412"/>
                  </a:lnTo>
                  <a:lnTo>
                    <a:pt x="6" y="408"/>
                  </a:lnTo>
                  <a:lnTo>
                    <a:pt x="7" y="404"/>
                  </a:lnTo>
                  <a:lnTo>
                    <a:pt x="18" y="392"/>
                  </a:lnTo>
                  <a:lnTo>
                    <a:pt x="40" y="383"/>
                  </a:lnTo>
                  <a:lnTo>
                    <a:pt x="85" y="367"/>
                  </a:lnTo>
                  <a:lnTo>
                    <a:pt x="93" y="362"/>
                  </a:lnTo>
                  <a:lnTo>
                    <a:pt x="97" y="356"/>
                  </a:lnTo>
                  <a:lnTo>
                    <a:pt x="97" y="332"/>
                  </a:lnTo>
                  <a:lnTo>
                    <a:pt x="91" y="329"/>
                  </a:lnTo>
                  <a:lnTo>
                    <a:pt x="88" y="323"/>
                  </a:lnTo>
                  <a:lnTo>
                    <a:pt x="85" y="328"/>
                  </a:lnTo>
                  <a:lnTo>
                    <a:pt x="80" y="327"/>
                  </a:lnTo>
                  <a:lnTo>
                    <a:pt x="76" y="321"/>
                  </a:lnTo>
                  <a:lnTo>
                    <a:pt x="76" y="324"/>
                  </a:lnTo>
                  <a:lnTo>
                    <a:pt x="70" y="323"/>
                  </a:lnTo>
                  <a:lnTo>
                    <a:pt x="66" y="322"/>
                  </a:lnTo>
                  <a:lnTo>
                    <a:pt x="68" y="318"/>
                  </a:lnTo>
                  <a:lnTo>
                    <a:pt x="62" y="319"/>
                  </a:lnTo>
                  <a:lnTo>
                    <a:pt x="22" y="304"/>
                  </a:lnTo>
                  <a:lnTo>
                    <a:pt x="14" y="307"/>
                  </a:lnTo>
                  <a:lnTo>
                    <a:pt x="38" y="273"/>
                  </a:lnTo>
                  <a:lnTo>
                    <a:pt x="36" y="270"/>
                  </a:lnTo>
                  <a:lnTo>
                    <a:pt x="41" y="238"/>
                  </a:lnTo>
                  <a:lnTo>
                    <a:pt x="42" y="234"/>
                  </a:lnTo>
                  <a:lnTo>
                    <a:pt x="62" y="237"/>
                  </a:lnTo>
                  <a:lnTo>
                    <a:pt x="71" y="229"/>
                  </a:lnTo>
                  <a:lnTo>
                    <a:pt x="66" y="217"/>
                  </a:lnTo>
                  <a:lnTo>
                    <a:pt x="47" y="203"/>
                  </a:lnTo>
                  <a:lnTo>
                    <a:pt x="50" y="218"/>
                  </a:lnTo>
                  <a:lnTo>
                    <a:pt x="44" y="220"/>
                  </a:lnTo>
                  <a:lnTo>
                    <a:pt x="39" y="211"/>
                  </a:lnTo>
                  <a:lnTo>
                    <a:pt x="38" y="197"/>
                  </a:lnTo>
                  <a:lnTo>
                    <a:pt x="38" y="191"/>
                  </a:lnTo>
                  <a:lnTo>
                    <a:pt x="37" y="181"/>
                  </a:lnTo>
                  <a:lnTo>
                    <a:pt x="46" y="16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73" y="148"/>
                  </a:lnTo>
                  <a:lnTo>
                    <a:pt x="76" y="127"/>
                  </a:lnTo>
                  <a:lnTo>
                    <a:pt x="72" y="114"/>
                  </a:lnTo>
                  <a:lnTo>
                    <a:pt x="71" y="109"/>
                  </a:lnTo>
                  <a:lnTo>
                    <a:pt x="73" y="104"/>
                  </a:lnTo>
                  <a:lnTo>
                    <a:pt x="66" y="73"/>
                  </a:lnTo>
                  <a:lnTo>
                    <a:pt x="86" y="51"/>
                  </a:lnTo>
                  <a:lnTo>
                    <a:pt x="87" y="48"/>
                  </a:lnTo>
                  <a:lnTo>
                    <a:pt x="88" y="43"/>
                  </a:lnTo>
                  <a:lnTo>
                    <a:pt x="88" y="39"/>
                  </a:lnTo>
                  <a:lnTo>
                    <a:pt x="86" y="26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3" y="3"/>
                  </a:lnTo>
                  <a:lnTo>
                    <a:pt x="90" y="9"/>
                  </a:lnTo>
                  <a:lnTo>
                    <a:pt x="94" y="11"/>
                  </a:lnTo>
                  <a:lnTo>
                    <a:pt x="97" y="15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11" y="22"/>
                  </a:lnTo>
                  <a:lnTo>
                    <a:pt x="113" y="24"/>
                  </a:lnTo>
                  <a:lnTo>
                    <a:pt x="112" y="27"/>
                  </a:lnTo>
                  <a:lnTo>
                    <a:pt x="120" y="34"/>
                  </a:lnTo>
                  <a:lnTo>
                    <a:pt x="127" y="35"/>
                  </a:lnTo>
                  <a:lnTo>
                    <a:pt x="130" y="38"/>
                  </a:lnTo>
                  <a:lnTo>
                    <a:pt x="136" y="42"/>
                  </a:lnTo>
                  <a:lnTo>
                    <a:pt x="141" y="51"/>
                  </a:lnTo>
                  <a:lnTo>
                    <a:pt x="147" y="60"/>
                  </a:lnTo>
                  <a:lnTo>
                    <a:pt x="149" y="60"/>
                  </a:lnTo>
                  <a:lnTo>
                    <a:pt x="151" y="57"/>
                  </a:lnTo>
                  <a:lnTo>
                    <a:pt x="153" y="63"/>
                  </a:lnTo>
                  <a:lnTo>
                    <a:pt x="160" y="66"/>
                  </a:lnTo>
                  <a:lnTo>
                    <a:pt x="163" y="67"/>
                  </a:lnTo>
                  <a:lnTo>
                    <a:pt x="166" y="69"/>
                  </a:lnTo>
                  <a:lnTo>
                    <a:pt x="170" y="73"/>
                  </a:lnTo>
                  <a:lnTo>
                    <a:pt x="171" y="81"/>
                  </a:lnTo>
                  <a:lnTo>
                    <a:pt x="181" y="81"/>
                  </a:lnTo>
                  <a:lnTo>
                    <a:pt x="187" y="89"/>
                  </a:lnTo>
                  <a:lnTo>
                    <a:pt x="184" y="90"/>
                  </a:lnTo>
                  <a:lnTo>
                    <a:pt x="182" y="93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203" y="119"/>
                  </a:lnTo>
                  <a:lnTo>
                    <a:pt x="208" y="124"/>
                  </a:lnTo>
                  <a:lnTo>
                    <a:pt x="220" y="130"/>
                  </a:lnTo>
                  <a:lnTo>
                    <a:pt x="240" y="137"/>
                  </a:lnTo>
                  <a:lnTo>
                    <a:pt x="248" y="143"/>
                  </a:lnTo>
                  <a:lnTo>
                    <a:pt x="251" y="144"/>
                  </a:lnTo>
                  <a:lnTo>
                    <a:pt x="255" y="145"/>
                  </a:lnTo>
                  <a:lnTo>
                    <a:pt x="258" y="145"/>
                  </a:lnTo>
                  <a:lnTo>
                    <a:pt x="261" y="140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64" y="142"/>
                  </a:lnTo>
                  <a:lnTo>
                    <a:pt x="266" y="144"/>
                  </a:lnTo>
                  <a:lnTo>
                    <a:pt x="264" y="145"/>
                  </a:lnTo>
                  <a:lnTo>
                    <a:pt x="259" y="147"/>
                  </a:lnTo>
                  <a:lnTo>
                    <a:pt x="259" y="157"/>
                  </a:lnTo>
                  <a:lnTo>
                    <a:pt x="256" y="160"/>
                  </a:lnTo>
                  <a:lnTo>
                    <a:pt x="256" y="168"/>
                  </a:lnTo>
                  <a:lnTo>
                    <a:pt x="255" y="171"/>
                  </a:lnTo>
                  <a:lnTo>
                    <a:pt x="258" y="173"/>
                  </a:lnTo>
                  <a:lnTo>
                    <a:pt x="253" y="185"/>
                  </a:lnTo>
                  <a:lnTo>
                    <a:pt x="252" y="202"/>
                  </a:lnTo>
                  <a:lnTo>
                    <a:pt x="251" y="216"/>
                  </a:lnTo>
                  <a:lnTo>
                    <a:pt x="268" y="223"/>
                  </a:lnTo>
                  <a:lnTo>
                    <a:pt x="268" y="228"/>
                  </a:lnTo>
                  <a:lnTo>
                    <a:pt x="267" y="232"/>
                  </a:lnTo>
                  <a:lnTo>
                    <a:pt x="263" y="233"/>
                  </a:lnTo>
                  <a:lnTo>
                    <a:pt x="258" y="235"/>
                  </a:lnTo>
                  <a:lnTo>
                    <a:pt x="256" y="239"/>
                  </a:lnTo>
                  <a:lnTo>
                    <a:pt x="249" y="245"/>
                  </a:lnTo>
                  <a:lnTo>
                    <a:pt x="250" y="247"/>
                  </a:lnTo>
                  <a:lnTo>
                    <a:pt x="246" y="253"/>
                  </a:lnTo>
                  <a:lnTo>
                    <a:pt x="244" y="256"/>
                  </a:lnTo>
                  <a:lnTo>
                    <a:pt x="243" y="262"/>
                  </a:lnTo>
                  <a:lnTo>
                    <a:pt x="241" y="266"/>
                  </a:lnTo>
                  <a:lnTo>
                    <a:pt x="241" y="269"/>
                  </a:lnTo>
                  <a:lnTo>
                    <a:pt x="232" y="281"/>
                  </a:lnTo>
                  <a:lnTo>
                    <a:pt x="240" y="296"/>
                  </a:lnTo>
                  <a:lnTo>
                    <a:pt x="232" y="303"/>
                  </a:lnTo>
                  <a:lnTo>
                    <a:pt x="229" y="309"/>
                  </a:lnTo>
                  <a:lnTo>
                    <a:pt x="233" y="316"/>
                  </a:lnTo>
                  <a:lnTo>
                    <a:pt x="233" y="321"/>
                  </a:lnTo>
                  <a:lnTo>
                    <a:pt x="235" y="333"/>
                  </a:lnTo>
                  <a:lnTo>
                    <a:pt x="238" y="339"/>
                  </a:lnTo>
                  <a:lnTo>
                    <a:pt x="240" y="344"/>
                  </a:lnTo>
                  <a:lnTo>
                    <a:pt x="239" y="359"/>
                  </a:lnTo>
                  <a:lnTo>
                    <a:pt x="242" y="3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2" name="Caguas">
              <a:extLst>
                <a:ext uri="{FF2B5EF4-FFF2-40B4-BE49-F238E27FC236}">
                  <a16:creationId xmlns:a16="http://schemas.microsoft.com/office/drawing/2014/main" id="{18BB7E71-7AA5-8164-32A7-318C657CA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405" y="1013845"/>
              <a:ext cx="577579" cy="992226"/>
            </a:xfrm>
            <a:custGeom>
              <a:avLst/>
              <a:gdLst>
                <a:gd name="T0" fmla="*/ 272 w 274"/>
                <a:gd name="T1" fmla="*/ 238 h 459"/>
                <a:gd name="T2" fmla="*/ 271 w 274"/>
                <a:gd name="T3" fmla="*/ 253 h 459"/>
                <a:gd name="T4" fmla="*/ 274 w 274"/>
                <a:gd name="T5" fmla="*/ 278 h 459"/>
                <a:gd name="T6" fmla="*/ 267 w 274"/>
                <a:gd name="T7" fmla="*/ 287 h 459"/>
                <a:gd name="T8" fmla="*/ 251 w 274"/>
                <a:gd name="T9" fmla="*/ 290 h 459"/>
                <a:gd name="T10" fmla="*/ 241 w 274"/>
                <a:gd name="T11" fmla="*/ 300 h 459"/>
                <a:gd name="T12" fmla="*/ 232 w 274"/>
                <a:gd name="T13" fmla="*/ 322 h 459"/>
                <a:gd name="T14" fmla="*/ 225 w 274"/>
                <a:gd name="T15" fmla="*/ 332 h 459"/>
                <a:gd name="T16" fmla="*/ 223 w 274"/>
                <a:gd name="T17" fmla="*/ 348 h 459"/>
                <a:gd name="T18" fmla="*/ 220 w 274"/>
                <a:gd name="T19" fmla="*/ 370 h 459"/>
                <a:gd name="T20" fmla="*/ 224 w 274"/>
                <a:gd name="T21" fmla="*/ 388 h 459"/>
                <a:gd name="T22" fmla="*/ 190 w 274"/>
                <a:gd name="T23" fmla="*/ 443 h 459"/>
                <a:gd name="T24" fmla="*/ 150 w 274"/>
                <a:gd name="T25" fmla="*/ 459 h 459"/>
                <a:gd name="T26" fmla="*/ 123 w 274"/>
                <a:gd name="T27" fmla="*/ 423 h 459"/>
                <a:gd name="T28" fmla="*/ 113 w 274"/>
                <a:gd name="T29" fmla="*/ 407 h 459"/>
                <a:gd name="T30" fmla="*/ 111 w 274"/>
                <a:gd name="T31" fmla="*/ 393 h 459"/>
                <a:gd name="T32" fmla="*/ 119 w 274"/>
                <a:gd name="T33" fmla="*/ 378 h 459"/>
                <a:gd name="T34" fmla="*/ 103 w 274"/>
                <a:gd name="T35" fmla="*/ 373 h 459"/>
                <a:gd name="T36" fmla="*/ 86 w 274"/>
                <a:gd name="T37" fmla="*/ 369 h 459"/>
                <a:gd name="T38" fmla="*/ 65 w 274"/>
                <a:gd name="T39" fmla="*/ 347 h 459"/>
                <a:gd name="T40" fmla="*/ 58 w 274"/>
                <a:gd name="T41" fmla="*/ 336 h 459"/>
                <a:gd name="T42" fmla="*/ 46 w 274"/>
                <a:gd name="T43" fmla="*/ 331 h 459"/>
                <a:gd name="T44" fmla="*/ 32 w 274"/>
                <a:gd name="T45" fmla="*/ 326 h 459"/>
                <a:gd name="T46" fmla="*/ 35 w 274"/>
                <a:gd name="T47" fmla="*/ 305 h 459"/>
                <a:gd name="T48" fmla="*/ 32 w 274"/>
                <a:gd name="T49" fmla="*/ 286 h 459"/>
                <a:gd name="T50" fmla="*/ 24 w 274"/>
                <a:gd name="T51" fmla="*/ 267 h 459"/>
                <a:gd name="T52" fmla="*/ 6 w 274"/>
                <a:gd name="T53" fmla="*/ 243 h 459"/>
                <a:gd name="T54" fmla="*/ 10 w 274"/>
                <a:gd name="T55" fmla="*/ 230 h 459"/>
                <a:gd name="T56" fmla="*/ 32 w 274"/>
                <a:gd name="T57" fmla="*/ 221 h 459"/>
                <a:gd name="T58" fmla="*/ 48 w 274"/>
                <a:gd name="T59" fmla="*/ 209 h 459"/>
                <a:gd name="T60" fmla="*/ 62 w 274"/>
                <a:gd name="T61" fmla="*/ 196 h 459"/>
                <a:gd name="T62" fmla="*/ 88 w 274"/>
                <a:gd name="T63" fmla="*/ 150 h 459"/>
                <a:gd name="T64" fmla="*/ 98 w 274"/>
                <a:gd name="T65" fmla="*/ 133 h 459"/>
                <a:gd name="T66" fmla="*/ 96 w 274"/>
                <a:gd name="T67" fmla="*/ 119 h 459"/>
                <a:gd name="T68" fmla="*/ 102 w 274"/>
                <a:gd name="T69" fmla="*/ 89 h 459"/>
                <a:gd name="T70" fmla="*/ 108 w 274"/>
                <a:gd name="T71" fmla="*/ 68 h 459"/>
                <a:gd name="T72" fmla="*/ 112 w 274"/>
                <a:gd name="T73" fmla="*/ 49 h 459"/>
                <a:gd name="T74" fmla="*/ 118 w 274"/>
                <a:gd name="T75" fmla="*/ 27 h 459"/>
                <a:gd name="T76" fmla="*/ 128 w 274"/>
                <a:gd name="T77" fmla="*/ 21 h 459"/>
                <a:gd name="T78" fmla="*/ 148 w 274"/>
                <a:gd name="T79" fmla="*/ 22 h 459"/>
                <a:gd name="T80" fmla="*/ 160 w 274"/>
                <a:gd name="T81" fmla="*/ 34 h 459"/>
                <a:gd name="T82" fmla="*/ 161 w 274"/>
                <a:gd name="T83" fmla="*/ 22 h 459"/>
                <a:gd name="T84" fmla="*/ 163 w 274"/>
                <a:gd name="T85" fmla="*/ 9 h 459"/>
                <a:gd name="T86" fmla="*/ 177 w 274"/>
                <a:gd name="T87" fmla="*/ 1 h 459"/>
                <a:gd name="T88" fmla="*/ 190 w 274"/>
                <a:gd name="T89" fmla="*/ 6 h 459"/>
                <a:gd name="T90" fmla="*/ 212 w 274"/>
                <a:gd name="T91" fmla="*/ 6 h 459"/>
                <a:gd name="T92" fmla="*/ 212 w 274"/>
                <a:gd name="T93" fmla="*/ 20 h 459"/>
                <a:gd name="T94" fmla="*/ 208 w 274"/>
                <a:gd name="T95" fmla="*/ 37 h 459"/>
                <a:gd name="T96" fmla="*/ 218 w 274"/>
                <a:gd name="T97" fmla="*/ 60 h 459"/>
                <a:gd name="T98" fmla="*/ 240 w 274"/>
                <a:gd name="T99" fmla="*/ 73 h 459"/>
                <a:gd name="T100" fmla="*/ 251 w 274"/>
                <a:gd name="T101" fmla="*/ 82 h 459"/>
                <a:gd name="T102" fmla="*/ 248 w 274"/>
                <a:gd name="T103" fmla="*/ 99 h 459"/>
                <a:gd name="T104" fmla="*/ 246 w 274"/>
                <a:gd name="T105" fmla="*/ 108 h 459"/>
                <a:gd name="T106" fmla="*/ 243 w 274"/>
                <a:gd name="T107" fmla="*/ 128 h 459"/>
                <a:gd name="T108" fmla="*/ 246 w 274"/>
                <a:gd name="T109" fmla="*/ 143 h 459"/>
                <a:gd name="T110" fmla="*/ 243 w 274"/>
                <a:gd name="T111" fmla="*/ 161 h 459"/>
                <a:gd name="T112" fmla="*/ 245 w 274"/>
                <a:gd name="T113" fmla="*/ 191 h 459"/>
                <a:gd name="T114" fmla="*/ 251 w 274"/>
                <a:gd name="T115" fmla="*/ 212 h 459"/>
                <a:gd name="T116" fmla="*/ 264 w 274"/>
                <a:gd name="T117" fmla="*/ 21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4" h="459">
                  <a:moveTo>
                    <a:pt x="273" y="218"/>
                  </a:moveTo>
                  <a:lnTo>
                    <a:pt x="272" y="221"/>
                  </a:lnTo>
                  <a:lnTo>
                    <a:pt x="271" y="228"/>
                  </a:lnTo>
                  <a:lnTo>
                    <a:pt x="272" y="238"/>
                  </a:lnTo>
                  <a:lnTo>
                    <a:pt x="274" y="240"/>
                  </a:lnTo>
                  <a:lnTo>
                    <a:pt x="274" y="244"/>
                  </a:lnTo>
                  <a:lnTo>
                    <a:pt x="272" y="249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59"/>
                  </a:lnTo>
                  <a:lnTo>
                    <a:pt x="274" y="272"/>
                  </a:lnTo>
                  <a:lnTo>
                    <a:pt x="274" y="278"/>
                  </a:lnTo>
                  <a:lnTo>
                    <a:pt x="273" y="281"/>
                  </a:lnTo>
                  <a:lnTo>
                    <a:pt x="273" y="285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0" y="290"/>
                  </a:lnTo>
                  <a:lnTo>
                    <a:pt x="251" y="290"/>
                  </a:lnTo>
                  <a:lnTo>
                    <a:pt x="248" y="291"/>
                  </a:lnTo>
                  <a:lnTo>
                    <a:pt x="245" y="293"/>
                  </a:lnTo>
                  <a:lnTo>
                    <a:pt x="244" y="297"/>
                  </a:lnTo>
                  <a:lnTo>
                    <a:pt x="241" y="300"/>
                  </a:lnTo>
                  <a:lnTo>
                    <a:pt x="241" y="313"/>
                  </a:lnTo>
                  <a:lnTo>
                    <a:pt x="233" y="313"/>
                  </a:lnTo>
                  <a:lnTo>
                    <a:pt x="233" y="316"/>
                  </a:lnTo>
                  <a:lnTo>
                    <a:pt x="232" y="322"/>
                  </a:lnTo>
                  <a:lnTo>
                    <a:pt x="230" y="325"/>
                  </a:lnTo>
                  <a:lnTo>
                    <a:pt x="226" y="326"/>
                  </a:lnTo>
                  <a:lnTo>
                    <a:pt x="226" y="329"/>
                  </a:lnTo>
                  <a:lnTo>
                    <a:pt x="225" y="332"/>
                  </a:lnTo>
                  <a:lnTo>
                    <a:pt x="223" y="335"/>
                  </a:lnTo>
                  <a:lnTo>
                    <a:pt x="221" y="338"/>
                  </a:lnTo>
                  <a:lnTo>
                    <a:pt x="221" y="342"/>
                  </a:lnTo>
                  <a:lnTo>
                    <a:pt x="223" y="348"/>
                  </a:lnTo>
                  <a:lnTo>
                    <a:pt x="225" y="353"/>
                  </a:lnTo>
                  <a:lnTo>
                    <a:pt x="221" y="360"/>
                  </a:lnTo>
                  <a:lnTo>
                    <a:pt x="218" y="366"/>
                  </a:lnTo>
                  <a:lnTo>
                    <a:pt x="220" y="370"/>
                  </a:lnTo>
                  <a:lnTo>
                    <a:pt x="222" y="376"/>
                  </a:lnTo>
                  <a:lnTo>
                    <a:pt x="224" y="381"/>
                  </a:lnTo>
                  <a:lnTo>
                    <a:pt x="226" y="384"/>
                  </a:lnTo>
                  <a:lnTo>
                    <a:pt x="224" y="388"/>
                  </a:lnTo>
                  <a:lnTo>
                    <a:pt x="213" y="409"/>
                  </a:lnTo>
                  <a:lnTo>
                    <a:pt x="212" y="411"/>
                  </a:lnTo>
                  <a:lnTo>
                    <a:pt x="191" y="439"/>
                  </a:lnTo>
                  <a:lnTo>
                    <a:pt x="190" y="443"/>
                  </a:lnTo>
                  <a:lnTo>
                    <a:pt x="187" y="446"/>
                  </a:lnTo>
                  <a:lnTo>
                    <a:pt x="177" y="454"/>
                  </a:lnTo>
                  <a:lnTo>
                    <a:pt x="173" y="457"/>
                  </a:lnTo>
                  <a:lnTo>
                    <a:pt x="150" y="459"/>
                  </a:lnTo>
                  <a:lnTo>
                    <a:pt x="132" y="448"/>
                  </a:lnTo>
                  <a:lnTo>
                    <a:pt x="129" y="432"/>
                  </a:lnTo>
                  <a:lnTo>
                    <a:pt x="126" y="427"/>
                  </a:lnTo>
                  <a:lnTo>
                    <a:pt x="123" y="423"/>
                  </a:lnTo>
                  <a:lnTo>
                    <a:pt x="122" y="420"/>
                  </a:lnTo>
                  <a:lnTo>
                    <a:pt x="121" y="417"/>
                  </a:lnTo>
                  <a:lnTo>
                    <a:pt x="115" y="411"/>
                  </a:lnTo>
                  <a:lnTo>
                    <a:pt x="113" y="407"/>
                  </a:lnTo>
                  <a:lnTo>
                    <a:pt x="111" y="403"/>
                  </a:lnTo>
                  <a:lnTo>
                    <a:pt x="112" y="400"/>
                  </a:lnTo>
                  <a:lnTo>
                    <a:pt x="113" y="396"/>
                  </a:lnTo>
                  <a:lnTo>
                    <a:pt x="111" y="393"/>
                  </a:lnTo>
                  <a:lnTo>
                    <a:pt x="114" y="389"/>
                  </a:lnTo>
                  <a:lnTo>
                    <a:pt x="116" y="385"/>
                  </a:lnTo>
                  <a:lnTo>
                    <a:pt x="118" y="383"/>
                  </a:lnTo>
                  <a:lnTo>
                    <a:pt x="119" y="378"/>
                  </a:lnTo>
                  <a:lnTo>
                    <a:pt x="113" y="376"/>
                  </a:lnTo>
                  <a:lnTo>
                    <a:pt x="110" y="375"/>
                  </a:lnTo>
                  <a:lnTo>
                    <a:pt x="107" y="374"/>
                  </a:lnTo>
                  <a:lnTo>
                    <a:pt x="103" y="373"/>
                  </a:lnTo>
                  <a:lnTo>
                    <a:pt x="100" y="373"/>
                  </a:lnTo>
                  <a:lnTo>
                    <a:pt x="96" y="371"/>
                  </a:lnTo>
                  <a:lnTo>
                    <a:pt x="92" y="370"/>
                  </a:lnTo>
                  <a:lnTo>
                    <a:pt x="86" y="369"/>
                  </a:lnTo>
                  <a:lnTo>
                    <a:pt x="81" y="362"/>
                  </a:lnTo>
                  <a:lnTo>
                    <a:pt x="72" y="354"/>
                  </a:lnTo>
                  <a:lnTo>
                    <a:pt x="68" y="349"/>
                  </a:lnTo>
                  <a:lnTo>
                    <a:pt x="65" y="347"/>
                  </a:lnTo>
                  <a:lnTo>
                    <a:pt x="64" y="344"/>
                  </a:lnTo>
                  <a:lnTo>
                    <a:pt x="62" y="341"/>
                  </a:lnTo>
                  <a:lnTo>
                    <a:pt x="61" y="338"/>
                  </a:lnTo>
                  <a:lnTo>
                    <a:pt x="58" y="336"/>
                  </a:lnTo>
                  <a:lnTo>
                    <a:pt x="54" y="332"/>
                  </a:lnTo>
                  <a:lnTo>
                    <a:pt x="51" y="330"/>
                  </a:lnTo>
                  <a:lnTo>
                    <a:pt x="48" y="332"/>
                  </a:lnTo>
                  <a:lnTo>
                    <a:pt x="46" y="331"/>
                  </a:lnTo>
                  <a:lnTo>
                    <a:pt x="43" y="330"/>
                  </a:lnTo>
                  <a:lnTo>
                    <a:pt x="40" y="328"/>
                  </a:lnTo>
                  <a:lnTo>
                    <a:pt x="34" y="328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1" y="317"/>
                  </a:lnTo>
                  <a:lnTo>
                    <a:pt x="35" y="305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33" y="289"/>
                  </a:lnTo>
                  <a:lnTo>
                    <a:pt x="32" y="286"/>
                  </a:lnTo>
                  <a:lnTo>
                    <a:pt x="29" y="279"/>
                  </a:lnTo>
                  <a:lnTo>
                    <a:pt x="28" y="276"/>
                  </a:lnTo>
                  <a:lnTo>
                    <a:pt x="25" y="270"/>
                  </a:lnTo>
                  <a:lnTo>
                    <a:pt x="24" y="267"/>
                  </a:lnTo>
                  <a:lnTo>
                    <a:pt x="22" y="262"/>
                  </a:lnTo>
                  <a:lnTo>
                    <a:pt x="19" y="256"/>
                  </a:lnTo>
                  <a:lnTo>
                    <a:pt x="15" y="252"/>
                  </a:lnTo>
                  <a:lnTo>
                    <a:pt x="6" y="243"/>
                  </a:lnTo>
                  <a:lnTo>
                    <a:pt x="4" y="240"/>
                  </a:lnTo>
                  <a:lnTo>
                    <a:pt x="0" y="236"/>
                  </a:lnTo>
                  <a:lnTo>
                    <a:pt x="6" y="231"/>
                  </a:lnTo>
                  <a:lnTo>
                    <a:pt x="10" y="230"/>
                  </a:lnTo>
                  <a:lnTo>
                    <a:pt x="19" y="227"/>
                  </a:lnTo>
                  <a:lnTo>
                    <a:pt x="23" y="226"/>
                  </a:lnTo>
                  <a:lnTo>
                    <a:pt x="29" y="223"/>
                  </a:lnTo>
                  <a:lnTo>
                    <a:pt x="32" y="221"/>
                  </a:lnTo>
                  <a:lnTo>
                    <a:pt x="36" y="219"/>
                  </a:lnTo>
                  <a:lnTo>
                    <a:pt x="38" y="217"/>
                  </a:lnTo>
                  <a:lnTo>
                    <a:pt x="45" y="211"/>
                  </a:lnTo>
                  <a:lnTo>
                    <a:pt x="48" y="209"/>
                  </a:lnTo>
                  <a:lnTo>
                    <a:pt x="49" y="206"/>
                  </a:lnTo>
                  <a:lnTo>
                    <a:pt x="57" y="199"/>
                  </a:lnTo>
                  <a:lnTo>
                    <a:pt x="59" y="197"/>
                  </a:lnTo>
                  <a:lnTo>
                    <a:pt x="62" y="196"/>
                  </a:lnTo>
                  <a:lnTo>
                    <a:pt x="73" y="178"/>
                  </a:lnTo>
                  <a:lnTo>
                    <a:pt x="76" y="174"/>
                  </a:lnTo>
                  <a:lnTo>
                    <a:pt x="76" y="169"/>
                  </a:lnTo>
                  <a:lnTo>
                    <a:pt x="88" y="150"/>
                  </a:lnTo>
                  <a:lnTo>
                    <a:pt x="93" y="144"/>
                  </a:lnTo>
                  <a:lnTo>
                    <a:pt x="97" y="140"/>
                  </a:lnTo>
                  <a:lnTo>
                    <a:pt x="99" y="137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3" y="129"/>
                  </a:lnTo>
                  <a:lnTo>
                    <a:pt x="94" y="125"/>
                  </a:lnTo>
                  <a:lnTo>
                    <a:pt x="96" y="119"/>
                  </a:lnTo>
                  <a:lnTo>
                    <a:pt x="98" y="109"/>
                  </a:lnTo>
                  <a:lnTo>
                    <a:pt x="99" y="103"/>
                  </a:lnTo>
                  <a:lnTo>
                    <a:pt x="100" y="99"/>
                  </a:lnTo>
                  <a:lnTo>
                    <a:pt x="102" y="89"/>
                  </a:lnTo>
                  <a:lnTo>
                    <a:pt x="103" y="87"/>
                  </a:lnTo>
                  <a:lnTo>
                    <a:pt x="106" y="75"/>
                  </a:lnTo>
                  <a:lnTo>
                    <a:pt x="107" y="71"/>
                  </a:lnTo>
                  <a:lnTo>
                    <a:pt x="108" y="68"/>
                  </a:lnTo>
                  <a:lnTo>
                    <a:pt x="109" y="64"/>
                  </a:lnTo>
                  <a:lnTo>
                    <a:pt x="110" y="61"/>
                  </a:lnTo>
                  <a:lnTo>
                    <a:pt x="111" y="57"/>
                  </a:lnTo>
                  <a:lnTo>
                    <a:pt x="112" y="49"/>
                  </a:lnTo>
                  <a:lnTo>
                    <a:pt x="115" y="40"/>
                  </a:lnTo>
                  <a:lnTo>
                    <a:pt x="115" y="37"/>
                  </a:lnTo>
                  <a:lnTo>
                    <a:pt x="116" y="32"/>
                  </a:lnTo>
                  <a:lnTo>
                    <a:pt x="118" y="27"/>
                  </a:lnTo>
                  <a:lnTo>
                    <a:pt x="119" y="21"/>
                  </a:lnTo>
                  <a:lnTo>
                    <a:pt x="122" y="19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9" y="22"/>
                  </a:lnTo>
                  <a:lnTo>
                    <a:pt x="142" y="18"/>
                  </a:lnTo>
                  <a:lnTo>
                    <a:pt x="146" y="20"/>
                  </a:lnTo>
                  <a:lnTo>
                    <a:pt x="148" y="22"/>
                  </a:lnTo>
                  <a:lnTo>
                    <a:pt x="151" y="21"/>
                  </a:lnTo>
                  <a:lnTo>
                    <a:pt x="154" y="25"/>
                  </a:lnTo>
                  <a:lnTo>
                    <a:pt x="155" y="28"/>
                  </a:lnTo>
                  <a:lnTo>
                    <a:pt x="160" y="34"/>
                  </a:lnTo>
                  <a:lnTo>
                    <a:pt x="162" y="33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1" y="22"/>
                  </a:lnTo>
                  <a:lnTo>
                    <a:pt x="163" y="19"/>
                  </a:lnTo>
                  <a:lnTo>
                    <a:pt x="163" y="16"/>
                  </a:lnTo>
                  <a:lnTo>
                    <a:pt x="162" y="11"/>
                  </a:lnTo>
                  <a:lnTo>
                    <a:pt x="163" y="9"/>
                  </a:lnTo>
                  <a:lnTo>
                    <a:pt x="166" y="4"/>
                  </a:lnTo>
                  <a:lnTo>
                    <a:pt x="168" y="2"/>
                  </a:lnTo>
                  <a:lnTo>
                    <a:pt x="173" y="0"/>
                  </a:lnTo>
                  <a:lnTo>
                    <a:pt x="177" y="1"/>
                  </a:lnTo>
                  <a:lnTo>
                    <a:pt x="183" y="1"/>
                  </a:lnTo>
                  <a:lnTo>
                    <a:pt x="185" y="3"/>
                  </a:lnTo>
                  <a:lnTo>
                    <a:pt x="187" y="5"/>
                  </a:lnTo>
                  <a:lnTo>
                    <a:pt x="190" y="6"/>
                  </a:lnTo>
                  <a:lnTo>
                    <a:pt x="195" y="7"/>
                  </a:lnTo>
                  <a:lnTo>
                    <a:pt x="199" y="7"/>
                  </a:lnTo>
                  <a:lnTo>
                    <a:pt x="20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5" y="10"/>
                  </a:lnTo>
                  <a:lnTo>
                    <a:pt x="220" y="16"/>
                  </a:lnTo>
                  <a:lnTo>
                    <a:pt x="212" y="20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1" y="30"/>
                  </a:lnTo>
                  <a:lnTo>
                    <a:pt x="208" y="37"/>
                  </a:lnTo>
                  <a:lnTo>
                    <a:pt x="203" y="50"/>
                  </a:lnTo>
                  <a:lnTo>
                    <a:pt x="204" y="53"/>
                  </a:lnTo>
                  <a:lnTo>
                    <a:pt x="213" y="60"/>
                  </a:lnTo>
                  <a:lnTo>
                    <a:pt x="218" y="60"/>
                  </a:lnTo>
                  <a:lnTo>
                    <a:pt x="228" y="63"/>
                  </a:lnTo>
                  <a:lnTo>
                    <a:pt x="232" y="67"/>
                  </a:lnTo>
                  <a:lnTo>
                    <a:pt x="233" y="72"/>
                  </a:lnTo>
                  <a:lnTo>
                    <a:pt x="240" y="73"/>
                  </a:lnTo>
                  <a:lnTo>
                    <a:pt x="243" y="74"/>
                  </a:lnTo>
                  <a:lnTo>
                    <a:pt x="247" y="76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1" y="93"/>
                  </a:lnTo>
                  <a:lnTo>
                    <a:pt x="248" y="99"/>
                  </a:lnTo>
                  <a:lnTo>
                    <a:pt x="250" y="101"/>
                  </a:lnTo>
                  <a:lnTo>
                    <a:pt x="252" y="103"/>
                  </a:lnTo>
                  <a:lnTo>
                    <a:pt x="249" y="107"/>
                  </a:lnTo>
                  <a:lnTo>
                    <a:pt x="246" y="108"/>
                  </a:lnTo>
                  <a:lnTo>
                    <a:pt x="243" y="109"/>
                  </a:lnTo>
                  <a:lnTo>
                    <a:pt x="239" y="110"/>
                  </a:lnTo>
                  <a:lnTo>
                    <a:pt x="241" y="124"/>
                  </a:lnTo>
                  <a:lnTo>
                    <a:pt x="243" y="128"/>
                  </a:lnTo>
                  <a:lnTo>
                    <a:pt x="245" y="131"/>
                  </a:lnTo>
                  <a:lnTo>
                    <a:pt x="246" y="134"/>
                  </a:lnTo>
                  <a:lnTo>
                    <a:pt x="246" y="137"/>
                  </a:lnTo>
                  <a:lnTo>
                    <a:pt x="246" y="143"/>
                  </a:lnTo>
                  <a:lnTo>
                    <a:pt x="242" y="148"/>
                  </a:lnTo>
                  <a:lnTo>
                    <a:pt x="239" y="157"/>
                  </a:lnTo>
                  <a:lnTo>
                    <a:pt x="241" y="159"/>
                  </a:lnTo>
                  <a:lnTo>
                    <a:pt x="243" y="161"/>
                  </a:lnTo>
                  <a:lnTo>
                    <a:pt x="249" y="163"/>
                  </a:lnTo>
                  <a:lnTo>
                    <a:pt x="253" y="172"/>
                  </a:lnTo>
                  <a:lnTo>
                    <a:pt x="253" y="175"/>
                  </a:lnTo>
                  <a:lnTo>
                    <a:pt x="245" y="191"/>
                  </a:lnTo>
                  <a:lnTo>
                    <a:pt x="240" y="199"/>
                  </a:lnTo>
                  <a:lnTo>
                    <a:pt x="246" y="209"/>
                  </a:lnTo>
                  <a:lnTo>
                    <a:pt x="249" y="211"/>
                  </a:lnTo>
                  <a:lnTo>
                    <a:pt x="251" y="212"/>
                  </a:lnTo>
                  <a:lnTo>
                    <a:pt x="254" y="213"/>
                  </a:lnTo>
                  <a:lnTo>
                    <a:pt x="258" y="215"/>
                  </a:lnTo>
                  <a:lnTo>
                    <a:pt x="261" y="216"/>
                  </a:lnTo>
                  <a:lnTo>
                    <a:pt x="264" y="216"/>
                  </a:lnTo>
                  <a:lnTo>
                    <a:pt x="270" y="215"/>
                  </a:lnTo>
                  <a:lnTo>
                    <a:pt x="273" y="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3" name="Camuy">
              <a:extLst>
                <a:ext uri="{FF2B5EF4-FFF2-40B4-BE49-F238E27FC236}">
                  <a16:creationId xmlns:a16="http://schemas.microsoft.com/office/drawing/2014/main" id="{8A8C1D49-D98E-5B92-82D1-818524C16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45" y="125379"/>
              <a:ext cx="432131" cy="734983"/>
            </a:xfrm>
            <a:custGeom>
              <a:avLst/>
              <a:gdLst>
                <a:gd name="T0" fmla="*/ 163 w 205"/>
                <a:gd name="T1" fmla="*/ 49 h 340"/>
                <a:gd name="T2" fmla="*/ 161 w 205"/>
                <a:gd name="T3" fmla="*/ 53 h 340"/>
                <a:gd name="T4" fmla="*/ 159 w 205"/>
                <a:gd name="T5" fmla="*/ 66 h 340"/>
                <a:gd name="T6" fmla="*/ 173 w 205"/>
                <a:gd name="T7" fmla="*/ 83 h 340"/>
                <a:gd name="T8" fmla="*/ 173 w 205"/>
                <a:gd name="T9" fmla="*/ 111 h 340"/>
                <a:gd name="T10" fmla="*/ 173 w 205"/>
                <a:gd name="T11" fmla="*/ 145 h 340"/>
                <a:gd name="T12" fmla="*/ 178 w 205"/>
                <a:gd name="T13" fmla="*/ 152 h 340"/>
                <a:gd name="T14" fmla="*/ 182 w 205"/>
                <a:gd name="T15" fmla="*/ 171 h 340"/>
                <a:gd name="T16" fmla="*/ 194 w 205"/>
                <a:gd name="T17" fmla="*/ 206 h 340"/>
                <a:gd name="T18" fmla="*/ 205 w 205"/>
                <a:gd name="T19" fmla="*/ 244 h 340"/>
                <a:gd name="T20" fmla="*/ 199 w 205"/>
                <a:gd name="T21" fmla="*/ 281 h 340"/>
                <a:gd name="T22" fmla="*/ 188 w 205"/>
                <a:gd name="T23" fmla="*/ 303 h 340"/>
                <a:gd name="T24" fmla="*/ 187 w 205"/>
                <a:gd name="T25" fmla="*/ 323 h 340"/>
                <a:gd name="T26" fmla="*/ 181 w 205"/>
                <a:gd name="T27" fmla="*/ 334 h 340"/>
                <a:gd name="T28" fmla="*/ 174 w 205"/>
                <a:gd name="T29" fmla="*/ 339 h 340"/>
                <a:gd name="T30" fmla="*/ 166 w 205"/>
                <a:gd name="T31" fmla="*/ 337 h 340"/>
                <a:gd name="T32" fmla="*/ 155 w 205"/>
                <a:gd name="T33" fmla="*/ 331 h 340"/>
                <a:gd name="T34" fmla="*/ 146 w 205"/>
                <a:gd name="T35" fmla="*/ 327 h 340"/>
                <a:gd name="T36" fmla="*/ 128 w 205"/>
                <a:gd name="T37" fmla="*/ 322 h 340"/>
                <a:gd name="T38" fmla="*/ 118 w 205"/>
                <a:gd name="T39" fmla="*/ 315 h 340"/>
                <a:gd name="T40" fmla="*/ 111 w 205"/>
                <a:gd name="T41" fmla="*/ 313 h 340"/>
                <a:gd name="T42" fmla="*/ 91 w 205"/>
                <a:gd name="T43" fmla="*/ 310 h 340"/>
                <a:gd name="T44" fmla="*/ 57 w 205"/>
                <a:gd name="T45" fmla="*/ 308 h 340"/>
                <a:gd name="T46" fmla="*/ 49 w 205"/>
                <a:gd name="T47" fmla="*/ 301 h 340"/>
                <a:gd name="T48" fmla="*/ 43 w 205"/>
                <a:gd name="T49" fmla="*/ 290 h 340"/>
                <a:gd name="T50" fmla="*/ 30 w 205"/>
                <a:gd name="T51" fmla="*/ 284 h 340"/>
                <a:gd name="T52" fmla="*/ 7 w 205"/>
                <a:gd name="T53" fmla="*/ 288 h 340"/>
                <a:gd name="T54" fmla="*/ 4 w 205"/>
                <a:gd name="T55" fmla="*/ 280 h 340"/>
                <a:gd name="T56" fmla="*/ 3 w 205"/>
                <a:gd name="T57" fmla="*/ 260 h 340"/>
                <a:gd name="T58" fmla="*/ 1 w 205"/>
                <a:gd name="T59" fmla="*/ 250 h 340"/>
                <a:gd name="T60" fmla="*/ 2 w 205"/>
                <a:gd name="T61" fmla="*/ 233 h 340"/>
                <a:gd name="T62" fmla="*/ 5 w 205"/>
                <a:gd name="T63" fmla="*/ 215 h 340"/>
                <a:gd name="T64" fmla="*/ 2 w 205"/>
                <a:gd name="T65" fmla="*/ 194 h 340"/>
                <a:gd name="T66" fmla="*/ 0 w 205"/>
                <a:gd name="T67" fmla="*/ 176 h 340"/>
                <a:gd name="T68" fmla="*/ 0 w 205"/>
                <a:gd name="T69" fmla="*/ 167 h 340"/>
                <a:gd name="T70" fmla="*/ 0 w 205"/>
                <a:gd name="T71" fmla="*/ 128 h 340"/>
                <a:gd name="T72" fmla="*/ 1 w 205"/>
                <a:gd name="T73" fmla="*/ 117 h 340"/>
                <a:gd name="T74" fmla="*/ 1 w 205"/>
                <a:gd name="T75" fmla="*/ 107 h 340"/>
                <a:gd name="T76" fmla="*/ 1 w 205"/>
                <a:gd name="T77" fmla="*/ 92 h 340"/>
                <a:gd name="T78" fmla="*/ 0 w 205"/>
                <a:gd name="T79" fmla="*/ 80 h 340"/>
                <a:gd name="T80" fmla="*/ 0 w 205"/>
                <a:gd name="T81" fmla="*/ 52 h 340"/>
                <a:gd name="T82" fmla="*/ 0 w 205"/>
                <a:gd name="T83" fmla="*/ 43 h 340"/>
                <a:gd name="T84" fmla="*/ 0 w 205"/>
                <a:gd name="T85" fmla="*/ 34 h 340"/>
                <a:gd name="T86" fmla="*/ 0 w 205"/>
                <a:gd name="T87" fmla="*/ 17 h 340"/>
                <a:gd name="T88" fmla="*/ 63 w 205"/>
                <a:gd name="T89" fmla="*/ 5 h 340"/>
                <a:gd name="T90" fmla="*/ 90 w 205"/>
                <a:gd name="T91" fmla="*/ 0 h 340"/>
                <a:gd name="T92" fmla="*/ 98 w 205"/>
                <a:gd name="T93" fmla="*/ 1 h 340"/>
                <a:gd name="T94" fmla="*/ 122 w 205"/>
                <a:gd name="T95" fmla="*/ 1 h 340"/>
                <a:gd name="T96" fmla="*/ 151 w 205"/>
                <a:gd name="T97" fmla="*/ 9 h 340"/>
                <a:gd name="T98" fmla="*/ 144 w 205"/>
                <a:gd name="T99" fmla="*/ 16 h 340"/>
                <a:gd name="T100" fmla="*/ 152 w 205"/>
                <a:gd name="T101" fmla="*/ 25 h 340"/>
                <a:gd name="T102" fmla="*/ 151 w 205"/>
                <a:gd name="T103" fmla="*/ 36 h 340"/>
                <a:gd name="T104" fmla="*/ 165 w 205"/>
                <a:gd name="T105" fmla="*/ 4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40">
                  <a:moveTo>
                    <a:pt x="165" y="46"/>
                  </a:moveTo>
                  <a:lnTo>
                    <a:pt x="163" y="49"/>
                  </a:lnTo>
                  <a:lnTo>
                    <a:pt x="165" y="52"/>
                  </a:lnTo>
                  <a:lnTo>
                    <a:pt x="161" y="53"/>
                  </a:lnTo>
                  <a:lnTo>
                    <a:pt x="158" y="63"/>
                  </a:lnTo>
                  <a:lnTo>
                    <a:pt x="159" y="66"/>
                  </a:lnTo>
                  <a:lnTo>
                    <a:pt x="174" y="79"/>
                  </a:lnTo>
                  <a:lnTo>
                    <a:pt x="173" y="83"/>
                  </a:lnTo>
                  <a:lnTo>
                    <a:pt x="172" y="98"/>
                  </a:lnTo>
                  <a:lnTo>
                    <a:pt x="173" y="111"/>
                  </a:lnTo>
                  <a:lnTo>
                    <a:pt x="171" y="133"/>
                  </a:lnTo>
                  <a:lnTo>
                    <a:pt x="173" y="145"/>
                  </a:lnTo>
                  <a:lnTo>
                    <a:pt x="174" y="147"/>
                  </a:lnTo>
                  <a:lnTo>
                    <a:pt x="178" y="152"/>
                  </a:lnTo>
                  <a:lnTo>
                    <a:pt x="178" y="157"/>
                  </a:lnTo>
                  <a:lnTo>
                    <a:pt x="182" y="171"/>
                  </a:lnTo>
                  <a:lnTo>
                    <a:pt x="185" y="176"/>
                  </a:lnTo>
                  <a:lnTo>
                    <a:pt x="194" y="206"/>
                  </a:lnTo>
                  <a:lnTo>
                    <a:pt x="201" y="232"/>
                  </a:lnTo>
                  <a:lnTo>
                    <a:pt x="205" y="244"/>
                  </a:lnTo>
                  <a:lnTo>
                    <a:pt x="200" y="271"/>
                  </a:lnTo>
                  <a:lnTo>
                    <a:pt x="199" y="281"/>
                  </a:lnTo>
                  <a:lnTo>
                    <a:pt x="197" y="291"/>
                  </a:lnTo>
                  <a:lnTo>
                    <a:pt x="188" y="303"/>
                  </a:lnTo>
                  <a:lnTo>
                    <a:pt x="185" y="309"/>
                  </a:lnTo>
                  <a:lnTo>
                    <a:pt x="187" y="323"/>
                  </a:lnTo>
                  <a:lnTo>
                    <a:pt x="183" y="330"/>
                  </a:lnTo>
                  <a:lnTo>
                    <a:pt x="181" y="334"/>
                  </a:lnTo>
                  <a:lnTo>
                    <a:pt x="177" y="340"/>
                  </a:lnTo>
                  <a:lnTo>
                    <a:pt x="174" y="339"/>
                  </a:lnTo>
                  <a:lnTo>
                    <a:pt x="169" y="338"/>
                  </a:lnTo>
                  <a:lnTo>
                    <a:pt x="166" y="337"/>
                  </a:lnTo>
                  <a:lnTo>
                    <a:pt x="161" y="334"/>
                  </a:lnTo>
                  <a:lnTo>
                    <a:pt x="155" y="331"/>
                  </a:lnTo>
                  <a:lnTo>
                    <a:pt x="152" y="330"/>
                  </a:lnTo>
                  <a:lnTo>
                    <a:pt x="146" y="327"/>
                  </a:lnTo>
                  <a:lnTo>
                    <a:pt x="137" y="324"/>
                  </a:lnTo>
                  <a:lnTo>
                    <a:pt x="128" y="322"/>
                  </a:lnTo>
                  <a:lnTo>
                    <a:pt x="122" y="317"/>
                  </a:lnTo>
                  <a:lnTo>
                    <a:pt x="118" y="315"/>
                  </a:lnTo>
                  <a:lnTo>
                    <a:pt x="114" y="315"/>
                  </a:lnTo>
                  <a:lnTo>
                    <a:pt x="111" y="313"/>
                  </a:lnTo>
                  <a:lnTo>
                    <a:pt x="100" y="311"/>
                  </a:lnTo>
                  <a:lnTo>
                    <a:pt x="91" y="310"/>
                  </a:lnTo>
                  <a:lnTo>
                    <a:pt x="65" y="308"/>
                  </a:lnTo>
                  <a:lnTo>
                    <a:pt x="57" y="308"/>
                  </a:lnTo>
                  <a:lnTo>
                    <a:pt x="52" y="304"/>
                  </a:lnTo>
                  <a:lnTo>
                    <a:pt x="49" y="301"/>
                  </a:lnTo>
                  <a:lnTo>
                    <a:pt x="47" y="295"/>
                  </a:lnTo>
                  <a:lnTo>
                    <a:pt x="43" y="290"/>
                  </a:lnTo>
                  <a:lnTo>
                    <a:pt x="33" y="285"/>
                  </a:lnTo>
                  <a:lnTo>
                    <a:pt x="30" y="284"/>
                  </a:lnTo>
                  <a:lnTo>
                    <a:pt x="18" y="285"/>
                  </a:lnTo>
                  <a:lnTo>
                    <a:pt x="7" y="288"/>
                  </a:lnTo>
                  <a:lnTo>
                    <a:pt x="5" y="285"/>
                  </a:lnTo>
                  <a:lnTo>
                    <a:pt x="4" y="280"/>
                  </a:lnTo>
                  <a:lnTo>
                    <a:pt x="4" y="273"/>
                  </a:lnTo>
                  <a:lnTo>
                    <a:pt x="3" y="260"/>
                  </a:lnTo>
                  <a:lnTo>
                    <a:pt x="2" y="254"/>
                  </a:lnTo>
                  <a:lnTo>
                    <a:pt x="1" y="250"/>
                  </a:lnTo>
                  <a:lnTo>
                    <a:pt x="1" y="241"/>
                  </a:lnTo>
                  <a:lnTo>
                    <a:pt x="2" y="233"/>
                  </a:lnTo>
                  <a:lnTo>
                    <a:pt x="3" y="226"/>
                  </a:lnTo>
                  <a:lnTo>
                    <a:pt x="5" y="215"/>
                  </a:lnTo>
                  <a:lnTo>
                    <a:pt x="2" y="197"/>
                  </a:lnTo>
                  <a:lnTo>
                    <a:pt x="2" y="194"/>
                  </a:lnTo>
                  <a:lnTo>
                    <a:pt x="1" y="181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0" y="154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4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9" y="3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48" y="7"/>
                  </a:lnTo>
                  <a:lnTo>
                    <a:pt x="151" y="9"/>
                  </a:lnTo>
                  <a:lnTo>
                    <a:pt x="148" y="15"/>
                  </a:lnTo>
                  <a:lnTo>
                    <a:pt x="144" y="16"/>
                  </a:lnTo>
                  <a:lnTo>
                    <a:pt x="146" y="23"/>
                  </a:lnTo>
                  <a:lnTo>
                    <a:pt x="152" y="25"/>
                  </a:lnTo>
                  <a:lnTo>
                    <a:pt x="153" y="32"/>
                  </a:lnTo>
                  <a:lnTo>
                    <a:pt x="151" y="36"/>
                  </a:lnTo>
                  <a:lnTo>
                    <a:pt x="166" y="41"/>
                  </a:lnTo>
                  <a:lnTo>
                    <a:pt x="165" y="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4" name="Canóvanas">
              <a:extLst>
                <a:ext uri="{FF2B5EF4-FFF2-40B4-BE49-F238E27FC236}">
                  <a16:creationId xmlns:a16="http://schemas.microsoft.com/office/drawing/2014/main" id="{5A11FF06-6164-71E6-D012-315ACEC6D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26" y="510165"/>
              <a:ext cx="459534" cy="799835"/>
            </a:xfrm>
            <a:custGeom>
              <a:avLst/>
              <a:gdLst>
                <a:gd name="T0" fmla="*/ 141 w 218"/>
                <a:gd name="T1" fmla="*/ 231 h 370"/>
                <a:gd name="T2" fmla="*/ 147 w 218"/>
                <a:gd name="T3" fmla="*/ 222 h 370"/>
                <a:gd name="T4" fmla="*/ 157 w 218"/>
                <a:gd name="T5" fmla="*/ 210 h 370"/>
                <a:gd name="T6" fmla="*/ 152 w 218"/>
                <a:gd name="T7" fmla="*/ 196 h 370"/>
                <a:gd name="T8" fmla="*/ 148 w 218"/>
                <a:gd name="T9" fmla="*/ 187 h 370"/>
                <a:gd name="T10" fmla="*/ 136 w 218"/>
                <a:gd name="T11" fmla="*/ 182 h 370"/>
                <a:gd name="T12" fmla="*/ 136 w 218"/>
                <a:gd name="T13" fmla="*/ 171 h 370"/>
                <a:gd name="T14" fmla="*/ 135 w 218"/>
                <a:gd name="T15" fmla="*/ 160 h 370"/>
                <a:gd name="T16" fmla="*/ 130 w 218"/>
                <a:gd name="T17" fmla="*/ 153 h 370"/>
                <a:gd name="T18" fmla="*/ 129 w 218"/>
                <a:gd name="T19" fmla="*/ 143 h 370"/>
                <a:gd name="T20" fmla="*/ 125 w 218"/>
                <a:gd name="T21" fmla="*/ 120 h 370"/>
                <a:gd name="T22" fmla="*/ 132 w 218"/>
                <a:gd name="T23" fmla="*/ 106 h 370"/>
                <a:gd name="T24" fmla="*/ 131 w 218"/>
                <a:gd name="T25" fmla="*/ 93 h 370"/>
                <a:gd name="T26" fmla="*/ 143 w 218"/>
                <a:gd name="T27" fmla="*/ 85 h 370"/>
                <a:gd name="T28" fmla="*/ 140 w 218"/>
                <a:gd name="T29" fmla="*/ 81 h 370"/>
                <a:gd name="T30" fmla="*/ 131 w 218"/>
                <a:gd name="T31" fmla="*/ 81 h 370"/>
                <a:gd name="T32" fmla="*/ 126 w 218"/>
                <a:gd name="T33" fmla="*/ 71 h 370"/>
                <a:gd name="T34" fmla="*/ 127 w 218"/>
                <a:gd name="T35" fmla="*/ 62 h 370"/>
                <a:gd name="T36" fmla="*/ 132 w 218"/>
                <a:gd name="T37" fmla="*/ 47 h 370"/>
                <a:gd name="T38" fmla="*/ 141 w 218"/>
                <a:gd name="T39" fmla="*/ 18 h 370"/>
                <a:gd name="T40" fmla="*/ 130 w 218"/>
                <a:gd name="T41" fmla="*/ 10 h 370"/>
                <a:gd name="T42" fmla="*/ 97 w 218"/>
                <a:gd name="T43" fmla="*/ 4 h 370"/>
                <a:gd name="T44" fmla="*/ 76 w 218"/>
                <a:gd name="T45" fmla="*/ 1 h 370"/>
                <a:gd name="T46" fmla="*/ 53 w 218"/>
                <a:gd name="T47" fmla="*/ 24 h 370"/>
                <a:gd name="T48" fmla="*/ 41 w 218"/>
                <a:gd name="T49" fmla="*/ 24 h 370"/>
                <a:gd name="T50" fmla="*/ 11 w 218"/>
                <a:gd name="T51" fmla="*/ 35 h 370"/>
                <a:gd name="T52" fmla="*/ 0 w 218"/>
                <a:gd name="T53" fmla="*/ 44 h 370"/>
                <a:gd name="T54" fmla="*/ 20 w 218"/>
                <a:gd name="T55" fmla="*/ 61 h 370"/>
                <a:gd name="T56" fmla="*/ 36 w 218"/>
                <a:gd name="T57" fmla="*/ 77 h 370"/>
                <a:gd name="T58" fmla="*/ 28 w 218"/>
                <a:gd name="T59" fmla="*/ 94 h 370"/>
                <a:gd name="T60" fmla="*/ 29 w 218"/>
                <a:gd name="T61" fmla="*/ 117 h 370"/>
                <a:gd name="T62" fmla="*/ 35 w 218"/>
                <a:gd name="T63" fmla="*/ 141 h 370"/>
                <a:gd name="T64" fmla="*/ 27 w 218"/>
                <a:gd name="T65" fmla="*/ 157 h 370"/>
                <a:gd name="T66" fmla="*/ 53 w 218"/>
                <a:gd name="T67" fmla="*/ 161 h 370"/>
                <a:gd name="T68" fmla="*/ 57 w 218"/>
                <a:gd name="T69" fmla="*/ 179 h 370"/>
                <a:gd name="T70" fmla="*/ 51 w 218"/>
                <a:gd name="T71" fmla="*/ 203 h 370"/>
                <a:gd name="T72" fmla="*/ 68 w 218"/>
                <a:gd name="T73" fmla="*/ 223 h 370"/>
                <a:gd name="T74" fmla="*/ 59 w 218"/>
                <a:gd name="T75" fmla="*/ 230 h 370"/>
                <a:gd name="T76" fmla="*/ 60 w 218"/>
                <a:gd name="T77" fmla="*/ 240 h 370"/>
                <a:gd name="T78" fmla="*/ 47 w 218"/>
                <a:gd name="T79" fmla="*/ 246 h 370"/>
                <a:gd name="T80" fmla="*/ 49 w 218"/>
                <a:gd name="T81" fmla="*/ 258 h 370"/>
                <a:gd name="T82" fmla="*/ 56 w 218"/>
                <a:gd name="T83" fmla="*/ 269 h 370"/>
                <a:gd name="T84" fmla="*/ 36 w 218"/>
                <a:gd name="T85" fmla="*/ 276 h 370"/>
                <a:gd name="T86" fmla="*/ 41 w 218"/>
                <a:gd name="T87" fmla="*/ 291 h 370"/>
                <a:gd name="T88" fmla="*/ 51 w 218"/>
                <a:gd name="T89" fmla="*/ 299 h 370"/>
                <a:gd name="T90" fmla="*/ 40 w 218"/>
                <a:gd name="T91" fmla="*/ 327 h 370"/>
                <a:gd name="T92" fmla="*/ 29 w 218"/>
                <a:gd name="T93" fmla="*/ 330 h 370"/>
                <a:gd name="T94" fmla="*/ 40 w 218"/>
                <a:gd name="T95" fmla="*/ 337 h 370"/>
                <a:gd name="T96" fmla="*/ 53 w 218"/>
                <a:gd name="T97" fmla="*/ 340 h 370"/>
                <a:gd name="T98" fmla="*/ 73 w 218"/>
                <a:gd name="T99" fmla="*/ 348 h 370"/>
                <a:gd name="T100" fmla="*/ 113 w 218"/>
                <a:gd name="T101" fmla="*/ 360 h 370"/>
                <a:gd name="T102" fmla="*/ 130 w 218"/>
                <a:gd name="T103" fmla="*/ 369 h 370"/>
                <a:gd name="T104" fmla="*/ 150 w 218"/>
                <a:gd name="T105" fmla="*/ 363 h 370"/>
                <a:gd name="T106" fmla="*/ 163 w 218"/>
                <a:gd name="T107" fmla="*/ 362 h 370"/>
                <a:gd name="T108" fmla="*/ 172 w 218"/>
                <a:gd name="T109" fmla="*/ 364 h 370"/>
                <a:gd name="T110" fmla="*/ 186 w 218"/>
                <a:gd name="T111" fmla="*/ 363 h 370"/>
                <a:gd name="T112" fmla="*/ 213 w 218"/>
                <a:gd name="T113" fmla="*/ 324 h 370"/>
                <a:gd name="T114" fmla="*/ 177 w 218"/>
                <a:gd name="T115" fmla="*/ 295 h 370"/>
                <a:gd name="T116" fmla="*/ 145 w 218"/>
                <a:gd name="T117" fmla="*/ 276 h 370"/>
                <a:gd name="T118" fmla="*/ 144 w 218"/>
                <a:gd name="T119" fmla="*/ 24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" h="370">
                  <a:moveTo>
                    <a:pt x="144" y="240"/>
                  </a:moveTo>
                  <a:lnTo>
                    <a:pt x="143" y="235"/>
                  </a:lnTo>
                  <a:lnTo>
                    <a:pt x="141" y="231"/>
                  </a:lnTo>
                  <a:lnTo>
                    <a:pt x="142" y="226"/>
                  </a:lnTo>
                  <a:lnTo>
                    <a:pt x="142" y="223"/>
                  </a:lnTo>
                  <a:lnTo>
                    <a:pt x="147" y="222"/>
                  </a:lnTo>
                  <a:lnTo>
                    <a:pt x="151" y="222"/>
                  </a:lnTo>
                  <a:lnTo>
                    <a:pt x="154" y="217"/>
                  </a:lnTo>
                  <a:lnTo>
                    <a:pt x="157" y="210"/>
                  </a:lnTo>
                  <a:lnTo>
                    <a:pt x="155" y="206"/>
                  </a:lnTo>
                  <a:lnTo>
                    <a:pt x="154" y="203"/>
                  </a:lnTo>
                  <a:lnTo>
                    <a:pt x="152" y="196"/>
                  </a:lnTo>
                  <a:lnTo>
                    <a:pt x="151" y="193"/>
                  </a:lnTo>
                  <a:lnTo>
                    <a:pt x="150" y="190"/>
                  </a:lnTo>
                  <a:lnTo>
                    <a:pt x="148" y="187"/>
                  </a:lnTo>
                  <a:lnTo>
                    <a:pt x="145" y="185"/>
                  </a:lnTo>
                  <a:lnTo>
                    <a:pt x="139" y="183"/>
                  </a:lnTo>
                  <a:lnTo>
                    <a:pt x="136" y="182"/>
                  </a:lnTo>
                  <a:lnTo>
                    <a:pt x="133" y="178"/>
                  </a:lnTo>
                  <a:lnTo>
                    <a:pt x="135" y="174"/>
                  </a:lnTo>
                  <a:lnTo>
                    <a:pt x="136" y="171"/>
                  </a:lnTo>
                  <a:lnTo>
                    <a:pt x="136" y="168"/>
                  </a:lnTo>
                  <a:lnTo>
                    <a:pt x="134" y="163"/>
                  </a:lnTo>
                  <a:lnTo>
                    <a:pt x="135" y="160"/>
                  </a:lnTo>
                  <a:lnTo>
                    <a:pt x="131" y="159"/>
                  </a:lnTo>
                  <a:lnTo>
                    <a:pt x="129" y="156"/>
                  </a:lnTo>
                  <a:lnTo>
                    <a:pt x="130" y="153"/>
                  </a:lnTo>
                  <a:lnTo>
                    <a:pt x="131" y="150"/>
                  </a:lnTo>
                  <a:lnTo>
                    <a:pt x="131" y="145"/>
                  </a:lnTo>
                  <a:lnTo>
                    <a:pt x="129" y="143"/>
                  </a:lnTo>
                  <a:lnTo>
                    <a:pt x="127" y="133"/>
                  </a:lnTo>
                  <a:lnTo>
                    <a:pt x="130" y="126"/>
                  </a:lnTo>
                  <a:lnTo>
                    <a:pt x="125" y="120"/>
                  </a:lnTo>
                  <a:lnTo>
                    <a:pt x="127" y="115"/>
                  </a:lnTo>
                  <a:lnTo>
                    <a:pt x="129" y="112"/>
                  </a:lnTo>
                  <a:lnTo>
                    <a:pt x="132" y="106"/>
                  </a:lnTo>
                  <a:lnTo>
                    <a:pt x="133" y="103"/>
                  </a:lnTo>
                  <a:lnTo>
                    <a:pt x="133" y="96"/>
                  </a:lnTo>
                  <a:lnTo>
                    <a:pt x="131" y="93"/>
                  </a:lnTo>
                  <a:lnTo>
                    <a:pt x="137" y="88"/>
                  </a:lnTo>
                  <a:lnTo>
                    <a:pt x="141" y="87"/>
                  </a:lnTo>
                  <a:lnTo>
                    <a:pt x="143" y="85"/>
                  </a:lnTo>
                  <a:lnTo>
                    <a:pt x="147" y="81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6" y="80"/>
                  </a:lnTo>
                  <a:lnTo>
                    <a:pt x="126" y="75"/>
                  </a:lnTo>
                  <a:lnTo>
                    <a:pt x="126" y="71"/>
                  </a:lnTo>
                  <a:lnTo>
                    <a:pt x="127" y="68"/>
                  </a:lnTo>
                  <a:lnTo>
                    <a:pt x="127" y="65"/>
                  </a:lnTo>
                  <a:lnTo>
                    <a:pt x="127" y="62"/>
                  </a:lnTo>
                  <a:lnTo>
                    <a:pt x="129" y="55"/>
                  </a:lnTo>
                  <a:lnTo>
                    <a:pt x="132" y="52"/>
                  </a:lnTo>
                  <a:lnTo>
                    <a:pt x="132" y="47"/>
                  </a:lnTo>
                  <a:lnTo>
                    <a:pt x="135" y="30"/>
                  </a:lnTo>
                  <a:lnTo>
                    <a:pt x="137" y="20"/>
                  </a:lnTo>
                  <a:lnTo>
                    <a:pt x="141" y="18"/>
                  </a:lnTo>
                  <a:lnTo>
                    <a:pt x="141" y="11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1" y="7"/>
                  </a:lnTo>
                  <a:lnTo>
                    <a:pt x="108" y="6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2" y="13"/>
                  </a:lnTo>
                  <a:lnTo>
                    <a:pt x="53" y="24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33" y="28"/>
                  </a:lnTo>
                  <a:lnTo>
                    <a:pt x="30" y="29"/>
                  </a:lnTo>
                  <a:lnTo>
                    <a:pt x="11" y="35"/>
                  </a:lnTo>
                  <a:lnTo>
                    <a:pt x="6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2" y="49"/>
                  </a:lnTo>
                  <a:lnTo>
                    <a:pt x="17" y="63"/>
                  </a:lnTo>
                  <a:lnTo>
                    <a:pt x="20" y="61"/>
                  </a:lnTo>
                  <a:lnTo>
                    <a:pt x="23" y="64"/>
                  </a:lnTo>
                  <a:lnTo>
                    <a:pt x="38" y="71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0" y="92"/>
                  </a:lnTo>
                  <a:lnTo>
                    <a:pt x="28" y="94"/>
                  </a:lnTo>
                  <a:lnTo>
                    <a:pt x="32" y="105"/>
                  </a:lnTo>
                  <a:lnTo>
                    <a:pt x="31" y="114"/>
                  </a:lnTo>
                  <a:lnTo>
                    <a:pt x="29" y="117"/>
                  </a:lnTo>
                  <a:lnTo>
                    <a:pt x="29" y="120"/>
                  </a:lnTo>
                  <a:lnTo>
                    <a:pt x="34" y="123"/>
                  </a:lnTo>
                  <a:lnTo>
                    <a:pt x="35" y="141"/>
                  </a:lnTo>
                  <a:lnTo>
                    <a:pt x="35" y="147"/>
                  </a:lnTo>
                  <a:lnTo>
                    <a:pt x="27" y="154"/>
                  </a:lnTo>
                  <a:lnTo>
                    <a:pt x="27" y="157"/>
                  </a:lnTo>
                  <a:lnTo>
                    <a:pt x="41" y="161"/>
                  </a:lnTo>
                  <a:lnTo>
                    <a:pt x="46" y="159"/>
                  </a:lnTo>
                  <a:lnTo>
                    <a:pt x="53" y="161"/>
                  </a:lnTo>
                  <a:lnTo>
                    <a:pt x="53" y="171"/>
                  </a:lnTo>
                  <a:lnTo>
                    <a:pt x="56" y="174"/>
                  </a:lnTo>
                  <a:lnTo>
                    <a:pt x="57" y="179"/>
                  </a:lnTo>
                  <a:lnTo>
                    <a:pt x="51" y="195"/>
                  </a:lnTo>
                  <a:lnTo>
                    <a:pt x="50" y="198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64" y="213"/>
                  </a:lnTo>
                  <a:lnTo>
                    <a:pt x="68" y="223"/>
                  </a:lnTo>
                  <a:lnTo>
                    <a:pt x="62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61" y="233"/>
                  </a:lnTo>
                  <a:lnTo>
                    <a:pt x="62" y="238"/>
                  </a:lnTo>
                  <a:lnTo>
                    <a:pt x="60" y="240"/>
                  </a:lnTo>
                  <a:lnTo>
                    <a:pt x="58" y="242"/>
                  </a:lnTo>
                  <a:lnTo>
                    <a:pt x="55" y="241"/>
                  </a:lnTo>
                  <a:lnTo>
                    <a:pt x="47" y="246"/>
                  </a:lnTo>
                  <a:lnTo>
                    <a:pt x="48" y="251"/>
                  </a:lnTo>
                  <a:lnTo>
                    <a:pt x="49" y="254"/>
                  </a:lnTo>
                  <a:lnTo>
                    <a:pt x="49" y="258"/>
                  </a:lnTo>
                  <a:lnTo>
                    <a:pt x="50" y="263"/>
                  </a:lnTo>
                  <a:lnTo>
                    <a:pt x="58" y="265"/>
                  </a:lnTo>
                  <a:lnTo>
                    <a:pt x="56" y="269"/>
                  </a:lnTo>
                  <a:lnTo>
                    <a:pt x="39" y="272"/>
                  </a:lnTo>
                  <a:lnTo>
                    <a:pt x="37" y="273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8" y="282"/>
                  </a:lnTo>
                  <a:lnTo>
                    <a:pt x="41" y="291"/>
                  </a:lnTo>
                  <a:lnTo>
                    <a:pt x="46" y="293"/>
                  </a:lnTo>
                  <a:lnTo>
                    <a:pt x="50" y="295"/>
                  </a:lnTo>
                  <a:lnTo>
                    <a:pt x="51" y="299"/>
                  </a:lnTo>
                  <a:lnTo>
                    <a:pt x="51" y="309"/>
                  </a:lnTo>
                  <a:lnTo>
                    <a:pt x="55" y="325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2" y="330"/>
                  </a:lnTo>
                  <a:lnTo>
                    <a:pt x="29" y="330"/>
                  </a:lnTo>
                  <a:lnTo>
                    <a:pt x="34" y="333"/>
                  </a:lnTo>
                  <a:lnTo>
                    <a:pt x="38" y="335"/>
                  </a:lnTo>
                  <a:lnTo>
                    <a:pt x="40" y="337"/>
                  </a:lnTo>
                  <a:lnTo>
                    <a:pt x="42" y="339"/>
                  </a:lnTo>
                  <a:lnTo>
                    <a:pt x="45" y="340"/>
                  </a:lnTo>
                  <a:lnTo>
                    <a:pt x="53" y="340"/>
                  </a:lnTo>
                  <a:lnTo>
                    <a:pt x="55" y="339"/>
                  </a:lnTo>
                  <a:lnTo>
                    <a:pt x="65" y="346"/>
                  </a:lnTo>
                  <a:lnTo>
                    <a:pt x="73" y="348"/>
                  </a:lnTo>
                  <a:lnTo>
                    <a:pt x="76" y="350"/>
                  </a:lnTo>
                  <a:lnTo>
                    <a:pt x="109" y="358"/>
                  </a:lnTo>
                  <a:lnTo>
                    <a:pt x="113" y="360"/>
                  </a:lnTo>
                  <a:lnTo>
                    <a:pt x="117" y="361"/>
                  </a:lnTo>
                  <a:lnTo>
                    <a:pt x="126" y="366"/>
                  </a:lnTo>
                  <a:lnTo>
                    <a:pt x="130" y="369"/>
                  </a:lnTo>
                  <a:lnTo>
                    <a:pt x="133" y="370"/>
                  </a:lnTo>
                  <a:lnTo>
                    <a:pt x="137" y="370"/>
                  </a:lnTo>
                  <a:lnTo>
                    <a:pt x="150" y="363"/>
                  </a:lnTo>
                  <a:lnTo>
                    <a:pt x="158" y="362"/>
                  </a:lnTo>
                  <a:lnTo>
                    <a:pt x="160" y="361"/>
                  </a:lnTo>
                  <a:lnTo>
                    <a:pt x="163" y="362"/>
                  </a:lnTo>
                  <a:lnTo>
                    <a:pt x="167" y="363"/>
                  </a:lnTo>
                  <a:lnTo>
                    <a:pt x="170" y="362"/>
                  </a:lnTo>
                  <a:lnTo>
                    <a:pt x="172" y="364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86" y="363"/>
                  </a:lnTo>
                  <a:lnTo>
                    <a:pt x="196" y="358"/>
                  </a:lnTo>
                  <a:lnTo>
                    <a:pt x="199" y="352"/>
                  </a:lnTo>
                  <a:lnTo>
                    <a:pt x="213" y="324"/>
                  </a:lnTo>
                  <a:lnTo>
                    <a:pt x="218" y="318"/>
                  </a:lnTo>
                  <a:lnTo>
                    <a:pt x="197" y="310"/>
                  </a:lnTo>
                  <a:lnTo>
                    <a:pt x="177" y="295"/>
                  </a:lnTo>
                  <a:lnTo>
                    <a:pt x="171" y="290"/>
                  </a:lnTo>
                  <a:lnTo>
                    <a:pt x="163" y="280"/>
                  </a:lnTo>
                  <a:lnTo>
                    <a:pt x="145" y="276"/>
                  </a:lnTo>
                  <a:lnTo>
                    <a:pt x="148" y="271"/>
                  </a:lnTo>
                  <a:lnTo>
                    <a:pt x="158" y="254"/>
                  </a:lnTo>
                  <a:lnTo>
                    <a:pt x="144" y="2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5" name="Carolina">
              <a:extLst>
                <a:ext uri="{FF2B5EF4-FFF2-40B4-BE49-F238E27FC236}">
                  <a16:creationId xmlns:a16="http://schemas.microsoft.com/office/drawing/2014/main" id="{D3900156-1947-0662-9DBF-37E602BE5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974" y="289670"/>
              <a:ext cx="682978" cy="933861"/>
            </a:xfrm>
            <a:custGeom>
              <a:avLst/>
              <a:gdLst>
                <a:gd name="T0" fmla="*/ 108 w 324"/>
                <a:gd name="T1" fmla="*/ 16 h 432"/>
                <a:gd name="T2" fmla="*/ 61 w 324"/>
                <a:gd name="T3" fmla="*/ 26 h 432"/>
                <a:gd name="T4" fmla="*/ 13 w 324"/>
                <a:gd name="T5" fmla="*/ 19 h 432"/>
                <a:gd name="T6" fmla="*/ 6 w 324"/>
                <a:gd name="T7" fmla="*/ 26 h 432"/>
                <a:gd name="T8" fmla="*/ 9 w 324"/>
                <a:gd name="T9" fmla="*/ 39 h 432"/>
                <a:gd name="T10" fmla="*/ 29 w 324"/>
                <a:gd name="T11" fmla="*/ 66 h 432"/>
                <a:gd name="T12" fmla="*/ 45 w 324"/>
                <a:gd name="T13" fmla="*/ 80 h 432"/>
                <a:gd name="T14" fmla="*/ 63 w 324"/>
                <a:gd name="T15" fmla="*/ 91 h 432"/>
                <a:gd name="T16" fmla="*/ 91 w 324"/>
                <a:gd name="T17" fmla="*/ 107 h 432"/>
                <a:gd name="T18" fmla="*/ 109 w 324"/>
                <a:gd name="T19" fmla="*/ 114 h 432"/>
                <a:gd name="T20" fmla="*/ 118 w 324"/>
                <a:gd name="T21" fmla="*/ 124 h 432"/>
                <a:gd name="T22" fmla="*/ 113 w 324"/>
                <a:gd name="T23" fmla="*/ 139 h 432"/>
                <a:gd name="T24" fmla="*/ 95 w 324"/>
                <a:gd name="T25" fmla="*/ 145 h 432"/>
                <a:gd name="T26" fmla="*/ 91 w 324"/>
                <a:gd name="T27" fmla="*/ 160 h 432"/>
                <a:gd name="T28" fmla="*/ 97 w 324"/>
                <a:gd name="T29" fmla="*/ 174 h 432"/>
                <a:gd name="T30" fmla="*/ 112 w 324"/>
                <a:gd name="T31" fmla="*/ 185 h 432"/>
                <a:gd name="T32" fmla="*/ 119 w 324"/>
                <a:gd name="T33" fmla="*/ 195 h 432"/>
                <a:gd name="T34" fmla="*/ 127 w 324"/>
                <a:gd name="T35" fmla="*/ 215 h 432"/>
                <a:gd name="T36" fmla="*/ 139 w 324"/>
                <a:gd name="T37" fmla="*/ 226 h 432"/>
                <a:gd name="T38" fmla="*/ 156 w 324"/>
                <a:gd name="T39" fmla="*/ 245 h 432"/>
                <a:gd name="T40" fmla="*/ 161 w 324"/>
                <a:gd name="T41" fmla="*/ 258 h 432"/>
                <a:gd name="T42" fmla="*/ 168 w 324"/>
                <a:gd name="T43" fmla="*/ 268 h 432"/>
                <a:gd name="T44" fmla="*/ 170 w 324"/>
                <a:gd name="T45" fmla="*/ 285 h 432"/>
                <a:gd name="T46" fmla="*/ 186 w 324"/>
                <a:gd name="T47" fmla="*/ 298 h 432"/>
                <a:gd name="T48" fmla="*/ 193 w 324"/>
                <a:gd name="T49" fmla="*/ 311 h 432"/>
                <a:gd name="T50" fmla="*/ 200 w 324"/>
                <a:gd name="T51" fmla="*/ 322 h 432"/>
                <a:gd name="T52" fmla="*/ 224 w 324"/>
                <a:gd name="T53" fmla="*/ 337 h 432"/>
                <a:gd name="T54" fmla="*/ 232 w 324"/>
                <a:gd name="T55" fmla="*/ 370 h 432"/>
                <a:gd name="T56" fmla="*/ 237 w 324"/>
                <a:gd name="T57" fmla="*/ 385 h 432"/>
                <a:gd name="T58" fmla="*/ 248 w 324"/>
                <a:gd name="T59" fmla="*/ 402 h 432"/>
                <a:gd name="T60" fmla="*/ 264 w 324"/>
                <a:gd name="T61" fmla="*/ 417 h 432"/>
                <a:gd name="T62" fmla="*/ 274 w 324"/>
                <a:gd name="T63" fmla="*/ 425 h 432"/>
                <a:gd name="T64" fmla="*/ 295 w 324"/>
                <a:gd name="T65" fmla="*/ 431 h 432"/>
                <a:gd name="T66" fmla="*/ 309 w 324"/>
                <a:gd name="T67" fmla="*/ 404 h 432"/>
                <a:gd name="T68" fmla="*/ 296 w 324"/>
                <a:gd name="T69" fmla="*/ 385 h 432"/>
                <a:gd name="T70" fmla="*/ 313 w 324"/>
                <a:gd name="T71" fmla="*/ 371 h 432"/>
                <a:gd name="T72" fmla="*/ 307 w 324"/>
                <a:gd name="T73" fmla="*/ 356 h 432"/>
                <a:gd name="T74" fmla="*/ 316 w 324"/>
                <a:gd name="T75" fmla="*/ 344 h 432"/>
                <a:gd name="T76" fmla="*/ 315 w 324"/>
                <a:gd name="T77" fmla="*/ 330 h 432"/>
                <a:gd name="T78" fmla="*/ 309 w 324"/>
                <a:gd name="T79" fmla="*/ 310 h 432"/>
                <a:gd name="T80" fmla="*/ 315 w 324"/>
                <a:gd name="T81" fmla="*/ 281 h 432"/>
                <a:gd name="T82" fmla="*/ 304 w 324"/>
                <a:gd name="T83" fmla="*/ 261 h 432"/>
                <a:gd name="T84" fmla="*/ 293 w 324"/>
                <a:gd name="T85" fmla="*/ 249 h 432"/>
                <a:gd name="T86" fmla="*/ 287 w 324"/>
                <a:gd name="T87" fmla="*/ 220 h 432"/>
                <a:gd name="T88" fmla="*/ 292 w 324"/>
                <a:gd name="T89" fmla="*/ 187 h 432"/>
                <a:gd name="T90" fmla="*/ 278 w 324"/>
                <a:gd name="T91" fmla="*/ 163 h 432"/>
                <a:gd name="T92" fmla="*/ 260 w 324"/>
                <a:gd name="T93" fmla="*/ 144 h 432"/>
                <a:gd name="T94" fmla="*/ 285 w 324"/>
                <a:gd name="T95" fmla="*/ 125 h 432"/>
                <a:gd name="T96" fmla="*/ 265 w 324"/>
                <a:gd name="T97" fmla="*/ 103 h 432"/>
                <a:gd name="T98" fmla="*/ 259 w 324"/>
                <a:gd name="T99" fmla="*/ 81 h 432"/>
                <a:gd name="T100" fmla="*/ 239 w 324"/>
                <a:gd name="T101" fmla="*/ 62 h 432"/>
                <a:gd name="T102" fmla="*/ 211 w 324"/>
                <a:gd name="T103" fmla="*/ 50 h 432"/>
                <a:gd name="T104" fmla="*/ 181 w 324"/>
                <a:gd name="T105" fmla="*/ 55 h 432"/>
                <a:gd name="T106" fmla="*/ 153 w 324"/>
                <a:gd name="T107" fmla="*/ 35 h 432"/>
                <a:gd name="T108" fmla="*/ 131 w 324"/>
                <a:gd name="T109" fmla="*/ 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" h="432">
                  <a:moveTo>
                    <a:pt x="115" y="0"/>
                  </a:moveTo>
                  <a:lnTo>
                    <a:pt x="113" y="4"/>
                  </a:lnTo>
                  <a:lnTo>
                    <a:pt x="112" y="10"/>
                  </a:lnTo>
                  <a:lnTo>
                    <a:pt x="108" y="16"/>
                  </a:lnTo>
                  <a:lnTo>
                    <a:pt x="100" y="22"/>
                  </a:lnTo>
                  <a:lnTo>
                    <a:pt x="70" y="31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37" y="30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3" y="34"/>
                  </a:lnTo>
                  <a:lnTo>
                    <a:pt x="9" y="39"/>
                  </a:lnTo>
                  <a:lnTo>
                    <a:pt x="25" y="50"/>
                  </a:lnTo>
                  <a:lnTo>
                    <a:pt x="26" y="54"/>
                  </a:lnTo>
                  <a:lnTo>
                    <a:pt x="28" y="63"/>
                  </a:lnTo>
                  <a:lnTo>
                    <a:pt x="29" y="66"/>
                  </a:lnTo>
                  <a:lnTo>
                    <a:pt x="31" y="69"/>
                  </a:lnTo>
                  <a:lnTo>
                    <a:pt x="37" y="75"/>
                  </a:lnTo>
                  <a:lnTo>
                    <a:pt x="42" y="78"/>
                  </a:lnTo>
                  <a:lnTo>
                    <a:pt x="45" y="80"/>
                  </a:lnTo>
                  <a:lnTo>
                    <a:pt x="51" y="86"/>
                  </a:lnTo>
                  <a:lnTo>
                    <a:pt x="53" y="87"/>
                  </a:lnTo>
                  <a:lnTo>
                    <a:pt x="60" y="90"/>
                  </a:lnTo>
                  <a:lnTo>
                    <a:pt x="63" y="91"/>
                  </a:lnTo>
                  <a:lnTo>
                    <a:pt x="71" y="93"/>
                  </a:lnTo>
                  <a:lnTo>
                    <a:pt x="81" y="102"/>
                  </a:lnTo>
                  <a:lnTo>
                    <a:pt x="87" y="105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98" y="109"/>
                  </a:lnTo>
                  <a:lnTo>
                    <a:pt x="106" y="112"/>
                  </a:lnTo>
                  <a:lnTo>
                    <a:pt x="109" y="114"/>
                  </a:lnTo>
                  <a:lnTo>
                    <a:pt x="114" y="115"/>
                  </a:lnTo>
                  <a:lnTo>
                    <a:pt x="116" y="118"/>
                  </a:lnTo>
                  <a:lnTo>
                    <a:pt x="117" y="120"/>
                  </a:lnTo>
                  <a:lnTo>
                    <a:pt x="118" y="124"/>
                  </a:lnTo>
                  <a:lnTo>
                    <a:pt x="119" y="128"/>
                  </a:lnTo>
                  <a:lnTo>
                    <a:pt x="119" y="134"/>
                  </a:lnTo>
                  <a:lnTo>
                    <a:pt x="116" y="138"/>
                  </a:lnTo>
                  <a:lnTo>
                    <a:pt x="113" y="139"/>
                  </a:lnTo>
                  <a:lnTo>
                    <a:pt x="110" y="140"/>
                  </a:lnTo>
                  <a:lnTo>
                    <a:pt x="105" y="141"/>
                  </a:lnTo>
                  <a:lnTo>
                    <a:pt x="100" y="144"/>
                  </a:lnTo>
                  <a:lnTo>
                    <a:pt x="95" y="145"/>
                  </a:lnTo>
                  <a:lnTo>
                    <a:pt x="92" y="149"/>
                  </a:lnTo>
                  <a:lnTo>
                    <a:pt x="91" y="151"/>
                  </a:lnTo>
                  <a:lnTo>
                    <a:pt x="92" y="157"/>
                  </a:lnTo>
                  <a:lnTo>
                    <a:pt x="91" y="160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6" y="171"/>
                  </a:lnTo>
                  <a:lnTo>
                    <a:pt x="97" y="174"/>
                  </a:lnTo>
                  <a:lnTo>
                    <a:pt x="99" y="177"/>
                  </a:lnTo>
                  <a:lnTo>
                    <a:pt x="104" y="181"/>
                  </a:lnTo>
                  <a:lnTo>
                    <a:pt x="109" y="184"/>
                  </a:lnTo>
                  <a:lnTo>
                    <a:pt x="112" y="185"/>
                  </a:lnTo>
                  <a:lnTo>
                    <a:pt x="115" y="185"/>
                  </a:lnTo>
                  <a:lnTo>
                    <a:pt x="119" y="186"/>
                  </a:lnTo>
                  <a:lnTo>
                    <a:pt x="119" y="191"/>
                  </a:lnTo>
                  <a:lnTo>
                    <a:pt x="119" y="195"/>
                  </a:lnTo>
                  <a:lnTo>
                    <a:pt x="120" y="198"/>
                  </a:lnTo>
                  <a:lnTo>
                    <a:pt x="123" y="201"/>
                  </a:lnTo>
                  <a:lnTo>
                    <a:pt x="123" y="206"/>
                  </a:lnTo>
                  <a:lnTo>
                    <a:pt x="127" y="215"/>
                  </a:lnTo>
                  <a:lnTo>
                    <a:pt x="130" y="217"/>
                  </a:lnTo>
                  <a:lnTo>
                    <a:pt x="133" y="220"/>
                  </a:lnTo>
                  <a:lnTo>
                    <a:pt x="136" y="223"/>
                  </a:lnTo>
                  <a:lnTo>
                    <a:pt x="139" y="226"/>
                  </a:lnTo>
                  <a:lnTo>
                    <a:pt x="141" y="229"/>
                  </a:lnTo>
                  <a:lnTo>
                    <a:pt x="148" y="242"/>
                  </a:lnTo>
                  <a:lnTo>
                    <a:pt x="152" y="241"/>
                  </a:lnTo>
                  <a:lnTo>
                    <a:pt x="156" y="245"/>
                  </a:lnTo>
                  <a:lnTo>
                    <a:pt x="156" y="248"/>
                  </a:lnTo>
                  <a:lnTo>
                    <a:pt x="158" y="251"/>
                  </a:lnTo>
                  <a:lnTo>
                    <a:pt x="160" y="254"/>
                  </a:lnTo>
                  <a:lnTo>
                    <a:pt x="161" y="258"/>
                  </a:lnTo>
                  <a:lnTo>
                    <a:pt x="162" y="260"/>
                  </a:lnTo>
                  <a:lnTo>
                    <a:pt x="166" y="263"/>
                  </a:lnTo>
                  <a:lnTo>
                    <a:pt x="169" y="264"/>
                  </a:lnTo>
                  <a:lnTo>
                    <a:pt x="168" y="268"/>
                  </a:lnTo>
                  <a:lnTo>
                    <a:pt x="174" y="271"/>
                  </a:lnTo>
                  <a:lnTo>
                    <a:pt x="171" y="277"/>
                  </a:lnTo>
                  <a:lnTo>
                    <a:pt x="170" y="280"/>
                  </a:lnTo>
                  <a:lnTo>
                    <a:pt x="170" y="285"/>
                  </a:lnTo>
                  <a:lnTo>
                    <a:pt x="175" y="293"/>
                  </a:lnTo>
                  <a:lnTo>
                    <a:pt x="179" y="295"/>
                  </a:lnTo>
                  <a:lnTo>
                    <a:pt x="183" y="295"/>
                  </a:lnTo>
                  <a:lnTo>
                    <a:pt x="186" y="298"/>
                  </a:lnTo>
                  <a:lnTo>
                    <a:pt x="186" y="301"/>
                  </a:lnTo>
                  <a:lnTo>
                    <a:pt x="185" y="306"/>
                  </a:lnTo>
                  <a:lnTo>
                    <a:pt x="187" y="310"/>
                  </a:lnTo>
                  <a:lnTo>
                    <a:pt x="193" y="311"/>
                  </a:lnTo>
                  <a:lnTo>
                    <a:pt x="195" y="313"/>
                  </a:lnTo>
                  <a:lnTo>
                    <a:pt x="196" y="316"/>
                  </a:lnTo>
                  <a:lnTo>
                    <a:pt x="198" y="319"/>
                  </a:lnTo>
                  <a:lnTo>
                    <a:pt x="200" y="322"/>
                  </a:lnTo>
                  <a:lnTo>
                    <a:pt x="205" y="322"/>
                  </a:lnTo>
                  <a:lnTo>
                    <a:pt x="208" y="326"/>
                  </a:lnTo>
                  <a:lnTo>
                    <a:pt x="214" y="331"/>
                  </a:lnTo>
                  <a:lnTo>
                    <a:pt x="224" y="337"/>
                  </a:lnTo>
                  <a:lnTo>
                    <a:pt x="230" y="337"/>
                  </a:lnTo>
                  <a:lnTo>
                    <a:pt x="234" y="352"/>
                  </a:lnTo>
                  <a:lnTo>
                    <a:pt x="236" y="363"/>
                  </a:lnTo>
                  <a:lnTo>
                    <a:pt x="232" y="370"/>
                  </a:lnTo>
                  <a:lnTo>
                    <a:pt x="232" y="374"/>
                  </a:lnTo>
                  <a:lnTo>
                    <a:pt x="232" y="378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9" y="393"/>
                  </a:lnTo>
                  <a:lnTo>
                    <a:pt x="243" y="398"/>
                  </a:lnTo>
                  <a:lnTo>
                    <a:pt x="247" y="400"/>
                  </a:lnTo>
                  <a:lnTo>
                    <a:pt x="248" y="402"/>
                  </a:lnTo>
                  <a:lnTo>
                    <a:pt x="251" y="405"/>
                  </a:lnTo>
                  <a:lnTo>
                    <a:pt x="254" y="408"/>
                  </a:lnTo>
                  <a:lnTo>
                    <a:pt x="256" y="410"/>
                  </a:lnTo>
                  <a:lnTo>
                    <a:pt x="264" y="417"/>
                  </a:lnTo>
                  <a:lnTo>
                    <a:pt x="268" y="419"/>
                  </a:lnTo>
                  <a:lnTo>
                    <a:pt x="272" y="420"/>
                  </a:lnTo>
                  <a:lnTo>
                    <a:pt x="276" y="422"/>
                  </a:lnTo>
                  <a:lnTo>
                    <a:pt x="274" y="425"/>
                  </a:lnTo>
                  <a:lnTo>
                    <a:pt x="283" y="431"/>
                  </a:lnTo>
                  <a:lnTo>
                    <a:pt x="286" y="432"/>
                  </a:lnTo>
                  <a:lnTo>
                    <a:pt x="290" y="432"/>
                  </a:lnTo>
                  <a:lnTo>
                    <a:pt x="295" y="431"/>
                  </a:lnTo>
                  <a:lnTo>
                    <a:pt x="298" y="429"/>
                  </a:lnTo>
                  <a:lnTo>
                    <a:pt x="313" y="427"/>
                  </a:lnTo>
                  <a:lnTo>
                    <a:pt x="309" y="411"/>
                  </a:lnTo>
                  <a:lnTo>
                    <a:pt x="309" y="404"/>
                  </a:lnTo>
                  <a:lnTo>
                    <a:pt x="308" y="398"/>
                  </a:lnTo>
                  <a:lnTo>
                    <a:pt x="304" y="395"/>
                  </a:lnTo>
                  <a:lnTo>
                    <a:pt x="299" y="393"/>
                  </a:lnTo>
                  <a:lnTo>
                    <a:pt x="296" y="385"/>
                  </a:lnTo>
                  <a:lnTo>
                    <a:pt x="294" y="381"/>
                  </a:lnTo>
                  <a:lnTo>
                    <a:pt x="294" y="377"/>
                  </a:lnTo>
                  <a:lnTo>
                    <a:pt x="296" y="374"/>
                  </a:lnTo>
                  <a:lnTo>
                    <a:pt x="313" y="371"/>
                  </a:lnTo>
                  <a:lnTo>
                    <a:pt x="316" y="367"/>
                  </a:lnTo>
                  <a:lnTo>
                    <a:pt x="308" y="365"/>
                  </a:lnTo>
                  <a:lnTo>
                    <a:pt x="307" y="360"/>
                  </a:lnTo>
                  <a:lnTo>
                    <a:pt x="307" y="356"/>
                  </a:lnTo>
                  <a:lnTo>
                    <a:pt x="306" y="353"/>
                  </a:lnTo>
                  <a:lnTo>
                    <a:pt x="305" y="348"/>
                  </a:lnTo>
                  <a:lnTo>
                    <a:pt x="313" y="343"/>
                  </a:lnTo>
                  <a:lnTo>
                    <a:pt x="316" y="344"/>
                  </a:lnTo>
                  <a:lnTo>
                    <a:pt x="319" y="341"/>
                  </a:lnTo>
                  <a:lnTo>
                    <a:pt x="319" y="335"/>
                  </a:lnTo>
                  <a:lnTo>
                    <a:pt x="317" y="332"/>
                  </a:lnTo>
                  <a:lnTo>
                    <a:pt x="315" y="330"/>
                  </a:lnTo>
                  <a:lnTo>
                    <a:pt x="320" y="328"/>
                  </a:lnTo>
                  <a:lnTo>
                    <a:pt x="324" y="327"/>
                  </a:lnTo>
                  <a:lnTo>
                    <a:pt x="322" y="315"/>
                  </a:lnTo>
                  <a:lnTo>
                    <a:pt x="309" y="310"/>
                  </a:lnTo>
                  <a:lnTo>
                    <a:pt x="309" y="305"/>
                  </a:lnTo>
                  <a:lnTo>
                    <a:pt x="308" y="300"/>
                  </a:lnTo>
                  <a:lnTo>
                    <a:pt x="309" y="297"/>
                  </a:lnTo>
                  <a:lnTo>
                    <a:pt x="315" y="281"/>
                  </a:lnTo>
                  <a:lnTo>
                    <a:pt x="314" y="276"/>
                  </a:lnTo>
                  <a:lnTo>
                    <a:pt x="312" y="274"/>
                  </a:lnTo>
                  <a:lnTo>
                    <a:pt x="311" y="263"/>
                  </a:lnTo>
                  <a:lnTo>
                    <a:pt x="304" y="261"/>
                  </a:lnTo>
                  <a:lnTo>
                    <a:pt x="299" y="263"/>
                  </a:lnTo>
                  <a:lnTo>
                    <a:pt x="286" y="260"/>
                  </a:lnTo>
                  <a:lnTo>
                    <a:pt x="285" y="256"/>
                  </a:lnTo>
                  <a:lnTo>
                    <a:pt x="293" y="249"/>
                  </a:lnTo>
                  <a:lnTo>
                    <a:pt x="293" y="243"/>
                  </a:lnTo>
                  <a:lnTo>
                    <a:pt x="292" y="226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9" y="216"/>
                  </a:lnTo>
                  <a:lnTo>
                    <a:pt x="290" y="207"/>
                  </a:lnTo>
                  <a:lnTo>
                    <a:pt x="286" y="198"/>
                  </a:lnTo>
                  <a:lnTo>
                    <a:pt x="292" y="187"/>
                  </a:lnTo>
                  <a:lnTo>
                    <a:pt x="294" y="179"/>
                  </a:lnTo>
                  <a:lnTo>
                    <a:pt x="294" y="174"/>
                  </a:lnTo>
                  <a:lnTo>
                    <a:pt x="281" y="166"/>
                  </a:lnTo>
                  <a:lnTo>
                    <a:pt x="278" y="163"/>
                  </a:lnTo>
                  <a:lnTo>
                    <a:pt x="276" y="165"/>
                  </a:lnTo>
                  <a:lnTo>
                    <a:pt x="260" y="151"/>
                  </a:lnTo>
                  <a:lnTo>
                    <a:pt x="258" y="147"/>
                  </a:lnTo>
                  <a:lnTo>
                    <a:pt x="260" y="144"/>
                  </a:lnTo>
                  <a:lnTo>
                    <a:pt x="263" y="142"/>
                  </a:lnTo>
                  <a:lnTo>
                    <a:pt x="268" y="137"/>
                  </a:lnTo>
                  <a:lnTo>
                    <a:pt x="286" y="133"/>
                  </a:lnTo>
                  <a:lnTo>
                    <a:pt x="285" y="125"/>
                  </a:lnTo>
                  <a:lnTo>
                    <a:pt x="285" y="110"/>
                  </a:lnTo>
                  <a:lnTo>
                    <a:pt x="284" y="108"/>
                  </a:lnTo>
                  <a:lnTo>
                    <a:pt x="280" y="106"/>
                  </a:lnTo>
                  <a:lnTo>
                    <a:pt x="265" y="103"/>
                  </a:lnTo>
                  <a:lnTo>
                    <a:pt x="269" y="97"/>
                  </a:lnTo>
                  <a:lnTo>
                    <a:pt x="265" y="90"/>
                  </a:lnTo>
                  <a:lnTo>
                    <a:pt x="261" y="84"/>
                  </a:lnTo>
                  <a:lnTo>
                    <a:pt x="259" y="81"/>
                  </a:lnTo>
                  <a:lnTo>
                    <a:pt x="260" y="67"/>
                  </a:lnTo>
                  <a:lnTo>
                    <a:pt x="246" y="64"/>
                  </a:lnTo>
                  <a:lnTo>
                    <a:pt x="244" y="64"/>
                  </a:lnTo>
                  <a:lnTo>
                    <a:pt x="239" y="62"/>
                  </a:lnTo>
                  <a:lnTo>
                    <a:pt x="236" y="60"/>
                  </a:lnTo>
                  <a:lnTo>
                    <a:pt x="233" y="59"/>
                  </a:lnTo>
                  <a:lnTo>
                    <a:pt x="229" y="58"/>
                  </a:lnTo>
                  <a:lnTo>
                    <a:pt x="211" y="50"/>
                  </a:lnTo>
                  <a:lnTo>
                    <a:pt x="206" y="47"/>
                  </a:lnTo>
                  <a:lnTo>
                    <a:pt x="203" y="51"/>
                  </a:lnTo>
                  <a:lnTo>
                    <a:pt x="190" y="56"/>
                  </a:lnTo>
                  <a:lnTo>
                    <a:pt x="181" y="55"/>
                  </a:lnTo>
                  <a:lnTo>
                    <a:pt x="176" y="58"/>
                  </a:lnTo>
                  <a:lnTo>
                    <a:pt x="171" y="51"/>
                  </a:lnTo>
                  <a:lnTo>
                    <a:pt x="169" y="4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6"/>
                  </a:lnTo>
                  <a:lnTo>
                    <a:pt x="131" y="11"/>
                  </a:lnTo>
                  <a:lnTo>
                    <a:pt x="131" y="8"/>
                  </a:lnTo>
                  <a:lnTo>
                    <a:pt x="120" y="0"/>
                  </a:ln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6" name="Cataño">
              <a:extLst>
                <a:ext uri="{FF2B5EF4-FFF2-40B4-BE49-F238E27FC236}">
                  <a16:creationId xmlns:a16="http://schemas.microsoft.com/office/drawing/2014/main" id="{20799C47-1DAD-82E0-6893-7D36239D7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450" y="265892"/>
              <a:ext cx="286681" cy="205362"/>
            </a:xfrm>
            <a:custGeom>
              <a:avLst/>
              <a:gdLst>
                <a:gd name="T0" fmla="*/ 65 w 136"/>
                <a:gd name="T1" fmla="*/ 92 h 95"/>
                <a:gd name="T2" fmla="*/ 59 w 136"/>
                <a:gd name="T3" fmla="*/ 92 h 95"/>
                <a:gd name="T4" fmla="*/ 51 w 136"/>
                <a:gd name="T5" fmla="*/ 91 h 95"/>
                <a:gd name="T6" fmla="*/ 49 w 136"/>
                <a:gd name="T7" fmla="*/ 92 h 95"/>
                <a:gd name="T8" fmla="*/ 42 w 136"/>
                <a:gd name="T9" fmla="*/ 92 h 95"/>
                <a:gd name="T10" fmla="*/ 38 w 136"/>
                <a:gd name="T11" fmla="*/ 95 h 95"/>
                <a:gd name="T12" fmla="*/ 33 w 136"/>
                <a:gd name="T13" fmla="*/ 94 h 95"/>
                <a:gd name="T14" fmla="*/ 26 w 136"/>
                <a:gd name="T15" fmla="*/ 95 h 95"/>
                <a:gd name="T16" fmla="*/ 23 w 136"/>
                <a:gd name="T17" fmla="*/ 85 h 95"/>
                <a:gd name="T18" fmla="*/ 18 w 136"/>
                <a:gd name="T19" fmla="*/ 82 h 95"/>
                <a:gd name="T20" fmla="*/ 12 w 136"/>
                <a:gd name="T21" fmla="*/ 78 h 95"/>
                <a:gd name="T22" fmla="*/ 5 w 136"/>
                <a:gd name="T23" fmla="*/ 74 h 95"/>
                <a:gd name="T24" fmla="*/ 0 w 136"/>
                <a:gd name="T25" fmla="*/ 70 h 95"/>
                <a:gd name="T26" fmla="*/ 0 w 136"/>
                <a:gd name="T27" fmla="*/ 63 h 95"/>
                <a:gd name="T28" fmla="*/ 5 w 136"/>
                <a:gd name="T29" fmla="*/ 63 h 95"/>
                <a:gd name="T30" fmla="*/ 11 w 136"/>
                <a:gd name="T31" fmla="*/ 58 h 95"/>
                <a:gd name="T32" fmla="*/ 13 w 136"/>
                <a:gd name="T33" fmla="*/ 50 h 95"/>
                <a:gd name="T34" fmla="*/ 15 w 136"/>
                <a:gd name="T35" fmla="*/ 39 h 95"/>
                <a:gd name="T36" fmla="*/ 19 w 136"/>
                <a:gd name="T37" fmla="*/ 32 h 95"/>
                <a:gd name="T38" fmla="*/ 25 w 136"/>
                <a:gd name="T39" fmla="*/ 29 h 95"/>
                <a:gd name="T40" fmla="*/ 23 w 136"/>
                <a:gd name="T41" fmla="*/ 35 h 95"/>
                <a:gd name="T42" fmla="*/ 25 w 136"/>
                <a:gd name="T43" fmla="*/ 39 h 95"/>
                <a:gd name="T44" fmla="*/ 35 w 136"/>
                <a:gd name="T45" fmla="*/ 38 h 95"/>
                <a:gd name="T46" fmla="*/ 52 w 136"/>
                <a:gd name="T47" fmla="*/ 20 h 95"/>
                <a:gd name="T48" fmla="*/ 70 w 136"/>
                <a:gd name="T49" fmla="*/ 0 h 95"/>
                <a:gd name="T50" fmla="*/ 91 w 136"/>
                <a:gd name="T51" fmla="*/ 21 h 95"/>
                <a:gd name="T52" fmla="*/ 81 w 136"/>
                <a:gd name="T53" fmla="*/ 18 h 95"/>
                <a:gd name="T54" fmla="*/ 72 w 136"/>
                <a:gd name="T55" fmla="*/ 21 h 95"/>
                <a:gd name="T56" fmla="*/ 107 w 136"/>
                <a:gd name="T57" fmla="*/ 48 h 95"/>
                <a:gd name="T58" fmla="*/ 130 w 136"/>
                <a:gd name="T59" fmla="*/ 41 h 95"/>
                <a:gd name="T60" fmla="*/ 136 w 136"/>
                <a:gd name="T61" fmla="*/ 44 h 95"/>
                <a:gd name="T62" fmla="*/ 125 w 136"/>
                <a:gd name="T63" fmla="*/ 48 h 95"/>
                <a:gd name="T64" fmla="*/ 133 w 136"/>
                <a:gd name="T65" fmla="*/ 47 h 95"/>
                <a:gd name="T66" fmla="*/ 130 w 136"/>
                <a:gd name="T67" fmla="*/ 51 h 95"/>
                <a:gd name="T68" fmla="*/ 125 w 136"/>
                <a:gd name="T69" fmla="*/ 52 h 95"/>
                <a:gd name="T70" fmla="*/ 120 w 136"/>
                <a:gd name="T71" fmla="*/ 56 h 95"/>
                <a:gd name="T72" fmla="*/ 114 w 136"/>
                <a:gd name="T73" fmla="*/ 62 h 95"/>
                <a:gd name="T74" fmla="*/ 109 w 136"/>
                <a:gd name="T75" fmla="*/ 66 h 95"/>
                <a:gd name="T76" fmla="*/ 89 w 136"/>
                <a:gd name="T77" fmla="*/ 86 h 95"/>
                <a:gd name="T78" fmla="*/ 79 w 136"/>
                <a:gd name="T79" fmla="*/ 93 h 95"/>
                <a:gd name="T80" fmla="*/ 68 w 136"/>
                <a:gd name="T81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95">
                  <a:moveTo>
                    <a:pt x="68" y="91"/>
                  </a:moveTo>
                  <a:lnTo>
                    <a:pt x="65" y="92"/>
                  </a:lnTo>
                  <a:lnTo>
                    <a:pt x="62" y="92"/>
                  </a:lnTo>
                  <a:lnTo>
                    <a:pt x="59" y="92"/>
                  </a:lnTo>
                  <a:lnTo>
                    <a:pt x="54" y="92"/>
                  </a:lnTo>
                  <a:lnTo>
                    <a:pt x="51" y="91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5" y="90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5" y="79"/>
                  </a:lnTo>
                  <a:lnTo>
                    <a:pt x="12" y="78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1" y="58"/>
                  </a:lnTo>
                  <a:lnTo>
                    <a:pt x="12" y="55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5" y="38"/>
                  </a:lnTo>
                  <a:lnTo>
                    <a:pt x="49" y="26"/>
                  </a:lnTo>
                  <a:lnTo>
                    <a:pt x="52" y="20"/>
                  </a:lnTo>
                  <a:lnTo>
                    <a:pt x="58" y="9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91" y="21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21"/>
                  </a:lnTo>
                  <a:lnTo>
                    <a:pt x="80" y="33"/>
                  </a:lnTo>
                  <a:lnTo>
                    <a:pt x="107" y="48"/>
                  </a:lnTo>
                  <a:lnTo>
                    <a:pt x="127" y="43"/>
                  </a:lnTo>
                  <a:lnTo>
                    <a:pt x="130" y="41"/>
                  </a:lnTo>
                  <a:lnTo>
                    <a:pt x="133" y="41"/>
                  </a:lnTo>
                  <a:lnTo>
                    <a:pt x="136" y="44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3" y="47"/>
                  </a:lnTo>
                  <a:lnTo>
                    <a:pt x="132" y="50"/>
                  </a:lnTo>
                  <a:lnTo>
                    <a:pt x="130" y="51"/>
                  </a:lnTo>
                  <a:lnTo>
                    <a:pt x="127" y="51"/>
                  </a:lnTo>
                  <a:lnTo>
                    <a:pt x="125" y="52"/>
                  </a:lnTo>
                  <a:lnTo>
                    <a:pt x="122" y="54"/>
                  </a:lnTo>
                  <a:lnTo>
                    <a:pt x="120" y="56"/>
                  </a:lnTo>
                  <a:lnTo>
                    <a:pt x="116" y="59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09" y="66"/>
                  </a:lnTo>
                  <a:lnTo>
                    <a:pt x="107" y="68"/>
                  </a:lnTo>
                  <a:lnTo>
                    <a:pt x="89" y="86"/>
                  </a:lnTo>
                  <a:lnTo>
                    <a:pt x="81" y="91"/>
                  </a:lnTo>
                  <a:lnTo>
                    <a:pt x="79" y="93"/>
                  </a:lnTo>
                  <a:lnTo>
                    <a:pt x="72" y="91"/>
                  </a:lnTo>
                  <a:lnTo>
                    <a:pt x="68" y="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7" name="Cayey">
              <a:extLst>
                <a:ext uri="{FF2B5EF4-FFF2-40B4-BE49-F238E27FC236}">
                  <a16:creationId xmlns:a16="http://schemas.microsoft.com/office/drawing/2014/main" id="{9344DC86-58C3-B266-0CE6-4B28E1E17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524" y="1727211"/>
              <a:ext cx="847397" cy="657162"/>
            </a:xfrm>
            <a:custGeom>
              <a:avLst/>
              <a:gdLst>
                <a:gd name="T0" fmla="*/ 291 w 402"/>
                <a:gd name="T1" fmla="*/ 33 h 304"/>
                <a:gd name="T2" fmla="*/ 298 w 402"/>
                <a:gd name="T3" fmla="*/ 21 h 304"/>
                <a:gd name="T4" fmla="*/ 302 w 402"/>
                <a:gd name="T5" fmla="*/ 5 h 304"/>
                <a:gd name="T6" fmla="*/ 306 w 402"/>
                <a:gd name="T7" fmla="*/ 5 h 304"/>
                <a:gd name="T8" fmla="*/ 313 w 402"/>
                <a:gd name="T9" fmla="*/ 14 h 304"/>
                <a:gd name="T10" fmla="*/ 321 w 402"/>
                <a:gd name="T11" fmla="*/ 24 h 304"/>
                <a:gd name="T12" fmla="*/ 341 w 402"/>
                <a:gd name="T13" fmla="*/ 40 h 304"/>
                <a:gd name="T14" fmla="*/ 352 w 402"/>
                <a:gd name="T15" fmla="*/ 43 h 304"/>
                <a:gd name="T16" fmla="*/ 362 w 402"/>
                <a:gd name="T17" fmla="*/ 46 h 304"/>
                <a:gd name="T18" fmla="*/ 368 w 402"/>
                <a:gd name="T19" fmla="*/ 52 h 304"/>
                <a:gd name="T20" fmla="*/ 360 w 402"/>
                <a:gd name="T21" fmla="*/ 63 h 304"/>
                <a:gd name="T22" fmla="*/ 360 w 402"/>
                <a:gd name="T23" fmla="*/ 73 h 304"/>
                <a:gd name="T24" fmla="*/ 369 w 402"/>
                <a:gd name="T25" fmla="*/ 87 h 304"/>
                <a:gd name="T26" fmla="*/ 375 w 402"/>
                <a:gd name="T27" fmla="*/ 97 h 304"/>
                <a:gd name="T28" fmla="*/ 399 w 402"/>
                <a:gd name="T29" fmla="*/ 129 h 304"/>
                <a:gd name="T30" fmla="*/ 398 w 402"/>
                <a:gd name="T31" fmla="*/ 142 h 304"/>
                <a:gd name="T32" fmla="*/ 350 w 402"/>
                <a:gd name="T33" fmla="*/ 147 h 304"/>
                <a:gd name="T34" fmla="*/ 269 w 402"/>
                <a:gd name="T35" fmla="*/ 159 h 304"/>
                <a:gd name="T36" fmla="*/ 229 w 402"/>
                <a:gd name="T37" fmla="*/ 167 h 304"/>
                <a:gd name="T38" fmla="*/ 223 w 402"/>
                <a:gd name="T39" fmla="*/ 185 h 304"/>
                <a:gd name="T40" fmla="*/ 235 w 402"/>
                <a:gd name="T41" fmla="*/ 207 h 304"/>
                <a:gd name="T42" fmla="*/ 240 w 402"/>
                <a:gd name="T43" fmla="*/ 221 h 304"/>
                <a:gd name="T44" fmla="*/ 244 w 402"/>
                <a:gd name="T45" fmla="*/ 245 h 304"/>
                <a:gd name="T46" fmla="*/ 232 w 402"/>
                <a:gd name="T47" fmla="*/ 271 h 304"/>
                <a:gd name="T48" fmla="*/ 222 w 402"/>
                <a:gd name="T49" fmla="*/ 292 h 304"/>
                <a:gd name="T50" fmla="*/ 216 w 402"/>
                <a:gd name="T51" fmla="*/ 301 h 304"/>
                <a:gd name="T52" fmla="*/ 197 w 402"/>
                <a:gd name="T53" fmla="*/ 303 h 304"/>
                <a:gd name="T54" fmla="*/ 170 w 402"/>
                <a:gd name="T55" fmla="*/ 291 h 304"/>
                <a:gd name="T56" fmla="*/ 134 w 402"/>
                <a:gd name="T57" fmla="*/ 270 h 304"/>
                <a:gd name="T58" fmla="*/ 55 w 402"/>
                <a:gd name="T59" fmla="*/ 283 h 304"/>
                <a:gd name="T60" fmla="*/ 48 w 402"/>
                <a:gd name="T61" fmla="*/ 273 h 304"/>
                <a:gd name="T62" fmla="*/ 56 w 402"/>
                <a:gd name="T63" fmla="*/ 234 h 304"/>
                <a:gd name="T64" fmla="*/ 40 w 402"/>
                <a:gd name="T65" fmla="*/ 226 h 304"/>
                <a:gd name="T66" fmla="*/ 27 w 402"/>
                <a:gd name="T67" fmla="*/ 211 h 304"/>
                <a:gd name="T68" fmla="*/ 6 w 402"/>
                <a:gd name="T69" fmla="*/ 171 h 304"/>
                <a:gd name="T70" fmla="*/ 2 w 402"/>
                <a:gd name="T71" fmla="*/ 148 h 304"/>
                <a:gd name="T72" fmla="*/ 3 w 402"/>
                <a:gd name="T73" fmla="*/ 136 h 304"/>
                <a:gd name="T74" fmla="*/ 17 w 402"/>
                <a:gd name="T75" fmla="*/ 83 h 304"/>
                <a:gd name="T76" fmla="*/ 21 w 402"/>
                <a:gd name="T77" fmla="*/ 60 h 304"/>
                <a:gd name="T78" fmla="*/ 46 w 402"/>
                <a:gd name="T79" fmla="*/ 73 h 304"/>
                <a:gd name="T80" fmla="*/ 51 w 402"/>
                <a:gd name="T81" fmla="*/ 61 h 304"/>
                <a:gd name="T82" fmla="*/ 57 w 402"/>
                <a:gd name="T83" fmla="*/ 64 h 304"/>
                <a:gd name="T84" fmla="*/ 73 w 402"/>
                <a:gd name="T85" fmla="*/ 66 h 304"/>
                <a:gd name="T86" fmla="*/ 83 w 402"/>
                <a:gd name="T87" fmla="*/ 72 h 304"/>
                <a:gd name="T88" fmla="*/ 106 w 402"/>
                <a:gd name="T89" fmla="*/ 63 h 304"/>
                <a:gd name="T90" fmla="*/ 126 w 402"/>
                <a:gd name="T91" fmla="*/ 82 h 304"/>
                <a:gd name="T92" fmla="*/ 144 w 402"/>
                <a:gd name="T93" fmla="*/ 71 h 304"/>
                <a:gd name="T94" fmla="*/ 142 w 402"/>
                <a:gd name="T95" fmla="*/ 60 h 304"/>
                <a:gd name="T96" fmla="*/ 146 w 402"/>
                <a:gd name="T97" fmla="*/ 53 h 304"/>
                <a:gd name="T98" fmla="*/ 193 w 402"/>
                <a:gd name="T99" fmla="*/ 73 h 304"/>
                <a:gd name="T100" fmla="*/ 217 w 402"/>
                <a:gd name="T101" fmla="*/ 84 h 304"/>
                <a:gd name="T102" fmla="*/ 222 w 402"/>
                <a:gd name="T103" fmla="*/ 70 h 304"/>
                <a:gd name="T104" fmla="*/ 234 w 402"/>
                <a:gd name="T105" fmla="*/ 67 h 304"/>
                <a:gd name="T106" fmla="*/ 249 w 402"/>
                <a:gd name="T107" fmla="*/ 69 h 304"/>
                <a:gd name="T108" fmla="*/ 268 w 402"/>
                <a:gd name="T109" fmla="*/ 56 h 304"/>
                <a:gd name="T110" fmla="*/ 283 w 402"/>
                <a:gd name="T111" fmla="*/ 4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2" h="304">
                  <a:moveTo>
                    <a:pt x="287" y="38"/>
                  </a:moveTo>
                  <a:lnTo>
                    <a:pt x="291" y="37"/>
                  </a:lnTo>
                  <a:lnTo>
                    <a:pt x="291" y="33"/>
                  </a:lnTo>
                  <a:lnTo>
                    <a:pt x="294" y="26"/>
                  </a:lnTo>
                  <a:lnTo>
                    <a:pt x="296" y="24"/>
                  </a:lnTo>
                  <a:lnTo>
                    <a:pt x="298" y="21"/>
                  </a:lnTo>
                  <a:lnTo>
                    <a:pt x="299" y="16"/>
                  </a:lnTo>
                  <a:lnTo>
                    <a:pt x="301" y="13"/>
                  </a:lnTo>
                  <a:lnTo>
                    <a:pt x="302" y="5"/>
                  </a:lnTo>
                  <a:lnTo>
                    <a:pt x="301" y="0"/>
                  </a:lnTo>
                  <a:lnTo>
                    <a:pt x="304" y="3"/>
                  </a:lnTo>
                  <a:lnTo>
                    <a:pt x="306" y="5"/>
                  </a:lnTo>
                  <a:lnTo>
                    <a:pt x="310" y="8"/>
                  </a:lnTo>
                  <a:lnTo>
                    <a:pt x="311" y="11"/>
                  </a:lnTo>
                  <a:lnTo>
                    <a:pt x="313" y="14"/>
                  </a:lnTo>
                  <a:lnTo>
                    <a:pt x="313" y="17"/>
                  </a:lnTo>
                  <a:lnTo>
                    <a:pt x="316" y="18"/>
                  </a:lnTo>
                  <a:lnTo>
                    <a:pt x="321" y="24"/>
                  </a:lnTo>
                  <a:lnTo>
                    <a:pt x="330" y="32"/>
                  </a:lnTo>
                  <a:lnTo>
                    <a:pt x="335" y="38"/>
                  </a:lnTo>
                  <a:lnTo>
                    <a:pt x="341" y="40"/>
                  </a:lnTo>
                  <a:lnTo>
                    <a:pt x="345" y="41"/>
                  </a:lnTo>
                  <a:lnTo>
                    <a:pt x="349" y="43"/>
                  </a:lnTo>
                  <a:lnTo>
                    <a:pt x="352" y="43"/>
                  </a:lnTo>
                  <a:lnTo>
                    <a:pt x="356" y="44"/>
                  </a:lnTo>
                  <a:lnTo>
                    <a:pt x="358" y="45"/>
                  </a:lnTo>
                  <a:lnTo>
                    <a:pt x="362" y="46"/>
                  </a:lnTo>
                  <a:lnTo>
                    <a:pt x="366" y="47"/>
                  </a:lnTo>
                  <a:lnTo>
                    <a:pt x="369" y="49"/>
                  </a:lnTo>
                  <a:lnTo>
                    <a:pt x="368" y="52"/>
                  </a:lnTo>
                  <a:lnTo>
                    <a:pt x="365" y="55"/>
                  </a:lnTo>
                  <a:lnTo>
                    <a:pt x="363" y="59"/>
                  </a:lnTo>
                  <a:lnTo>
                    <a:pt x="360" y="63"/>
                  </a:lnTo>
                  <a:lnTo>
                    <a:pt x="361" y="65"/>
                  </a:lnTo>
                  <a:lnTo>
                    <a:pt x="361" y="70"/>
                  </a:lnTo>
                  <a:lnTo>
                    <a:pt x="360" y="73"/>
                  </a:lnTo>
                  <a:lnTo>
                    <a:pt x="362" y="77"/>
                  </a:lnTo>
                  <a:lnTo>
                    <a:pt x="364" y="81"/>
                  </a:lnTo>
                  <a:lnTo>
                    <a:pt x="369" y="87"/>
                  </a:lnTo>
                  <a:lnTo>
                    <a:pt x="371" y="90"/>
                  </a:lnTo>
                  <a:lnTo>
                    <a:pt x="372" y="93"/>
                  </a:lnTo>
                  <a:lnTo>
                    <a:pt x="375" y="97"/>
                  </a:lnTo>
                  <a:lnTo>
                    <a:pt x="378" y="102"/>
                  </a:lnTo>
                  <a:lnTo>
                    <a:pt x="382" y="116"/>
                  </a:lnTo>
                  <a:lnTo>
                    <a:pt x="399" y="129"/>
                  </a:lnTo>
                  <a:lnTo>
                    <a:pt x="402" y="136"/>
                  </a:lnTo>
                  <a:lnTo>
                    <a:pt x="398" y="137"/>
                  </a:lnTo>
                  <a:lnTo>
                    <a:pt x="398" y="142"/>
                  </a:lnTo>
                  <a:lnTo>
                    <a:pt x="375" y="152"/>
                  </a:lnTo>
                  <a:lnTo>
                    <a:pt x="359" y="155"/>
                  </a:lnTo>
                  <a:lnTo>
                    <a:pt x="350" y="147"/>
                  </a:lnTo>
                  <a:lnTo>
                    <a:pt x="333" y="150"/>
                  </a:lnTo>
                  <a:lnTo>
                    <a:pt x="300" y="148"/>
                  </a:lnTo>
                  <a:lnTo>
                    <a:pt x="269" y="159"/>
                  </a:lnTo>
                  <a:lnTo>
                    <a:pt x="236" y="171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5" y="176"/>
                  </a:lnTo>
                  <a:lnTo>
                    <a:pt x="225" y="180"/>
                  </a:lnTo>
                  <a:lnTo>
                    <a:pt x="223" y="185"/>
                  </a:lnTo>
                  <a:lnTo>
                    <a:pt x="225" y="188"/>
                  </a:lnTo>
                  <a:lnTo>
                    <a:pt x="226" y="191"/>
                  </a:lnTo>
                  <a:lnTo>
                    <a:pt x="235" y="207"/>
                  </a:lnTo>
                  <a:lnTo>
                    <a:pt x="234" y="210"/>
                  </a:lnTo>
                  <a:lnTo>
                    <a:pt x="231" y="211"/>
                  </a:lnTo>
                  <a:lnTo>
                    <a:pt x="240" y="221"/>
                  </a:lnTo>
                  <a:lnTo>
                    <a:pt x="239" y="226"/>
                  </a:lnTo>
                  <a:lnTo>
                    <a:pt x="242" y="229"/>
                  </a:lnTo>
                  <a:lnTo>
                    <a:pt x="244" y="245"/>
                  </a:lnTo>
                  <a:lnTo>
                    <a:pt x="238" y="250"/>
                  </a:lnTo>
                  <a:lnTo>
                    <a:pt x="234" y="267"/>
                  </a:lnTo>
                  <a:lnTo>
                    <a:pt x="232" y="271"/>
                  </a:lnTo>
                  <a:lnTo>
                    <a:pt x="230" y="275"/>
                  </a:lnTo>
                  <a:lnTo>
                    <a:pt x="226" y="278"/>
                  </a:lnTo>
                  <a:lnTo>
                    <a:pt x="222" y="292"/>
                  </a:lnTo>
                  <a:lnTo>
                    <a:pt x="224" y="297"/>
                  </a:lnTo>
                  <a:lnTo>
                    <a:pt x="219" y="300"/>
                  </a:lnTo>
                  <a:lnTo>
                    <a:pt x="216" y="301"/>
                  </a:lnTo>
                  <a:lnTo>
                    <a:pt x="212" y="301"/>
                  </a:lnTo>
                  <a:lnTo>
                    <a:pt x="206" y="304"/>
                  </a:lnTo>
                  <a:lnTo>
                    <a:pt x="197" y="303"/>
                  </a:lnTo>
                  <a:lnTo>
                    <a:pt x="192" y="302"/>
                  </a:lnTo>
                  <a:lnTo>
                    <a:pt x="178" y="292"/>
                  </a:lnTo>
                  <a:lnTo>
                    <a:pt x="170" y="291"/>
                  </a:lnTo>
                  <a:lnTo>
                    <a:pt x="159" y="285"/>
                  </a:lnTo>
                  <a:lnTo>
                    <a:pt x="138" y="274"/>
                  </a:lnTo>
                  <a:lnTo>
                    <a:pt x="134" y="270"/>
                  </a:lnTo>
                  <a:lnTo>
                    <a:pt x="86" y="274"/>
                  </a:lnTo>
                  <a:lnTo>
                    <a:pt x="63" y="279"/>
                  </a:lnTo>
                  <a:lnTo>
                    <a:pt x="55" y="283"/>
                  </a:lnTo>
                  <a:lnTo>
                    <a:pt x="53" y="279"/>
                  </a:lnTo>
                  <a:lnTo>
                    <a:pt x="50" y="275"/>
                  </a:lnTo>
                  <a:lnTo>
                    <a:pt x="48" y="273"/>
                  </a:lnTo>
                  <a:lnTo>
                    <a:pt x="50" y="263"/>
                  </a:lnTo>
                  <a:lnTo>
                    <a:pt x="57" y="240"/>
                  </a:lnTo>
                  <a:lnTo>
                    <a:pt x="56" y="234"/>
                  </a:lnTo>
                  <a:lnTo>
                    <a:pt x="48" y="233"/>
                  </a:lnTo>
                  <a:lnTo>
                    <a:pt x="41" y="229"/>
                  </a:lnTo>
                  <a:lnTo>
                    <a:pt x="40" y="226"/>
                  </a:lnTo>
                  <a:lnTo>
                    <a:pt x="34" y="220"/>
                  </a:lnTo>
                  <a:lnTo>
                    <a:pt x="33" y="218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21" y="184"/>
                  </a:lnTo>
                  <a:lnTo>
                    <a:pt x="6" y="171"/>
                  </a:lnTo>
                  <a:lnTo>
                    <a:pt x="3" y="170"/>
                  </a:lnTo>
                  <a:lnTo>
                    <a:pt x="3" y="163"/>
                  </a:lnTo>
                  <a:lnTo>
                    <a:pt x="2" y="148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3" y="136"/>
                  </a:lnTo>
                  <a:lnTo>
                    <a:pt x="14" y="106"/>
                  </a:lnTo>
                  <a:lnTo>
                    <a:pt x="12" y="87"/>
                  </a:lnTo>
                  <a:lnTo>
                    <a:pt x="17" y="83"/>
                  </a:lnTo>
                  <a:lnTo>
                    <a:pt x="21" y="74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36" y="67"/>
                  </a:lnTo>
                  <a:lnTo>
                    <a:pt x="38" y="69"/>
                  </a:lnTo>
                  <a:lnTo>
                    <a:pt x="46" y="73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6" y="51"/>
                  </a:lnTo>
                  <a:lnTo>
                    <a:pt x="60" y="58"/>
                  </a:lnTo>
                  <a:lnTo>
                    <a:pt x="57" y="64"/>
                  </a:lnTo>
                  <a:lnTo>
                    <a:pt x="57" y="68"/>
                  </a:lnTo>
                  <a:lnTo>
                    <a:pt x="69" y="73"/>
                  </a:lnTo>
                  <a:lnTo>
                    <a:pt x="73" y="66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3" y="72"/>
                  </a:lnTo>
                  <a:lnTo>
                    <a:pt x="94" y="73"/>
                  </a:lnTo>
                  <a:lnTo>
                    <a:pt x="103" y="58"/>
                  </a:lnTo>
                  <a:lnTo>
                    <a:pt x="106" y="63"/>
                  </a:lnTo>
                  <a:lnTo>
                    <a:pt x="117" y="81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30" y="82"/>
                  </a:lnTo>
                  <a:lnTo>
                    <a:pt x="138" y="78"/>
                  </a:lnTo>
                  <a:lnTo>
                    <a:pt x="144" y="71"/>
                  </a:lnTo>
                  <a:lnTo>
                    <a:pt x="146" y="68"/>
                  </a:lnTo>
                  <a:lnTo>
                    <a:pt x="144" y="64"/>
                  </a:lnTo>
                  <a:lnTo>
                    <a:pt x="142" y="60"/>
                  </a:lnTo>
                  <a:lnTo>
                    <a:pt x="141" y="57"/>
                  </a:lnTo>
                  <a:lnTo>
                    <a:pt x="143" y="55"/>
                  </a:lnTo>
                  <a:lnTo>
                    <a:pt x="146" y="53"/>
                  </a:lnTo>
                  <a:lnTo>
                    <a:pt x="153" y="52"/>
                  </a:lnTo>
                  <a:lnTo>
                    <a:pt x="174" y="64"/>
                  </a:lnTo>
                  <a:lnTo>
                    <a:pt x="193" y="73"/>
                  </a:lnTo>
                  <a:lnTo>
                    <a:pt x="199" y="73"/>
                  </a:lnTo>
                  <a:lnTo>
                    <a:pt x="202" y="80"/>
                  </a:lnTo>
                  <a:lnTo>
                    <a:pt x="217" y="84"/>
                  </a:lnTo>
                  <a:lnTo>
                    <a:pt x="217" y="79"/>
                  </a:lnTo>
                  <a:lnTo>
                    <a:pt x="218" y="76"/>
                  </a:lnTo>
                  <a:lnTo>
                    <a:pt x="222" y="70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4" y="67"/>
                  </a:lnTo>
                  <a:lnTo>
                    <a:pt x="237" y="65"/>
                  </a:lnTo>
                  <a:lnTo>
                    <a:pt x="247" y="71"/>
                  </a:lnTo>
                  <a:lnTo>
                    <a:pt x="249" y="69"/>
                  </a:lnTo>
                  <a:lnTo>
                    <a:pt x="254" y="68"/>
                  </a:lnTo>
                  <a:lnTo>
                    <a:pt x="264" y="58"/>
                  </a:lnTo>
                  <a:lnTo>
                    <a:pt x="268" y="56"/>
                  </a:lnTo>
                  <a:lnTo>
                    <a:pt x="272" y="47"/>
                  </a:lnTo>
                  <a:lnTo>
                    <a:pt x="278" y="43"/>
                  </a:lnTo>
                  <a:lnTo>
                    <a:pt x="283" y="42"/>
                  </a:lnTo>
                  <a:lnTo>
                    <a:pt x="285" y="37"/>
                  </a:lnTo>
                  <a:lnTo>
                    <a:pt x="287" y="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8" name="Ceiba">
              <a:extLst>
                <a:ext uri="{FF2B5EF4-FFF2-40B4-BE49-F238E27FC236}">
                  <a16:creationId xmlns:a16="http://schemas.microsoft.com/office/drawing/2014/main" id="{5F1FF1FF-87AD-308D-E6D6-31C0ABE0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40" y="1091666"/>
              <a:ext cx="857938" cy="484224"/>
            </a:xfrm>
            <a:custGeom>
              <a:avLst/>
              <a:gdLst>
                <a:gd name="T0" fmla="*/ 21 w 407"/>
                <a:gd name="T1" fmla="*/ 67 h 224"/>
                <a:gd name="T2" fmla="*/ 39 w 407"/>
                <a:gd name="T3" fmla="*/ 78 h 224"/>
                <a:gd name="T4" fmla="*/ 85 w 407"/>
                <a:gd name="T5" fmla="*/ 101 h 224"/>
                <a:gd name="T6" fmla="*/ 108 w 407"/>
                <a:gd name="T7" fmla="*/ 90 h 224"/>
                <a:gd name="T8" fmla="*/ 124 w 407"/>
                <a:gd name="T9" fmla="*/ 94 h 224"/>
                <a:gd name="T10" fmla="*/ 133 w 407"/>
                <a:gd name="T11" fmla="*/ 93 h 224"/>
                <a:gd name="T12" fmla="*/ 144 w 407"/>
                <a:gd name="T13" fmla="*/ 88 h 224"/>
                <a:gd name="T14" fmla="*/ 161 w 407"/>
                <a:gd name="T15" fmla="*/ 93 h 224"/>
                <a:gd name="T16" fmla="*/ 190 w 407"/>
                <a:gd name="T17" fmla="*/ 99 h 224"/>
                <a:gd name="T18" fmla="*/ 193 w 407"/>
                <a:gd name="T19" fmla="*/ 110 h 224"/>
                <a:gd name="T20" fmla="*/ 184 w 407"/>
                <a:gd name="T21" fmla="*/ 118 h 224"/>
                <a:gd name="T22" fmla="*/ 171 w 407"/>
                <a:gd name="T23" fmla="*/ 132 h 224"/>
                <a:gd name="T24" fmla="*/ 178 w 407"/>
                <a:gd name="T25" fmla="*/ 144 h 224"/>
                <a:gd name="T26" fmla="*/ 198 w 407"/>
                <a:gd name="T27" fmla="*/ 158 h 224"/>
                <a:gd name="T28" fmla="*/ 204 w 407"/>
                <a:gd name="T29" fmla="*/ 161 h 224"/>
                <a:gd name="T30" fmla="*/ 221 w 407"/>
                <a:gd name="T31" fmla="*/ 170 h 224"/>
                <a:gd name="T32" fmla="*/ 250 w 407"/>
                <a:gd name="T33" fmla="*/ 167 h 224"/>
                <a:gd name="T34" fmla="*/ 243 w 407"/>
                <a:gd name="T35" fmla="*/ 200 h 224"/>
                <a:gd name="T36" fmla="*/ 291 w 407"/>
                <a:gd name="T37" fmla="*/ 224 h 224"/>
                <a:gd name="T38" fmla="*/ 319 w 407"/>
                <a:gd name="T39" fmla="*/ 211 h 224"/>
                <a:gd name="T40" fmla="*/ 327 w 407"/>
                <a:gd name="T41" fmla="*/ 147 h 224"/>
                <a:gd name="T42" fmla="*/ 367 w 407"/>
                <a:gd name="T43" fmla="*/ 188 h 224"/>
                <a:gd name="T44" fmla="*/ 371 w 407"/>
                <a:gd name="T45" fmla="*/ 159 h 224"/>
                <a:gd name="T46" fmla="*/ 400 w 407"/>
                <a:gd name="T47" fmla="*/ 166 h 224"/>
                <a:gd name="T48" fmla="*/ 387 w 407"/>
                <a:gd name="T49" fmla="*/ 141 h 224"/>
                <a:gd name="T50" fmla="*/ 375 w 407"/>
                <a:gd name="T51" fmla="*/ 128 h 224"/>
                <a:gd name="T52" fmla="*/ 361 w 407"/>
                <a:gd name="T53" fmla="*/ 103 h 224"/>
                <a:gd name="T54" fmla="*/ 372 w 407"/>
                <a:gd name="T55" fmla="*/ 85 h 224"/>
                <a:gd name="T56" fmla="*/ 359 w 407"/>
                <a:gd name="T57" fmla="*/ 83 h 224"/>
                <a:gd name="T58" fmla="*/ 323 w 407"/>
                <a:gd name="T59" fmla="*/ 88 h 224"/>
                <a:gd name="T60" fmla="*/ 317 w 407"/>
                <a:gd name="T61" fmla="*/ 41 h 224"/>
                <a:gd name="T62" fmla="*/ 327 w 407"/>
                <a:gd name="T63" fmla="*/ 33 h 224"/>
                <a:gd name="T64" fmla="*/ 308 w 407"/>
                <a:gd name="T65" fmla="*/ 37 h 224"/>
                <a:gd name="T66" fmla="*/ 294 w 407"/>
                <a:gd name="T67" fmla="*/ 29 h 224"/>
                <a:gd name="T68" fmla="*/ 282 w 407"/>
                <a:gd name="T69" fmla="*/ 34 h 224"/>
                <a:gd name="T70" fmla="*/ 269 w 407"/>
                <a:gd name="T71" fmla="*/ 33 h 224"/>
                <a:gd name="T72" fmla="*/ 245 w 407"/>
                <a:gd name="T73" fmla="*/ 27 h 224"/>
                <a:gd name="T74" fmla="*/ 231 w 407"/>
                <a:gd name="T75" fmla="*/ 20 h 224"/>
                <a:gd name="T76" fmla="*/ 216 w 407"/>
                <a:gd name="T77" fmla="*/ 30 h 224"/>
                <a:gd name="T78" fmla="*/ 197 w 407"/>
                <a:gd name="T79" fmla="*/ 50 h 224"/>
                <a:gd name="T80" fmla="*/ 187 w 407"/>
                <a:gd name="T81" fmla="*/ 43 h 224"/>
                <a:gd name="T82" fmla="*/ 176 w 407"/>
                <a:gd name="T83" fmla="*/ 36 h 224"/>
                <a:gd name="T84" fmla="*/ 165 w 407"/>
                <a:gd name="T85" fmla="*/ 25 h 224"/>
                <a:gd name="T86" fmla="*/ 150 w 407"/>
                <a:gd name="T87" fmla="*/ 48 h 224"/>
                <a:gd name="T88" fmla="*/ 150 w 407"/>
                <a:gd name="T89" fmla="*/ 58 h 224"/>
                <a:gd name="T90" fmla="*/ 139 w 407"/>
                <a:gd name="T91" fmla="*/ 57 h 224"/>
                <a:gd name="T92" fmla="*/ 112 w 407"/>
                <a:gd name="T93" fmla="*/ 65 h 224"/>
                <a:gd name="T94" fmla="*/ 67 w 407"/>
                <a:gd name="T95" fmla="*/ 53 h 224"/>
                <a:gd name="T96" fmla="*/ 60 w 407"/>
                <a:gd name="T97" fmla="*/ 39 h 224"/>
                <a:gd name="T98" fmla="*/ 47 w 407"/>
                <a:gd name="T99" fmla="*/ 12 h 224"/>
                <a:gd name="T100" fmla="*/ 30 w 407"/>
                <a:gd name="T101" fmla="*/ 0 h 224"/>
                <a:gd name="T102" fmla="*/ 12 w 407"/>
                <a:gd name="T103" fmla="*/ 6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224">
                  <a:moveTo>
                    <a:pt x="12" y="60"/>
                  </a:moveTo>
                  <a:lnTo>
                    <a:pt x="18" y="64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35" y="76"/>
                  </a:lnTo>
                  <a:lnTo>
                    <a:pt x="39" y="78"/>
                  </a:lnTo>
                  <a:lnTo>
                    <a:pt x="79" y="96"/>
                  </a:lnTo>
                  <a:lnTo>
                    <a:pt x="80" y="99"/>
                  </a:lnTo>
                  <a:lnTo>
                    <a:pt x="85" y="101"/>
                  </a:lnTo>
                  <a:lnTo>
                    <a:pt x="104" y="102"/>
                  </a:lnTo>
                  <a:lnTo>
                    <a:pt x="104" y="96"/>
                  </a:lnTo>
                  <a:lnTo>
                    <a:pt x="108" y="90"/>
                  </a:lnTo>
                  <a:lnTo>
                    <a:pt x="118" y="91"/>
                  </a:lnTo>
                  <a:lnTo>
                    <a:pt x="122" y="91"/>
                  </a:lnTo>
                  <a:lnTo>
                    <a:pt x="124" y="94"/>
                  </a:lnTo>
                  <a:lnTo>
                    <a:pt x="128" y="94"/>
                  </a:lnTo>
                  <a:lnTo>
                    <a:pt x="130" y="92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41" y="91"/>
                  </a:lnTo>
                  <a:lnTo>
                    <a:pt x="144" y="88"/>
                  </a:lnTo>
                  <a:lnTo>
                    <a:pt x="147" y="86"/>
                  </a:lnTo>
                  <a:lnTo>
                    <a:pt x="151" y="89"/>
                  </a:lnTo>
                  <a:lnTo>
                    <a:pt x="161" y="93"/>
                  </a:lnTo>
                  <a:lnTo>
                    <a:pt x="163" y="95"/>
                  </a:lnTo>
                  <a:lnTo>
                    <a:pt x="168" y="105"/>
                  </a:lnTo>
                  <a:lnTo>
                    <a:pt x="190" y="99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3" y="110"/>
                  </a:lnTo>
                  <a:lnTo>
                    <a:pt x="189" y="115"/>
                  </a:lnTo>
                  <a:lnTo>
                    <a:pt x="186" y="115"/>
                  </a:lnTo>
                  <a:lnTo>
                    <a:pt x="184" y="118"/>
                  </a:lnTo>
                  <a:lnTo>
                    <a:pt x="177" y="127"/>
                  </a:lnTo>
                  <a:lnTo>
                    <a:pt x="173" y="131"/>
                  </a:lnTo>
                  <a:lnTo>
                    <a:pt x="171" y="132"/>
                  </a:lnTo>
                  <a:lnTo>
                    <a:pt x="175" y="138"/>
                  </a:lnTo>
                  <a:lnTo>
                    <a:pt x="178" y="140"/>
                  </a:lnTo>
                  <a:lnTo>
                    <a:pt x="178" y="144"/>
                  </a:lnTo>
                  <a:lnTo>
                    <a:pt x="190" y="153"/>
                  </a:lnTo>
                  <a:lnTo>
                    <a:pt x="195" y="156"/>
                  </a:lnTo>
                  <a:lnTo>
                    <a:pt x="198" y="158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4" y="161"/>
                  </a:lnTo>
                  <a:lnTo>
                    <a:pt x="206" y="163"/>
                  </a:lnTo>
                  <a:lnTo>
                    <a:pt x="219" y="168"/>
                  </a:lnTo>
                  <a:lnTo>
                    <a:pt x="221" y="170"/>
                  </a:lnTo>
                  <a:lnTo>
                    <a:pt x="235" y="167"/>
                  </a:lnTo>
                  <a:lnTo>
                    <a:pt x="247" y="166"/>
                  </a:lnTo>
                  <a:lnTo>
                    <a:pt x="250" y="167"/>
                  </a:lnTo>
                  <a:lnTo>
                    <a:pt x="251" y="171"/>
                  </a:lnTo>
                  <a:lnTo>
                    <a:pt x="237" y="194"/>
                  </a:lnTo>
                  <a:lnTo>
                    <a:pt x="243" y="200"/>
                  </a:lnTo>
                  <a:lnTo>
                    <a:pt x="242" y="207"/>
                  </a:lnTo>
                  <a:lnTo>
                    <a:pt x="284" y="223"/>
                  </a:lnTo>
                  <a:lnTo>
                    <a:pt x="291" y="224"/>
                  </a:lnTo>
                  <a:lnTo>
                    <a:pt x="289" y="222"/>
                  </a:lnTo>
                  <a:lnTo>
                    <a:pt x="303" y="223"/>
                  </a:lnTo>
                  <a:lnTo>
                    <a:pt x="319" y="211"/>
                  </a:lnTo>
                  <a:lnTo>
                    <a:pt x="285" y="185"/>
                  </a:lnTo>
                  <a:lnTo>
                    <a:pt x="297" y="166"/>
                  </a:lnTo>
                  <a:lnTo>
                    <a:pt x="327" y="147"/>
                  </a:lnTo>
                  <a:lnTo>
                    <a:pt x="346" y="166"/>
                  </a:lnTo>
                  <a:lnTo>
                    <a:pt x="357" y="197"/>
                  </a:lnTo>
                  <a:lnTo>
                    <a:pt x="367" y="188"/>
                  </a:lnTo>
                  <a:lnTo>
                    <a:pt x="374" y="182"/>
                  </a:lnTo>
                  <a:lnTo>
                    <a:pt x="368" y="165"/>
                  </a:lnTo>
                  <a:lnTo>
                    <a:pt x="371" y="159"/>
                  </a:lnTo>
                  <a:lnTo>
                    <a:pt x="374" y="157"/>
                  </a:lnTo>
                  <a:lnTo>
                    <a:pt x="398" y="167"/>
                  </a:lnTo>
                  <a:lnTo>
                    <a:pt x="400" y="166"/>
                  </a:lnTo>
                  <a:lnTo>
                    <a:pt x="401" y="160"/>
                  </a:lnTo>
                  <a:lnTo>
                    <a:pt x="407" y="156"/>
                  </a:lnTo>
                  <a:lnTo>
                    <a:pt x="387" y="141"/>
                  </a:lnTo>
                  <a:lnTo>
                    <a:pt x="378" y="137"/>
                  </a:lnTo>
                  <a:lnTo>
                    <a:pt x="377" y="131"/>
                  </a:lnTo>
                  <a:lnTo>
                    <a:pt x="375" y="128"/>
                  </a:lnTo>
                  <a:lnTo>
                    <a:pt x="368" y="111"/>
                  </a:lnTo>
                  <a:lnTo>
                    <a:pt x="368" y="107"/>
                  </a:lnTo>
                  <a:lnTo>
                    <a:pt x="361" y="103"/>
                  </a:lnTo>
                  <a:lnTo>
                    <a:pt x="359" y="95"/>
                  </a:lnTo>
                  <a:lnTo>
                    <a:pt x="368" y="88"/>
                  </a:lnTo>
                  <a:lnTo>
                    <a:pt x="372" y="85"/>
                  </a:lnTo>
                  <a:lnTo>
                    <a:pt x="368" y="80"/>
                  </a:lnTo>
                  <a:lnTo>
                    <a:pt x="363" y="83"/>
                  </a:lnTo>
                  <a:lnTo>
                    <a:pt x="359" y="83"/>
                  </a:lnTo>
                  <a:lnTo>
                    <a:pt x="343" y="100"/>
                  </a:lnTo>
                  <a:lnTo>
                    <a:pt x="327" y="92"/>
                  </a:lnTo>
                  <a:lnTo>
                    <a:pt x="323" y="88"/>
                  </a:lnTo>
                  <a:lnTo>
                    <a:pt x="313" y="62"/>
                  </a:lnTo>
                  <a:lnTo>
                    <a:pt x="322" y="55"/>
                  </a:lnTo>
                  <a:lnTo>
                    <a:pt x="317" y="41"/>
                  </a:lnTo>
                  <a:lnTo>
                    <a:pt x="327" y="44"/>
                  </a:lnTo>
                  <a:lnTo>
                    <a:pt x="330" y="43"/>
                  </a:lnTo>
                  <a:lnTo>
                    <a:pt x="327" y="33"/>
                  </a:lnTo>
                  <a:lnTo>
                    <a:pt x="325" y="31"/>
                  </a:lnTo>
                  <a:lnTo>
                    <a:pt x="313" y="38"/>
                  </a:lnTo>
                  <a:lnTo>
                    <a:pt x="308" y="37"/>
                  </a:lnTo>
                  <a:lnTo>
                    <a:pt x="305" y="30"/>
                  </a:lnTo>
                  <a:lnTo>
                    <a:pt x="301" y="28"/>
                  </a:lnTo>
                  <a:lnTo>
                    <a:pt x="294" y="29"/>
                  </a:lnTo>
                  <a:lnTo>
                    <a:pt x="289" y="33"/>
                  </a:lnTo>
                  <a:lnTo>
                    <a:pt x="285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4" y="34"/>
                  </a:lnTo>
                  <a:lnTo>
                    <a:pt x="269" y="33"/>
                  </a:lnTo>
                  <a:lnTo>
                    <a:pt x="253" y="29"/>
                  </a:lnTo>
                  <a:lnTo>
                    <a:pt x="248" y="27"/>
                  </a:lnTo>
                  <a:lnTo>
                    <a:pt x="245" y="27"/>
                  </a:lnTo>
                  <a:lnTo>
                    <a:pt x="240" y="23"/>
                  </a:lnTo>
                  <a:lnTo>
                    <a:pt x="234" y="21"/>
                  </a:lnTo>
                  <a:lnTo>
                    <a:pt x="231" y="20"/>
                  </a:lnTo>
                  <a:lnTo>
                    <a:pt x="226" y="28"/>
                  </a:lnTo>
                  <a:lnTo>
                    <a:pt x="222" y="29"/>
                  </a:lnTo>
                  <a:lnTo>
                    <a:pt x="216" y="30"/>
                  </a:lnTo>
                  <a:lnTo>
                    <a:pt x="212" y="31"/>
                  </a:lnTo>
                  <a:lnTo>
                    <a:pt x="212" y="39"/>
                  </a:lnTo>
                  <a:lnTo>
                    <a:pt x="197" y="50"/>
                  </a:lnTo>
                  <a:lnTo>
                    <a:pt x="194" y="49"/>
                  </a:lnTo>
                  <a:lnTo>
                    <a:pt x="190" y="47"/>
                  </a:lnTo>
                  <a:lnTo>
                    <a:pt x="187" y="43"/>
                  </a:lnTo>
                  <a:lnTo>
                    <a:pt x="184" y="40"/>
                  </a:lnTo>
                  <a:lnTo>
                    <a:pt x="179" y="38"/>
                  </a:lnTo>
                  <a:lnTo>
                    <a:pt x="176" y="36"/>
                  </a:lnTo>
                  <a:lnTo>
                    <a:pt x="176" y="33"/>
                  </a:lnTo>
                  <a:lnTo>
                    <a:pt x="172" y="29"/>
                  </a:lnTo>
                  <a:lnTo>
                    <a:pt x="165" y="25"/>
                  </a:lnTo>
                  <a:lnTo>
                    <a:pt x="155" y="35"/>
                  </a:lnTo>
                  <a:lnTo>
                    <a:pt x="151" y="39"/>
                  </a:lnTo>
                  <a:lnTo>
                    <a:pt x="150" y="48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0" y="58"/>
                  </a:lnTo>
                  <a:lnTo>
                    <a:pt x="145" y="58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60"/>
                  </a:lnTo>
                  <a:lnTo>
                    <a:pt x="121" y="62"/>
                  </a:lnTo>
                  <a:lnTo>
                    <a:pt x="112" y="65"/>
                  </a:lnTo>
                  <a:lnTo>
                    <a:pt x="94" y="58"/>
                  </a:lnTo>
                  <a:lnTo>
                    <a:pt x="85" y="55"/>
                  </a:lnTo>
                  <a:lnTo>
                    <a:pt x="67" y="53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0" y="39"/>
                  </a:lnTo>
                  <a:lnTo>
                    <a:pt x="63" y="28"/>
                  </a:lnTo>
                  <a:lnTo>
                    <a:pt x="54" y="20"/>
                  </a:lnTo>
                  <a:lnTo>
                    <a:pt x="47" y="12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30" y="0"/>
                  </a:lnTo>
                  <a:lnTo>
                    <a:pt x="18" y="14"/>
                  </a:lnTo>
                  <a:lnTo>
                    <a:pt x="0" y="37"/>
                  </a:lnTo>
                  <a:lnTo>
                    <a:pt x="12" y="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" name="Ciales">
              <a:extLst>
                <a:ext uri="{FF2B5EF4-FFF2-40B4-BE49-F238E27FC236}">
                  <a16:creationId xmlns:a16="http://schemas.microsoft.com/office/drawing/2014/main" id="{8298D3F7-DA26-8C10-72DB-9E8F52AD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769" y="719852"/>
              <a:ext cx="760970" cy="1072210"/>
            </a:xfrm>
            <a:custGeom>
              <a:avLst/>
              <a:gdLst>
                <a:gd name="T0" fmla="*/ 54 w 361"/>
                <a:gd name="T1" fmla="*/ 112 h 496"/>
                <a:gd name="T2" fmla="*/ 65 w 361"/>
                <a:gd name="T3" fmla="*/ 125 h 496"/>
                <a:gd name="T4" fmla="*/ 101 w 361"/>
                <a:gd name="T5" fmla="*/ 165 h 496"/>
                <a:gd name="T6" fmla="*/ 115 w 361"/>
                <a:gd name="T7" fmla="*/ 180 h 496"/>
                <a:gd name="T8" fmla="*/ 122 w 361"/>
                <a:gd name="T9" fmla="*/ 222 h 496"/>
                <a:gd name="T10" fmla="*/ 123 w 361"/>
                <a:gd name="T11" fmla="*/ 249 h 496"/>
                <a:gd name="T12" fmla="*/ 127 w 361"/>
                <a:gd name="T13" fmla="*/ 270 h 496"/>
                <a:gd name="T14" fmla="*/ 114 w 361"/>
                <a:gd name="T15" fmla="*/ 284 h 496"/>
                <a:gd name="T16" fmla="*/ 111 w 361"/>
                <a:gd name="T17" fmla="*/ 301 h 496"/>
                <a:gd name="T18" fmla="*/ 131 w 361"/>
                <a:gd name="T19" fmla="*/ 316 h 496"/>
                <a:gd name="T20" fmla="*/ 143 w 361"/>
                <a:gd name="T21" fmla="*/ 347 h 496"/>
                <a:gd name="T22" fmla="*/ 175 w 361"/>
                <a:gd name="T23" fmla="*/ 426 h 496"/>
                <a:gd name="T24" fmla="*/ 156 w 361"/>
                <a:gd name="T25" fmla="*/ 480 h 496"/>
                <a:gd name="T26" fmla="*/ 176 w 361"/>
                <a:gd name="T27" fmla="*/ 489 h 496"/>
                <a:gd name="T28" fmla="*/ 188 w 361"/>
                <a:gd name="T29" fmla="*/ 494 h 496"/>
                <a:gd name="T30" fmla="*/ 226 w 361"/>
                <a:gd name="T31" fmla="*/ 473 h 496"/>
                <a:gd name="T32" fmla="*/ 230 w 361"/>
                <a:gd name="T33" fmla="*/ 449 h 496"/>
                <a:gd name="T34" fmla="*/ 226 w 361"/>
                <a:gd name="T35" fmla="*/ 434 h 496"/>
                <a:gd name="T36" fmla="*/ 222 w 361"/>
                <a:gd name="T37" fmla="*/ 413 h 496"/>
                <a:gd name="T38" fmla="*/ 227 w 361"/>
                <a:gd name="T39" fmla="*/ 383 h 496"/>
                <a:gd name="T40" fmla="*/ 220 w 361"/>
                <a:gd name="T41" fmla="*/ 358 h 496"/>
                <a:gd name="T42" fmla="*/ 214 w 361"/>
                <a:gd name="T43" fmla="*/ 327 h 496"/>
                <a:gd name="T44" fmla="*/ 239 w 361"/>
                <a:gd name="T45" fmla="*/ 312 h 496"/>
                <a:gd name="T46" fmla="*/ 235 w 361"/>
                <a:gd name="T47" fmla="*/ 285 h 496"/>
                <a:gd name="T48" fmla="*/ 256 w 361"/>
                <a:gd name="T49" fmla="*/ 268 h 496"/>
                <a:gd name="T50" fmla="*/ 284 w 361"/>
                <a:gd name="T51" fmla="*/ 273 h 496"/>
                <a:gd name="T52" fmla="*/ 312 w 361"/>
                <a:gd name="T53" fmla="*/ 281 h 496"/>
                <a:gd name="T54" fmla="*/ 332 w 361"/>
                <a:gd name="T55" fmla="*/ 290 h 496"/>
                <a:gd name="T56" fmla="*/ 361 w 361"/>
                <a:gd name="T57" fmla="*/ 265 h 496"/>
                <a:gd name="T58" fmla="*/ 359 w 361"/>
                <a:gd name="T59" fmla="*/ 251 h 496"/>
                <a:gd name="T60" fmla="*/ 349 w 361"/>
                <a:gd name="T61" fmla="*/ 237 h 496"/>
                <a:gd name="T62" fmla="*/ 343 w 361"/>
                <a:gd name="T63" fmla="*/ 220 h 496"/>
                <a:gd name="T64" fmla="*/ 343 w 361"/>
                <a:gd name="T65" fmla="*/ 205 h 496"/>
                <a:gd name="T66" fmla="*/ 348 w 361"/>
                <a:gd name="T67" fmla="*/ 175 h 496"/>
                <a:gd name="T68" fmla="*/ 359 w 361"/>
                <a:gd name="T69" fmla="*/ 163 h 496"/>
                <a:gd name="T70" fmla="*/ 360 w 361"/>
                <a:gd name="T71" fmla="*/ 124 h 496"/>
                <a:gd name="T72" fmla="*/ 361 w 361"/>
                <a:gd name="T73" fmla="*/ 103 h 496"/>
                <a:gd name="T74" fmla="*/ 342 w 361"/>
                <a:gd name="T75" fmla="*/ 58 h 496"/>
                <a:gd name="T76" fmla="*/ 338 w 361"/>
                <a:gd name="T77" fmla="*/ 27 h 496"/>
                <a:gd name="T78" fmla="*/ 339 w 361"/>
                <a:gd name="T79" fmla="*/ 13 h 496"/>
                <a:gd name="T80" fmla="*/ 330 w 361"/>
                <a:gd name="T81" fmla="*/ 0 h 496"/>
                <a:gd name="T82" fmla="*/ 304 w 361"/>
                <a:gd name="T83" fmla="*/ 10 h 496"/>
                <a:gd name="T84" fmla="*/ 282 w 361"/>
                <a:gd name="T85" fmla="*/ 13 h 496"/>
                <a:gd name="T86" fmla="*/ 256 w 361"/>
                <a:gd name="T87" fmla="*/ 15 h 496"/>
                <a:gd name="T88" fmla="*/ 227 w 361"/>
                <a:gd name="T89" fmla="*/ 22 h 496"/>
                <a:gd name="T90" fmla="*/ 178 w 361"/>
                <a:gd name="T91" fmla="*/ 46 h 496"/>
                <a:gd name="T92" fmla="*/ 104 w 361"/>
                <a:gd name="T93" fmla="*/ 69 h 496"/>
                <a:gd name="T94" fmla="*/ 21 w 361"/>
                <a:gd name="T95" fmla="*/ 86 h 496"/>
                <a:gd name="T96" fmla="*/ 0 w 361"/>
                <a:gd name="T97" fmla="*/ 112 h 496"/>
                <a:gd name="T98" fmla="*/ 32 w 361"/>
                <a:gd name="T99" fmla="*/ 11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1" h="496">
                  <a:moveTo>
                    <a:pt x="46" y="108"/>
                  </a:moveTo>
                  <a:lnTo>
                    <a:pt x="49" y="111"/>
                  </a:lnTo>
                  <a:lnTo>
                    <a:pt x="54" y="112"/>
                  </a:lnTo>
                  <a:lnTo>
                    <a:pt x="58" y="113"/>
                  </a:lnTo>
                  <a:lnTo>
                    <a:pt x="60" y="114"/>
                  </a:lnTo>
                  <a:lnTo>
                    <a:pt x="65" y="125"/>
                  </a:lnTo>
                  <a:lnTo>
                    <a:pt x="81" y="138"/>
                  </a:lnTo>
                  <a:lnTo>
                    <a:pt x="94" y="158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4" y="173"/>
                  </a:lnTo>
                  <a:lnTo>
                    <a:pt x="115" y="180"/>
                  </a:lnTo>
                  <a:lnTo>
                    <a:pt x="111" y="194"/>
                  </a:lnTo>
                  <a:lnTo>
                    <a:pt x="125" y="214"/>
                  </a:lnTo>
                  <a:lnTo>
                    <a:pt x="122" y="222"/>
                  </a:lnTo>
                  <a:lnTo>
                    <a:pt x="121" y="234"/>
                  </a:lnTo>
                  <a:lnTo>
                    <a:pt x="122" y="246"/>
                  </a:lnTo>
                  <a:lnTo>
                    <a:pt x="123" y="249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70"/>
                  </a:lnTo>
                  <a:lnTo>
                    <a:pt x="112" y="271"/>
                  </a:lnTo>
                  <a:lnTo>
                    <a:pt x="111" y="280"/>
                  </a:lnTo>
                  <a:lnTo>
                    <a:pt x="114" y="284"/>
                  </a:lnTo>
                  <a:lnTo>
                    <a:pt x="108" y="295"/>
                  </a:lnTo>
                  <a:lnTo>
                    <a:pt x="108" y="298"/>
                  </a:lnTo>
                  <a:lnTo>
                    <a:pt x="111" y="301"/>
                  </a:lnTo>
                  <a:lnTo>
                    <a:pt x="117" y="304"/>
                  </a:lnTo>
                  <a:lnTo>
                    <a:pt x="128" y="309"/>
                  </a:lnTo>
                  <a:lnTo>
                    <a:pt x="131" y="316"/>
                  </a:lnTo>
                  <a:lnTo>
                    <a:pt x="134" y="325"/>
                  </a:lnTo>
                  <a:lnTo>
                    <a:pt x="137" y="333"/>
                  </a:lnTo>
                  <a:lnTo>
                    <a:pt x="143" y="347"/>
                  </a:lnTo>
                  <a:lnTo>
                    <a:pt x="171" y="380"/>
                  </a:lnTo>
                  <a:lnTo>
                    <a:pt x="174" y="415"/>
                  </a:lnTo>
                  <a:lnTo>
                    <a:pt x="175" y="426"/>
                  </a:lnTo>
                  <a:lnTo>
                    <a:pt x="167" y="449"/>
                  </a:lnTo>
                  <a:lnTo>
                    <a:pt x="169" y="455"/>
                  </a:lnTo>
                  <a:lnTo>
                    <a:pt x="156" y="480"/>
                  </a:lnTo>
                  <a:lnTo>
                    <a:pt x="165" y="486"/>
                  </a:lnTo>
                  <a:lnTo>
                    <a:pt x="170" y="486"/>
                  </a:lnTo>
                  <a:lnTo>
                    <a:pt x="176" y="489"/>
                  </a:lnTo>
                  <a:lnTo>
                    <a:pt x="182" y="495"/>
                  </a:lnTo>
                  <a:lnTo>
                    <a:pt x="185" y="496"/>
                  </a:lnTo>
                  <a:lnTo>
                    <a:pt x="188" y="494"/>
                  </a:lnTo>
                  <a:lnTo>
                    <a:pt x="193" y="489"/>
                  </a:lnTo>
                  <a:lnTo>
                    <a:pt x="215" y="471"/>
                  </a:lnTo>
                  <a:lnTo>
                    <a:pt x="226" y="473"/>
                  </a:lnTo>
                  <a:lnTo>
                    <a:pt x="227" y="467"/>
                  </a:lnTo>
                  <a:lnTo>
                    <a:pt x="230" y="453"/>
                  </a:lnTo>
                  <a:lnTo>
                    <a:pt x="230" y="449"/>
                  </a:lnTo>
                  <a:lnTo>
                    <a:pt x="228" y="443"/>
                  </a:lnTo>
                  <a:lnTo>
                    <a:pt x="225" y="437"/>
                  </a:lnTo>
                  <a:lnTo>
                    <a:pt x="226" y="434"/>
                  </a:lnTo>
                  <a:lnTo>
                    <a:pt x="220" y="428"/>
                  </a:lnTo>
                  <a:lnTo>
                    <a:pt x="222" y="416"/>
                  </a:lnTo>
                  <a:lnTo>
                    <a:pt x="222" y="413"/>
                  </a:lnTo>
                  <a:lnTo>
                    <a:pt x="229" y="399"/>
                  </a:lnTo>
                  <a:lnTo>
                    <a:pt x="227" y="392"/>
                  </a:lnTo>
                  <a:lnTo>
                    <a:pt x="227" y="383"/>
                  </a:lnTo>
                  <a:lnTo>
                    <a:pt x="226" y="379"/>
                  </a:lnTo>
                  <a:lnTo>
                    <a:pt x="226" y="369"/>
                  </a:lnTo>
                  <a:lnTo>
                    <a:pt x="220" y="358"/>
                  </a:lnTo>
                  <a:lnTo>
                    <a:pt x="218" y="351"/>
                  </a:lnTo>
                  <a:lnTo>
                    <a:pt x="215" y="335"/>
                  </a:lnTo>
                  <a:lnTo>
                    <a:pt x="214" y="327"/>
                  </a:lnTo>
                  <a:lnTo>
                    <a:pt x="226" y="325"/>
                  </a:lnTo>
                  <a:lnTo>
                    <a:pt x="237" y="317"/>
                  </a:lnTo>
                  <a:lnTo>
                    <a:pt x="239" y="312"/>
                  </a:lnTo>
                  <a:lnTo>
                    <a:pt x="237" y="306"/>
                  </a:lnTo>
                  <a:lnTo>
                    <a:pt x="229" y="299"/>
                  </a:lnTo>
                  <a:lnTo>
                    <a:pt x="235" y="285"/>
                  </a:lnTo>
                  <a:lnTo>
                    <a:pt x="236" y="282"/>
                  </a:lnTo>
                  <a:lnTo>
                    <a:pt x="253" y="266"/>
                  </a:lnTo>
                  <a:lnTo>
                    <a:pt x="256" y="268"/>
                  </a:lnTo>
                  <a:lnTo>
                    <a:pt x="265" y="274"/>
                  </a:lnTo>
                  <a:lnTo>
                    <a:pt x="268" y="274"/>
                  </a:lnTo>
                  <a:lnTo>
                    <a:pt x="284" y="273"/>
                  </a:lnTo>
                  <a:lnTo>
                    <a:pt x="305" y="277"/>
                  </a:lnTo>
                  <a:lnTo>
                    <a:pt x="309" y="278"/>
                  </a:lnTo>
                  <a:lnTo>
                    <a:pt x="312" y="281"/>
                  </a:lnTo>
                  <a:lnTo>
                    <a:pt x="319" y="286"/>
                  </a:lnTo>
                  <a:lnTo>
                    <a:pt x="323" y="287"/>
                  </a:lnTo>
                  <a:lnTo>
                    <a:pt x="332" y="290"/>
                  </a:lnTo>
                  <a:lnTo>
                    <a:pt x="342" y="284"/>
                  </a:lnTo>
                  <a:lnTo>
                    <a:pt x="360" y="276"/>
                  </a:lnTo>
                  <a:lnTo>
                    <a:pt x="361" y="265"/>
                  </a:lnTo>
                  <a:lnTo>
                    <a:pt x="358" y="262"/>
                  </a:lnTo>
                  <a:lnTo>
                    <a:pt x="355" y="261"/>
                  </a:lnTo>
                  <a:lnTo>
                    <a:pt x="359" y="251"/>
                  </a:lnTo>
                  <a:lnTo>
                    <a:pt x="348" y="246"/>
                  </a:lnTo>
                  <a:lnTo>
                    <a:pt x="348" y="240"/>
                  </a:lnTo>
                  <a:lnTo>
                    <a:pt x="349" y="237"/>
                  </a:lnTo>
                  <a:lnTo>
                    <a:pt x="344" y="227"/>
                  </a:lnTo>
                  <a:lnTo>
                    <a:pt x="343" y="224"/>
                  </a:lnTo>
                  <a:lnTo>
                    <a:pt x="343" y="220"/>
                  </a:lnTo>
                  <a:lnTo>
                    <a:pt x="346" y="217"/>
                  </a:lnTo>
                  <a:lnTo>
                    <a:pt x="347" y="214"/>
                  </a:lnTo>
                  <a:lnTo>
                    <a:pt x="343" y="205"/>
                  </a:lnTo>
                  <a:lnTo>
                    <a:pt x="337" y="204"/>
                  </a:lnTo>
                  <a:lnTo>
                    <a:pt x="351" y="184"/>
                  </a:lnTo>
                  <a:lnTo>
                    <a:pt x="348" y="175"/>
                  </a:lnTo>
                  <a:lnTo>
                    <a:pt x="350" y="173"/>
                  </a:lnTo>
                  <a:lnTo>
                    <a:pt x="350" y="157"/>
                  </a:lnTo>
                  <a:lnTo>
                    <a:pt x="359" y="163"/>
                  </a:lnTo>
                  <a:lnTo>
                    <a:pt x="357" y="154"/>
                  </a:lnTo>
                  <a:lnTo>
                    <a:pt x="360" y="134"/>
                  </a:lnTo>
                  <a:lnTo>
                    <a:pt x="360" y="124"/>
                  </a:lnTo>
                  <a:lnTo>
                    <a:pt x="360" y="118"/>
                  </a:lnTo>
                  <a:lnTo>
                    <a:pt x="361" y="106"/>
                  </a:lnTo>
                  <a:lnTo>
                    <a:pt x="361" y="103"/>
                  </a:lnTo>
                  <a:lnTo>
                    <a:pt x="361" y="100"/>
                  </a:lnTo>
                  <a:lnTo>
                    <a:pt x="345" y="63"/>
                  </a:lnTo>
                  <a:lnTo>
                    <a:pt x="342" y="58"/>
                  </a:lnTo>
                  <a:lnTo>
                    <a:pt x="338" y="51"/>
                  </a:lnTo>
                  <a:lnTo>
                    <a:pt x="336" y="46"/>
                  </a:lnTo>
                  <a:lnTo>
                    <a:pt x="338" y="27"/>
                  </a:lnTo>
                  <a:lnTo>
                    <a:pt x="337" y="24"/>
                  </a:lnTo>
                  <a:lnTo>
                    <a:pt x="338" y="19"/>
                  </a:lnTo>
                  <a:lnTo>
                    <a:pt x="339" y="13"/>
                  </a:lnTo>
                  <a:lnTo>
                    <a:pt x="339" y="9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6" y="7"/>
                  </a:lnTo>
                  <a:lnTo>
                    <a:pt x="311" y="9"/>
                  </a:lnTo>
                  <a:lnTo>
                    <a:pt x="304" y="10"/>
                  </a:lnTo>
                  <a:lnTo>
                    <a:pt x="297" y="11"/>
                  </a:lnTo>
                  <a:lnTo>
                    <a:pt x="294" y="12"/>
                  </a:lnTo>
                  <a:lnTo>
                    <a:pt x="282" y="13"/>
                  </a:lnTo>
                  <a:lnTo>
                    <a:pt x="277" y="14"/>
                  </a:lnTo>
                  <a:lnTo>
                    <a:pt x="270" y="12"/>
                  </a:lnTo>
                  <a:lnTo>
                    <a:pt x="256" y="15"/>
                  </a:lnTo>
                  <a:lnTo>
                    <a:pt x="247" y="17"/>
                  </a:lnTo>
                  <a:lnTo>
                    <a:pt x="243" y="17"/>
                  </a:lnTo>
                  <a:lnTo>
                    <a:pt x="227" y="22"/>
                  </a:lnTo>
                  <a:lnTo>
                    <a:pt x="217" y="30"/>
                  </a:lnTo>
                  <a:lnTo>
                    <a:pt x="200" y="39"/>
                  </a:lnTo>
                  <a:lnTo>
                    <a:pt x="178" y="46"/>
                  </a:lnTo>
                  <a:lnTo>
                    <a:pt x="164" y="62"/>
                  </a:lnTo>
                  <a:lnTo>
                    <a:pt x="113" y="67"/>
                  </a:lnTo>
                  <a:lnTo>
                    <a:pt x="104" y="69"/>
                  </a:lnTo>
                  <a:lnTo>
                    <a:pt x="63" y="74"/>
                  </a:lnTo>
                  <a:lnTo>
                    <a:pt x="49" y="76"/>
                  </a:lnTo>
                  <a:lnTo>
                    <a:pt x="21" y="86"/>
                  </a:lnTo>
                  <a:lnTo>
                    <a:pt x="9" y="99"/>
                  </a:lnTo>
                  <a:lnTo>
                    <a:pt x="2" y="109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3"/>
                  </a:lnTo>
                  <a:lnTo>
                    <a:pt x="32" y="111"/>
                  </a:lnTo>
                  <a:lnTo>
                    <a:pt x="38" y="109"/>
                  </a:lnTo>
                  <a:lnTo>
                    <a:pt x="46" y="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0" name="Cidra">
              <a:extLst>
                <a:ext uri="{FF2B5EF4-FFF2-40B4-BE49-F238E27FC236}">
                  <a16:creationId xmlns:a16="http://schemas.microsoft.com/office/drawing/2014/main" id="{524418DE-DFDB-21FD-86D6-A9F2A90D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314" y="1422409"/>
              <a:ext cx="718812" cy="486386"/>
            </a:xfrm>
            <a:custGeom>
              <a:avLst/>
              <a:gdLst>
                <a:gd name="T0" fmla="*/ 28 w 341"/>
                <a:gd name="T1" fmla="*/ 110 h 225"/>
                <a:gd name="T2" fmla="*/ 51 w 341"/>
                <a:gd name="T3" fmla="*/ 127 h 225"/>
                <a:gd name="T4" fmla="*/ 67 w 341"/>
                <a:gd name="T5" fmla="*/ 132 h 225"/>
                <a:gd name="T6" fmla="*/ 67 w 341"/>
                <a:gd name="T7" fmla="*/ 106 h 225"/>
                <a:gd name="T8" fmla="*/ 81 w 341"/>
                <a:gd name="T9" fmla="*/ 79 h 225"/>
                <a:gd name="T10" fmla="*/ 113 w 341"/>
                <a:gd name="T11" fmla="*/ 69 h 225"/>
                <a:gd name="T12" fmla="*/ 138 w 341"/>
                <a:gd name="T13" fmla="*/ 63 h 225"/>
                <a:gd name="T14" fmla="*/ 137 w 341"/>
                <a:gd name="T15" fmla="*/ 52 h 225"/>
                <a:gd name="T16" fmla="*/ 143 w 341"/>
                <a:gd name="T17" fmla="*/ 46 h 225"/>
                <a:gd name="T18" fmla="*/ 149 w 341"/>
                <a:gd name="T19" fmla="*/ 40 h 225"/>
                <a:gd name="T20" fmla="*/ 156 w 341"/>
                <a:gd name="T21" fmla="*/ 35 h 225"/>
                <a:gd name="T22" fmla="*/ 168 w 341"/>
                <a:gd name="T23" fmla="*/ 28 h 225"/>
                <a:gd name="T24" fmla="*/ 165 w 341"/>
                <a:gd name="T25" fmla="*/ 17 h 225"/>
                <a:gd name="T26" fmla="*/ 184 w 341"/>
                <a:gd name="T27" fmla="*/ 21 h 225"/>
                <a:gd name="T28" fmla="*/ 204 w 341"/>
                <a:gd name="T29" fmla="*/ 19 h 225"/>
                <a:gd name="T30" fmla="*/ 226 w 341"/>
                <a:gd name="T31" fmla="*/ 14 h 225"/>
                <a:gd name="T32" fmla="*/ 223 w 341"/>
                <a:gd name="T33" fmla="*/ 39 h 225"/>
                <a:gd name="T34" fmla="*/ 239 w 341"/>
                <a:gd name="T35" fmla="*/ 56 h 225"/>
                <a:gd name="T36" fmla="*/ 238 w 341"/>
                <a:gd name="T37" fmla="*/ 70 h 225"/>
                <a:gd name="T38" fmla="*/ 249 w 341"/>
                <a:gd name="T39" fmla="*/ 72 h 225"/>
                <a:gd name="T40" fmla="*/ 262 w 341"/>
                <a:gd name="T41" fmla="*/ 60 h 225"/>
                <a:gd name="T42" fmla="*/ 288 w 341"/>
                <a:gd name="T43" fmla="*/ 47 h 225"/>
                <a:gd name="T44" fmla="*/ 301 w 341"/>
                <a:gd name="T45" fmla="*/ 61 h 225"/>
                <a:gd name="T46" fmla="*/ 312 w 341"/>
                <a:gd name="T47" fmla="*/ 78 h 225"/>
                <a:gd name="T48" fmla="*/ 317 w 341"/>
                <a:gd name="T49" fmla="*/ 90 h 225"/>
                <a:gd name="T50" fmla="*/ 325 w 341"/>
                <a:gd name="T51" fmla="*/ 109 h 225"/>
                <a:gd name="T52" fmla="*/ 319 w 341"/>
                <a:gd name="T53" fmla="*/ 128 h 225"/>
                <a:gd name="T54" fmla="*/ 320 w 341"/>
                <a:gd name="T55" fmla="*/ 137 h 225"/>
                <a:gd name="T56" fmla="*/ 327 w 341"/>
                <a:gd name="T57" fmla="*/ 139 h 225"/>
                <a:gd name="T58" fmla="*/ 336 w 341"/>
                <a:gd name="T59" fmla="*/ 143 h 225"/>
                <a:gd name="T60" fmla="*/ 340 w 341"/>
                <a:gd name="T61" fmla="*/ 154 h 225"/>
                <a:gd name="T62" fmla="*/ 335 w 341"/>
                <a:gd name="T63" fmla="*/ 165 h 225"/>
                <a:gd name="T64" fmla="*/ 329 w 341"/>
                <a:gd name="T65" fmla="*/ 177 h 225"/>
                <a:gd name="T66" fmla="*/ 317 w 341"/>
                <a:gd name="T67" fmla="*/ 184 h 225"/>
                <a:gd name="T68" fmla="*/ 303 w 341"/>
                <a:gd name="T69" fmla="*/ 199 h 225"/>
                <a:gd name="T70" fmla="*/ 287 w 341"/>
                <a:gd name="T71" fmla="*/ 211 h 225"/>
                <a:gd name="T72" fmla="*/ 270 w 341"/>
                <a:gd name="T73" fmla="*/ 209 h 225"/>
                <a:gd name="T74" fmla="*/ 259 w 341"/>
                <a:gd name="T75" fmla="*/ 216 h 225"/>
                <a:gd name="T76" fmla="*/ 242 w 341"/>
                <a:gd name="T77" fmla="*/ 222 h 225"/>
                <a:gd name="T78" fmla="*/ 213 w 341"/>
                <a:gd name="T79" fmla="*/ 205 h 225"/>
                <a:gd name="T80" fmla="*/ 184 w 341"/>
                <a:gd name="T81" fmla="*/ 194 h 225"/>
                <a:gd name="T82" fmla="*/ 184 w 341"/>
                <a:gd name="T83" fmla="*/ 209 h 225"/>
                <a:gd name="T84" fmla="*/ 173 w 341"/>
                <a:gd name="T85" fmla="*/ 222 h 225"/>
                <a:gd name="T86" fmla="*/ 156 w 341"/>
                <a:gd name="T87" fmla="*/ 222 h 225"/>
                <a:gd name="T88" fmla="*/ 133 w 341"/>
                <a:gd name="T89" fmla="*/ 214 h 225"/>
                <a:gd name="T90" fmla="*/ 115 w 341"/>
                <a:gd name="T91" fmla="*/ 206 h 225"/>
                <a:gd name="T92" fmla="*/ 96 w 341"/>
                <a:gd name="T93" fmla="*/ 209 h 225"/>
                <a:gd name="T94" fmla="*/ 95 w 341"/>
                <a:gd name="T95" fmla="*/ 192 h 225"/>
                <a:gd name="T96" fmla="*/ 89 w 341"/>
                <a:gd name="T97" fmla="*/ 208 h 225"/>
                <a:gd name="T98" fmla="*/ 75 w 341"/>
                <a:gd name="T99" fmla="*/ 208 h 225"/>
                <a:gd name="T100" fmla="*/ 52 w 341"/>
                <a:gd name="T101" fmla="*/ 200 h 225"/>
                <a:gd name="T102" fmla="*/ 33 w 341"/>
                <a:gd name="T103" fmla="*/ 166 h 225"/>
                <a:gd name="T104" fmla="*/ 21 w 341"/>
                <a:gd name="T105" fmla="*/ 127 h 225"/>
                <a:gd name="T106" fmla="*/ 0 w 341"/>
                <a:gd name="T107" fmla="*/ 115 h 225"/>
                <a:gd name="T108" fmla="*/ 11 w 341"/>
                <a:gd name="T109" fmla="*/ 105 h 225"/>
                <a:gd name="T110" fmla="*/ 25 w 341"/>
                <a:gd name="T111" fmla="*/ 1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1" h="225">
                  <a:moveTo>
                    <a:pt x="25" y="106"/>
                  </a:moveTo>
                  <a:lnTo>
                    <a:pt x="28" y="106"/>
                  </a:lnTo>
                  <a:lnTo>
                    <a:pt x="28" y="110"/>
                  </a:lnTo>
                  <a:lnTo>
                    <a:pt x="34" y="119"/>
                  </a:lnTo>
                  <a:lnTo>
                    <a:pt x="43" y="129"/>
                  </a:lnTo>
                  <a:lnTo>
                    <a:pt x="51" y="127"/>
                  </a:lnTo>
                  <a:lnTo>
                    <a:pt x="59" y="129"/>
                  </a:lnTo>
                  <a:lnTo>
                    <a:pt x="64" y="130"/>
                  </a:lnTo>
                  <a:lnTo>
                    <a:pt x="67" y="132"/>
                  </a:lnTo>
                  <a:lnTo>
                    <a:pt x="68" y="121"/>
                  </a:lnTo>
                  <a:lnTo>
                    <a:pt x="71" y="113"/>
                  </a:lnTo>
                  <a:lnTo>
                    <a:pt x="67" y="106"/>
                  </a:lnTo>
                  <a:lnTo>
                    <a:pt x="76" y="88"/>
                  </a:lnTo>
                  <a:lnTo>
                    <a:pt x="78" y="85"/>
                  </a:lnTo>
                  <a:lnTo>
                    <a:pt x="81" y="79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13" y="69"/>
                  </a:lnTo>
                  <a:lnTo>
                    <a:pt x="133" y="67"/>
                  </a:lnTo>
                  <a:lnTo>
                    <a:pt x="135" y="65"/>
                  </a:lnTo>
                  <a:lnTo>
                    <a:pt x="138" y="63"/>
                  </a:lnTo>
                  <a:lnTo>
                    <a:pt x="135" y="60"/>
                  </a:lnTo>
                  <a:lnTo>
                    <a:pt x="134" y="54"/>
                  </a:lnTo>
                  <a:lnTo>
                    <a:pt x="137" y="52"/>
                  </a:lnTo>
                  <a:lnTo>
                    <a:pt x="140" y="52"/>
                  </a:lnTo>
                  <a:lnTo>
                    <a:pt x="142" y="49"/>
                  </a:lnTo>
                  <a:lnTo>
                    <a:pt x="143" y="46"/>
                  </a:lnTo>
                  <a:lnTo>
                    <a:pt x="145" y="44"/>
                  </a:lnTo>
                  <a:lnTo>
                    <a:pt x="147" y="42"/>
                  </a:lnTo>
                  <a:lnTo>
                    <a:pt x="149" y="40"/>
                  </a:lnTo>
                  <a:lnTo>
                    <a:pt x="151" y="38"/>
                  </a:lnTo>
                  <a:lnTo>
                    <a:pt x="154" y="36"/>
                  </a:lnTo>
                  <a:lnTo>
                    <a:pt x="156" y="35"/>
                  </a:lnTo>
                  <a:lnTo>
                    <a:pt x="161" y="33"/>
                  </a:lnTo>
                  <a:lnTo>
                    <a:pt x="163" y="34"/>
                  </a:lnTo>
                  <a:lnTo>
                    <a:pt x="168" y="28"/>
                  </a:lnTo>
                  <a:lnTo>
                    <a:pt x="166" y="23"/>
                  </a:lnTo>
                  <a:lnTo>
                    <a:pt x="165" y="20"/>
                  </a:lnTo>
                  <a:lnTo>
                    <a:pt x="165" y="17"/>
                  </a:lnTo>
                  <a:lnTo>
                    <a:pt x="168" y="14"/>
                  </a:lnTo>
                  <a:lnTo>
                    <a:pt x="176" y="15"/>
                  </a:lnTo>
                  <a:lnTo>
                    <a:pt x="184" y="21"/>
                  </a:lnTo>
                  <a:lnTo>
                    <a:pt x="187" y="23"/>
                  </a:lnTo>
                  <a:lnTo>
                    <a:pt x="192" y="23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23" y="0"/>
                  </a:lnTo>
                  <a:lnTo>
                    <a:pt x="226" y="14"/>
                  </a:lnTo>
                  <a:lnTo>
                    <a:pt x="228" y="17"/>
                  </a:lnTo>
                  <a:lnTo>
                    <a:pt x="223" y="24"/>
                  </a:lnTo>
                  <a:lnTo>
                    <a:pt x="223" y="39"/>
                  </a:lnTo>
                  <a:lnTo>
                    <a:pt x="231" y="46"/>
                  </a:lnTo>
                  <a:lnTo>
                    <a:pt x="239" y="46"/>
                  </a:lnTo>
                  <a:lnTo>
                    <a:pt x="239" y="56"/>
                  </a:lnTo>
                  <a:lnTo>
                    <a:pt x="240" y="62"/>
                  </a:lnTo>
                  <a:lnTo>
                    <a:pt x="240" y="68"/>
                  </a:lnTo>
                  <a:lnTo>
                    <a:pt x="238" y="70"/>
                  </a:lnTo>
                  <a:lnTo>
                    <a:pt x="235" y="74"/>
                  </a:lnTo>
                  <a:lnTo>
                    <a:pt x="243" y="75"/>
                  </a:lnTo>
                  <a:lnTo>
                    <a:pt x="249" y="72"/>
                  </a:lnTo>
                  <a:lnTo>
                    <a:pt x="253" y="68"/>
                  </a:lnTo>
                  <a:lnTo>
                    <a:pt x="261" y="63"/>
                  </a:lnTo>
                  <a:lnTo>
                    <a:pt x="262" y="60"/>
                  </a:lnTo>
                  <a:lnTo>
                    <a:pt x="269" y="55"/>
                  </a:lnTo>
                  <a:lnTo>
                    <a:pt x="285" y="47"/>
                  </a:lnTo>
                  <a:lnTo>
                    <a:pt x="288" y="47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301" y="61"/>
                  </a:lnTo>
                  <a:lnTo>
                    <a:pt x="306" y="66"/>
                  </a:lnTo>
                  <a:lnTo>
                    <a:pt x="309" y="72"/>
                  </a:lnTo>
                  <a:lnTo>
                    <a:pt x="312" y="78"/>
                  </a:lnTo>
                  <a:lnTo>
                    <a:pt x="313" y="81"/>
                  </a:lnTo>
                  <a:lnTo>
                    <a:pt x="316" y="87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1" y="100"/>
                  </a:lnTo>
                  <a:lnTo>
                    <a:pt x="325" y="109"/>
                  </a:lnTo>
                  <a:lnTo>
                    <a:pt x="324" y="112"/>
                  </a:lnTo>
                  <a:lnTo>
                    <a:pt x="323" y="115"/>
                  </a:lnTo>
                  <a:lnTo>
                    <a:pt x="319" y="128"/>
                  </a:lnTo>
                  <a:lnTo>
                    <a:pt x="318" y="131"/>
                  </a:lnTo>
                  <a:lnTo>
                    <a:pt x="317" y="135"/>
                  </a:lnTo>
                  <a:lnTo>
                    <a:pt x="320" y="137"/>
                  </a:lnTo>
                  <a:lnTo>
                    <a:pt x="322" y="139"/>
                  </a:lnTo>
                  <a:lnTo>
                    <a:pt x="325" y="140"/>
                  </a:lnTo>
                  <a:lnTo>
                    <a:pt x="327" y="139"/>
                  </a:lnTo>
                  <a:lnTo>
                    <a:pt x="330" y="140"/>
                  </a:lnTo>
                  <a:lnTo>
                    <a:pt x="333" y="141"/>
                  </a:lnTo>
                  <a:lnTo>
                    <a:pt x="336" y="143"/>
                  </a:lnTo>
                  <a:lnTo>
                    <a:pt x="339" y="141"/>
                  </a:lnTo>
                  <a:lnTo>
                    <a:pt x="341" y="146"/>
                  </a:lnTo>
                  <a:lnTo>
                    <a:pt x="340" y="154"/>
                  </a:lnTo>
                  <a:lnTo>
                    <a:pt x="338" y="157"/>
                  </a:lnTo>
                  <a:lnTo>
                    <a:pt x="337" y="162"/>
                  </a:lnTo>
                  <a:lnTo>
                    <a:pt x="335" y="165"/>
                  </a:lnTo>
                  <a:lnTo>
                    <a:pt x="333" y="167"/>
                  </a:lnTo>
                  <a:lnTo>
                    <a:pt x="330" y="174"/>
                  </a:lnTo>
                  <a:lnTo>
                    <a:pt x="329" y="177"/>
                  </a:lnTo>
                  <a:lnTo>
                    <a:pt x="324" y="178"/>
                  </a:lnTo>
                  <a:lnTo>
                    <a:pt x="323" y="182"/>
                  </a:lnTo>
                  <a:lnTo>
                    <a:pt x="317" y="184"/>
                  </a:lnTo>
                  <a:lnTo>
                    <a:pt x="311" y="188"/>
                  </a:lnTo>
                  <a:lnTo>
                    <a:pt x="306" y="195"/>
                  </a:lnTo>
                  <a:lnTo>
                    <a:pt x="303" y="199"/>
                  </a:lnTo>
                  <a:lnTo>
                    <a:pt x="293" y="209"/>
                  </a:lnTo>
                  <a:lnTo>
                    <a:pt x="290" y="209"/>
                  </a:lnTo>
                  <a:lnTo>
                    <a:pt x="287" y="211"/>
                  </a:lnTo>
                  <a:lnTo>
                    <a:pt x="276" y="206"/>
                  </a:lnTo>
                  <a:lnTo>
                    <a:pt x="273" y="208"/>
                  </a:lnTo>
                  <a:lnTo>
                    <a:pt x="270" y="209"/>
                  </a:lnTo>
                  <a:lnTo>
                    <a:pt x="266" y="209"/>
                  </a:lnTo>
                  <a:lnTo>
                    <a:pt x="262" y="211"/>
                  </a:lnTo>
                  <a:lnTo>
                    <a:pt x="259" y="216"/>
                  </a:lnTo>
                  <a:lnTo>
                    <a:pt x="256" y="220"/>
                  </a:lnTo>
                  <a:lnTo>
                    <a:pt x="256" y="225"/>
                  </a:lnTo>
                  <a:lnTo>
                    <a:pt x="242" y="222"/>
                  </a:lnTo>
                  <a:lnTo>
                    <a:pt x="239" y="215"/>
                  </a:lnTo>
                  <a:lnTo>
                    <a:pt x="232" y="214"/>
                  </a:lnTo>
                  <a:lnTo>
                    <a:pt x="213" y="205"/>
                  </a:lnTo>
                  <a:lnTo>
                    <a:pt x="193" y="194"/>
                  </a:lnTo>
                  <a:lnTo>
                    <a:pt x="188" y="194"/>
                  </a:lnTo>
                  <a:lnTo>
                    <a:pt x="184" y="194"/>
                  </a:lnTo>
                  <a:lnTo>
                    <a:pt x="181" y="197"/>
                  </a:lnTo>
                  <a:lnTo>
                    <a:pt x="183" y="205"/>
                  </a:lnTo>
                  <a:lnTo>
                    <a:pt x="184" y="209"/>
                  </a:lnTo>
                  <a:lnTo>
                    <a:pt x="185" y="211"/>
                  </a:lnTo>
                  <a:lnTo>
                    <a:pt x="177" y="219"/>
                  </a:lnTo>
                  <a:lnTo>
                    <a:pt x="173" y="222"/>
                  </a:lnTo>
                  <a:lnTo>
                    <a:pt x="165" y="223"/>
                  </a:lnTo>
                  <a:lnTo>
                    <a:pt x="161" y="223"/>
                  </a:lnTo>
                  <a:lnTo>
                    <a:pt x="156" y="222"/>
                  </a:lnTo>
                  <a:lnTo>
                    <a:pt x="145" y="205"/>
                  </a:lnTo>
                  <a:lnTo>
                    <a:pt x="142" y="199"/>
                  </a:lnTo>
                  <a:lnTo>
                    <a:pt x="133" y="214"/>
                  </a:lnTo>
                  <a:lnTo>
                    <a:pt x="122" y="213"/>
                  </a:lnTo>
                  <a:lnTo>
                    <a:pt x="118" y="208"/>
                  </a:lnTo>
                  <a:lnTo>
                    <a:pt x="115" y="206"/>
                  </a:lnTo>
                  <a:lnTo>
                    <a:pt x="112" y="207"/>
                  </a:lnTo>
                  <a:lnTo>
                    <a:pt x="109" y="212"/>
                  </a:lnTo>
                  <a:lnTo>
                    <a:pt x="96" y="209"/>
                  </a:lnTo>
                  <a:lnTo>
                    <a:pt x="96" y="205"/>
                  </a:lnTo>
                  <a:lnTo>
                    <a:pt x="99" y="199"/>
                  </a:lnTo>
                  <a:lnTo>
                    <a:pt x="95" y="192"/>
                  </a:lnTo>
                  <a:lnTo>
                    <a:pt x="90" y="202"/>
                  </a:lnTo>
                  <a:lnTo>
                    <a:pt x="89" y="205"/>
                  </a:lnTo>
                  <a:lnTo>
                    <a:pt x="89" y="208"/>
                  </a:lnTo>
                  <a:lnTo>
                    <a:pt x="85" y="214"/>
                  </a:lnTo>
                  <a:lnTo>
                    <a:pt x="77" y="210"/>
                  </a:lnTo>
                  <a:lnTo>
                    <a:pt x="75" y="208"/>
                  </a:lnTo>
                  <a:lnTo>
                    <a:pt x="60" y="200"/>
                  </a:lnTo>
                  <a:lnTo>
                    <a:pt x="54" y="202"/>
                  </a:lnTo>
                  <a:lnTo>
                    <a:pt x="52" y="200"/>
                  </a:lnTo>
                  <a:lnTo>
                    <a:pt x="50" y="188"/>
                  </a:lnTo>
                  <a:lnTo>
                    <a:pt x="36" y="184"/>
                  </a:lnTo>
                  <a:lnTo>
                    <a:pt x="33" y="166"/>
                  </a:lnTo>
                  <a:lnTo>
                    <a:pt x="42" y="161"/>
                  </a:lnTo>
                  <a:lnTo>
                    <a:pt x="44" y="150"/>
                  </a:lnTo>
                  <a:lnTo>
                    <a:pt x="21" y="127"/>
                  </a:lnTo>
                  <a:lnTo>
                    <a:pt x="6" y="116"/>
                  </a:lnTo>
                  <a:lnTo>
                    <a:pt x="3" y="115"/>
                  </a:lnTo>
                  <a:lnTo>
                    <a:pt x="0" y="115"/>
                  </a:lnTo>
                  <a:lnTo>
                    <a:pt x="3" y="107"/>
                  </a:lnTo>
                  <a:lnTo>
                    <a:pt x="5" y="105"/>
                  </a:lnTo>
                  <a:lnTo>
                    <a:pt x="11" y="105"/>
                  </a:lnTo>
                  <a:lnTo>
                    <a:pt x="16" y="105"/>
                  </a:lnTo>
                  <a:lnTo>
                    <a:pt x="20" y="105"/>
                  </a:lnTo>
                  <a:lnTo>
                    <a:pt x="25" y="1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1" name="Coamo">
              <a:extLst>
                <a:ext uri="{FF2B5EF4-FFF2-40B4-BE49-F238E27FC236}">
                  <a16:creationId xmlns:a16="http://schemas.microsoft.com/office/drawing/2014/main" id="{F665F907-BA3B-C56D-DDBB-E5AF664B9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330" y="1692624"/>
              <a:ext cx="904312" cy="799835"/>
            </a:xfrm>
            <a:custGeom>
              <a:avLst/>
              <a:gdLst>
                <a:gd name="T0" fmla="*/ 384 w 429"/>
                <a:gd name="T1" fmla="*/ 185 h 370"/>
                <a:gd name="T2" fmla="*/ 397 w 429"/>
                <a:gd name="T3" fmla="*/ 205 h 370"/>
                <a:gd name="T4" fmla="*/ 427 w 429"/>
                <a:gd name="T5" fmla="*/ 234 h 370"/>
                <a:gd name="T6" fmla="*/ 409 w 429"/>
                <a:gd name="T7" fmla="*/ 243 h 370"/>
                <a:gd name="T8" fmla="*/ 339 w 429"/>
                <a:gd name="T9" fmla="*/ 275 h 370"/>
                <a:gd name="T10" fmla="*/ 314 w 429"/>
                <a:gd name="T11" fmla="*/ 294 h 370"/>
                <a:gd name="T12" fmla="*/ 302 w 429"/>
                <a:gd name="T13" fmla="*/ 308 h 370"/>
                <a:gd name="T14" fmla="*/ 300 w 429"/>
                <a:gd name="T15" fmla="*/ 321 h 370"/>
                <a:gd name="T16" fmla="*/ 301 w 429"/>
                <a:gd name="T17" fmla="*/ 332 h 370"/>
                <a:gd name="T18" fmla="*/ 287 w 429"/>
                <a:gd name="T19" fmla="*/ 338 h 370"/>
                <a:gd name="T20" fmla="*/ 272 w 429"/>
                <a:gd name="T21" fmla="*/ 363 h 370"/>
                <a:gd name="T22" fmla="*/ 259 w 429"/>
                <a:gd name="T23" fmla="*/ 369 h 370"/>
                <a:gd name="T24" fmla="*/ 219 w 429"/>
                <a:gd name="T25" fmla="*/ 336 h 370"/>
                <a:gd name="T26" fmla="*/ 206 w 429"/>
                <a:gd name="T27" fmla="*/ 329 h 370"/>
                <a:gd name="T28" fmla="*/ 197 w 429"/>
                <a:gd name="T29" fmla="*/ 321 h 370"/>
                <a:gd name="T30" fmla="*/ 159 w 429"/>
                <a:gd name="T31" fmla="*/ 327 h 370"/>
                <a:gd name="T32" fmla="*/ 133 w 429"/>
                <a:gd name="T33" fmla="*/ 316 h 370"/>
                <a:gd name="T34" fmla="*/ 57 w 429"/>
                <a:gd name="T35" fmla="*/ 311 h 370"/>
                <a:gd name="T36" fmla="*/ 42 w 429"/>
                <a:gd name="T37" fmla="*/ 298 h 370"/>
                <a:gd name="T38" fmla="*/ 33 w 429"/>
                <a:gd name="T39" fmla="*/ 270 h 370"/>
                <a:gd name="T40" fmla="*/ 32 w 429"/>
                <a:gd name="T41" fmla="*/ 253 h 370"/>
                <a:gd name="T42" fmla="*/ 31 w 429"/>
                <a:gd name="T43" fmla="*/ 217 h 370"/>
                <a:gd name="T44" fmla="*/ 42 w 429"/>
                <a:gd name="T45" fmla="*/ 189 h 370"/>
                <a:gd name="T46" fmla="*/ 37 w 429"/>
                <a:gd name="T47" fmla="*/ 159 h 370"/>
                <a:gd name="T48" fmla="*/ 40 w 429"/>
                <a:gd name="T49" fmla="*/ 119 h 370"/>
                <a:gd name="T50" fmla="*/ 54 w 429"/>
                <a:gd name="T51" fmla="*/ 85 h 370"/>
                <a:gd name="T52" fmla="*/ 53 w 429"/>
                <a:gd name="T53" fmla="*/ 66 h 370"/>
                <a:gd name="T54" fmla="*/ 33 w 429"/>
                <a:gd name="T55" fmla="*/ 44 h 370"/>
                <a:gd name="T56" fmla="*/ 0 w 429"/>
                <a:gd name="T57" fmla="*/ 0 h 370"/>
                <a:gd name="T58" fmla="*/ 19 w 429"/>
                <a:gd name="T59" fmla="*/ 2 h 370"/>
                <a:gd name="T60" fmla="*/ 31 w 429"/>
                <a:gd name="T61" fmla="*/ 8 h 370"/>
                <a:gd name="T62" fmla="*/ 49 w 429"/>
                <a:gd name="T63" fmla="*/ 11 h 370"/>
                <a:gd name="T64" fmla="*/ 58 w 429"/>
                <a:gd name="T65" fmla="*/ 24 h 370"/>
                <a:gd name="T66" fmla="*/ 74 w 429"/>
                <a:gd name="T67" fmla="*/ 27 h 370"/>
                <a:gd name="T68" fmla="*/ 88 w 429"/>
                <a:gd name="T69" fmla="*/ 24 h 370"/>
                <a:gd name="T70" fmla="*/ 99 w 429"/>
                <a:gd name="T71" fmla="*/ 21 h 370"/>
                <a:gd name="T72" fmla="*/ 111 w 429"/>
                <a:gd name="T73" fmla="*/ 22 h 370"/>
                <a:gd name="T74" fmla="*/ 122 w 429"/>
                <a:gd name="T75" fmla="*/ 18 h 370"/>
                <a:gd name="T76" fmla="*/ 138 w 429"/>
                <a:gd name="T77" fmla="*/ 7 h 370"/>
                <a:gd name="T78" fmla="*/ 157 w 429"/>
                <a:gd name="T79" fmla="*/ 7 h 370"/>
                <a:gd name="T80" fmla="*/ 172 w 429"/>
                <a:gd name="T81" fmla="*/ 8 h 370"/>
                <a:gd name="T82" fmla="*/ 190 w 429"/>
                <a:gd name="T83" fmla="*/ 14 h 370"/>
                <a:gd name="T84" fmla="*/ 205 w 429"/>
                <a:gd name="T85" fmla="*/ 19 h 370"/>
                <a:gd name="T86" fmla="*/ 217 w 429"/>
                <a:gd name="T87" fmla="*/ 23 h 370"/>
                <a:gd name="T88" fmla="*/ 236 w 429"/>
                <a:gd name="T89" fmla="*/ 22 h 370"/>
                <a:gd name="T90" fmla="*/ 259 w 429"/>
                <a:gd name="T91" fmla="*/ 18 h 370"/>
                <a:gd name="T92" fmla="*/ 280 w 429"/>
                <a:gd name="T93" fmla="*/ 30 h 370"/>
                <a:gd name="T94" fmla="*/ 288 w 429"/>
                <a:gd name="T95" fmla="*/ 48 h 370"/>
                <a:gd name="T96" fmla="*/ 293 w 429"/>
                <a:gd name="T97" fmla="*/ 79 h 370"/>
                <a:gd name="T98" fmla="*/ 290 w 429"/>
                <a:gd name="T99" fmla="*/ 104 h 370"/>
                <a:gd name="T100" fmla="*/ 283 w 429"/>
                <a:gd name="T101" fmla="*/ 115 h 370"/>
                <a:gd name="T102" fmla="*/ 327 w 429"/>
                <a:gd name="T103" fmla="*/ 14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370">
                  <a:moveTo>
                    <a:pt x="343" y="162"/>
                  </a:moveTo>
                  <a:lnTo>
                    <a:pt x="350" y="167"/>
                  </a:lnTo>
                  <a:lnTo>
                    <a:pt x="354" y="170"/>
                  </a:lnTo>
                  <a:lnTo>
                    <a:pt x="384" y="185"/>
                  </a:lnTo>
                  <a:lnTo>
                    <a:pt x="390" y="192"/>
                  </a:lnTo>
                  <a:lnTo>
                    <a:pt x="394" y="203"/>
                  </a:lnTo>
                  <a:lnTo>
                    <a:pt x="394" y="206"/>
                  </a:lnTo>
                  <a:lnTo>
                    <a:pt x="397" y="205"/>
                  </a:lnTo>
                  <a:lnTo>
                    <a:pt x="400" y="206"/>
                  </a:lnTo>
                  <a:lnTo>
                    <a:pt x="416" y="208"/>
                  </a:lnTo>
                  <a:lnTo>
                    <a:pt x="429" y="231"/>
                  </a:lnTo>
                  <a:lnTo>
                    <a:pt x="427" y="234"/>
                  </a:lnTo>
                  <a:lnTo>
                    <a:pt x="421" y="237"/>
                  </a:lnTo>
                  <a:lnTo>
                    <a:pt x="415" y="239"/>
                  </a:lnTo>
                  <a:lnTo>
                    <a:pt x="412" y="241"/>
                  </a:lnTo>
                  <a:lnTo>
                    <a:pt x="409" y="243"/>
                  </a:lnTo>
                  <a:lnTo>
                    <a:pt x="403" y="246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39" y="275"/>
                  </a:lnTo>
                  <a:lnTo>
                    <a:pt x="336" y="274"/>
                  </a:lnTo>
                  <a:lnTo>
                    <a:pt x="324" y="287"/>
                  </a:lnTo>
                  <a:lnTo>
                    <a:pt x="318" y="292"/>
                  </a:lnTo>
                  <a:lnTo>
                    <a:pt x="314" y="294"/>
                  </a:lnTo>
                  <a:lnTo>
                    <a:pt x="306" y="298"/>
                  </a:lnTo>
                  <a:lnTo>
                    <a:pt x="303" y="301"/>
                  </a:lnTo>
                  <a:lnTo>
                    <a:pt x="301" y="304"/>
                  </a:lnTo>
                  <a:lnTo>
                    <a:pt x="302" y="308"/>
                  </a:lnTo>
                  <a:lnTo>
                    <a:pt x="303" y="312"/>
                  </a:lnTo>
                  <a:lnTo>
                    <a:pt x="304" y="315"/>
                  </a:lnTo>
                  <a:lnTo>
                    <a:pt x="302" y="319"/>
                  </a:lnTo>
                  <a:lnTo>
                    <a:pt x="300" y="321"/>
                  </a:lnTo>
                  <a:lnTo>
                    <a:pt x="298" y="324"/>
                  </a:lnTo>
                  <a:lnTo>
                    <a:pt x="302" y="326"/>
                  </a:lnTo>
                  <a:lnTo>
                    <a:pt x="303" y="329"/>
                  </a:lnTo>
                  <a:lnTo>
                    <a:pt x="301" y="332"/>
                  </a:lnTo>
                  <a:lnTo>
                    <a:pt x="299" y="333"/>
                  </a:lnTo>
                  <a:lnTo>
                    <a:pt x="297" y="337"/>
                  </a:lnTo>
                  <a:lnTo>
                    <a:pt x="291" y="336"/>
                  </a:lnTo>
                  <a:lnTo>
                    <a:pt x="287" y="338"/>
                  </a:lnTo>
                  <a:lnTo>
                    <a:pt x="282" y="347"/>
                  </a:lnTo>
                  <a:lnTo>
                    <a:pt x="277" y="357"/>
                  </a:lnTo>
                  <a:lnTo>
                    <a:pt x="274" y="360"/>
                  </a:lnTo>
                  <a:lnTo>
                    <a:pt x="272" y="363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4" y="370"/>
                  </a:lnTo>
                  <a:lnTo>
                    <a:pt x="259" y="369"/>
                  </a:lnTo>
                  <a:lnTo>
                    <a:pt x="254" y="360"/>
                  </a:lnTo>
                  <a:lnTo>
                    <a:pt x="241" y="352"/>
                  </a:lnTo>
                  <a:lnTo>
                    <a:pt x="235" y="351"/>
                  </a:lnTo>
                  <a:lnTo>
                    <a:pt x="219" y="336"/>
                  </a:lnTo>
                  <a:lnTo>
                    <a:pt x="215" y="334"/>
                  </a:lnTo>
                  <a:lnTo>
                    <a:pt x="212" y="333"/>
                  </a:lnTo>
                  <a:lnTo>
                    <a:pt x="210" y="331"/>
                  </a:lnTo>
                  <a:lnTo>
                    <a:pt x="206" y="329"/>
                  </a:lnTo>
                  <a:lnTo>
                    <a:pt x="204" y="327"/>
                  </a:lnTo>
                  <a:lnTo>
                    <a:pt x="202" y="323"/>
                  </a:lnTo>
                  <a:lnTo>
                    <a:pt x="200" y="320"/>
                  </a:lnTo>
                  <a:lnTo>
                    <a:pt x="197" y="321"/>
                  </a:lnTo>
                  <a:lnTo>
                    <a:pt x="191" y="320"/>
                  </a:lnTo>
                  <a:lnTo>
                    <a:pt x="166" y="330"/>
                  </a:lnTo>
                  <a:lnTo>
                    <a:pt x="163" y="329"/>
                  </a:lnTo>
                  <a:lnTo>
                    <a:pt x="159" y="327"/>
                  </a:lnTo>
                  <a:lnTo>
                    <a:pt x="145" y="319"/>
                  </a:lnTo>
                  <a:lnTo>
                    <a:pt x="142" y="319"/>
                  </a:lnTo>
                  <a:lnTo>
                    <a:pt x="136" y="316"/>
                  </a:lnTo>
                  <a:lnTo>
                    <a:pt x="133" y="316"/>
                  </a:lnTo>
                  <a:lnTo>
                    <a:pt x="128" y="313"/>
                  </a:lnTo>
                  <a:lnTo>
                    <a:pt x="117" y="316"/>
                  </a:lnTo>
                  <a:lnTo>
                    <a:pt x="111" y="320"/>
                  </a:lnTo>
                  <a:lnTo>
                    <a:pt x="57" y="311"/>
                  </a:lnTo>
                  <a:lnTo>
                    <a:pt x="45" y="309"/>
                  </a:lnTo>
                  <a:lnTo>
                    <a:pt x="39" y="307"/>
                  </a:lnTo>
                  <a:lnTo>
                    <a:pt x="39" y="304"/>
                  </a:lnTo>
                  <a:lnTo>
                    <a:pt x="42" y="298"/>
                  </a:lnTo>
                  <a:lnTo>
                    <a:pt x="42" y="290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33" y="270"/>
                  </a:lnTo>
                  <a:lnTo>
                    <a:pt x="31" y="261"/>
                  </a:lnTo>
                  <a:lnTo>
                    <a:pt x="28" y="259"/>
                  </a:lnTo>
                  <a:lnTo>
                    <a:pt x="29" y="256"/>
                  </a:lnTo>
                  <a:lnTo>
                    <a:pt x="32" y="253"/>
                  </a:lnTo>
                  <a:lnTo>
                    <a:pt x="37" y="241"/>
                  </a:lnTo>
                  <a:lnTo>
                    <a:pt x="32" y="230"/>
                  </a:lnTo>
                  <a:lnTo>
                    <a:pt x="34" y="225"/>
                  </a:lnTo>
                  <a:lnTo>
                    <a:pt x="31" y="217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6" y="193"/>
                  </a:lnTo>
                  <a:lnTo>
                    <a:pt x="42" y="189"/>
                  </a:lnTo>
                  <a:lnTo>
                    <a:pt x="48" y="176"/>
                  </a:lnTo>
                  <a:lnTo>
                    <a:pt x="43" y="174"/>
                  </a:lnTo>
                  <a:lnTo>
                    <a:pt x="40" y="172"/>
                  </a:lnTo>
                  <a:lnTo>
                    <a:pt x="37" y="159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9" y="131"/>
                  </a:lnTo>
                  <a:lnTo>
                    <a:pt x="40" y="119"/>
                  </a:lnTo>
                  <a:lnTo>
                    <a:pt x="44" y="102"/>
                  </a:lnTo>
                  <a:lnTo>
                    <a:pt x="47" y="101"/>
                  </a:lnTo>
                  <a:lnTo>
                    <a:pt x="53" y="96"/>
                  </a:lnTo>
                  <a:lnTo>
                    <a:pt x="54" y="85"/>
                  </a:lnTo>
                  <a:lnTo>
                    <a:pt x="57" y="84"/>
                  </a:lnTo>
                  <a:lnTo>
                    <a:pt x="56" y="73"/>
                  </a:lnTo>
                  <a:lnTo>
                    <a:pt x="55" y="68"/>
                  </a:lnTo>
                  <a:lnTo>
                    <a:pt x="53" y="66"/>
                  </a:lnTo>
                  <a:lnTo>
                    <a:pt x="46" y="58"/>
                  </a:lnTo>
                  <a:lnTo>
                    <a:pt x="40" y="50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34" y="32"/>
                  </a:lnTo>
                  <a:lnTo>
                    <a:pt x="34" y="29"/>
                  </a:lnTo>
                  <a:lnTo>
                    <a:pt x="13" y="7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13" y="1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1" y="28"/>
                  </a:lnTo>
                  <a:lnTo>
                    <a:pt x="74" y="27"/>
                  </a:lnTo>
                  <a:lnTo>
                    <a:pt x="78" y="30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7" y="22"/>
                  </a:lnTo>
                  <a:lnTo>
                    <a:pt x="111" y="22"/>
                  </a:lnTo>
                  <a:lnTo>
                    <a:pt x="114" y="23"/>
                  </a:lnTo>
                  <a:lnTo>
                    <a:pt x="118" y="22"/>
                  </a:lnTo>
                  <a:lnTo>
                    <a:pt x="120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27" y="9"/>
                  </a:lnTo>
                  <a:lnTo>
                    <a:pt x="135" y="9"/>
                  </a:lnTo>
                  <a:lnTo>
                    <a:pt x="138" y="7"/>
                  </a:lnTo>
                  <a:lnTo>
                    <a:pt x="142" y="9"/>
                  </a:lnTo>
                  <a:lnTo>
                    <a:pt x="146" y="8"/>
                  </a:lnTo>
                  <a:lnTo>
                    <a:pt x="154" y="8"/>
                  </a:lnTo>
                  <a:lnTo>
                    <a:pt x="157" y="7"/>
                  </a:lnTo>
                  <a:lnTo>
                    <a:pt x="159" y="3"/>
                  </a:lnTo>
                  <a:lnTo>
                    <a:pt x="164" y="6"/>
                  </a:lnTo>
                  <a:lnTo>
                    <a:pt x="169" y="7"/>
                  </a:lnTo>
                  <a:lnTo>
                    <a:pt x="172" y="8"/>
                  </a:lnTo>
                  <a:lnTo>
                    <a:pt x="178" y="13"/>
                  </a:lnTo>
                  <a:lnTo>
                    <a:pt x="183" y="15"/>
                  </a:lnTo>
                  <a:lnTo>
                    <a:pt x="186" y="14"/>
                  </a:lnTo>
                  <a:lnTo>
                    <a:pt x="190" y="14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1" y="18"/>
                  </a:lnTo>
                  <a:lnTo>
                    <a:pt x="205" y="19"/>
                  </a:lnTo>
                  <a:lnTo>
                    <a:pt x="208" y="20"/>
                  </a:lnTo>
                  <a:lnTo>
                    <a:pt x="211" y="23"/>
                  </a:lnTo>
                  <a:lnTo>
                    <a:pt x="214" y="25"/>
                  </a:lnTo>
                  <a:lnTo>
                    <a:pt x="217" y="23"/>
                  </a:lnTo>
                  <a:lnTo>
                    <a:pt x="220" y="23"/>
                  </a:lnTo>
                  <a:lnTo>
                    <a:pt x="231" y="20"/>
                  </a:lnTo>
                  <a:lnTo>
                    <a:pt x="233" y="19"/>
                  </a:lnTo>
                  <a:lnTo>
                    <a:pt x="236" y="22"/>
                  </a:lnTo>
                  <a:lnTo>
                    <a:pt x="239" y="23"/>
                  </a:lnTo>
                  <a:lnTo>
                    <a:pt x="243" y="17"/>
                  </a:lnTo>
                  <a:lnTo>
                    <a:pt x="251" y="20"/>
                  </a:lnTo>
                  <a:lnTo>
                    <a:pt x="259" y="18"/>
                  </a:lnTo>
                  <a:lnTo>
                    <a:pt x="262" y="26"/>
                  </a:lnTo>
                  <a:lnTo>
                    <a:pt x="273" y="23"/>
                  </a:lnTo>
                  <a:lnTo>
                    <a:pt x="278" y="24"/>
                  </a:lnTo>
                  <a:lnTo>
                    <a:pt x="280" y="30"/>
                  </a:lnTo>
                  <a:lnTo>
                    <a:pt x="280" y="37"/>
                  </a:lnTo>
                  <a:lnTo>
                    <a:pt x="279" y="39"/>
                  </a:lnTo>
                  <a:lnTo>
                    <a:pt x="282" y="47"/>
                  </a:lnTo>
                  <a:lnTo>
                    <a:pt x="288" y="48"/>
                  </a:lnTo>
                  <a:lnTo>
                    <a:pt x="292" y="50"/>
                  </a:lnTo>
                  <a:lnTo>
                    <a:pt x="297" y="55"/>
                  </a:lnTo>
                  <a:lnTo>
                    <a:pt x="296" y="65"/>
                  </a:lnTo>
                  <a:lnTo>
                    <a:pt x="293" y="79"/>
                  </a:lnTo>
                  <a:lnTo>
                    <a:pt x="294" y="86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0" y="104"/>
                  </a:lnTo>
                  <a:lnTo>
                    <a:pt x="288" y="107"/>
                  </a:lnTo>
                  <a:lnTo>
                    <a:pt x="287" y="109"/>
                  </a:lnTo>
                  <a:lnTo>
                    <a:pt x="285" y="112"/>
                  </a:lnTo>
                  <a:lnTo>
                    <a:pt x="283" y="115"/>
                  </a:lnTo>
                  <a:lnTo>
                    <a:pt x="305" y="132"/>
                  </a:lnTo>
                  <a:lnTo>
                    <a:pt x="313" y="139"/>
                  </a:lnTo>
                  <a:lnTo>
                    <a:pt x="318" y="142"/>
                  </a:lnTo>
                  <a:lnTo>
                    <a:pt x="327" y="149"/>
                  </a:lnTo>
                  <a:lnTo>
                    <a:pt x="336" y="156"/>
                  </a:lnTo>
                  <a:lnTo>
                    <a:pt x="343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2" name="Comerío">
              <a:extLst>
                <a:ext uri="{FF2B5EF4-FFF2-40B4-BE49-F238E27FC236}">
                  <a16:creationId xmlns:a16="http://schemas.microsoft.com/office/drawing/2014/main" id="{2AC2918A-CBE0-4ECE-F560-AB98930C9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96" y="1191105"/>
              <a:ext cx="497478" cy="516649"/>
            </a:xfrm>
            <a:custGeom>
              <a:avLst/>
              <a:gdLst>
                <a:gd name="T0" fmla="*/ 49 w 236"/>
                <a:gd name="T1" fmla="*/ 63 h 239"/>
                <a:gd name="T2" fmla="*/ 38 w 236"/>
                <a:gd name="T3" fmla="*/ 66 h 239"/>
                <a:gd name="T4" fmla="*/ 24 w 236"/>
                <a:gd name="T5" fmla="*/ 68 h 239"/>
                <a:gd name="T6" fmla="*/ 16 w 236"/>
                <a:gd name="T7" fmla="*/ 69 h 239"/>
                <a:gd name="T8" fmla="*/ 10 w 236"/>
                <a:gd name="T9" fmla="*/ 88 h 239"/>
                <a:gd name="T10" fmla="*/ 12 w 236"/>
                <a:gd name="T11" fmla="*/ 98 h 239"/>
                <a:gd name="T12" fmla="*/ 8 w 236"/>
                <a:gd name="T13" fmla="*/ 113 h 239"/>
                <a:gd name="T14" fmla="*/ 4 w 236"/>
                <a:gd name="T15" fmla="*/ 126 h 239"/>
                <a:gd name="T16" fmla="*/ 4 w 236"/>
                <a:gd name="T17" fmla="*/ 145 h 239"/>
                <a:gd name="T18" fmla="*/ 8 w 236"/>
                <a:gd name="T19" fmla="*/ 154 h 239"/>
                <a:gd name="T20" fmla="*/ 15 w 236"/>
                <a:gd name="T21" fmla="*/ 164 h 239"/>
                <a:gd name="T22" fmla="*/ 16 w 236"/>
                <a:gd name="T23" fmla="*/ 184 h 239"/>
                <a:gd name="T24" fmla="*/ 16 w 236"/>
                <a:gd name="T25" fmla="*/ 197 h 239"/>
                <a:gd name="T26" fmla="*/ 17 w 236"/>
                <a:gd name="T27" fmla="*/ 211 h 239"/>
                <a:gd name="T28" fmla="*/ 49 w 236"/>
                <a:gd name="T29" fmla="*/ 198 h 239"/>
                <a:gd name="T30" fmla="*/ 76 w 236"/>
                <a:gd name="T31" fmla="*/ 212 h 239"/>
                <a:gd name="T32" fmla="*/ 90 w 236"/>
                <a:gd name="T33" fmla="*/ 213 h 239"/>
                <a:gd name="T34" fmla="*/ 99 w 236"/>
                <a:gd name="T35" fmla="*/ 226 h 239"/>
                <a:gd name="T36" fmla="*/ 124 w 236"/>
                <a:gd name="T37" fmla="*/ 236 h 239"/>
                <a:gd name="T38" fmla="*/ 133 w 236"/>
                <a:gd name="T39" fmla="*/ 228 h 239"/>
                <a:gd name="T40" fmla="*/ 141 w 236"/>
                <a:gd name="T41" fmla="*/ 195 h 239"/>
                <a:gd name="T42" fmla="*/ 158 w 236"/>
                <a:gd name="T43" fmla="*/ 184 h 239"/>
                <a:gd name="T44" fmla="*/ 198 w 236"/>
                <a:gd name="T45" fmla="*/ 174 h 239"/>
                <a:gd name="T46" fmla="*/ 200 w 236"/>
                <a:gd name="T47" fmla="*/ 167 h 239"/>
                <a:gd name="T48" fmla="*/ 202 w 236"/>
                <a:gd name="T49" fmla="*/ 159 h 239"/>
                <a:gd name="T50" fmla="*/ 208 w 236"/>
                <a:gd name="T51" fmla="*/ 153 h 239"/>
                <a:gd name="T52" fmla="*/ 214 w 236"/>
                <a:gd name="T53" fmla="*/ 147 h 239"/>
                <a:gd name="T54" fmla="*/ 221 w 236"/>
                <a:gd name="T55" fmla="*/ 142 h 239"/>
                <a:gd name="T56" fmla="*/ 233 w 236"/>
                <a:gd name="T57" fmla="*/ 135 h 239"/>
                <a:gd name="T58" fmla="*/ 230 w 236"/>
                <a:gd name="T59" fmla="*/ 124 h 239"/>
                <a:gd name="T60" fmla="*/ 234 w 236"/>
                <a:gd name="T61" fmla="*/ 116 h 239"/>
                <a:gd name="T62" fmla="*/ 226 w 236"/>
                <a:gd name="T63" fmla="*/ 112 h 239"/>
                <a:gd name="T64" fmla="*/ 221 w 236"/>
                <a:gd name="T65" fmla="*/ 103 h 239"/>
                <a:gd name="T66" fmla="*/ 214 w 236"/>
                <a:gd name="T67" fmla="*/ 91 h 239"/>
                <a:gd name="T68" fmla="*/ 212 w 236"/>
                <a:gd name="T69" fmla="*/ 81 h 239"/>
                <a:gd name="T70" fmla="*/ 213 w 236"/>
                <a:gd name="T71" fmla="*/ 69 h 239"/>
                <a:gd name="T72" fmla="*/ 205 w 236"/>
                <a:gd name="T73" fmla="*/ 63 h 239"/>
                <a:gd name="T74" fmla="*/ 199 w 236"/>
                <a:gd name="T75" fmla="*/ 58 h 239"/>
                <a:gd name="T76" fmla="*/ 191 w 236"/>
                <a:gd name="T77" fmla="*/ 50 h 239"/>
                <a:gd name="T78" fmla="*/ 184 w 236"/>
                <a:gd name="T79" fmla="*/ 40 h 239"/>
                <a:gd name="T80" fmla="*/ 179 w 236"/>
                <a:gd name="T81" fmla="*/ 30 h 239"/>
                <a:gd name="T82" fmla="*/ 170 w 236"/>
                <a:gd name="T83" fmla="*/ 15 h 239"/>
                <a:gd name="T84" fmla="*/ 151 w 236"/>
                <a:gd name="T85" fmla="*/ 2 h 239"/>
                <a:gd name="T86" fmla="*/ 124 w 236"/>
                <a:gd name="T87" fmla="*/ 6 h 239"/>
                <a:gd name="T88" fmla="*/ 114 w 236"/>
                <a:gd name="T89" fmla="*/ 17 h 239"/>
                <a:gd name="T90" fmla="*/ 102 w 236"/>
                <a:gd name="T91" fmla="*/ 33 h 239"/>
                <a:gd name="T92" fmla="*/ 70 w 236"/>
                <a:gd name="T93" fmla="*/ 52 h 239"/>
                <a:gd name="T94" fmla="*/ 63 w 236"/>
                <a:gd name="T95" fmla="*/ 6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" h="239">
                  <a:moveTo>
                    <a:pt x="60" y="63"/>
                  </a:moveTo>
                  <a:lnTo>
                    <a:pt x="52" y="65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8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12" y="98"/>
                  </a:lnTo>
                  <a:lnTo>
                    <a:pt x="13" y="101"/>
                  </a:lnTo>
                  <a:lnTo>
                    <a:pt x="10" y="107"/>
                  </a:lnTo>
                  <a:lnTo>
                    <a:pt x="8" y="113"/>
                  </a:lnTo>
                  <a:lnTo>
                    <a:pt x="6" y="119"/>
                  </a:lnTo>
                  <a:lnTo>
                    <a:pt x="5" y="123"/>
                  </a:lnTo>
                  <a:lnTo>
                    <a:pt x="4" y="126"/>
                  </a:lnTo>
                  <a:lnTo>
                    <a:pt x="2" y="132"/>
                  </a:lnTo>
                  <a:lnTo>
                    <a:pt x="0" y="137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7" y="151"/>
                  </a:lnTo>
                  <a:lnTo>
                    <a:pt x="8" y="154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5" y="164"/>
                  </a:lnTo>
                  <a:lnTo>
                    <a:pt x="15" y="171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9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17" y="211"/>
                  </a:lnTo>
                  <a:lnTo>
                    <a:pt x="38" y="207"/>
                  </a:lnTo>
                  <a:lnTo>
                    <a:pt x="46" y="198"/>
                  </a:lnTo>
                  <a:lnTo>
                    <a:pt x="49" y="198"/>
                  </a:lnTo>
                  <a:lnTo>
                    <a:pt x="67" y="194"/>
                  </a:lnTo>
                  <a:lnTo>
                    <a:pt x="70" y="212"/>
                  </a:lnTo>
                  <a:lnTo>
                    <a:pt x="76" y="212"/>
                  </a:lnTo>
                  <a:lnTo>
                    <a:pt x="81" y="212"/>
                  </a:lnTo>
                  <a:lnTo>
                    <a:pt x="85" y="212"/>
                  </a:lnTo>
                  <a:lnTo>
                    <a:pt x="90" y="213"/>
                  </a:lnTo>
                  <a:lnTo>
                    <a:pt x="93" y="213"/>
                  </a:lnTo>
                  <a:lnTo>
                    <a:pt x="93" y="217"/>
                  </a:lnTo>
                  <a:lnTo>
                    <a:pt x="99" y="226"/>
                  </a:lnTo>
                  <a:lnTo>
                    <a:pt x="108" y="236"/>
                  </a:lnTo>
                  <a:lnTo>
                    <a:pt x="116" y="234"/>
                  </a:lnTo>
                  <a:lnTo>
                    <a:pt x="124" y="236"/>
                  </a:lnTo>
                  <a:lnTo>
                    <a:pt x="129" y="237"/>
                  </a:lnTo>
                  <a:lnTo>
                    <a:pt x="132" y="239"/>
                  </a:lnTo>
                  <a:lnTo>
                    <a:pt x="133" y="228"/>
                  </a:lnTo>
                  <a:lnTo>
                    <a:pt x="136" y="220"/>
                  </a:lnTo>
                  <a:lnTo>
                    <a:pt x="132" y="213"/>
                  </a:lnTo>
                  <a:lnTo>
                    <a:pt x="141" y="195"/>
                  </a:lnTo>
                  <a:lnTo>
                    <a:pt x="143" y="192"/>
                  </a:lnTo>
                  <a:lnTo>
                    <a:pt x="146" y="186"/>
                  </a:lnTo>
                  <a:lnTo>
                    <a:pt x="158" y="184"/>
                  </a:lnTo>
                  <a:lnTo>
                    <a:pt x="163" y="183"/>
                  </a:lnTo>
                  <a:lnTo>
                    <a:pt x="178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3" y="170"/>
                  </a:lnTo>
                  <a:lnTo>
                    <a:pt x="200" y="167"/>
                  </a:lnTo>
                  <a:lnTo>
                    <a:pt x="199" y="165"/>
                  </a:lnTo>
                  <a:lnTo>
                    <a:pt x="199" y="161"/>
                  </a:lnTo>
                  <a:lnTo>
                    <a:pt x="202" y="159"/>
                  </a:lnTo>
                  <a:lnTo>
                    <a:pt x="205" y="159"/>
                  </a:lnTo>
                  <a:lnTo>
                    <a:pt x="207" y="156"/>
                  </a:lnTo>
                  <a:lnTo>
                    <a:pt x="208" y="153"/>
                  </a:lnTo>
                  <a:lnTo>
                    <a:pt x="210" y="151"/>
                  </a:lnTo>
                  <a:lnTo>
                    <a:pt x="212" y="149"/>
                  </a:lnTo>
                  <a:lnTo>
                    <a:pt x="214" y="147"/>
                  </a:lnTo>
                  <a:lnTo>
                    <a:pt x="216" y="145"/>
                  </a:lnTo>
                  <a:lnTo>
                    <a:pt x="219" y="143"/>
                  </a:lnTo>
                  <a:lnTo>
                    <a:pt x="221" y="142"/>
                  </a:lnTo>
                  <a:lnTo>
                    <a:pt x="226" y="140"/>
                  </a:lnTo>
                  <a:lnTo>
                    <a:pt x="228" y="141"/>
                  </a:lnTo>
                  <a:lnTo>
                    <a:pt x="233" y="135"/>
                  </a:lnTo>
                  <a:lnTo>
                    <a:pt x="231" y="130"/>
                  </a:lnTo>
                  <a:lnTo>
                    <a:pt x="230" y="127"/>
                  </a:lnTo>
                  <a:lnTo>
                    <a:pt x="230" y="124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4" y="116"/>
                  </a:lnTo>
                  <a:lnTo>
                    <a:pt x="232" y="115"/>
                  </a:lnTo>
                  <a:lnTo>
                    <a:pt x="229" y="113"/>
                  </a:lnTo>
                  <a:lnTo>
                    <a:pt x="226" y="112"/>
                  </a:lnTo>
                  <a:lnTo>
                    <a:pt x="219" y="109"/>
                  </a:lnTo>
                  <a:lnTo>
                    <a:pt x="219" y="106"/>
                  </a:lnTo>
                  <a:lnTo>
                    <a:pt x="221" y="103"/>
                  </a:lnTo>
                  <a:lnTo>
                    <a:pt x="220" y="99"/>
                  </a:lnTo>
                  <a:lnTo>
                    <a:pt x="218" y="97"/>
                  </a:lnTo>
                  <a:lnTo>
                    <a:pt x="214" y="91"/>
                  </a:lnTo>
                  <a:lnTo>
                    <a:pt x="212" y="90"/>
                  </a:lnTo>
                  <a:lnTo>
                    <a:pt x="213" y="87"/>
                  </a:lnTo>
                  <a:lnTo>
                    <a:pt x="212" y="81"/>
                  </a:lnTo>
                  <a:lnTo>
                    <a:pt x="213" y="77"/>
                  </a:lnTo>
                  <a:lnTo>
                    <a:pt x="214" y="72"/>
                  </a:lnTo>
                  <a:lnTo>
                    <a:pt x="213" y="69"/>
                  </a:lnTo>
                  <a:lnTo>
                    <a:pt x="209" y="68"/>
                  </a:lnTo>
                  <a:lnTo>
                    <a:pt x="206" y="66"/>
                  </a:lnTo>
                  <a:lnTo>
                    <a:pt x="205" y="63"/>
                  </a:lnTo>
                  <a:lnTo>
                    <a:pt x="203" y="61"/>
                  </a:lnTo>
                  <a:lnTo>
                    <a:pt x="201" y="60"/>
                  </a:lnTo>
                  <a:lnTo>
                    <a:pt x="199" y="58"/>
                  </a:lnTo>
                  <a:lnTo>
                    <a:pt x="197" y="55"/>
                  </a:lnTo>
                  <a:lnTo>
                    <a:pt x="194" y="53"/>
                  </a:lnTo>
                  <a:lnTo>
                    <a:pt x="191" y="50"/>
                  </a:lnTo>
                  <a:lnTo>
                    <a:pt x="188" y="46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1" y="38"/>
                  </a:lnTo>
                  <a:lnTo>
                    <a:pt x="179" y="33"/>
                  </a:lnTo>
                  <a:lnTo>
                    <a:pt x="179" y="30"/>
                  </a:lnTo>
                  <a:lnTo>
                    <a:pt x="178" y="27"/>
                  </a:lnTo>
                  <a:lnTo>
                    <a:pt x="180" y="21"/>
                  </a:lnTo>
                  <a:lnTo>
                    <a:pt x="170" y="15"/>
                  </a:lnTo>
                  <a:lnTo>
                    <a:pt x="164" y="5"/>
                  </a:lnTo>
                  <a:lnTo>
                    <a:pt x="157" y="1"/>
                  </a:lnTo>
                  <a:lnTo>
                    <a:pt x="151" y="2"/>
                  </a:lnTo>
                  <a:lnTo>
                    <a:pt x="148" y="0"/>
                  </a:lnTo>
                  <a:lnTo>
                    <a:pt x="131" y="4"/>
                  </a:lnTo>
                  <a:lnTo>
                    <a:pt x="124" y="6"/>
                  </a:lnTo>
                  <a:lnTo>
                    <a:pt x="120" y="5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1" y="27"/>
                  </a:lnTo>
                  <a:lnTo>
                    <a:pt x="105" y="29"/>
                  </a:lnTo>
                  <a:lnTo>
                    <a:pt x="102" y="33"/>
                  </a:lnTo>
                  <a:lnTo>
                    <a:pt x="88" y="50"/>
                  </a:lnTo>
                  <a:lnTo>
                    <a:pt x="76" y="52"/>
                  </a:lnTo>
                  <a:lnTo>
                    <a:pt x="70" y="52"/>
                  </a:lnTo>
                  <a:lnTo>
                    <a:pt x="67" y="51"/>
                  </a:lnTo>
                  <a:lnTo>
                    <a:pt x="65" y="54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0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3" name="Corozal">
              <a:extLst>
                <a:ext uri="{FF2B5EF4-FFF2-40B4-BE49-F238E27FC236}">
                  <a16:creationId xmlns:a16="http://schemas.microsoft.com/office/drawing/2014/main" id="{B0023809-8B1B-4791-DD76-51C3E2CCC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552" y="730660"/>
              <a:ext cx="508017" cy="648515"/>
            </a:xfrm>
            <a:custGeom>
              <a:avLst/>
              <a:gdLst>
                <a:gd name="T0" fmla="*/ 13 w 241"/>
                <a:gd name="T1" fmla="*/ 220 h 300"/>
                <a:gd name="T2" fmla="*/ 11 w 241"/>
                <a:gd name="T3" fmla="*/ 173 h 300"/>
                <a:gd name="T4" fmla="*/ 22 w 241"/>
                <a:gd name="T5" fmla="*/ 141 h 300"/>
                <a:gd name="T6" fmla="*/ 25 w 241"/>
                <a:gd name="T7" fmla="*/ 130 h 300"/>
                <a:gd name="T8" fmla="*/ 28 w 241"/>
                <a:gd name="T9" fmla="*/ 119 h 300"/>
                <a:gd name="T10" fmla="*/ 35 w 241"/>
                <a:gd name="T11" fmla="*/ 98 h 300"/>
                <a:gd name="T12" fmla="*/ 39 w 241"/>
                <a:gd name="T13" fmla="*/ 86 h 300"/>
                <a:gd name="T14" fmla="*/ 49 w 241"/>
                <a:gd name="T15" fmla="*/ 83 h 300"/>
                <a:gd name="T16" fmla="*/ 57 w 241"/>
                <a:gd name="T17" fmla="*/ 85 h 300"/>
                <a:gd name="T18" fmla="*/ 68 w 241"/>
                <a:gd name="T19" fmla="*/ 49 h 300"/>
                <a:gd name="T20" fmla="*/ 64 w 241"/>
                <a:gd name="T21" fmla="*/ 24 h 300"/>
                <a:gd name="T22" fmla="*/ 100 w 241"/>
                <a:gd name="T23" fmla="*/ 6 h 300"/>
                <a:gd name="T24" fmla="*/ 108 w 241"/>
                <a:gd name="T25" fmla="*/ 2 h 300"/>
                <a:gd name="T26" fmla="*/ 136 w 241"/>
                <a:gd name="T27" fmla="*/ 6 h 300"/>
                <a:gd name="T28" fmla="*/ 179 w 241"/>
                <a:gd name="T29" fmla="*/ 0 h 300"/>
                <a:gd name="T30" fmla="*/ 186 w 241"/>
                <a:gd name="T31" fmla="*/ 10 h 300"/>
                <a:gd name="T32" fmla="*/ 216 w 241"/>
                <a:gd name="T33" fmla="*/ 37 h 300"/>
                <a:gd name="T34" fmla="*/ 221 w 241"/>
                <a:gd name="T35" fmla="*/ 46 h 300"/>
                <a:gd name="T36" fmla="*/ 227 w 241"/>
                <a:gd name="T37" fmla="*/ 58 h 300"/>
                <a:gd name="T38" fmla="*/ 232 w 241"/>
                <a:gd name="T39" fmla="*/ 69 h 300"/>
                <a:gd name="T40" fmla="*/ 238 w 241"/>
                <a:gd name="T41" fmla="*/ 80 h 300"/>
                <a:gd name="T42" fmla="*/ 241 w 241"/>
                <a:gd name="T43" fmla="*/ 90 h 300"/>
                <a:gd name="T44" fmla="*/ 237 w 241"/>
                <a:gd name="T45" fmla="*/ 101 h 300"/>
                <a:gd name="T46" fmla="*/ 232 w 241"/>
                <a:gd name="T47" fmla="*/ 118 h 300"/>
                <a:gd name="T48" fmla="*/ 228 w 241"/>
                <a:gd name="T49" fmla="*/ 139 h 300"/>
                <a:gd name="T50" fmla="*/ 223 w 241"/>
                <a:gd name="T51" fmla="*/ 155 h 300"/>
                <a:gd name="T52" fmla="*/ 222 w 241"/>
                <a:gd name="T53" fmla="*/ 166 h 300"/>
                <a:gd name="T54" fmla="*/ 221 w 241"/>
                <a:gd name="T55" fmla="*/ 179 h 300"/>
                <a:gd name="T56" fmla="*/ 216 w 241"/>
                <a:gd name="T57" fmla="*/ 216 h 300"/>
                <a:gd name="T58" fmla="*/ 208 w 241"/>
                <a:gd name="T59" fmla="*/ 243 h 300"/>
                <a:gd name="T60" fmla="*/ 201 w 241"/>
                <a:gd name="T61" fmla="*/ 253 h 300"/>
                <a:gd name="T62" fmla="*/ 183 w 241"/>
                <a:gd name="T63" fmla="*/ 264 h 300"/>
                <a:gd name="T64" fmla="*/ 164 w 241"/>
                <a:gd name="T65" fmla="*/ 273 h 300"/>
                <a:gd name="T66" fmla="*/ 153 w 241"/>
                <a:gd name="T67" fmla="*/ 276 h 300"/>
                <a:gd name="T68" fmla="*/ 128 w 241"/>
                <a:gd name="T69" fmla="*/ 288 h 300"/>
                <a:gd name="T70" fmla="*/ 116 w 241"/>
                <a:gd name="T71" fmla="*/ 292 h 300"/>
                <a:gd name="T72" fmla="*/ 107 w 241"/>
                <a:gd name="T73" fmla="*/ 299 h 300"/>
                <a:gd name="T74" fmla="*/ 95 w 241"/>
                <a:gd name="T75" fmla="*/ 298 h 300"/>
                <a:gd name="T76" fmla="*/ 86 w 241"/>
                <a:gd name="T77" fmla="*/ 297 h 300"/>
                <a:gd name="T78" fmla="*/ 70 w 241"/>
                <a:gd name="T79" fmla="*/ 288 h 300"/>
                <a:gd name="T80" fmla="*/ 59 w 241"/>
                <a:gd name="T81" fmla="*/ 284 h 300"/>
                <a:gd name="T82" fmla="*/ 55 w 241"/>
                <a:gd name="T83" fmla="*/ 271 h 300"/>
                <a:gd name="T84" fmla="*/ 47 w 241"/>
                <a:gd name="T85" fmla="*/ 259 h 300"/>
                <a:gd name="T86" fmla="*/ 40 w 241"/>
                <a:gd name="T87" fmla="*/ 250 h 300"/>
                <a:gd name="T88" fmla="*/ 33 w 241"/>
                <a:gd name="T89" fmla="*/ 241 h 300"/>
                <a:gd name="T90" fmla="*/ 22 w 241"/>
                <a:gd name="T91" fmla="*/ 22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" h="300">
                  <a:moveTo>
                    <a:pt x="19" y="227"/>
                  </a:moveTo>
                  <a:lnTo>
                    <a:pt x="16" y="225"/>
                  </a:lnTo>
                  <a:lnTo>
                    <a:pt x="13" y="220"/>
                  </a:lnTo>
                  <a:lnTo>
                    <a:pt x="0" y="219"/>
                  </a:lnTo>
                  <a:lnTo>
                    <a:pt x="4" y="200"/>
                  </a:lnTo>
                  <a:lnTo>
                    <a:pt x="11" y="173"/>
                  </a:lnTo>
                  <a:lnTo>
                    <a:pt x="15" y="159"/>
                  </a:lnTo>
                  <a:lnTo>
                    <a:pt x="22" y="149"/>
                  </a:lnTo>
                  <a:lnTo>
                    <a:pt x="22" y="141"/>
                  </a:lnTo>
                  <a:lnTo>
                    <a:pt x="23" y="138"/>
                  </a:lnTo>
                  <a:lnTo>
                    <a:pt x="23" y="135"/>
                  </a:lnTo>
                  <a:lnTo>
                    <a:pt x="25" y="130"/>
                  </a:lnTo>
                  <a:lnTo>
                    <a:pt x="26" y="126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32" y="109"/>
                  </a:lnTo>
                  <a:lnTo>
                    <a:pt x="34" y="103"/>
                  </a:lnTo>
                  <a:lnTo>
                    <a:pt x="35" y="98"/>
                  </a:lnTo>
                  <a:lnTo>
                    <a:pt x="37" y="93"/>
                  </a:lnTo>
                  <a:lnTo>
                    <a:pt x="38" y="88"/>
                  </a:lnTo>
                  <a:lnTo>
                    <a:pt x="39" y="86"/>
                  </a:lnTo>
                  <a:lnTo>
                    <a:pt x="40" y="83"/>
                  </a:lnTo>
                  <a:lnTo>
                    <a:pt x="44" y="83"/>
                  </a:lnTo>
                  <a:lnTo>
                    <a:pt x="49" y="83"/>
                  </a:lnTo>
                  <a:lnTo>
                    <a:pt x="52" y="87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60" y="56"/>
                  </a:lnTo>
                  <a:lnTo>
                    <a:pt x="62" y="54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63" y="29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98" y="12"/>
                  </a:lnTo>
                  <a:lnTo>
                    <a:pt x="100" y="6"/>
                  </a:lnTo>
                  <a:lnTo>
                    <a:pt x="102" y="3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3" y="3"/>
                  </a:lnTo>
                  <a:lnTo>
                    <a:pt x="130" y="7"/>
                  </a:lnTo>
                  <a:lnTo>
                    <a:pt x="136" y="6"/>
                  </a:lnTo>
                  <a:lnTo>
                    <a:pt x="147" y="4"/>
                  </a:lnTo>
                  <a:lnTo>
                    <a:pt x="171" y="10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3" y="7"/>
                  </a:lnTo>
                  <a:lnTo>
                    <a:pt x="186" y="10"/>
                  </a:lnTo>
                  <a:lnTo>
                    <a:pt x="203" y="23"/>
                  </a:lnTo>
                  <a:lnTo>
                    <a:pt x="210" y="30"/>
                  </a:lnTo>
                  <a:lnTo>
                    <a:pt x="216" y="37"/>
                  </a:lnTo>
                  <a:lnTo>
                    <a:pt x="218" y="39"/>
                  </a:lnTo>
                  <a:lnTo>
                    <a:pt x="219" y="42"/>
                  </a:lnTo>
                  <a:lnTo>
                    <a:pt x="221" y="46"/>
                  </a:lnTo>
                  <a:lnTo>
                    <a:pt x="221" y="54"/>
                  </a:lnTo>
                  <a:lnTo>
                    <a:pt x="225" y="54"/>
                  </a:lnTo>
                  <a:lnTo>
                    <a:pt x="227" y="58"/>
                  </a:lnTo>
                  <a:lnTo>
                    <a:pt x="228" y="61"/>
                  </a:lnTo>
                  <a:lnTo>
                    <a:pt x="230" y="64"/>
                  </a:lnTo>
                  <a:lnTo>
                    <a:pt x="232" y="69"/>
                  </a:lnTo>
                  <a:lnTo>
                    <a:pt x="234" y="73"/>
                  </a:lnTo>
                  <a:lnTo>
                    <a:pt x="236" y="76"/>
                  </a:lnTo>
                  <a:lnTo>
                    <a:pt x="238" y="80"/>
                  </a:lnTo>
                  <a:lnTo>
                    <a:pt x="239" y="84"/>
                  </a:lnTo>
                  <a:lnTo>
                    <a:pt x="241" y="87"/>
                  </a:lnTo>
                  <a:lnTo>
                    <a:pt x="241" y="90"/>
                  </a:lnTo>
                  <a:lnTo>
                    <a:pt x="240" y="93"/>
                  </a:lnTo>
                  <a:lnTo>
                    <a:pt x="238" y="98"/>
                  </a:lnTo>
                  <a:lnTo>
                    <a:pt x="237" y="101"/>
                  </a:lnTo>
                  <a:lnTo>
                    <a:pt x="234" y="110"/>
                  </a:lnTo>
                  <a:lnTo>
                    <a:pt x="233" y="114"/>
                  </a:lnTo>
                  <a:lnTo>
                    <a:pt x="232" y="118"/>
                  </a:lnTo>
                  <a:lnTo>
                    <a:pt x="230" y="122"/>
                  </a:lnTo>
                  <a:lnTo>
                    <a:pt x="229" y="127"/>
                  </a:lnTo>
                  <a:lnTo>
                    <a:pt x="228" y="139"/>
                  </a:lnTo>
                  <a:lnTo>
                    <a:pt x="228" y="142"/>
                  </a:lnTo>
                  <a:lnTo>
                    <a:pt x="225" y="150"/>
                  </a:lnTo>
                  <a:lnTo>
                    <a:pt x="223" y="155"/>
                  </a:lnTo>
                  <a:lnTo>
                    <a:pt x="223" y="158"/>
                  </a:lnTo>
                  <a:lnTo>
                    <a:pt x="223" y="162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2" y="173"/>
                  </a:lnTo>
                  <a:lnTo>
                    <a:pt x="221" y="179"/>
                  </a:lnTo>
                  <a:lnTo>
                    <a:pt x="219" y="189"/>
                  </a:lnTo>
                  <a:lnTo>
                    <a:pt x="220" y="197"/>
                  </a:lnTo>
                  <a:lnTo>
                    <a:pt x="216" y="216"/>
                  </a:lnTo>
                  <a:lnTo>
                    <a:pt x="218" y="228"/>
                  </a:lnTo>
                  <a:lnTo>
                    <a:pt x="216" y="230"/>
                  </a:lnTo>
                  <a:lnTo>
                    <a:pt x="208" y="243"/>
                  </a:lnTo>
                  <a:lnTo>
                    <a:pt x="206" y="247"/>
                  </a:lnTo>
                  <a:lnTo>
                    <a:pt x="203" y="250"/>
                  </a:lnTo>
                  <a:lnTo>
                    <a:pt x="201" y="253"/>
                  </a:lnTo>
                  <a:lnTo>
                    <a:pt x="199" y="257"/>
                  </a:lnTo>
                  <a:lnTo>
                    <a:pt x="193" y="259"/>
                  </a:lnTo>
                  <a:lnTo>
                    <a:pt x="183" y="264"/>
                  </a:lnTo>
                  <a:lnTo>
                    <a:pt x="180" y="263"/>
                  </a:lnTo>
                  <a:lnTo>
                    <a:pt x="176" y="263"/>
                  </a:lnTo>
                  <a:lnTo>
                    <a:pt x="164" y="273"/>
                  </a:lnTo>
                  <a:lnTo>
                    <a:pt x="160" y="276"/>
                  </a:lnTo>
                  <a:lnTo>
                    <a:pt x="157" y="276"/>
                  </a:lnTo>
                  <a:lnTo>
                    <a:pt x="153" y="276"/>
                  </a:lnTo>
                  <a:lnTo>
                    <a:pt x="147" y="279"/>
                  </a:lnTo>
                  <a:lnTo>
                    <a:pt x="130" y="279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19" y="289"/>
                  </a:lnTo>
                  <a:lnTo>
                    <a:pt x="116" y="292"/>
                  </a:lnTo>
                  <a:lnTo>
                    <a:pt x="113" y="294"/>
                  </a:lnTo>
                  <a:lnTo>
                    <a:pt x="111" y="296"/>
                  </a:lnTo>
                  <a:lnTo>
                    <a:pt x="107" y="299"/>
                  </a:lnTo>
                  <a:lnTo>
                    <a:pt x="104" y="299"/>
                  </a:lnTo>
                  <a:lnTo>
                    <a:pt x="101" y="300"/>
                  </a:lnTo>
                  <a:lnTo>
                    <a:pt x="95" y="298"/>
                  </a:lnTo>
                  <a:lnTo>
                    <a:pt x="92" y="298"/>
                  </a:lnTo>
                  <a:lnTo>
                    <a:pt x="88" y="297"/>
                  </a:lnTo>
                  <a:lnTo>
                    <a:pt x="86" y="297"/>
                  </a:lnTo>
                  <a:lnTo>
                    <a:pt x="81" y="297"/>
                  </a:lnTo>
                  <a:lnTo>
                    <a:pt x="75" y="296"/>
                  </a:lnTo>
                  <a:lnTo>
                    <a:pt x="70" y="288"/>
                  </a:lnTo>
                  <a:lnTo>
                    <a:pt x="66" y="288"/>
                  </a:lnTo>
                  <a:lnTo>
                    <a:pt x="63" y="286"/>
                  </a:lnTo>
                  <a:lnTo>
                    <a:pt x="59" y="284"/>
                  </a:lnTo>
                  <a:lnTo>
                    <a:pt x="58" y="279"/>
                  </a:lnTo>
                  <a:lnTo>
                    <a:pt x="57" y="276"/>
                  </a:lnTo>
                  <a:lnTo>
                    <a:pt x="55" y="271"/>
                  </a:lnTo>
                  <a:lnTo>
                    <a:pt x="53" y="268"/>
                  </a:lnTo>
                  <a:lnTo>
                    <a:pt x="51" y="265"/>
                  </a:lnTo>
                  <a:lnTo>
                    <a:pt x="47" y="259"/>
                  </a:lnTo>
                  <a:lnTo>
                    <a:pt x="44" y="256"/>
                  </a:lnTo>
                  <a:lnTo>
                    <a:pt x="43" y="253"/>
                  </a:lnTo>
                  <a:lnTo>
                    <a:pt x="40" y="250"/>
                  </a:lnTo>
                  <a:lnTo>
                    <a:pt x="39" y="248"/>
                  </a:lnTo>
                  <a:lnTo>
                    <a:pt x="36" y="245"/>
                  </a:lnTo>
                  <a:lnTo>
                    <a:pt x="33" y="241"/>
                  </a:lnTo>
                  <a:lnTo>
                    <a:pt x="31" y="239"/>
                  </a:lnTo>
                  <a:lnTo>
                    <a:pt x="25" y="233"/>
                  </a:lnTo>
                  <a:lnTo>
                    <a:pt x="22" y="229"/>
                  </a:lnTo>
                  <a:lnTo>
                    <a:pt x="19" y="2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4" name="Culebra">
              <a:extLst>
                <a:ext uri="{FF2B5EF4-FFF2-40B4-BE49-F238E27FC236}">
                  <a16:creationId xmlns:a16="http://schemas.microsoft.com/office/drawing/2014/main" id="{4FE4C372-6430-7B02-B79F-ABFCF4A75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888" y="834422"/>
              <a:ext cx="482722" cy="350198"/>
            </a:xfrm>
            <a:custGeom>
              <a:avLst/>
              <a:gdLst>
                <a:gd name="T0" fmla="*/ 151 w 229"/>
                <a:gd name="T1" fmla="*/ 109 h 162"/>
                <a:gd name="T2" fmla="*/ 145 w 229"/>
                <a:gd name="T3" fmla="*/ 94 h 162"/>
                <a:gd name="T4" fmla="*/ 134 w 229"/>
                <a:gd name="T5" fmla="*/ 96 h 162"/>
                <a:gd name="T6" fmla="*/ 120 w 229"/>
                <a:gd name="T7" fmla="*/ 85 h 162"/>
                <a:gd name="T8" fmla="*/ 122 w 229"/>
                <a:gd name="T9" fmla="*/ 93 h 162"/>
                <a:gd name="T10" fmla="*/ 95 w 229"/>
                <a:gd name="T11" fmla="*/ 87 h 162"/>
                <a:gd name="T12" fmla="*/ 101 w 229"/>
                <a:gd name="T13" fmla="*/ 102 h 162"/>
                <a:gd name="T14" fmla="*/ 133 w 229"/>
                <a:gd name="T15" fmla="*/ 119 h 162"/>
                <a:gd name="T16" fmla="*/ 141 w 229"/>
                <a:gd name="T17" fmla="*/ 125 h 162"/>
                <a:gd name="T18" fmla="*/ 143 w 229"/>
                <a:gd name="T19" fmla="*/ 140 h 162"/>
                <a:gd name="T20" fmla="*/ 143 w 229"/>
                <a:gd name="T21" fmla="*/ 149 h 162"/>
                <a:gd name="T22" fmla="*/ 137 w 229"/>
                <a:gd name="T23" fmla="*/ 154 h 162"/>
                <a:gd name="T24" fmla="*/ 134 w 229"/>
                <a:gd name="T25" fmla="*/ 161 h 162"/>
                <a:gd name="T26" fmla="*/ 132 w 229"/>
                <a:gd name="T27" fmla="*/ 153 h 162"/>
                <a:gd name="T28" fmla="*/ 94 w 229"/>
                <a:gd name="T29" fmla="*/ 116 h 162"/>
                <a:gd name="T30" fmla="*/ 97 w 229"/>
                <a:gd name="T31" fmla="*/ 108 h 162"/>
                <a:gd name="T32" fmla="*/ 89 w 229"/>
                <a:gd name="T33" fmla="*/ 107 h 162"/>
                <a:gd name="T34" fmla="*/ 77 w 229"/>
                <a:gd name="T35" fmla="*/ 104 h 162"/>
                <a:gd name="T36" fmla="*/ 63 w 229"/>
                <a:gd name="T37" fmla="*/ 89 h 162"/>
                <a:gd name="T38" fmla="*/ 59 w 229"/>
                <a:gd name="T39" fmla="*/ 68 h 162"/>
                <a:gd name="T40" fmla="*/ 40 w 229"/>
                <a:gd name="T41" fmla="*/ 58 h 162"/>
                <a:gd name="T42" fmla="*/ 30 w 229"/>
                <a:gd name="T43" fmla="*/ 59 h 162"/>
                <a:gd name="T44" fmla="*/ 0 w 229"/>
                <a:gd name="T45" fmla="*/ 1 h 162"/>
                <a:gd name="T46" fmla="*/ 7 w 229"/>
                <a:gd name="T47" fmla="*/ 2 h 162"/>
                <a:gd name="T48" fmla="*/ 44 w 229"/>
                <a:gd name="T49" fmla="*/ 26 h 162"/>
                <a:gd name="T50" fmla="*/ 50 w 229"/>
                <a:gd name="T51" fmla="*/ 34 h 162"/>
                <a:gd name="T52" fmla="*/ 57 w 229"/>
                <a:gd name="T53" fmla="*/ 45 h 162"/>
                <a:gd name="T54" fmla="*/ 72 w 229"/>
                <a:gd name="T55" fmla="*/ 41 h 162"/>
                <a:gd name="T56" fmla="*/ 74 w 229"/>
                <a:gd name="T57" fmla="*/ 31 h 162"/>
                <a:gd name="T58" fmla="*/ 87 w 229"/>
                <a:gd name="T59" fmla="*/ 34 h 162"/>
                <a:gd name="T60" fmla="*/ 104 w 229"/>
                <a:gd name="T61" fmla="*/ 41 h 162"/>
                <a:gd name="T62" fmla="*/ 122 w 229"/>
                <a:gd name="T63" fmla="*/ 32 h 162"/>
                <a:gd name="T64" fmla="*/ 135 w 229"/>
                <a:gd name="T65" fmla="*/ 42 h 162"/>
                <a:gd name="T66" fmla="*/ 153 w 229"/>
                <a:gd name="T67" fmla="*/ 36 h 162"/>
                <a:gd name="T68" fmla="*/ 188 w 229"/>
                <a:gd name="T69" fmla="*/ 55 h 162"/>
                <a:gd name="T70" fmla="*/ 195 w 229"/>
                <a:gd name="T71" fmla="*/ 60 h 162"/>
                <a:gd name="T72" fmla="*/ 212 w 229"/>
                <a:gd name="T73" fmla="*/ 67 h 162"/>
                <a:gd name="T74" fmla="*/ 228 w 229"/>
                <a:gd name="T75" fmla="*/ 97 h 162"/>
                <a:gd name="T76" fmla="*/ 222 w 229"/>
                <a:gd name="T77" fmla="*/ 102 h 162"/>
                <a:gd name="T78" fmla="*/ 215 w 229"/>
                <a:gd name="T79" fmla="*/ 99 h 162"/>
                <a:gd name="T80" fmla="*/ 194 w 229"/>
                <a:gd name="T81" fmla="*/ 94 h 162"/>
                <a:gd name="T82" fmla="*/ 203 w 229"/>
                <a:gd name="T83" fmla="*/ 108 h 162"/>
                <a:gd name="T84" fmla="*/ 204 w 229"/>
                <a:gd name="T85" fmla="*/ 114 h 162"/>
                <a:gd name="T86" fmla="*/ 201 w 229"/>
                <a:gd name="T87" fmla="*/ 122 h 162"/>
                <a:gd name="T88" fmla="*/ 197 w 229"/>
                <a:gd name="T89" fmla="*/ 127 h 162"/>
                <a:gd name="T90" fmla="*/ 184 w 229"/>
                <a:gd name="T91" fmla="*/ 134 h 162"/>
                <a:gd name="T92" fmla="*/ 185 w 229"/>
                <a:gd name="T93" fmla="*/ 127 h 162"/>
                <a:gd name="T94" fmla="*/ 153 w 229"/>
                <a:gd name="T95" fmla="*/ 11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162">
                  <a:moveTo>
                    <a:pt x="153" y="115"/>
                  </a:moveTo>
                  <a:lnTo>
                    <a:pt x="151" y="109"/>
                  </a:lnTo>
                  <a:lnTo>
                    <a:pt x="149" y="107"/>
                  </a:lnTo>
                  <a:lnTo>
                    <a:pt x="145" y="94"/>
                  </a:lnTo>
                  <a:lnTo>
                    <a:pt x="137" y="96"/>
                  </a:lnTo>
                  <a:lnTo>
                    <a:pt x="134" y="96"/>
                  </a:lnTo>
                  <a:lnTo>
                    <a:pt x="128" y="93"/>
                  </a:lnTo>
                  <a:lnTo>
                    <a:pt x="120" y="85"/>
                  </a:lnTo>
                  <a:lnTo>
                    <a:pt x="119" y="89"/>
                  </a:lnTo>
                  <a:lnTo>
                    <a:pt x="122" y="93"/>
                  </a:lnTo>
                  <a:lnTo>
                    <a:pt x="103" y="88"/>
                  </a:lnTo>
                  <a:lnTo>
                    <a:pt x="95" y="87"/>
                  </a:lnTo>
                  <a:lnTo>
                    <a:pt x="97" y="100"/>
                  </a:lnTo>
                  <a:lnTo>
                    <a:pt x="101" y="102"/>
                  </a:lnTo>
                  <a:lnTo>
                    <a:pt x="102" y="104"/>
                  </a:lnTo>
                  <a:lnTo>
                    <a:pt x="133" y="119"/>
                  </a:lnTo>
                  <a:lnTo>
                    <a:pt x="130" y="131"/>
                  </a:lnTo>
                  <a:lnTo>
                    <a:pt x="141" y="125"/>
                  </a:lnTo>
                  <a:lnTo>
                    <a:pt x="146" y="138"/>
                  </a:lnTo>
                  <a:lnTo>
                    <a:pt x="143" y="140"/>
                  </a:lnTo>
                  <a:lnTo>
                    <a:pt x="142" y="145"/>
                  </a:lnTo>
                  <a:lnTo>
                    <a:pt x="143" y="149"/>
                  </a:lnTo>
                  <a:lnTo>
                    <a:pt x="140" y="149"/>
                  </a:lnTo>
                  <a:lnTo>
                    <a:pt x="137" y="154"/>
                  </a:lnTo>
                  <a:lnTo>
                    <a:pt x="140" y="157"/>
                  </a:lnTo>
                  <a:lnTo>
                    <a:pt x="134" y="161"/>
                  </a:lnTo>
                  <a:lnTo>
                    <a:pt x="130" y="162"/>
                  </a:lnTo>
                  <a:lnTo>
                    <a:pt x="132" y="153"/>
                  </a:lnTo>
                  <a:lnTo>
                    <a:pt x="125" y="150"/>
                  </a:lnTo>
                  <a:lnTo>
                    <a:pt x="94" y="116"/>
                  </a:lnTo>
                  <a:lnTo>
                    <a:pt x="100" y="109"/>
                  </a:lnTo>
                  <a:lnTo>
                    <a:pt x="97" y="108"/>
                  </a:lnTo>
                  <a:lnTo>
                    <a:pt x="95" y="107"/>
                  </a:lnTo>
                  <a:lnTo>
                    <a:pt x="89" y="107"/>
                  </a:lnTo>
                  <a:lnTo>
                    <a:pt x="75" y="109"/>
                  </a:lnTo>
                  <a:lnTo>
                    <a:pt x="77" y="104"/>
                  </a:lnTo>
                  <a:lnTo>
                    <a:pt x="74" y="99"/>
                  </a:lnTo>
                  <a:lnTo>
                    <a:pt x="63" y="89"/>
                  </a:lnTo>
                  <a:lnTo>
                    <a:pt x="61" y="77"/>
                  </a:lnTo>
                  <a:lnTo>
                    <a:pt x="59" y="68"/>
                  </a:lnTo>
                  <a:lnTo>
                    <a:pt x="49" y="68"/>
                  </a:lnTo>
                  <a:lnTo>
                    <a:pt x="40" y="58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22" y="30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1"/>
                  </a:lnTo>
                  <a:lnTo>
                    <a:pt x="44" y="26"/>
                  </a:lnTo>
                  <a:lnTo>
                    <a:pt x="49" y="31"/>
                  </a:lnTo>
                  <a:lnTo>
                    <a:pt x="50" y="34"/>
                  </a:lnTo>
                  <a:lnTo>
                    <a:pt x="52" y="38"/>
                  </a:lnTo>
                  <a:lnTo>
                    <a:pt x="57" y="45"/>
                  </a:lnTo>
                  <a:lnTo>
                    <a:pt x="67" y="46"/>
                  </a:lnTo>
                  <a:lnTo>
                    <a:pt x="72" y="41"/>
                  </a:lnTo>
                  <a:lnTo>
                    <a:pt x="72" y="38"/>
                  </a:lnTo>
                  <a:lnTo>
                    <a:pt x="74" y="31"/>
                  </a:lnTo>
                  <a:lnTo>
                    <a:pt x="77" y="24"/>
                  </a:lnTo>
                  <a:lnTo>
                    <a:pt x="87" y="34"/>
                  </a:lnTo>
                  <a:lnTo>
                    <a:pt x="90" y="38"/>
                  </a:lnTo>
                  <a:lnTo>
                    <a:pt x="104" y="41"/>
                  </a:lnTo>
                  <a:lnTo>
                    <a:pt x="113" y="41"/>
                  </a:lnTo>
                  <a:lnTo>
                    <a:pt x="122" y="32"/>
                  </a:lnTo>
                  <a:lnTo>
                    <a:pt x="127" y="38"/>
                  </a:lnTo>
                  <a:lnTo>
                    <a:pt x="135" y="42"/>
                  </a:lnTo>
                  <a:lnTo>
                    <a:pt x="143" y="44"/>
                  </a:lnTo>
                  <a:lnTo>
                    <a:pt x="153" y="36"/>
                  </a:lnTo>
                  <a:lnTo>
                    <a:pt x="183" y="52"/>
                  </a:lnTo>
                  <a:lnTo>
                    <a:pt x="188" y="55"/>
                  </a:lnTo>
                  <a:lnTo>
                    <a:pt x="191" y="58"/>
                  </a:lnTo>
                  <a:lnTo>
                    <a:pt x="195" y="60"/>
                  </a:lnTo>
                  <a:lnTo>
                    <a:pt x="209" y="69"/>
                  </a:lnTo>
                  <a:lnTo>
                    <a:pt x="212" y="67"/>
                  </a:lnTo>
                  <a:lnTo>
                    <a:pt x="217" y="77"/>
                  </a:lnTo>
                  <a:lnTo>
                    <a:pt x="228" y="97"/>
                  </a:lnTo>
                  <a:lnTo>
                    <a:pt x="229" y="103"/>
                  </a:lnTo>
                  <a:lnTo>
                    <a:pt x="222" y="102"/>
                  </a:lnTo>
                  <a:lnTo>
                    <a:pt x="217" y="101"/>
                  </a:lnTo>
                  <a:lnTo>
                    <a:pt x="215" y="99"/>
                  </a:lnTo>
                  <a:lnTo>
                    <a:pt x="213" y="97"/>
                  </a:lnTo>
                  <a:lnTo>
                    <a:pt x="194" y="94"/>
                  </a:lnTo>
                  <a:lnTo>
                    <a:pt x="198" y="101"/>
                  </a:lnTo>
                  <a:lnTo>
                    <a:pt x="203" y="108"/>
                  </a:lnTo>
                  <a:lnTo>
                    <a:pt x="205" y="111"/>
                  </a:lnTo>
                  <a:lnTo>
                    <a:pt x="204" y="114"/>
                  </a:lnTo>
                  <a:lnTo>
                    <a:pt x="199" y="111"/>
                  </a:lnTo>
                  <a:lnTo>
                    <a:pt x="201" y="122"/>
                  </a:lnTo>
                  <a:lnTo>
                    <a:pt x="205" y="126"/>
                  </a:lnTo>
                  <a:lnTo>
                    <a:pt x="197" y="127"/>
                  </a:lnTo>
                  <a:lnTo>
                    <a:pt x="194" y="131"/>
                  </a:lnTo>
                  <a:lnTo>
                    <a:pt x="184" y="134"/>
                  </a:lnTo>
                  <a:lnTo>
                    <a:pt x="186" y="131"/>
                  </a:lnTo>
                  <a:lnTo>
                    <a:pt x="185" y="127"/>
                  </a:lnTo>
                  <a:lnTo>
                    <a:pt x="163" y="122"/>
                  </a:lnTo>
                  <a:lnTo>
                    <a:pt x="153" y="1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5" name="Dorado">
              <a:extLst>
                <a:ext uri="{FF2B5EF4-FFF2-40B4-BE49-F238E27FC236}">
                  <a16:creationId xmlns:a16="http://schemas.microsoft.com/office/drawing/2014/main" id="{D5E82514-0E1F-BDC5-1ED2-5EFDE3F6C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745" y="181584"/>
              <a:ext cx="579687" cy="479901"/>
            </a:xfrm>
            <a:custGeom>
              <a:avLst/>
              <a:gdLst>
                <a:gd name="T0" fmla="*/ 41 w 275"/>
                <a:gd name="T1" fmla="*/ 132 h 222"/>
                <a:gd name="T2" fmla="*/ 39 w 275"/>
                <a:gd name="T3" fmla="*/ 126 h 222"/>
                <a:gd name="T4" fmla="*/ 37 w 275"/>
                <a:gd name="T5" fmla="*/ 120 h 222"/>
                <a:gd name="T6" fmla="*/ 36 w 275"/>
                <a:gd name="T7" fmla="*/ 114 h 222"/>
                <a:gd name="T8" fmla="*/ 35 w 275"/>
                <a:gd name="T9" fmla="*/ 109 h 222"/>
                <a:gd name="T10" fmla="*/ 20 w 275"/>
                <a:gd name="T11" fmla="*/ 104 h 222"/>
                <a:gd name="T12" fmla="*/ 12 w 275"/>
                <a:gd name="T13" fmla="*/ 93 h 222"/>
                <a:gd name="T14" fmla="*/ 8 w 275"/>
                <a:gd name="T15" fmla="*/ 85 h 222"/>
                <a:gd name="T16" fmla="*/ 0 w 275"/>
                <a:gd name="T17" fmla="*/ 65 h 222"/>
                <a:gd name="T18" fmla="*/ 1 w 275"/>
                <a:gd name="T19" fmla="*/ 56 h 222"/>
                <a:gd name="T20" fmla="*/ 3 w 275"/>
                <a:gd name="T21" fmla="*/ 38 h 222"/>
                <a:gd name="T22" fmla="*/ 5 w 275"/>
                <a:gd name="T23" fmla="*/ 13 h 222"/>
                <a:gd name="T24" fmla="*/ 11 w 275"/>
                <a:gd name="T25" fmla="*/ 10 h 222"/>
                <a:gd name="T26" fmla="*/ 17 w 275"/>
                <a:gd name="T27" fmla="*/ 6 h 222"/>
                <a:gd name="T28" fmla="*/ 76 w 275"/>
                <a:gd name="T29" fmla="*/ 17 h 222"/>
                <a:gd name="T30" fmla="*/ 94 w 275"/>
                <a:gd name="T31" fmla="*/ 4 h 222"/>
                <a:gd name="T32" fmla="*/ 115 w 275"/>
                <a:gd name="T33" fmla="*/ 0 h 222"/>
                <a:gd name="T34" fmla="*/ 145 w 275"/>
                <a:gd name="T35" fmla="*/ 6 h 222"/>
                <a:gd name="T36" fmla="*/ 275 w 275"/>
                <a:gd name="T37" fmla="*/ 26 h 222"/>
                <a:gd name="T38" fmla="*/ 272 w 275"/>
                <a:gd name="T39" fmla="*/ 33 h 222"/>
                <a:gd name="T40" fmla="*/ 262 w 275"/>
                <a:gd name="T41" fmla="*/ 36 h 222"/>
                <a:gd name="T42" fmla="*/ 253 w 275"/>
                <a:gd name="T43" fmla="*/ 35 h 222"/>
                <a:gd name="T44" fmla="*/ 245 w 275"/>
                <a:gd name="T45" fmla="*/ 32 h 222"/>
                <a:gd name="T46" fmla="*/ 238 w 275"/>
                <a:gd name="T47" fmla="*/ 33 h 222"/>
                <a:gd name="T48" fmla="*/ 198 w 275"/>
                <a:gd name="T49" fmla="*/ 63 h 222"/>
                <a:gd name="T50" fmla="*/ 196 w 275"/>
                <a:gd name="T51" fmla="*/ 68 h 222"/>
                <a:gd name="T52" fmla="*/ 190 w 275"/>
                <a:gd name="T53" fmla="*/ 63 h 222"/>
                <a:gd name="T54" fmla="*/ 161 w 275"/>
                <a:gd name="T55" fmla="*/ 64 h 222"/>
                <a:gd name="T56" fmla="*/ 151 w 275"/>
                <a:gd name="T57" fmla="*/ 64 h 222"/>
                <a:gd name="T58" fmla="*/ 144 w 275"/>
                <a:gd name="T59" fmla="*/ 58 h 222"/>
                <a:gd name="T60" fmla="*/ 136 w 275"/>
                <a:gd name="T61" fmla="*/ 59 h 222"/>
                <a:gd name="T62" fmla="*/ 135 w 275"/>
                <a:gd name="T63" fmla="*/ 72 h 222"/>
                <a:gd name="T64" fmla="*/ 137 w 275"/>
                <a:gd name="T65" fmla="*/ 102 h 222"/>
                <a:gd name="T66" fmla="*/ 127 w 275"/>
                <a:gd name="T67" fmla="*/ 116 h 222"/>
                <a:gd name="T68" fmla="*/ 131 w 275"/>
                <a:gd name="T69" fmla="*/ 131 h 222"/>
                <a:gd name="T70" fmla="*/ 123 w 275"/>
                <a:gd name="T71" fmla="*/ 137 h 222"/>
                <a:gd name="T72" fmla="*/ 128 w 275"/>
                <a:gd name="T73" fmla="*/ 149 h 222"/>
                <a:gd name="T74" fmla="*/ 141 w 275"/>
                <a:gd name="T75" fmla="*/ 151 h 222"/>
                <a:gd name="T76" fmla="*/ 133 w 275"/>
                <a:gd name="T77" fmla="*/ 159 h 222"/>
                <a:gd name="T78" fmla="*/ 150 w 275"/>
                <a:gd name="T79" fmla="*/ 196 h 222"/>
                <a:gd name="T80" fmla="*/ 144 w 275"/>
                <a:gd name="T81" fmla="*/ 206 h 222"/>
                <a:gd name="T82" fmla="*/ 138 w 275"/>
                <a:gd name="T83" fmla="*/ 211 h 222"/>
                <a:gd name="T84" fmla="*/ 108 w 275"/>
                <a:gd name="T85" fmla="*/ 216 h 222"/>
                <a:gd name="T86" fmla="*/ 99 w 275"/>
                <a:gd name="T87" fmla="*/ 219 h 222"/>
                <a:gd name="T88" fmla="*/ 86 w 275"/>
                <a:gd name="T89" fmla="*/ 220 h 222"/>
                <a:gd name="T90" fmla="*/ 75 w 275"/>
                <a:gd name="T91" fmla="*/ 221 h 222"/>
                <a:gd name="T92" fmla="*/ 62 w 275"/>
                <a:gd name="T93" fmla="*/ 218 h 222"/>
                <a:gd name="T94" fmla="*/ 46 w 275"/>
                <a:gd name="T95" fmla="*/ 219 h 222"/>
                <a:gd name="T96" fmla="*/ 32 w 275"/>
                <a:gd name="T97" fmla="*/ 220 h 222"/>
                <a:gd name="T98" fmla="*/ 32 w 275"/>
                <a:gd name="T99" fmla="*/ 213 h 222"/>
                <a:gd name="T100" fmla="*/ 31 w 275"/>
                <a:gd name="T101" fmla="*/ 192 h 222"/>
                <a:gd name="T102" fmla="*/ 31 w 275"/>
                <a:gd name="T103" fmla="*/ 185 h 222"/>
                <a:gd name="T104" fmla="*/ 31 w 275"/>
                <a:gd name="T105" fmla="*/ 179 h 222"/>
                <a:gd name="T106" fmla="*/ 33 w 275"/>
                <a:gd name="T107" fmla="*/ 152 h 222"/>
                <a:gd name="T108" fmla="*/ 35 w 275"/>
                <a:gd name="T109" fmla="*/ 147 h 222"/>
                <a:gd name="T110" fmla="*/ 38 w 275"/>
                <a:gd name="T111" fmla="*/ 1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5" h="222">
                  <a:moveTo>
                    <a:pt x="41" y="135"/>
                  </a:moveTo>
                  <a:lnTo>
                    <a:pt x="41" y="132"/>
                  </a:lnTo>
                  <a:lnTo>
                    <a:pt x="41" y="128"/>
                  </a:lnTo>
                  <a:lnTo>
                    <a:pt x="39" y="126"/>
                  </a:lnTo>
                  <a:lnTo>
                    <a:pt x="39" y="123"/>
                  </a:lnTo>
                  <a:lnTo>
                    <a:pt x="37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5" y="109"/>
                  </a:lnTo>
                  <a:lnTo>
                    <a:pt x="36" y="106"/>
                  </a:lnTo>
                  <a:lnTo>
                    <a:pt x="20" y="104"/>
                  </a:lnTo>
                  <a:lnTo>
                    <a:pt x="15" y="97"/>
                  </a:lnTo>
                  <a:lnTo>
                    <a:pt x="12" y="93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6" y="80"/>
                  </a:lnTo>
                  <a:lnTo>
                    <a:pt x="0" y="65"/>
                  </a:lnTo>
                  <a:lnTo>
                    <a:pt x="1" y="60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3" y="38"/>
                  </a:lnTo>
                  <a:lnTo>
                    <a:pt x="5" y="21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36" y="8"/>
                  </a:lnTo>
                  <a:lnTo>
                    <a:pt x="76" y="17"/>
                  </a:lnTo>
                  <a:lnTo>
                    <a:pt x="91" y="8"/>
                  </a:lnTo>
                  <a:lnTo>
                    <a:pt x="94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45" y="6"/>
                  </a:lnTo>
                  <a:lnTo>
                    <a:pt x="156" y="16"/>
                  </a:lnTo>
                  <a:lnTo>
                    <a:pt x="275" y="26"/>
                  </a:lnTo>
                  <a:lnTo>
                    <a:pt x="273" y="29"/>
                  </a:lnTo>
                  <a:lnTo>
                    <a:pt x="272" y="33"/>
                  </a:lnTo>
                  <a:lnTo>
                    <a:pt x="266" y="35"/>
                  </a:lnTo>
                  <a:lnTo>
                    <a:pt x="262" y="36"/>
                  </a:lnTo>
                  <a:lnTo>
                    <a:pt x="258" y="36"/>
                  </a:lnTo>
                  <a:lnTo>
                    <a:pt x="253" y="35"/>
                  </a:lnTo>
                  <a:lnTo>
                    <a:pt x="249" y="33"/>
                  </a:lnTo>
                  <a:lnTo>
                    <a:pt x="245" y="32"/>
                  </a:lnTo>
                  <a:lnTo>
                    <a:pt x="241" y="32"/>
                  </a:lnTo>
                  <a:lnTo>
                    <a:pt x="238" y="33"/>
                  </a:lnTo>
                  <a:lnTo>
                    <a:pt x="198" y="60"/>
                  </a:lnTo>
                  <a:lnTo>
                    <a:pt x="198" y="63"/>
                  </a:lnTo>
                  <a:lnTo>
                    <a:pt x="200" y="67"/>
                  </a:lnTo>
                  <a:lnTo>
                    <a:pt x="196" y="68"/>
                  </a:lnTo>
                  <a:lnTo>
                    <a:pt x="194" y="67"/>
                  </a:lnTo>
                  <a:lnTo>
                    <a:pt x="190" y="63"/>
                  </a:lnTo>
                  <a:lnTo>
                    <a:pt x="187" y="61"/>
                  </a:lnTo>
                  <a:lnTo>
                    <a:pt x="161" y="64"/>
                  </a:lnTo>
                  <a:lnTo>
                    <a:pt x="156" y="65"/>
                  </a:lnTo>
                  <a:lnTo>
                    <a:pt x="151" y="64"/>
                  </a:lnTo>
                  <a:lnTo>
                    <a:pt x="148" y="59"/>
                  </a:lnTo>
                  <a:lnTo>
                    <a:pt x="144" y="58"/>
                  </a:lnTo>
                  <a:lnTo>
                    <a:pt x="137" y="56"/>
                  </a:lnTo>
                  <a:lnTo>
                    <a:pt x="136" y="59"/>
                  </a:lnTo>
                  <a:lnTo>
                    <a:pt x="135" y="68"/>
                  </a:lnTo>
                  <a:lnTo>
                    <a:pt x="135" y="72"/>
                  </a:lnTo>
                  <a:lnTo>
                    <a:pt x="140" y="95"/>
                  </a:lnTo>
                  <a:lnTo>
                    <a:pt x="137" y="102"/>
                  </a:lnTo>
                  <a:lnTo>
                    <a:pt x="137" y="112"/>
                  </a:lnTo>
                  <a:lnTo>
                    <a:pt x="127" y="116"/>
                  </a:lnTo>
                  <a:lnTo>
                    <a:pt x="131" y="129"/>
                  </a:lnTo>
                  <a:lnTo>
                    <a:pt x="131" y="131"/>
                  </a:lnTo>
                  <a:lnTo>
                    <a:pt x="122" y="134"/>
                  </a:lnTo>
                  <a:lnTo>
                    <a:pt x="123" y="137"/>
                  </a:lnTo>
                  <a:lnTo>
                    <a:pt x="123" y="141"/>
                  </a:lnTo>
                  <a:lnTo>
                    <a:pt x="128" y="149"/>
                  </a:lnTo>
                  <a:lnTo>
                    <a:pt x="139" y="146"/>
                  </a:lnTo>
                  <a:lnTo>
                    <a:pt x="141" y="151"/>
                  </a:lnTo>
                  <a:lnTo>
                    <a:pt x="140" y="156"/>
                  </a:lnTo>
                  <a:lnTo>
                    <a:pt x="133" y="159"/>
                  </a:lnTo>
                  <a:lnTo>
                    <a:pt x="145" y="194"/>
                  </a:lnTo>
                  <a:lnTo>
                    <a:pt x="150" y="196"/>
                  </a:lnTo>
                  <a:lnTo>
                    <a:pt x="146" y="200"/>
                  </a:lnTo>
                  <a:lnTo>
                    <a:pt x="144" y="206"/>
                  </a:lnTo>
                  <a:lnTo>
                    <a:pt x="139" y="207"/>
                  </a:lnTo>
                  <a:lnTo>
                    <a:pt x="138" y="211"/>
                  </a:lnTo>
                  <a:lnTo>
                    <a:pt x="118" y="215"/>
                  </a:lnTo>
                  <a:lnTo>
                    <a:pt x="108" y="216"/>
                  </a:lnTo>
                  <a:lnTo>
                    <a:pt x="106" y="220"/>
                  </a:lnTo>
                  <a:lnTo>
                    <a:pt x="99" y="219"/>
                  </a:lnTo>
                  <a:lnTo>
                    <a:pt x="89" y="218"/>
                  </a:lnTo>
                  <a:lnTo>
                    <a:pt x="86" y="220"/>
                  </a:lnTo>
                  <a:lnTo>
                    <a:pt x="78" y="222"/>
                  </a:lnTo>
                  <a:lnTo>
                    <a:pt x="75" y="221"/>
                  </a:lnTo>
                  <a:lnTo>
                    <a:pt x="64" y="217"/>
                  </a:lnTo>
                  <a:lnTo>
                    <a:pt x="62" y="218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37" y="221"/>
                  </a:lnTo>
                  <a:lnTo>
                    <a:pt x="32" y="220"/>
                  </a:lnTo>
                  <a:lnTo>
                    <a:pt x="32" y="217"/>
                  </a:lnTo>
                  <a:lnTo>
                    <a:pt x="32" y="213"/>
                  </a:lnTo>
                  <a:lnTo>
                    <a:pt x="31" y="205"/>
                  </a:lnTo>
                  <a:lnTo>
                    <a:pt x="31" y="192"/>
                  </a:lnTo>
                  <a:lnTo>
                    <a:pt x="31" y="189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58"/>
                  </a:lnTo>
                  <a:lnTo>
                    <a:pt x="33" y="152"/>
                  </a:lnTo>
                  <a:lnTo>
                    <a:pt x="34" y="150"/>
                  </a:lnTo>
                  <a:lnTo>
                    <a:pt x="35" y="147"/>
                  </a:lnTo>
                  <a:lnTo>
                    <a:pt x="36" y="143"/>
                  </a:lnTo>
                  <a:lnTo>
                    <a:pt x="38" y="141"/>
                  </a:lnTo>
                  <a:lnTo>
                    <a:pt x="41" y="1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6" name="Fajardo">
              <a:extLst>
                <a:ext uri="{FF2B5EF4-FFF2-40B4-BE49-F238E27FC236}">
                  <a16:creationId xmlns:a16="http://schemas.microsoft.com/office/drawing/2014/main" id="{FB6852C9-F3AA-7E3A-A5A0-8829EDC97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0978" y="646353"/>
              <a:ext cx="678761" cy="585824"/>
            </a:xfrm>
            <a:custGeom>
              <a:avLst/>
              <a:gdLst>
                <a:gd name="T0" fmla="*/ 252 w 322"/>
                <a:gd name="T1" fmla="*/ 12 h 271"/>
                <a:gd name="T2" fmla="*/ 264 w 322"/>
                <a:gd name="T3" fmla="*/ 36 h 271"/>
                <a:gd name="T4" fmla="*/ 293 w 322"/>
                <a:gd name="T5" fmla="*/ 10 h 271"/>
                <a:gd name="T6" fmla="*/ 297 w 322"/>
                <a:gd name="T7" fmla="*/ 0 h 271"/>
                <a:gd name="T8" fmla="*/ 320 w 322"/>
                <a:gd name="T9" fmla="*/ 12 h 271"/>
                <a:gd name="T10" fmla="*/ 314 w 322"/>
                <a:gd name="T11" fmla="*/ 26 h 271"/>
                <a:gd name="T12" fmla="*/ 298 w 322"/>
                <a:gd name="T13" fmla="*/ 49 h 271"/>
                <a:gd name="T14" fmla="*/ 298 w 322"/>
                <a:gd name="T15" fmla="*/ 63 h 271"/>
                <a:gd name="T16" fmla="*/ 288 w 322"/>
                <a:gd name="T17" fmla="*/ 77 h 271"/>
                <a:gd name="T18" fmla="*/ 274 w 322"/>
                <a:gd name="T19" fmla="*/ 87 h 271"/>
                <a:gd name="T20" fmla="*/ 271 w 322"/>
                <a:gd name="T21" fmla="*/ 96 h 271"/>
                <a:gd name="T22" fmla="*/ 281 w 322"/>
                <a:gd name="T23" fmla="*/ 105 h 271"/>
                <a:gd name="T24" fmla="*/ 287 w 322"/>
                <a:gd name="T25" fmla="*/ 122 h 271"/>
                <a:gd name="T26" fmla="*/ 290 w 322"/>
                <a:gd name="T27" fmla="*/ 134 h 271"/>
                <a:gd name="T28" fmla="*/ 290 w 322"/>
                <a:gd name="T29" fmla="*/ 150 h 271"/>
                <a:gd name="T30" fmla="*/ 292 w 322"/>
                <a:gd name="T31" fmla="*/ 177 h 271"/>
                <a:gd name="T32" fmla="*/ 294 w 322"/>
                <a:gd name="T33" fmla="*/ 195 h 271"/>
                <a:gd name="T34" fmla="*/ 292 w 322"/>
                <a:gd name="T35" fmla="*/ 202 h 271"/>
                <a:gd name="T36" fmla="*/ 275 w 322"/>
                <a:gd name="T37" fmla="*/ 213 h 271"/>
                <a:gd name="T38" fmla="*/ 272 w 322"/>
                <a:gd name="T39" fmla="*/ 219 h 271"/>
                <a:gd name="T40" fmla="*/ 276 w 322"/>
                <a:gd name="T41" fmla="*/ 234 h 271"/>
                <a:gd name="T42" fmla="*/ 271 w 322"/>
                <a:gd name="T43" fmla="*/ 234 h 271"/>
                <a:gd name="T44" fmla="*/ 259 w 322"/>
                <a:gd name="T45" fmla="*/ 239 h 271"/>
                <a:gd name="T46" fmla="*/ 252 w 322"/>
                <a:gd name="T47" fmla="*/ 240 h 271"/>
                <a:gd name="T48" fmla="*/ 244 w 322"/>
                <a:gd name="T49" fmla="*/ 240 h 271"/>
                <a:gd name="T50" fmla="*/ 239 w 322"/>
                <a:gd name="T51" fmla="*/ 239 h 271"/>
                <a:gd name="T52" fmla="*/ 218 w 322"/>
                <a:gd name="T53" fmla="*/ 233 h 271"/>
                <a:gd name="T54" fmla="*/ 210 w 322"/>
                <a:gd name="T55" fmla="*/ 229 h 271"/>
                <a:gd name="T56" fmla="*/ 201 w 322"/>
                <a:gd name="T57" fmla="*/ 226 h 271"/>
                <a:gd name="T58" fmla="*/ 192 w 322"/>
                <a:gd name="T59" fmla="*/ 235 h 271"/>
                <a:gd name="T60" fmla="*/ 182 w 322"/>
                <a:gd name="T61" fmla="*/ 237 h 271"/>
                <a:gd name="T62" fmla="*/ 167 w 322"/>
                <a:gd name="T63" fmla="*/ 256 h 271"/>
                <a:gd name="T64" fmla="*/ 160 w 322"/>
                <a:gd name="T65" fmla="*/ 253 h 271"/>
                <a:gd name="T66" fmla="*/ 154 w 322"/>
                <a:gd name="T67" fmla="*/ 246 h 271"/>
                <a:gd name="T68" fmla="*/ 146 w 322"/>
                <a:gd name="T69" fmla="*/ 242 h 271"/>
                <a:gd name="T70" fmla="*/ 142 w 322"/>
                <a:gd name="T71" fmla="*/ 235 h 271"/>
                <a:gd name="T72" fmla="*/ 125 w 322"/>
                <a:gd name="T73" fmla="*/ 241 h 271"/>
                <a:gd name="T74" fmla="*/ 120 w 322"/>
                <a:gd name="T75" fmla="*/ 254 h 271"/>
                <a:gd name="T76" fmla="*/ 124 w 322"/>
                <a:gd name="T77" fmla="*/ 260 h 271"/>
                <a:gd name="T78" fmla="*/ 115 w 322"/>
                <a:gd name="T79" fmla="*/ 264 h 271"/>
                <a:gd name="T80" fmla="*/ 109 w 322"/>
                <a:gd name="T81" fmla="*/ 263 h 271"/>
                <a:gd name="T82" fmla="*/ 91 w 322"/>
                <a:gd name="T83" fmla="*/ 268 h 271"/>
                <a:gd name="T84" fmla="*/ 64 w 322"/>
                <a:gd name="T85" fmla="*/ 264 h 271"/>
                <a:gd name="T86" fmla="*/ 37 w 322"/>
                <a:gd name="T87" fmla="*/ 259 h 271"/>
                <a:gd name="T88" fmla="*/ 36 w 322"/>
                <a:gd name="T89" fmla="*/ 253 h 271"/>
                <a:gd name="T90" fmla="*/ 33 w 322"/>
                <a:gd name="T91" fmla="*/ 234 h 271"/>
                <a:gd name="T92" fmla="*/ 17 w 322"/>
                <a:gd name="T93" fmla="*/ 218 h 271"/>
                <a:gd name="T94" fmla="*/ 7 w 322"/>
                <a:gd name="T95" fmla="*/ 211 h 271"/>
                <a:gd name="T96" fmla="*/ 72 w 322"/>
                <a:gd name="T97" fmla="*/ 208 h 271"/>
                <a:gd name="T98" fmla="*/ 76 w 322"/>
                <a:gd name="T99" fmla="*/ 191 h 271"/>
                <a:gd name="T100" fmla="*/ 113 w 322"/>
                <a:gd name="T101" fmla="*/ 177 h 271"/>
                <a:gd name="T102" fmla="*/ 112 w 322"/>
                <a:gd name="T103" fmla="*/ 156 h 271"/>
                <a:gd name="T104" fmla="*/ 125 w 322"/>
                <a:gd name="T105" fmla="*/ 144 h 271"/>
                <a:gd name="T106" fmla="*/ 143 w 322"/>
                <a:gd name="T107" fmla="*/ 142 h 271"/>
                <a:gd name="T108" fmla="*/ 152 w 322"/>
                <a:gd name="T109" fmla="*/ 146 h 271"/>
                <a:gd name="T110" fmla="*/ 160 w 322"/>
                <a:gd name="T111" fmla="*/ 144 h 271"/>
                <a:gd name="T112" fmla="*/ 171 w 322"/>
                <a:gd name="T113" fmla="*/ 97 h 271"/>
                <a:gd name="T114" fmla="*/ 172 w 322"/>
                <a:gd name="T115" fmla="*/ 89 h 271"/>
                <a:gd name="T116" fmla="*/ 180 w 322"/>
                <a:gd name="T117" fmla="*/ 76 h 271"/>
                <a:gd name="T118" fmla="*/ 225 w 322"/>
                <a:gd name="T119" fmla="*/ 49 h 271"/>
                <a:gd name="T120" fmla="*/ 249 w 322"/>
                <a:gd name="T121" fmla="*/ 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2" h="271">
                  <a:moveTo>
                    <a:pt x="249" y="22"/>
                  </a:moveTo>
                  <a:lnTo>
                    <a:pt x="252" y="12"/>
                  </a:lnTo>
                  <a:lnTo>
                    <a:pt x="260" y="30"/>
                  </a:lnTo>
                  <a:lnTo>
                    <a:pt x="264" y="36"/>
                  </a:lnTo>
                  <a:lnTo>
                    <a:pt x="277" y="36"/>
                  </a:lnTo>
                  <a:lnTo>
                    <a:pt x="293" y="10"/>
                  </a:lnTo>
                  <a:lnTo>
                    <a:pt x="297" y="7"/>
                  </a:lnTo>
                  <a:lnTo>
                    <a:pt x="297" y="0"/>
                  </a:lnTo>
                  <a:lnTo>
                    <a:pt x="322" y="5"/>
                  </a:lnTo>
                  <a:lnTo>
                    <a:pt x="320" y="12"/>
                  </a:lnTo>
                  <a:lnTo>
                    <a:pt x="315" y="16"/>
                  </a:lnTo>
                  <a:lnTo>
                    <a:pt x="314" y="26"/>
                  </a:lnTo>
                  <a:lnTo>
                    <a:pt x="314" y="30"/>
                  </a:lnTo>
                  <a:lnTo>
                    <a:pt x="298" y="49"/>
                  </a:lnTo>
                  <a:lnTo>
                    <a:pt x="297" y="52"/>
                  </a:lnTo>
                  <a:lnTo>
                    <a:pt x="298" y="63"/>
                  </a:lnTo>
                  <a:lnTo>
                    <a:pt x="292" y="72"/>
                  </a:lnTo>
                  <a:lnTo>
                    <a:pt x="288" y="77"/>
                  </a:lnTo>
                  <a:lnTo>
                    <a:pt x="281" y="80"/>
                  </a:lnTo>
                  <a:lnTo>
                    <a:pt x="274" y="87"/>
                  </a:lnTo>
                  <a:lnTo>
                    <a:pt x="272" y="89"/>
                  </a:lnTo>
                  <a:lnTo>
                    <a:pt x="271" y="96"/>
                  </a:lnTo>
                  <a:lnTo>
                    <a:pt x="282" y="97"/>
                  </a:lnTo>
                  <a:lnTo>
                    <a:pt x="281" y="105"/>
                  </a:lnTo>
                  <a:lnTo>
                    <a:pt x="276" y="110"/>
                  </a:lnTo>
                  <a:lnTo>
                    <a:pt x="287" y="122"/>
                  </a:lnTo>
                  <a:lnTo>
                    <a:pt x="291" y="130"/>
                  </a:lnTo>
                  <a:lnTo>
                    <a:pt x="290" y="134"/>
                  </a:lnTo>
                  <a:lnTo>
                    <a:pt x="289" y="141"/>
                  </a:lnTo>
                  <a:lnTo>
                    <a:pt x="290" y="150"/>
                  </a:lnTo>
                  <a:lnTo>
                    <a:pt x="289" y="161"/>
                  </a:lnTo>
                  <a:lnTo>
                    <a:pt x="292" y="177"/>
                  </a:lnTo>
                  <a:lnTo>
                    <a:pt x="297" y="189"/>
                  </a:lnTo>
                  <a:lnTo>
                    <a:pt x="294" y="195"/>
                  </a:lnTo>
                  <a:lnTo>
                    <a:pt x="294" y="199"/>
                  </a:lnTo>
                  <a:lnTo>
                    <a:pt x="292" y="202"/>
                  </a:lnTo>
                  <a:lnTo>
                    <a:pt x="280" y="213"/>
                  </a:lnTo>
                  <a:lnTo>
                    <a:pt x="275" y="213"/>
                  </a:lnTo>
                  <a:lnTo>
                    <a:pt x="278" y="215"/>
                  </a:lnTo>
                  <a:lnTo>
                    <a:pt x="272" y="219"/>
                  </a:lnTo>
                  <a:lnTo>
                    <a:pt x="272" y="230"/>
                  </a:lnTo>
                  <a:lnTo>
                    <a:pt x="276" y="234"/>
                  </a:lnTo>
                  <a:lnTo>
                    <a:pt x="275" y="236"/>
                  </a:lnTo>
                  <a:lnTo>
                    <a:pt x="271" y="234"/>
                  </a:lnTo>
                  <a:lnTo>
                    <a:pt x="264" y="235"/>
                  </a:lnTo>
                  <a:lnTo>
                    <a:pt x="259" y="239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40"/>
                  </a:lnTo>
                  <a:lnTo>
                    <a:pt x="244" y="240"/>
                  </a:lnTo>
                  <a:lnTo>
                    <a:pt x="242" y="239"/>
                  </a:lnTo>
                  <a:lnTo>
                    <a:pt x="239" y="239"/>
                  </a:lnTo>
                  <a:lnTo>
                    <a:pt x="223" y="235"/>
                  </a:lnTo>
                  <a:lnTo>
                    <a:pt x="218" y="233"/>
                  </a:lnTo>
                  <a:lnTo>
                    <a:pt x="215" y="233"/>
                  </a:lnTo>
                  <a:lnTo>
                    <a:pt x="210" y="229"/>
                  </a:lnTo>
                  <a:lnTo>
                    <a:pt x="204" y="227"/>
                  </a:lnTo>
                  <a:lnTo>
                    <a:pt x="201" y="226"/>
                  </a:lnTo>
                  <a:lnTo>
                    <a:pt x="196" y="234"/>
                  </a:lnTo>
                  <a:lnTo>
                    <a:pt x="192" y="235"/>
                  </a:lnTo>
                  <a:lnTo>
                    <a:pt x="185" y="236"/>
                  </a:lnTo>
                  <a:lnTo>
                    <a:pt x="182" y="237"/>
                  </a:lnTo>
                  <a:lnTo>
                    <a:pt x="182" y="245"/>
                  </a:lnTo>
                  <a:lnTo>
                    <a:pt x="167" y="256"/>
                  </a:lnTo>
                  <a:lnTo>
                    <a:pt x="164" y="255"/>
                  </a:lnTo>
                  <a:lnTo>
                    <a:pt x="160" y="253"/>
                  </a:lnTo>
                  <a:lnTo>
                    <a:pt x="157" y="249"/>
                  </a:lnTo>
                  <a:lnTo>
                    <a:pt x="154" y="246"/>
                  </a:lnTo>
                  <a:lnTo>
                    <a:pt x="149" y="244"/>
                  </a:lnTo>
                  <a:lnTo>
                    <a:pt x="146" y="242"/>
                  </a:lnTo>
                  <a:lnTo>
                    <a:pt x="146" y="239"/>
                  </a:lnTo>
                  <a:lnTo>
                    <a:pt x="142" y="235"/>
                  </a:lnTo>
                  <a:lnTo>
                    <a:pt x="135" y="231"/>
                  </a:lnTo>
                  <a:lnTo>
                    <a:pt x="125" y="241"/>
                  </a:lnTo>
                  <a:lnTo>
                    <a:pt x="121" y="245"/>
                  </a:lnTo>
                  <a:lnTo>
                    <a:pt x="120" y="254"/>
                  </a:lnTo>
                  <a:lnTo>
                    <a:pt x="120" y="258"/>
                  </a:lnTo>
                  <a:lnTo>
                    <a:pt x="124" y="260"/>
                  </a:lnTo>
                  <a:lnTo>
                    <a:pt x="120" y="264"/>
                  </a:lnTo>
                  <a:lnTo>
                    <a:pt x="115" y="264"/>
                  </a:lnTo>
                  <a:lnTo>
                    <a:pt x="114" y="261"/>
                  </a:lnTo>
                  <a:lnTo>
                    <a:pt x="109" y="263"/>
                  </a:lnTo>
                  <a:lnTo>
                    <a:pt x="103" y="266"/>
                  </a:lnTo>
                  <a:lnTo>
                    <a:pt x="91" y="268"/>
                  </a:lnTo>
                  <a:lnTo>
                    <a:pt x="82" y="271"/>
                  </a:lnTo>
                  <a:lnTo>
                    <a:pt x="64" y="264"/>
                  </a:lnTo>
                  <a:lnTo>
                    <a:pt x="55" y="261"/>
                  </a:lnTo>
                  <a:lnTo>
                    <a:pt x="37" y="259"/>
                  </a:lnTo>
                  <a:lnTo>
                    <a:pt x="35" y="256"/>
                  </a:lnTo>
                  <a:lnTo>
                    <a:pt x="36" y="253"/>
                  </a:lnTo>
                  <a:lnTo>
                    <a:pt x="30" y="245"/>
                  </a:lnTo>
                  <a:lnTo>
                    <a:pt x="33" y="234"/>
                  </a:lnTo>
                  <a:lnTo>
                    <a:pt x="24" y="226"/>
                  </a:lnTo>
                  <a:lnTo>
                    <a:pt x="17" y="218"/>
                  </a:lnTo>
                  <a:lnTo>
                    <a:pt x="13" y="216"/>
                  </a:lnTo>
                  <a:lnTo>
                    <a:pt x="7" y="211"/>
                  </a:lnTo>
                  <a:lnTo>
                    <a:pt x="0" y="206"/>
                  </a:lnTo>
                  <a:lnTo>
                    <a:pt x="72" y="208"/>
                  </a:lnTo>
                  <a:lnTo>
                    <a:pt x="77" y="194"/>
                  </a:lnTo>
                  <a:lnTo>
                    <a:pt x="76" y="191"/>
                  </a:lnTo>
                  <a:lnTo>
                    <a:pt x="80" y="183"/>
                  </a:lnTo>
                  <a:lnTo>
                    <a:pt x="113" y="177"/>
                  </a:lnTo>
                  <a:lnTo>
                    <a:pt x="112" y="162"/>
                  </a:lnTo>
                  <a:lnTo>
                    <a:pt x="112" y="156"/>
                  </a:lnTo>
                  <a:lnTo>
                    <a:pt x="120" y="149"/>
                  </a:lnTo>
                  <a:lnTo>
                    <a:pt x="125" y="144"/>
                  </a:lnTo>
                  <a:lnTo>
                    <a:pt x="137" y="141"/>
                  </a:lnTo>
                  <a:lnTo>
                    <a:pt x="143" y="142"/>
                  </a:lnTo>
                  <a:lnTo>
                    <a:pt x="148" y="144"/>
                  </a:lnTo>
                  <a:lnTo>
                    <a:pt x="152" y="146"/>
                  </a:lnTo>
                  <a:lnTo>
                    <a:pt x="157" y="144"/>
                  </a:lnTo>
                  <a:lnTo>
                    <a:pt x="160" y="144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71" y="92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80" y="76"/>
                  </a:lnTo>
                  <a:lnTo>
                    <a:pt x="194" y="55"/>
                  </a:lnTo>
                  <a:lnTo>
                    <a:pt x="225" y="49"/>
                  </a:lnTo>
                  <a:lnTo>
                    <a:pt x="234" y="41"/>
                  </a:lnTo>
                  <a:lnTo>
                    <a:pt x="249" y="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7" name="Florida">
              <a:extLst>
                <a:ext uri="{FF2B5EF4-FFF2-40B4-BE49-F238E27FC236}">
                  <a16:creationId xmlns:a16="http://schemas.microsoft.com/office/drawing/2014/main" id="{5E81ECE1-8E55-F0A7-EA55-7782B480D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734" y="514488"/>
              <a:ext cx="290898" cy="371815"/>
            </a:xfrm>
            <a:custGeom>
              <a:avLst/>
              <a:gdLst>
                <a:gd name="T0" fmla="*/ 0 w 138"/>
                <a:gd name="T1" fmla="*/ 172 h 172"/>
                <a:gd name="T2" fmla="*/ 18 w 138"/>
                <a:gd name="T3" fmla="*/ 111 h 172"/>
                <a:gd name="T4" fmla="*/ 20 w 138"/>
                <a:gd name="T5" fmla="*/ 96 h 172"/>
                <a:gd name="T6" fmla="*/ 20 w 138"/>
                <a:gd name="T7" fmla="*/ 88 h 172"/>
                <a:gd name="T8" fmla="*/ 7 w 138"/>
                <a:gd name="T9" fmla="*/ 67 h 172"/>
                <a:gd name="T10" fmla="*/ 6 w 138"/>
                <a:gd name="T11" fmla="*/ 59 h 172"/>
                <a:gd name="T12" fmla="*/ 6 w 138"/>
                <a:gd name="T13" fmla="*/ 53 h 172"/>
                <a:gd name="T14" fmla="*/ 19 w 138"/>
                <a:gd name="T15" fmla="*/ 53 h 172"/>
                <a:gd name="T16" fmla="*/ 19 w 138"/>
                <a:gd name="T17" fmla="*/ 39 h 172"/>
                <a:gd name="T18" fmla="*/ 23 w 138"/>
                <a:gd name="T19" fmla="*/ 39 h 172"/>
                <a:gd name="T20" fmla="*/ 36 w 138"/>
                <a:gd name="T21" fmla="*/ 24 h 172"/>
                <a:gd name="T22" fmla="*/ 47 w 138"/>
                <a:gd name="T23" fmla="*/ 6 h 172"/>
                <a:gd name="T24" fmla="*/ 56 w 138"/>
                <a:gd name="T25" fmla="*/ 0 h 172"/>
                <a:gd name="T26" fmla="*/ 67 w 138"/>
                <a:gd name="T27" fmla="*/ 0 h 172"/>
                <a:gd name="T28" fmla="*/ 74 w 138"/>
                <a:gd name="T29" fmla="*/ 2 h 172"/>
                <a:gd name="T30" fmla="*/ 79 w 138"/>
                <a:gd name="T31" fmla="*/ 2 h 172"/>
                <a:gd name="T32" fmla="*/ 91 w 138"/>
                <a:gd name="T33" fmla="*/ 10 h 172"/>
                <a:gd name="T34" fmla="*/ 110 w 138"/>
                <a:gd name="T35" fmla="*/ 16 h 172"/>
                <a:gd name="T36" fmla="*/ 117 w 138"/>
                <a:gd name="T37" fmla="*/ 29 h 172"/>
                <a:gd name="T38" fmla="*/ 127 w 138"/>
                <a:gd name="T39" fmla="*/ 43 h 172"/>
                <a:gd name="T40" fmla="*/ 128 w 138"/>
                <a:gd name="T41" fmla="*/ 48 h 172"/>
                <a:gd name="T42" fmla="*/ 132 w 138"/>
                <a:gd name="T43" fmla="*/ 58 h 172"/>
                <a:gd name="T44" fmla="*/ 138 w 138"/>
                <a:gd name="T45" fmla="*/ 61 h 172"/>
                <a:gd name="T46" fmla="*/ 137 w 138"/>
                <a:gd name="T47" fmla="*/ 69 h 172"/>
                <a:gd name="T48" fmla="*/ 137 w 138"/>
                <a:gd name="T49" fmla="*/ 74 h 172"/>
                <a:gd name="T50" fmla="*/ 137 w 138"/>
                <a:gd name="T51" fmla="*/ 79 h 172"/>
                <a:gd name="T52" fmla="*/ 138 w 138"/>
                <a:gd name="T53" fmla="*/ 91 h 172"/>
                <a:gd name="T54" fmla="*/ 137 w 138"/>
                <a:gd name="T55" fmla="*/ 102 h 172"/>
                <a:gd name="T56" fmla="*/ 132 w 138"/>
                <a:gd name="T57" fmla="*/ 127 h 172"/>
                <a:gd name="T58" fmla="*/ 132 w 138"/>
                <a:gd name="T59" fmla="*/ 141 h 172"/>
                <a:gd name="T60" fmla="*/ 118 w 138"/>
                <a:gd name="T61" fmla="*/ 157 h 172"/>
                <a:gd name="T62" fmla="*/ 67 w 138"/>
                <a:gd name="T63" fmla="*/ 162 h 172"/>
                <a:gd name="T64" fmla="*/ 58 w 138"/>
                <a:gd name="T65" fmla="*/ 164 h 172"/>
                <a:gd name="T66" fmla="*/ 17 w 138"/>
                <a:gd name="T67" fmla="*/ 169 h 172"/>
                <a:gd name="T68" fmla="*/ 3 w 138"/>
                <a:gd name="T69" fmla="*/ 171 h 172"/>
                <a:gd name="T70" fmla="*/ 0 w 138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72">
                  <a:moveTo>
                    <a:pt x="0" y="172"/>
                  </a:moveTo>
                  <a:lnTo>
                    <a:pt x="18" y="111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7" y="67"/>
                  </a:lnTo>
                  <a:lnTo>
                    <a:pt x="6" y="59"/>
                  </a:lnTo>
                  <a:lnTo>
                    <a:pt x="6" y="53"/>
                  </a:lnTo>
                  <a:lnTo>
                    <a:pt x="19" y="53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36" y="24"/>
                  </a:lnTo>
                  <a:lnTo>
                    <a:pt x="47" y="6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91" y="10"/>
                  </a:lnTo>
                  <a:lnTo>
                    <a:pt x="110" y="16"/>
                  </a:lnTo>
                  <a:lnTo>
                    <a:pt x="117" y="29"/>
                  </a:lnTo>
                  <a:lnTo>
                    <a:pt x="127" y="43"/>
                  </a:lnTo>
                  <a:lnTo>
                    <a:pt x="128" y="48"/>
                  </a:lnTo>
                  <a:lnTo>
                    <a:pt x="132" y="58"/>
                  </a:lnTo>
                  <a:lnTo>
                    <a:pt x="138" y="61"/>
                  </a:lnTo>
                  <a:lnTo>
                    <a:pt x="137" y="69"/>
                  </a:lnTo>
                  <a:lnTo>
                    <a:pt x="137" y="74"/>
                  </a:lnTo>
                  <a:lnTo>
                    <a:pt x="137" y="79"/>
                  </a:lnTo>
                  <a:lnTo>
                    <a:pt x="138" y="91"/>
                  </a:lnTo>
                  <a:lnTo>
                    <a:pt x="137" y="102"/>
                  </a:lnTo>
                  <a:lnTo>
                    <a:pt x="132" y="127"/>
                  </a:lnTo>
                  <a:lnTo>
                    <a:pt x="132" y="141"/>
                  </a:lnTo>
                  <a:lnTo>
                    <a:pt x="118" y="157"/>
                  </a:lnTo>
                  <a:lnTo>
                    <a:pt x="67" y="162"/>
                  </a:lnTo>
                  <a:lnTo>
                    <a:pt x="58" y="164"/>
                  </a:lnTo>
                  <a:lnTo>
                    <a:pt x="17" y="169"/>
                  </a:lnTo>
                  <a:lnTo>
                    <a:pt x="3" y="171"/>
                  </a:lnTo>
                  <a:lnTo>
                    <a:pt x="0" y="1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8" name="Guánica">
              <a:extLst>
                <a:ext uri="{FF2B5EF4-FFF2-40B4-BE49-F238E27FC236}">
                  <a16:creationId xmlns:a16="http://schemas.microsoft.com/office/drawing/2014/main" id="{CADF0D86-7288-D2F5-6CCE-7D4137DA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682" y="2401666"/>
              <a:ext cx="588120" cy="510165"/>
            </a:xfrm>
            <a:custGeom>
              <a:avLst/>
              <a:gdLst>
                <a:gd name="T0" fmla="*/ 276 w 279"/>
                <a:gd name="T1" fmla="*/ 169 h 236"/>
                <a:gd name="T2" fmla="*/ 279 w 279"/>
                <a:gd name="T3" fmla="*/ 180 h 236"/>
                <a:gd name="T4" fmla="*/ 268 w 279"/>
                <a:gd name="T5" fmla="*/ 203 h 236"/>
                <a:gd name="T6" fmla="*/ 241 w 279"/>
                <a:gd name="T7" fmla="*/ 197 h 236"/>
                <a:gd name="T8" fmla="*/ 236 w 279"/>
                <a:gd name="T9" fmla="*/ 195 h 236"/>
                <a:gd name="T10" fmla="*/ 220 w 279"/>
                <a:gd name="T11" fmla="*/ 189 h 236"/>
                <a:gd name="T12" fmla="*/ 212 w 279"/>
                <a:gd name="T13" fmla="*/ 190 h 236"/>
                <a:gd name="T14" fmla="*/ 189 w 279"/>
                <a:gd name="T15" fmla="*/ 196 h 236"/>
                <a:gd name="T16" fmla="*/ 177 w 279"/>
                <a:gd name="T17" fmla="*/ 191 h 236"/>
                <a:gd name="T18" fmla="*/ 172 w 279"/>
                <a:gd name="T19" fmla="*/ 178 h 236"/>
                <a:gd name="T20" fmla="*/ 173 w 279"/>
                <a:gd name="T21" fmla="*/ 169 h 236"/>
                <a:gd name="T22" fmla="*/ 173 w 279"/>
                <a:gd name="T23" fmla="*/ 162 h 236"/>
                <a:gd name="T24" fmla="*/ 157 w 279"/>
                <a:gd name="T25" fmla="*/ 159 h 236"/>
                <a:gd name="T26" fmla="*/ 139 w 279"/>
                <a:gd name="T27" fmla="*/ 155 h 236"/>
                <a:gd name="T28" fmla="*/ 125 w 279"/>
                <a:gd name="T29" fmla="*/ 142 h 236"/>
                <a:gd name="T30" fmla="*/ 127 w 279"/>
                <a:gd name="T31" fmla="*/ 159 h 236"/>
                <a:gd name="T32" fmla="*/ 127 w 279"/>
                <a:gd name="T33" fmla="*/ 165 h 236"/>
                <a:gd name="T34" fmla="*/ 165 w 279"/>
                <a:gd name="T35" fmla="*/ 188 h 236"/>
                <a:gd name="T36" fmla="*/ 147 w 279"/>
                <a:gd name="T37" fmla="*/ 204 h 236"/>
                <a:gd name="T38" fmla="*/ 122 w 279"/>
                <a:gd name="T39" fmla="*/ 224 h 236"/>
                <a:gd name="T40" fmla="*/ 142 w 279"/>
                <a:gd name="T41" fmla="*/ 233 h 236"/>
                <a:gd name="T42" fmla="*/ 104 w 279"/>
                <a:gd name="T43" fmla="*/ 234 h 236"/>
                <a:gd name="T44" fmla="*/ 56 w 279"/>
                <a:gd name="T45" fmla="*/ 232 h 236"/>
                <a:gd name="T46" fmla="*/ 58 w 279"/>
                <a:gd name="T47" fmla="*/ 227 h 236"/>
                <a:gd name="T48" fmla="*/ 49 w 279"/>
                <a:gd name="T49" fmla="*/ 215 h 236"/>
                <a:gd name="T50" fmla="*/ 7 w 279"/>
                <a:gd name="T51" fmla="*/ 173 h 236"/>
                <a:gd name="T52" fmla="*/ 18 w 279"/>
                <a:gd name="T53" fmla="*/ 151 h 236"/>
                <a:gd name="T54" fmla="*/ 40 w 279"/>
                <a:gd name="T55" fmla="*/ 106 h 236"/>
                <a:gd name="T56" fmla="*/ 45 w 279"/>
                <a:gd name="T57" fmla="*/ 89 h 236"/>
                <a:gd name="T58" fmla="*/ 47 w 279"/>
                <a:gd name="T59" fmla="*/ 61 h 236"/>
                <a:gd name="T60" fmla="*/ 50 w 279"/>
                <a:gd name="T61" fmla="*/ 33 h 236"/>
                <a:gd name="T62" fmla="*/ 51 w 279"/>
                <a:gd name="T63" fmla="*/ 14 h 236"/>
                <a:gd name="T64" fmla="*/ 58 w 279"/>
                <a:gd name="T65" fmla="*/ 2 h 236"/>
                <a:gd name="T66" fmla="*/ 72 w 279"/>
                <a:gd name="T67" fmla="*/ 0 h 236"/>
                <a:gd name="T68" fmla="*/ 88 w 279"/>
                <a:gd name="T69" fmla="*/ 3 h 236"/>
                <a:gd name="T70" fmla="*/ 97 w 279"/>
                <a:gd name="T71" fmla="*/ 8 h 236"/>
                <a:gd name="T72" fmla="*/ 104 w 279"/>
                <a:gd name="T73" fmla="*/ 10 h 236"/>
                <a:gd name="T74" fmla="*/ 113 w 279"/>
                <a:gd name="T75" fmla="*/ 7 h 236"/>
                <a:gd name="T76" fmla="*/ 135 w 279"/>
                <a:gd name="T77" fmla="*/ 15 h 236"/>
                <a:gd name="T78" fmla="*/ 160 w 279"/>
                <a:gd name="T79" fmla="*/ 21 h 236"/>
                <a:gd name="T80" fmla="*/ 171 w 279"/>
                <a:gd name="T81" fmla="*/ 21 h 236"/>
                <a:gd name="T82" fmla="*/ 184 w 279"/>
                <a:gd name="T83" fmla="*/ 17 h 236"/>
                <a:gd name="T84" fmla="*/ 198 w 279"/>
                <a:gd name="T85" fmla="*/ 24 h 236"/>
                <a:gd name="T86" fmla="*/ 222 w 279"/>
                <a:gd name="T87" fmla="*/ 20 h 236"/>
                <a:gd name="T88" fmla="*/ 234 w 279"/>
                <a:gd name="T89" fmla="*/ 41 h 236"/>
                <a:gd name="T90" fmla="*/ 242 w 279"/>
                <a:gd name="T91" fmla="*/ 43 h 236"/>
                <a:gd name="T92" fmla="*/ 244 w 279"/>
                <a:gd name="T93" fmla="*/ 50 h 236"/>
                <a:gd name="T94" fmla="*/ 265 w 279"/>
                <a:gd name="T95" fmla="*/ 71 h 236"/>
                <a:gd name="T96" fmla="*/ 272 w 279"/>
                <a:gd name="T97" fmla="*/ 85 h 236"/>
                <a:gd name="T98" fmla="*/ 271 w 279"/>
                <a:gd name="T99" fmla="*/ 99 h 236"/>
                <a:gd name="T100" fmla="*/ 270 w 279"/>
                <a:gd name="T101" fmla="*/ 106 h 236"/>
                <a:gd name="T102" fmla="*/ 271 w 279"/>
                <a:gd name="T103" fmla="*/ 126 h 236"/>
                <a:gd name="T104" fmla="*/ 271 w 279"/>
                <a:gd name="T105" fmla="*/ 139 h 236"/>
                <a:gd name="T106" fmla="*/ 273 w 279"/>
                <a:gd name="T107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9" h="236">
                  <a:moveTo>
                    <a:pt x="274" y="164"/>
                  </a:moveTo>
                  <a:lnTo>
                    <a:pt x="276" y="169"/>
                  </a:lnTo>
                  <a:lnTo>
                    <a:pt x="277" y="173"/>
                  </a:lnTo>
                  <a:lnTo>
                    <a:pt x="279" y="180"/>
                  </a:lnTo>
                  <a:lnTo>
                    <a:pt x="273" y="203"/>
                  </a:lnTo>
                  <a:lnTo>
                    <a:pt x="268" y="203"/>
                  </a:lnTo>
                  <a:lnTo>
                    <a:pt x="249" y="189"/>
                  </a:lnTo>
                  <a:lnTo>
                    <a:pt x="241" y="197"/>
                  </a:lnTo>
                  <a:lnTo>
                    <a:pt x="238" y="198"/>
                  </a:lnTo>
                  <a:lnTo>
                    <a:pt x="236" y="195"/>
                  </a:lnTo>
                  <a:lnTo>
                    <a:pt x="222" y="189"/>
                  </a:lnTo>
                  <a:lnTo>
                    <a:pt x="220" y="189"/>
                  </a:lnTo>
                  <a:lnTo>
                    <a:pt x="216" y="190"/>
                  </a:lnTo>
                  <a:lnTo>
                    <a:pt x="212" y="190"/>
                  </a:lnTo>
                  <a:lnTo>
                    <a:pt x="209" y="191"/>
                  </a:lnTo>
                  <a:lnTo>
                    <a:pt x="18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6" y="185"/>
                  </a:lnTo>
                  <a:lnTo>
                    <a:pt x="172" y="178"/>
                  </a:lnTo>
                  <a:lnTo>
                    <a:pt x="172" y="174"/>
                  </a:lnTo>
                  <a:lnTo>
                    <a:pt x="173" y="169"/>
                  </a:lnTo>
                  <a:lnTo>
                    <a:pt x="173" y="166"/>
                  </a:lnTo>
                  <a:lnTo>
                    <a:pt x="173" y="162"/>
                  </a:lnTo>
                  <a:lnTo>
                    <a:pt x="168" y="159"/>
                  </a:lnTo>
                  <a:lnTo>
                    <a:pt x="157" y="159"/>
                  </a:lnTo>
                  <a:lnTo>
                    <a:pt x="150" y="157"/>
                  </a:lnTo>
                  <a:lnTo>
                    <a:pt x="139" y="155"/>
                  </a:lnTo>
                  <a:lnTo>
                    <a:pt x="137" y="144"/>
                  </a:lnTo>
                  <a:lnTo>
                    <a:pt x="125" y="142"/>
                  </a:lnTo>
                  <a:lnTo>
                    <a:pt x="129" y="156"/>
                  </a:lnTo>
                  <a:lnTo>
                    <a:pt x="127" y="159"/>
                  </a:lnTo>
                  <a:lnTo>
                    <a:pt x="115" y="165"/>
                  </a:lnTo>
                  <a:lnTo>
                    <a:pt x="127" y="165"/>
                  </a:lnTo>
                  <a:lnTo>
                    <a:pt x="162" y="181"/>
                  </a:lnTo>
                  <a:lnTo>
                    <a:pt x="165" y="188"/>
                  </a:lnTo>
                  <a:lnTo>
                    <a:pt x="166" y="193"/>
                  </a:lnTo>
                  <a:lnTo>
                    <a:pt x="147" y="204"/>
                  </a:lnTo>
                  <a:lnTo>
                    <a:pt x="141" y="204"/>
                  </a:lnTo>
                  <a:lnTo>
                    <a:pt x="122" y="224"/>
                  </a:lnTo>
                  <a:lnTo>
                    <a:pt x="129" y="228"/>
                  </a:lnTo>
                  <a:lnTo>
                    <a:pt x="142" y="233"/>
                  </a:lnTo>
                  <a:lnTo>
                    <a:pt x="142" y="236"/>
                  </a:lnTo>
                  <a:lnTo>
                    <a:pt x="104" y="234"/>
                  </a:lnTo>
                  <a:lnTo>
                    <a:pt x="66" y="233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8" y="227"/>
                  </a:lnTo>
                  <a:lnTo>
                    <a:pt x="54" y="218"/>
                  </a:lnTo>
                  <a:lnTo>
                    <a:pt x="49" y="215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1" y="165"/>
                  </a:lnTo>
                  <a:lnTo>
                    <a:pt x="18" y="151"/>
                  </a:lnTo>
                  <a:lnTo>
                    <a:pt x="24" y="139"/>
                  </a:lnTo>
                  <a:lnTo>
                    <a:pt x="40" y="106"/>
                  </a:lnTo>
                  <a:lnTo>
                    <a:pt x="43" y="99"/>
                  </a:lnTo>
                  <a:lnTo>
                    <a:pt x="45" y="89"/>
                  </a:lnTo>
                  <a:lnTo>
                    <a:pt x="46" y="76"/>
                  </a:lnTo>
                  <a:lnTo>
                    <a:pt x="47" y="61"/>
                  </a:lnTo>
                  <a:lnTo>
                    <a:pt x="48" y="47"/>
                  </a:lnTo>
                  <a:lnTo>
                    <a:pt x="50" y="33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1" y="3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1" y="1"/>
                  </a:lnTo>
                  <a:lnTo>
                    <a:pt x="88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7"/>
                  </a:lnTo>
                  <a:lnTo>
                    <a:pt x="113" y="7"/>
                  </a:lnTo>
                  <a:lnTo>
                    <a:pt x="117" y="7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60" y="21"/>
                  </a:lnTo>
                  <a:lnTo>
                    <a:pt x="163" y="21"/>
                  </a:lnTo>
                  <a:lnTo>
                    <a:pt x="171" y="21"/>
                  </a:lnTo>
                  <a:lnTo>
                    <a:pt x="174" y="17"/>
                  </a:lnTo>
                  <a:lnTo>
                    <a:pt x="184" y="17"/>
                  </a:lnTo>
                  <a:lnTo>
                    <a:pt x="189" y="23"/>
                  </a:lnTo>
                  <a:lnTo>
                    <a:pt x="198" y="24"/>
                  </a:lnTo>
                  <a:lnTo>
                    <a:pt x="218" y="20"/>
                  </a:lnTo>
                  <a:lnTo>
                    <a:pt x="222" y="20"/>
                  </a:lnTo>
                  <a:lnTo>
                    <a:pt x="221" y="32"/>
                  </a:lnTo>
                  <a:lnTo>
                    <a:pt x="234" y="41"/>
                  </a:lnTo>
                  <a:lnTo>
                    <a:pt x="237" y="40"/>
                  </a:lnTo>
                  <a:lnTo>
                    <a:pt x="242" y="43"/>
                  </a:lnTo>
                  <a:lnTo>
                    <a:pt x="244" y="45"/>
                  </a:lnTo>
                  <a:lnTo>
                    <a:pt x="244" y="50"/>
                  </a:lnTo>
                  <a:lnTo>
                    <a:pt x="258" y="61"/>
                  </a:lnTo>
                  <a:lnTo>
                    <a:pt x="265" y="71"/>
                  </a:lnTo>
                  <a:lnTo>
                    <a:pt x="268" y="78"/>
                  </a:lnTo>
                  <a:lnTo>
                    <a:pt x="272" y="85"/>
                  </a:lnTo>
                  <a:lnTo>
                    <a:pt x="272" y="88"/>
                  </a:lnTo>
                  <a:lnTo>
                    <a:pt x="271" y="99"/>
                  </a:lnTo>
                  <a:lnTo>
                    <a:pt x="270" y="103"/>
                  </a:lnTo>
                  <a:lnTo>
                    <a:pt x="270" y="106"/>
                  </a:lnTo>
                  <a:lnTo>
                    <a:pt x="270" y="118"/>
                  </a:lnTo>
                  <a:lnTo>
                    <a:pt x="271" y="126"/>
                  </a:lnTo>
                  <a:lnTo>
                    <a:pt x="271" y="133"/>
                  </a:lnTo>
                  <a:lnTo>
                    <a:pt x="271" y="139"/>
                  </a:lnTo>
                  <a:lnTo>
                    <a:pt x="271" y="157"/>
                  </a:lnTo>
                  <a:lnTo>
                    <a:pt x="273" y="161"/>
                  </a:lnTo>
                  <a:lnTo>
                    <a:pt x="274" y="1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9" name="Guayama">
              <a:extLst>
                <a:ext uri="{FF2B5EF4-FFF2-40B4-BE49-F238E27FC236}">
                  <a16:creationId xmlns:a16="http://schemas.microsoft.com/office/drawing/2014/main" id="{E6013F63-6BDA-7AEC-F13A-B9EFE3D03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656" y="2034174"/>
              <a:ext cx="775727" cy="890627"/>
            </a:xfrm>
            <a:custGeom>
              <a:avLst/>
              <a:gdLst>
                <a:gd name="T0" fmla="*/ 327 w 368"/>
                <a:gd name="T1" fmla="*/ 12 h 412"/>
                <a:gd name="T2" fmla="*/ 353 w 368"/>
                <a:gd name="T3" fmla="*/ 39 h 412"/>
                <a:gd name="T4" fmla="*/ 337 w 368"/>
                <a:gd name="T5" fmla="*/ 61 h 412"/>
                <a:gd name="T6" fmla="*/ 326 w 368"/>
                <a:gd name="T7" fmla="*/ 64 h 412"/>
                <a:gd name="T8" fmla="*/ 306 w 368"/>
                <a:gd name="T9" fmla="*/ 77 h 412"/>
                <a:gd name="T10" fmla="*/ 305 w 368"/>
                <a:gd name="T11" fmla="*/ 99 h 412"/>
                <a:gd name="T12" fmla="*/ 294 w 368"/>
                <a:gd name="T13" fmla="*/ 102 h 412"/>
                <a:gd name="T14" fmla="*/ 286 w 368"/>
                <a:gd name="T15" fmla="*/ 117 h 412"/>
                <a:gd name="T16" fmla="*/ 292 w 368"/>
                <a:gd name="T17" fmla="*/ 145 h 412"/>
                <a:gd name="T18" fmla="*/ 293 w 368"/>
                <a:gd name="T19" fmla="*/ 152 h 412"/>
                <a:gd name="T20" fmla="*/ 294 w 368"/>
                <a:gd name="T21" fmla="*/ 164 h 412"/>
                <a:gd name="T22" fmla="*/ 302 w 368"/>
                <a:gd name="T23" fmla="*/ 175 h 412"/>
                <a:gd name="T24" fmla="*/ 286 w 368"/>
                <a:gd name="T25" fmla="*/ 191 h 412"/>
                <a:gd name="T26" fmla="*/ 272 w 368"/>
                <a:gd name="T27" fmla="*/ 197 h 412"/>
                <a:gd name="T28" fmla="*/ 281 w 368"/>
                <a:gd name="T29" fmla="*/ 207 h 412"/>
                <a:gd name="T30" fmla="*/ 297 w 368"/>
                <a:gd name="T31" fmla="*/ 218 h 412"/>
                <a:gd name="T32" fmla="*/ 326 w 368"/>
                <a:gd name="T33" fmla="*/ 271 h 412"/>
                <a:gd name="T34" fmla="*/ 325 w 368"/>
                <a:gd name="T35" fmla="*/ 287 h 412"/>
                <a:gd name="T36" fmla="*/ 328 w 368"/>
                <a:gd name="T37" fmla="*/ 319 h 412"/>
                <a:gd name="T38" fmla="*/ 307 w 368"/>
                <a:gd name="T39" fmla="*/ 325 h 412"/>
                <a:gd name="T40" fmla="*/ 258 w 368"/>
                <a:gd name="T41" fmla="*/ 349 h 412"/>
                <a:gd name="T42" fmla="*/ 196 w 368"/>
                <a:gd name="T43" fmla="*/ 370 h 412"/>
                <a:gd name="T44" fmla="*/ 181 w 368"/>
                <a:gd name="T45" fmla="*/ 380 h 412"/>
                <a:gd name="T46" fmla="*/ 151 w 368"/>
                <a:gd name="T47" fmla="*/ 400 h 412"/>
                <a:gd name="T48" fmla="*/ 127 w 368"/>
                <a:gd name="T49" fmla="*/ 409 h 412"/>
                <a:gd name="T50" fmla="*/ 123 w 368"/>
                <a:gd name="T51" fmla="*/ 394 h 412"/>
                <a:gd name="T52" fmla="*/ 114 w 368"/>
                <a:gd name="T53" fmla="*/ 404 h 412"/>
                <a:gd name="T54" fmla="*/ 83 w 368"/>
                <a:gd name="T55" fmla="*/ 395 h 412"/>
                <a:gd name="T56" fmla="*/ 66 w 368"/>
                <a:gd name="T57" fmla="*/ 396 h 412"/>
                <a:gd name="T58" fmla="*/ 56 w 368"/>
                <a:gd name="T59" fmla="*/ 392 h 412"/>
                <a:gd name="T60" fmla="*/ 39 w 368"/>
                <a:gd name="T61" fmla="*/ 396 h 412"/>
                <a:gd name="T62" fmla="*/ 0 w 368"/>
                <a:gd name="T63" fmla="*/ 376 h 412"/>
                <a:gd name="T64" fmla="*/ 44 w 368"/>
                <a:gd name="T65" fmla="*/ 381 h 412"/>
                <a:gd name="T66" fmla="*/ 69 w 368"/>
                <a:gd name="T67" fmla="*/ 392 h 412"/>
                <a:gd name="T68" fmla="*/ 75 w 368"/>
                <a:gd name="T69" fmla="*/ 362 h 412"/>
                <a:gd name="T70" fmla="*/ 58 w 368"/>
                <a:gd name="T71" fmla="*/ 357 h 412"/>
                <a:gd name="T72" fmla="*/ 16 w 368"/>
                <a:gd name="T73" fmla="*/ 333 h 412"/>
                <a:gd name="T74" fmla="*/ 17 w 368"/>
                <a:gd name="T75" fmla="*/ 318 h 412"/>
                <a:gd name="T76" fmla="*/ 17 w 368"/>
                <a:gd name="T77" fmla="*/ 297 h 412"/>
                <a:gd name="T78" fmla="*/ 17 w 368"/>
                <a:gd name="T79" fmla="*/ 278 h 412"/>
                <a:gd name="T80" fmla="*/ 18 w 368"/>
                <a:gd name="T81" fmla="*/ 257 h 412"/>
                <a:gd name="T82" fmla="*/ 18 w 368"/>
                <a:gd name="T83" fmla="*/ 221 h 412"/>
                <a:gd name="T84" fmla="*/ 35 w 368"/>
                <a:gd name="T85" fmla="*/ 202 h 412"/>
                <a:gd name="T86" fmla="*/ 77 w 368"/>
                <a:gd name="T87" fmla="*/ 188 h 412"/>
                <a:gd name="T88" fmla="*/ 85 w 368"/>
                <a:gd name="T89" fmla="*/ 172 h 412"/>
                <a:gd name="T90" fmla="*/ 109 w 368"/>
                <a:gd name="T91" fmla="*/ 132 h 412"/>
                <a:gd name="T92" fmla="*/ 147 w 368"/>
                <a:gd name="T93" fmla="*/ 150 h 412"/>
                <a:gd name="T94" fmla="*/ 173 w 368"/>
                <a:gd name="T95" fmla="*/ 161 h 412"/>
                <a:gd name="T96" fmla="*/ 187 w 368"/>
                <a:gd name="T97" fmla="*/ 159 h 412"/>
                <a:gd name="T98" fmla="*/ 193 w 368"/>
                <a:gd name="T99" fmla="*/ 150 h 412"/>
                <a:gd name="T100" fmla="*/ 203 w 368"/>
                <a:gd name="T101" fmla="*/ 129 h 412"/>
                <a:gd name="T102" fmla="*/ 215 w 368"/>
                <a:gd name="T103" fmla="*/ 103 h 412"/>
                <a:gd name="T104" fmla="*/ 212 w 368"/>
                <a:gd name="T105" fmla="*/ 80 h 412"/>
                <a:gd name="T106" fmla="*/ 206 w 368"/>
                <a:gd name="T107" fmla="*/ 66 h 412"/>
                <a:gd name="T108" fmla="*/ 194 w 368"/>
                <a:gd name="T109" fmla="*/ 43 h 412"/>
                <a:gd name="T110" fmla="*/ 199 w 368"/>
                <a:gd name="T111" fmla="*/ 25 h 412"/>
                <a:gd name="T112" fmla="*/ 240 w 368"/>
                <a:gd name="T113" fmla="*/ 20 h 412"/>
                <a:gd name="T114" fmla="*/ 304 w 368"/>
                <a:gd name="T115" fmla="*/ 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412">
                  <a:moveTo>
                    <a:pt x="319" y="4"/>
                  </a:moveTo>
                  <a:lnTo>
                    <a:pt x="321" y="5"/>
                  </a:lnTo>
                  <a:lnTo>
                    <a:pt x="327" y="12"/>
                  </a:lnTo>
                  <a:lnTo>
                    <a:pt x="346" y="10"/>
                  </a:lnTo>
                  <a:lnTo>
                    <a:pt x="368" y="0"/>
                  </a:lnTo>
                  <a:lnTo>
                    <a:pt x="353" y="39"/>
                  </a:lnTo>
                  <a:lnTo>
                    <a:pt x="352" y="41"/>
                  </a:lnTo>
                  <a:lnTo>
                    <a:pt x="347" y="45"/>
                  </a:lnTo>
                  <a:lnTo>
                    <a:pt x="337" y="61"/>
                  </a:lnTo>
                  <a:lnTo>
                    <a:pt x="335" y="65"/>
                  </a:lnTo>
                  <a:lnTo>
                    <a:pt x="330" y="64"/>
                  </a:lnTo>
                  <a:lnTo>
                    <a:pt x="326" y="64"/>
                  </a:lnTo>
                  <a:lnTo>
                    <a:pt x="325" y="67"/>
                  </a:lnTo>
                  <a:lnTo>
                    <a:pt x="314" y="74"/>
                  </a:lnTo>
                  <a:lnTo>
                    <a:pt x="306" y="77"/>
                  </a:lnTo>
                  <a:lnTo>
                    <a:pt x="308" y="86"/>
                  </a:lnTo>
                  <a:lnTo>
                    <a:pt x="309" y="91"/>
                  </a:lnTo>
                  <a:lnTo>
                    <a:pt x="305" y="99"/>
                  </a:lnTo>
                  <a:lnTo>
                    <a:pt x="301" y="102"/>
                  </a:lnTo>
                  <a:lnTo>
                    <a:pt x="297" y="103"/>
                  </a:lnTo>
                  <a:lnTo>
                    <a:pt x="294" y="102"/>
                  </a:lnTo>
                  <a:lnTo>
                    <a:pt x="289" y="106"/>
                  </a:lnTo>
                  <a:lnTo>
                    <a:pt x="289" y="111"/>
                  </a:lnTo>
                  <a:lnTo>
                    <a:pt x="286" y="117"/>
                  </a:lnTo>
                  <a:lnTo>
                    <a:pt x="291" y="133"/>
                  </a:lnTo>
                  <a:lnTo>
                    <a:pt x="294" y="136"/>
                  </a:lnTo>
                  <a:lnTo>
                    <a:pt x="292" y="145"/>
                  </a:lnTo>
                  <a:lnTo>
                    <a:pt x="290" y="147"/>
                  </a:lnTo>
                  <a:lnTo>
                    <a:pt x="291" y="150"/>
                  </a:lnTo>
                  <a:lnTo>
                    <a:pt x="293" y="152"/>
                  </a:lnTo>
                  <a:lnTo>
                    <a:pt x="295" y="156"/>
                  </a:lnTo>
                  <a:lnTo>
                    <a:pt x="294" y="159"/>
                  </a:lnTo>
                  <a:lnTo>
                    <a:pt x="294" y="164"/>
                  </a:lnTo>
                  <a:lnTo>
                    <a:pt x="296" y="166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292" y="185"/>
                  </a:lnTo>
                  <a:lnTo>
                    <a:pt x="289" y="187"/>
                  </a:lnTo>
                  <a:lnTo>
                    <a:pt x="286" y="191"/>
                  </a:lnTo>
                  <a:lnTo>
                    <a:pt x="281" y="191"/>
                  </a:lnTo>
                  <a:lnTo>
                    <a:pt x="277" y="193"/>
                  </a:lnTo>
                  <a:lnTo>
                    <a:pt x="272" y="197"/>
                  </a:lnTo>
                  <a:lnTo>
                    <a:pt x="277" y="199"/>
                  </a:lnTo>
                  <a:lnTo>
                    <a:pt x="281" y="200"/>
                  </a:lnTo>
                  <a:lnTo>
                    <a:pt x="281" y="207"/>
                  </a:lnTo>
                  <a:lnTo>
                    <a:pt x="283" y="208"/>
                  </a:lnTo>
                  <a:lnTo>
                    <a:pt x="288" y="213"/>
                  </a:lnTo>
                  <a:lnTo>
                    <a:pt x="297" y="218"/>
                  </a:lnTo>
                  <a:lnTo>
                    <a:pt x="304" y="234"/>
                  </a:lnTo>
                  <a:lnTo>
                    <a:pt x="326" y="266"/>
                  </a:lnTo>
                  <a:lnTo>
                    <a:pt x="326" y="271"/>
                  </a:lnTo>
                  <a:lnTo>
                    <a:pt x="326" y="277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91"/>
                  </a:lnTo>
                  <a:lnTo>
                    <a:pt x="325" y="296"/>
                  </a:lnTo>
                  <a:lnTo>
                    <a:pt x="328" y="319"/>
                  </a:lnTo>
                  <a:lnTo>
                    <a:pt x="330" y="324"/>
                  </a:lnTo>
                  <a:lnTo>
                    <a:pt x="318" y="327"/>
                  </a:lnTo>
                  <a:lnTo>
                    <a:pt x="307" y="325"/>
                  </a:lnTo>
                  <a:lnTo>
                    <a:pt x="291" y="330"/>
                  </a:lnTo>
                  <a:lnTo>
                    <a:pt x="266" y="345"/>
                  </a:lnTo>
                  <a:lnTo>
                    <a:pt x="258" y="349"/>
                  </a:lnTo>
                  <a:lnTo>
                    <a:pt x="247" y="355"/>
                  </a:lnTo>
                  <a:lnTo>
                    <a:pt x="203" y="370"/>
                  </a:lnTo>
                  <a:lnTo>
                    <a:pt x="196" y="370"/>
                  </a:lnTo>
                  <a:lnTo>
                    <a:pt x="187" y="377"/>
                  </a:lnTo>
                  <a:lnTo>
                    <a:pt x="183" y="379"/>
                  </a:lnTo>
                  <a:lnTo>
                    <a:pt x="181" y="380"/>
                  </a:lnTo>
                  <a:lnTo>
                    <a:pt x="169" y="383"/>
                  </a:lnTo>
                  <a:lnTo>
                    <a:pt x="159" y="391"/>
                  </a:lnTo>
                  <a:lnTo>
                    <a:pt x="151" y="400"/>
                  </a:lnTo>
                  <a:lnTo>
                    <a:pt x="143" y="404"/>
                  </a:lnTo>
                  <a:lnTo>
                    <a:pt x="123" y="412"/>
                  </a:lnTo>
                  <a:lnTo>
                    <a:pt x="127" y="409"/>
                  </a:lnTo>
                  <a:lnTo>
                    <a:pt x="128" y="404"/>
                  </a:lnTo>
                  <a:lnTo>
                    <a:pt x="132" y="393"/>
                  </a:lnTo>
                  <a:lnTo>
                    <a:pt x="123" y="394"/>
                  </a:lnTo>
                  <a:lnTo>
                    <a:pt x="122" y="403"/>
                  </a:lnTo>
                  <a:lnTo>
                    <a:pt x="120" y="405"/>
                  </a:lnTo>
                  <a:lnTo>
                    <a:pt x="114" y="404"/>
                  </a:lnTo>
                  <a:lnTo>
                    <a:pt x="93" y="394"/>
                  </a:lnTo>
                  <a:lnTo>
                    <a:pt x="90" y="393"/>
                  </a:lnTo>
                  <a:lnTo>
                    <a:pt x="83" y="395"/>
                  </a:lnTo>
                  <a:lnTo>
                    <a:pt x="74" y="395"/>
                  </a:lnTo>
                  <a:lnTo>
                    <a:pt x="69" y="395"/>
                  </a:lnTo>
                  <a:lnTo>
                    <a:pt x="66" y="396"/>
                  </a:lnTo>
                  <a:lnTo>
                    <a:pt x="61" y="395"/>
                  </a:lnTo>
                  <a:lnTo>
                    <a:pt x="58" y="393"/>
                  </a:lnTo>
                  <a:lnTo>
                    <a:pt x="56" y="392"/>
                  </a:lnTo>
                  <a:lnTo>
                    <a:pt x="50" y="390"/>
                  </a:lnTo>
                  <a:lnTo>
                    <a:pt x="43" y="393"/>
                  </a:lnTo>
                  <a:lnTo>
                    <a:pt x="39" y="396"/>
                  </a:lnTo>
                  <a:lnTo>
                    <a:pt x="37" y="402"/>
                  </a:lnTo>
                  <a:lnTo>
                    <a:pt x="31" y="410"/>
                  </a:lnTo>
                  <a:lnTo>
                    <a:pt x="0" y="376"/>
                  </a:lnTo>
                  <a:lnTo>
                    <a:pt x="24" y="375"/>
                  </a:lnTo>
                  <a:lnTo>
                    <a:pt x="29" y="378"/>
                  </a:lnTo>
                  <a:lnTo>
                    <a:pt x="44" y="381"/>
                  </a:lnTo>
                  <a:lnTo>
                    <a:pt x="56" y="386"/>
                  </a:lnTo>
                  <a:lnTo>
                    <a:pt x="59" y="388"/>
                  </a:lnTo>
                  <a:lnTo>
                    <a:pt x="69" y="392"/>
                  </a:lnTo>
                  <a:lnTo>
                    <a:pt x="74" y="388"/>
                  </a:lnTo>
                  <a:lnTo>
                    <a:pt x="91" y="374"/>
                  </a:lnTo>
                  <a:lnTo>
                    <a:pt x="75" y="362"/>
                  </a:lnTo>
                  <a:lnTo>
                    <a:pt x="70" y="360"/>
                  </a:lnTo>
                  <a:lnTo>
                    <a:pt x="63" y="358"/>
                  </a:lnTo>
                  <a:lnTo>
                    <a:pt x="58" y="357"/>
                  </a:lnTo>
                  <a:lnTo>
                    <a:pt x="33" y="340"/>
                  </a:lnTo>
                  <a:lnTo>
                    <a:pt x="31" y="339"/>
                  </a:lnTo>
                  <a:lnTo>
                    <a:pt x="16" y="333"/>
                  </a:lnTo>
                  <a:lnTo>
                    <a:pt x="16" y="324"/>
                  </a:lnTo>
                  <a:lnTo>
                    <a:pt x="17" y="321"/>
                  </a:lnTo>
                  <a:lnTo>
                    <a:pt x="17" y="318"/>
                  </a:lnTo>
                  <a:lnTo>
                    <a:pt x="17" y="310"/>
                  </a:lnTo>
                  <a:lnTo>
                    <a:pt x="17" y="301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7" y="288"/>
                  </a:lnTo>
                  <a:lnTo>
                    <a:pt x="17" y="278"/>
                  </a:lnTo>
                  <a:lnTo>
                    <a:pt x="17" y="273"/>
                  </a:lnTo>
                  <a:lnTo>
                    <a:pt x="18" y="259"/>
                  </a:lnTo>
                  <a:lnTo>
                    <a:pt x="18" y="257"/>
                  </a:lnTo>
                  <a:lnTo>
                    <a:pt x="18" y="25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26" y="210"/>
                  </a:lnTo>
                  <a:lnTo>
                    <a:pt x="27" y="207"/>
                  </a:lnTo>
                  <a:lnTo>
                    <a:pt x="35" y="202"/>
                  </a:lnTo>
                  <a:lnTo>
                    <a:pt x="38" y="200"/>
                  </a:lnTo>
                  <a:lnTo>
                    <a:pt x="64" y="190"/>
                  </a:lnTo>
                  <a:lnTo>
                    <a:pt x="77" y="188"/>
                  </a:lnTo>
                  <a:lnTo>
                    <a:pt x="75" y="181"/>
                  </a:lnTo>
                  <a:lnTo>
                    <a:pt x="81" y="175"/>
                  </a:lnTo>
                  <a:lnTo>
                    <a:pt x="85" y="172"/>
                  </a:lnTo>
                  <a:lnTo>
                    <a:pt x="88" y="172"/>
                  </a:lnTo>
                  <a:lnTo>
                    <a:pt x="96" y="157"/>
                  </a:lnTo>
                  <a:lnTo>
                    <a:pt x="109" y="132"/>
                  </a:lnTo>
                  <a:lnTo>
                    <a:pt x="130" y="143"/>
                  </a:lnTo>
                  <a:lnTo>
                    <a:pt x="141" y="149"/>
                  </a:lnTo>
                  <a:lnTo>
                    <a:pt x="147" y="150"/>
                  </a:lnTo>
                  <a:lnTo>
                    <a:pt x="162" y="157"/>
                  </a:lnTo>
                  <a:lnTo>
                    <a:pt x="168" y="161"/>
                  </a:lnTo>
                  <a:lnTo>
                    <a:pt x="173" y="161"/>
                  </a:lnTo>
                  <a:lnTo>
                    <a:pt x="175" y="162"/>
                  </a:lnTo>
                  <a:lnTo>
                    <a:pt x="183" y="159"/>
                  </a:lnTo>
                  <a:lnTo>
                    <a:pt x="187" y="159"/>
                  </a:lnTo>
                  <a:lnTo>
                    <a:pt x="190" y="158"/>
                  </a:lnTo>
                  <a:lnTo>
                    <a:pt x="195" y="157"/>
                  </a:lnTo>
                  <a:lnTo>
                    <a:pt x="193" y="150"/>
                  </a:lnTo>
                  <a:lnTo>
                    <a:pt x="197" y="136"/>
                  </a:lnTo>
                  <a:lnTo>
                    <a:pt x="199" y="134"/>
                  </a:lnTo>
                  <a:lnTo>
                    <a:pt x="203" y="129"/>
                  </a:lnTo>
                  <a:lnTo>
                    <a:pt x="204" y="125"/>
                  </a:lnTo>
                  <a:lnTo>
                    <a:pt x="208" y="109"/>
                  </a:lnTo>
                  <a:lnTo>
                    <a:pt x="215" y="103"/>
                  </a:lnTo>
                  <a:lnTo>
                    <a:pt x="213" y="87"/>
                  </a:lnTo>
                  <a:lnTo>
                    <a:pt x="210" y="85"/>
                  </a:lnTo>
                  <a:lnTo>
                    <a:pt x="212" y="80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6" y="66"/>
                  </a:lnTo>
                  <a:lnTo>
                    <a:pt x="197" y="49"/>
                  </a:lnTo>
                  <a:lnTo>
                    <a:pt x="196" y="46"/>
                  </a:lnTo>
                  <a:lnTo>
                    <a:pt x="194" y="43"/>
                  </a:lnTo>
                  <a:lnTo>
                    <a:pt x="196" y="39"/>
                  </a:lnTo>
                  <a:lnTo>
                    <a:pt x="196" y="34"/>
                  </a:lnTo>
                  <a:lnTo>
                    <a:pt x="199" y="25"/>
                  </a:lnTo>
                  <a:lnTo>
                    <a:pt x="202" y="25"/>
                  </a:lnTo>
                  <a:lnTo>
                    <a:pt x="207" y="29"/>
                  </a:lnTo>
                  <a:lnTo>
                    <a:pt x="240" y="20"/>
                  </a:lnTo>
                  <a:lnTo>
                    <a:pt x="240" y="17"/>
                  </a:lnTo>
                  <a:lnTo>
                    <a:pt x="271" y="6"/>
                  </a:lnTo>
                  <a:lnTo>
                    <a:pt x="304" y="8"/>
                  </a:lnTo>
                  <a:lnTo>
                    <a:pt x="319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0" name="Guayanilla">
              <a:extLst>
                <a:ext uri="{FF2B5EF4-FFF2-40B4-BE49-F238E27FC236}">
                  <a16:creationId xmlns:a16="http://schemas.microsoft.com/office/drawing/2014/main" id="{C53E115E-7C41-9861-E75A-7BAB681DE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636" y="1882854"/>
              <a:ext cx="577579" cy="920890"/>
            </a:xfrm>
            <a:custGeom>
              <a:avLst/>
              <a:gdLst>
                <a:gd name="T0" fmla="*/ 156 w 274"/>
                <a:gd name="T1" fmla="*/ 328 h 426"/>
                <a:gd name="T2" fmla="*/ 126 w 274"/>
                <a:gd name="T3" fmla="*/ 345 h 426"/>
                <a:gd name="T4" fmla="*/ 158 w 274"/>
                <a:gd name="T5" fmla="*/ 350 h 426"/>
                <a:gd name="T6" fmla="*/ 146 w 274"/>
                <a:gd name="T7" fmla="*/ 383 h 426"/>
                <a:gd name="T8" fmla="*/ 61 w 274"/>
                <a:gd name="T9" fmla="*/ 421 h 426"/>
                <a:gd name="T10" fmla="*/ 0 w 274"/>
                <a:gd name="T11" fmla="*/ 422 h 426"/>
                <a:gd name="T12" fmla="*/ 39 w 274"/>
                <a:gd name="T13" fmla="*/ 357 h 426"/>
                <a:gd name="T14" fmla="*/ 49 w 274"/>
                <a:gd name="T15" fmla="*/ 324 h 426"/>
                <a:gd name="T16" fmla="*/ 50 w 274"/>
                <a:gd name="T17" fmla="*/ 295 h 426"/>
                <a:gd name="T18" fmla="*/ 58 w 274"/>
                <a:gd name="T19" fmla="*/ 273 h 426"/>
                <a:gd name="T20" fmla="*/ 73 w 274"/>
                <a:gd name="T21" fmla="*/ 261 h 426"/>
                <a:gd name="T22" fmla="*/ 72 w 274"/>
                <a:gd name="T23" fmla="*/ 242 h 426"/>
                <a:gd name="T24" fmla="*/ 64 w 274"/>
                <a:gd name="T25" fmla="*/ 219 h 426"/>
                <a:gd name="T26" fmla="*/ 66 w 274"/>
                <a:gd name="T27" fmla="*/ 208 h 426"/>
                <a:gd name="T28" fmla="*/ 73 w 274"/>
                <a:gd name="T29" fmla="*/ 197 h 426"/>
                <a:gd name="T30" fmla="*/ 78 w 274"/>
                <a:gd name="T31" fmla="*/ 172 h 426"/>
                <a:gd name="T32" fmla="*/ 85 w 274"/>
                <a:gd name="T33" fmla="*/ 153 h 426"/>
                <a:gd name="T34" fmla="*/ 95 w 274"/>
                <a:gd name="T35" fmla="*/ 138 h 426"/>
                <a:gd name="T36" fmla="*/ 101 w 274"/>
                <a:gd name="T37" fmla="*/ 129 h 426"/>
                <a:gd name="T38" fmla="*/ 108 w 274"/>
                <a:gd name="T39" fmla="*/ 118 h 426"/>
                <a:gd name="T40" fmla="*/ 107 w 274"/>
                <a:gd name="T41" fmla="*/ 91 h 426"/>
                <a:gd name="T42" fmla="*/ 101 w 274"/>
                <a:gd name="T43" fmla="*/ 74 h 426"/>
                <a:gd name="T44" fmla="*/ 97 w 274"/>
                <a:gd name="T45" fmla="*/ 57 h 426"/>
                <a:gd name="T46" fmla="*/ 105 w 274"/>
                <a:gd name="T47" fmla="*/ 53 h 426"/>
                <a:gd name="T48" fmla="*/ 124 w 274"/>
                <a:gd name="T49" fmla="*/ 12 h 426"/>
                <a:gd name="T50" fmla="*/ 143 w 274"/>
                <a:gd name="T51" fmla="*/ 7 h 426"/>
                <a:gd name="T52" fmla="*/ 159 w 274"/>
                <a:gd name="T53" fmla="*/ 0 h 426"/>
                <a:gd name="T54" fmla="*/ 176 w 274"/>
                <a:gd name="T55" fmla="*/ 9 h 426"/>
                <a:gd name="T56" fmla="*/ 192 w 274"/>
                <a:gd name="T57" fmla="*/ 7 h 426"/>
                <a:gd name="T58" fmla="*/ 209 w 274"/>
                <a:gd name="T59" fmla="*/ 57 h 426"/>
                <a:gd name="T60" fmla="*/ 200 w 274"/>
                <a:gd name="T61" fmla="*/ 72 h 426"/>
                <a:gd name="T62" fmla="*/ 202 w 274"/>
                <a:gd name="T63" fmla="*/ 81 h 426"/>
                <a:gd name="T64" fmla="*/ 197 w 274"/>
                <a:gd name="T65" fmla="*/ 95 h 426"/>
                <a:gd name="T66" fmla="*/ 192 w 274"/>
                <a:gd name="T67" fmla="*/ 119 h 426"/>
                <a:gd name="T68" fmla="*/ 199 w 274"/>
                <a:gd name="T69" fmla="*/ 138 h 426"/>
                <a:gd name="T70" fmla="*/ 194 w 274"/>
                <a:gd name="T71" fmla="*/ 151 h 426"/>
                <a:gd name="T72" fmla="*/ 196 w 274"/>
                <a:gd name="T73" fmla="*/ 170 h 426"/>
                <a:gd name="T74" fmla="*/ 192 w 274"/>
                <a:gd name="T75" fmla="*/ 184 h 426"/>
                <a:gd name="T76" fmla="*/ 196 w 274"/>
                <a:gd name="T77" fmla="*/ 194 h 426"/>
                <a:gd name="T78" fmla="*/ 196 w 274"/>
                <a:gd name="T79" fmla="*/ 207 h 426"/>
                <a:gd name="T80" fmla="*/ 199 w 274"/>
                <a:gd name="T81" fmla="*/ 221 h 426"/>
                <a:gd name="T82" fmla="*/ 206 w 274"/>
                <a:gd name="T83" fmla="*/ 216 h 426"/>
                <a:gd name="T84" fmla="*/ 225 w 274"/>
                <a:gd name="T85" fmla="*/ 191 h 426"/>
                <a:gd name="T86" fmla="*/ 259 w 274"/>
                <a:gd name="T87" fmla="*/ 214 h 426"/>
                <a:gd name="T88" fmla="*/ 264 w 274"/>
                <a:gd name="T89" fmla="*/ 222 h 426"/>
                <a:gd name="T90" fmla="*/ 263 w 274"/>
                <a:gd name="T91" fmla="*/ 232 h 426"/>
                <a:gd name="T92" fmla="*/ 256 w 274"/>
                <a:gd name="T93" fmla="*/ 246 h 426"/>
                <a:gd name="T94" fmla="*/ 274 w 274"/>
                <a:gd name="T95" fmla="*/ 274 h 426"/>
                <a:gd name="T96" fmla="*/ 258 w 274"/>
                <a:gd name="T97" fmla="*/ 285 h 426"/>
                <a:gd name="T98" fmla="*/ 243 w 274"/>
                <a:gd name="T99" fmla="*/ 291 h 426"/>
                <a:gd name="T100" fmla="*/ 234 w 274"/>
                <a:gd name="T101" fmla="*/ 301 h 426"/>
                <a:gd name="T102" fmla="*/ 229 w 274"/>
                <a:gd name="T103" fmla="*/ 317 h 426"/>
                <a:gd name="T104" fmla="*/ 216 w 274"/>
                <a:gd name="T105" fmla="*/ 317 h 426"/>
                <a:gd name="T106" fmla="*/ 205 w 274"/>
                <a:gd name="T107" fmla="*/ 307 h 426"/>
                <a:gd name="T108" fmla="*/ 194 w 274"/>
                <a:gd name="T109" fmla="*/ 303 h 426"/>
                <a:gd name="T110" fmla="*/ 160 w 274"/>
                <a:gd name="T111" fmla="*/ 32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4" h="426">
                  <a:moveTo>
                    <a:pt x="160" y="322"/>
                  </a:moveTo>
                  <a:lnTo>
                    <a:pt x="158" y="325"/>
                  </a:lnTo>
                  <a:lnTo>
                    <a:pt x="156" y="328"/>
                  </a:lnTo>
                  <a:lnTo>
                    <a:pt x="152" y="328"/>
                  </a:lnTo>
                  <a:lnTo>
                    <a:pt x="126" y="329"/>
                  </a:lnTo>
                  <a:lnTo>
                    <a:pt x="126" y="345"/>
                  </a:lnTo>
                  <a:lnTo>
                    <a:pt x="124" y="359"/>
                  </a:lnTo>
                  <a:lnTo>
                    <a:pt x="104" y="368"/>
                  </a:lnTo>
                  <a:lnTo>
                    <a:pt x="158" y="350"/>
                  </a:lnTo>
                  <a:lnTo>
                    <a:pt x="160" y="355"/>
                  </a:lnTo>
                  <a:lnTo>
                    <a:pt x="151" y="380"/>
                  </a:lnTo>
                  <a:lnTo>
                    <a:pt x="146" y="383"/>
                  </a:lnTo>
                  <a:lnTo>
                    <a:pt x="131" y="387"/>
                  </a:lnTo>
                  <a:lnTo>
                    <a:pt x="115" y="393"/>
                  </a:lnTo>
                  <a:lnTo>
                    <a:pt x="61" y="421"/>
                  </a:lnTo>
                  <a:lnTo>
                    <a:pt x="9" y="426"/>
                  </a:lnTo>
                  <a:lnTo>
                    <a:pt x="4" y="424"/>
                  </a:lnTo>
                  <a:lnTo>
                    <a:pt x="0" y="422"/>
                  </a:lnTo>
                  <a:lnTo>
                    <a:pt x="12" y="413"/>
                  </a:lnTo>
                  <a:lnTo>
                    <a:pt x="28" y="402"/>
                  </a:lnTo>
                  <a:lnTo>
                    <a:pt x="39" y="357"/>
                  </a:lnTo>
                  <a:lnTo>
                    <a:pt x="39" y="351"/>
                  </a:lnTo>
                  <a:lnTo>
                    <a:pt x="49" y="330"/>
                  </a:lnTo>
                  <a:lnTo>
                    <a:pt x="49" y="324"/>
                  </a:lnTo>
                  <a:lnTo>
                    <a:pt x="59" y="319"/>
                  </a:lnTo>
                  <a:lnTo>
                    <a:pt x="62" y="313"/>
                  </a:lnTo>
                  <a:lnTo>
                    <a:pt x="50" y="295"/>
                  </a:lnTo>
                  <a:lnTo>
                    <a:pt x="52" y="283"/>
                  </a:lnTo>
                  <a:lnTo>
                    <a:pt x="53" y="274"/>
                  </a:lnTo>
                  <a:lnTo>
                    <a:pt x="58" y="273"/>
                  </a:lnTo>
                  <a:lnTo>
                    <a:pt x="71" y="269"/>
                  </a:lnTo>
                  <a:lnTo>
                    <a:pt x="73" y="266"/>
                  </a:lnTo>
                  <a:lnTo>
                    <a:pt x="73" y="261"/>
                  </a:lnTo>
                  <a:lnTo>
                    <a:pt x="78" y="253"/>
                  </a:lnTo>
                  <a:lnTo>
                    <a:pt x="80" y="250"/>
                  </a:lnTo>
                  <a:lnTo>
                    <a:pt x="72" y="242"/>
                  </a:lnTo>
                  <a:lnTo>
                    <a:pt x="71" y="233"/>
                  </a:lnTo>
                  <a:lnTo>
                    <a:pt x="64" y="223"/>
                  </a:lnTo>
                  <a:lnTo>
                    <a:pt x="64" y="219"/>
                  </a:lnTo>
                  <a:lnTo>
                    <a:pt x="65" y="216"/>
                  </a:lnTo>
                  <a:lnTo>
                    <a:pt x="65" y="211"/>
                  </a:lnTo>
                  <a:lnTo>
                    <a:pt x="66" y="208"/>
                  </a:lnTo>
                  <a:lnTo>
                    <a:pt x="69" y="202"/>
                  </a:lnTo>
                  <a:lnTo>
                    <a:pt x="71" y="200"/>
                  </a:lnTo>
                  <a:lnTo>
                    <a:pt x="73" y="197"/>
                  </a:lnTo>
                  <a:lnTo>
                    <a:pt x="76" y="191"/>
                  </a:lnTo>
                  <a:lnTo>
                    <a:pt x="78" y="187"/>
                  </a:lnTo>
                  <a:lnTo>
                    <a:pt x="78" y="172"/>
                  </a:lnTo>
                  <a:lnTo>
                    <a:pt x="80" y="167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6" y="150"/>
                  </a:lnTo>
                  <a:lnTo>
                    <a:pt x="90" y="145"/>
                  </a:lnTo>
                  <a:lnTo>
                    <a:pt x="95" y="138"/>
                  </a:lnTo>
                  <a:lnTo>
                    <a:pt x="98" y="133"/>
                  </a:lnTo>
                  <a:lnTo>
                    <a:pt x="99" y="131"/>
                  </a:lnTo>
                  <a:lnTo>
                    <a:pt x="101" y="129"/>
                  </a:lnTo>
                  <a:lnTo>
                    <a:pt x="103" y="126"/>
                  </a:lnTo>
                  <a:lnTo>
                    <a:pt x="106" y="121"/>
                  </a:lnTo>
                  <a:lnTo>
                    <a:pt x="108" y="118"/>
                  </a:lnTo>
                  <a:lnTo>
                    <a:pt x="112" y="113"/>
                  </a:lnTo>
                  <a:lnTo>
                    <a:pt x="109" y="101"/>
                  </a:lnTo>
                  <a:lnTo>
                    <a:pt x="107" y="91"/>
                  </a:lnTo>
                  <a:lnTo>
                    <a:pt x="107" y="88"/>
                  </a:lnTo>
                  <a:lnTo>
                    <a:pt x="109" y="85"/>
                  </a:lnTo>
                  <a:lnTo>
                    <a:pt x="101" y="74"/>
                  </a:lnTo>
                  <a:lnTo>
                    <a:pt x="99" y="70"/>
                  </a:lnTo>
                  <a:lnTo>
                    <a:pt x="98" y="63"/>
                  </a:lnTo>
                  <a:lnTo>
                    <a:pt x="97" y="57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5" y="53"/>
                  </a:lnTo>
                  <a:lnTo>
                    <a:pt x="129" y="34"/>
                  </a:lnTo>
                  <a:lnTo>
                    <a:pt x="125" y="19"/>
                  </a:lnTo>
                  <a:lnTo>
                    <a:pt x="124" y="12"/>
                  </a:lnTo>
                  <a:lnTo>
                    <a:pt x="127" y="10"/>
                  </a:lnTo>
                  <a:lnTo>
                    <a:pt x="135" y="10"/>
                  </a:lnTo>
                  <a:lnTo>
                    <a:pt x="143" y="7"/>
                  </a:lnTo>
                  <a:lnTo>
                    <a:pt x="146" y="8"/>
                  </a:lnTo>
                  <a:lnTo>
                    <a:pt x="151" y="3"/>
                  </a:lnTo>
                  <a:lnTo>
                    <a:pt x="159" y="0"/>
                  </a:lnTo>
                  <a:lnTo>
                    <a:pt x="166" y="4"/>
                  </a:lnTo>
                  <a:lnTo>
                    <a:pt x="172" y="8"/>
                  </a:lnTo>
                  <a:lnTo>
                    <a:pt x="176" y="9"/>
                  </a:lnTo>
                  <a:lnTo>
                    <a:pt x="183" y="9"/>
                  </a:lnTo>
                  <a:lnTo>
                    <a:pt x="189" y="8"/>
                  </a:lnTo>
                  <a:lnTo>
                    <a:pt x="192" y="7"/>
                  </a:lnTo>
                  <a:lnTo>
                    <a:pt x="192" y="12"/>
                  </a:lnTo>
                  <a:lnTo>
                    <a:pt x="199" y="32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3" y="69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1" y="78"/>
                  </a:lnTo>
                  <a:lnTo>
                    <a:pt x="202" y="81"/>
                  </a:lnTo>
                  <a:lnTo>
                    <a:pt x="201" y="87"/>
                  </a:lnTo>
                  <a:lnTo>
                    <a:pt x="200" y="90"/>
                  </a:lnTo>
                  <a:lnTo>
                    <a:pt x="197" y="95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2" y="119"/>
                  </a:lnTo>
                  <a:lnTo>
                    <a:pt x="194" y="122"/>
                  </a:lnTo>
                  <a:lnTo>
                    <a:pt x="199" y="126"/>
                  </a:lnTo>
                  <a:lnTo>
                    <a:pt x="199" y="138"/>
                  </a:lnTo>
                  <a:lnTo>
                    <a:pt x="198" y="141"/>
                  </a:lnTo>
                  <a:lnTo>
                    <a:pt x="199" y="144"/>
                  </a:lnTo>
                  <a:lnTo>
                    <a:pt x="194" y="151"/>
                  </a:lnTo>
                  <a:lnTo>
                    <a:pt x="193" y="156"/>
                  </a:lnTo>
                  <a:lnTo>
                    <a:pt x="194" y="159"/>
                  </a:lnTo>
                  <a:lnTo>
                    <a:pt x="196" y="170"/>
                  </a:lnTo>
                  <a:lnTo>
                    <a:pt x="198" y="173"/>
                  </a:lnTo>
                  <a:lnTo>
                    <a:pt x="192" y="179"/>
                  </a:lnTo>
                  <a:lnTo>
                    <a:pt x="192" y="184"/>
                  </a:lnTo>
                  <a:lnTo>
                    <a:pt x="194" y="186"/>
                  </a:lnTo>
                  <a:lnTo>
                    <a:pt x="193" y="189"/>
                  </a:lnTo>
                  <a:lnTo>
                    <a:pt x="196" y="194"/>
                  </a:lnTo>
                  <a:lnTo>
                    <a:pt x="198" y="202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5" y="211"/>
                  </a:lnTo>
                  <a:lnTo>
                    <a:pt x="197" y="215"/>
                  </a:lnTo>
                  <a:lnTo>
                    <a:pt x="199" y="221"/>
                  </a:lnTo>
                  <a:lnTo>
                    <a:pt x="199" y="226"/>
                  </a:lnTo>
                  <a:lnTo>
                    <a:pt x="202" y="228"/>
                  </a:lnTo>
                  <a:lnTo>
                    <a:pt x="206" y="216"/>
                  </a:lnTo>
                  <a:lnTo>
                    <a:pt x="219" y="194"/>
                  </a:lnTo>
                  <a:lnTo>
                    <a:pt x="223" y="188"/>
                  </a:lnTo>
                  <a:lnTo>
                    <a:pt x="225" y="191"/>
                  </a:lnTo>
                  <a:lnTo>
                    <a:pt x="227" y="196"/>
                  </a:lnTo>
                  <a:lnTo>
                    <a:pt x="243" y="214"/>
                  </a:lnTo>
                  <a:lnTo>
                    <a:pt x="259" y="214"/>
                  </a:lnTo>
                  <a:lnTo>
                    <a:pt x="264" y="215"/>
                  </a:lnTo>
                  <a:lnTo>
                    <a:pt x="268" y="217"/>
                  </a:lnTo>
                  <a:lnTo>
                    <a:pt x="264" y="222"/>
                  </a:lnTo>
                  <a:lnTo>
                    <a:pt x="262" y="225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1" y="235"/>
                  </a:lnTo>
                  <a:lnTo>
                    <a:pt x="259" y="237"/>
                  </a:lnTo>
                  <a:lnTo>
                    <a:pt x="256" y="246"/>
                  </a:lnTo>
                  <a:lnTo>
                    <a:pt x="264" y="257"/>
                  </a:lnTo>
                  <a:lnTo>
                    <a:pt x="267" y="262"/>
                  </a:lnTo>
                  <a:lnTo>
                    <a:pt x="274" y="274"/>
                  </a:lnTo>
                  <a:lnTo>
                    <a:pt x="273" y="283"/>
                  </a:lnTo>
                  <a:lnTo>
                    <a:pt x="271" y="285"/>
                  </a:lnTo>
                  <a:lnTo>
                    <a:pt x="258" y="285"/>
                  </a:lnTo>
                  <a:lnTo>
                    <a:pt x="255" y="286"/>
                  </a:lnTo>
                  <a:lnTo>
                    <a:pt x="246" y="290"/>
                  </a:lnTo>
                  <a:lnTo>
                    <a:pt x="243" y="291"/>
                  </a:lnTo>
                  <a:lnTo>
                    <a:pt x="240" y="292"/>
                  </a:lnTo>
                  <a:lnTo>
                    <a:pt x="236" y="298"/>
                  </a:lnTo>
                  <a:lnTo>
                    <a:pt x="234" y="301"/>
                  </a:lnTo>
                  <a:lnTo>
                    <a:pt x="233" y="307"/>
                  </a:lnTo>
                  <a:lnTo>
                    <a:pt x="232" y="313"/>
                  </a:lnTo>
                  <a:lnTo>
                    <a:pt x="229" y="317"/>
                  </a:lnTo>
                  <a:lnTo>
                    <a:pt x="227" y="320"/>
                  </a:lnTo>
                  <a:lnTo>
                    <a:pt x="224" y="315"/>
                  </a:lnTo>
                  <a:lnTo>
                    <a:pt x="216" y="317"/>
                  </a:lnTo>
                  <a:lnTo>
                    <a:pt x="208" y="317"/>
                  </a:lnTo>
                  <a:lnTo>
                    <a:pt x="206" y="310"/>
                  </a:lnTo>
                  <a:lnTo>
                    <a:pt x="205" y="307"/>
                  </a:lnTo>
                  <a:lnTo>
                    <a:pt x="203" y="303"/>
                  </a:lnTo>
                  <a:lnTo>
                    <a:pt x="196" y="302"/>
                  </a:lnTo>
                  <a:lnTo>
                    <a:pt x="194" y="303"/>
                  </a:lnTo>
                  <a:lnTo>
                    <a:pt x="179" y="313"/>
                  </a:lnTo>
                  <a:lnTo>
                    <a:pt x="175" y="314"/>
                  </a:lnTo>
                  <a:lnTo>
                    <a:pt x="160" y="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1" name="Guaynabo">
              <a:extLst>
                <a:ext uri="{FF2B5EF4-FFF2-40B4-BE49-F238E27FC236}">
                  <a16:creationId xmlns:a16="http://schemas.microsoft.com/office/drawing/2014/main" id="{3E017E8A-8079-52A8-C112-0ECD776D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928" y="376138"/>
              <a:ext cx="307762" cy="808482"/>
            </a:xfrm>
            <a:custGeom>
              <a:avLst/>
              <a:gdLst>
                <a:gd name="T0" fmla="*/ 29 w 146"/>
                <a:gd name="T1" fmla="*/ 44 h 374"/>
                <a:gd name="T2" fmla="*/ 44 w 146"/>
                <a:gd name="T3" fmla="*/ 52 h 374"/>
                <a:gd name="T4" fmla="*/ 50 w 146"/>
                <a:gd name="T5" fmla="*/ 62 h 374"/>
                <a:gd name="T6" fmla="*/ 44 w 146"/>
                <a:gd name="T7" fmla="*/ 76 h 374"/>
                <a:gd name="T8" fmla="*/ 39 w 146"/>
                <a:gd name="T9" fmla="*/ 90 h 374"/>
                <a:gd name="T10" fmla="*/ 44 w 146"/>
                <a:gd name="T11" fmla="*/ 98 h 374"/>
                <a:gd name="T12" fmla="*/ 46 w 146"/>
                <a:gd name="T13" fmla="*/ 117 h 374"/>
                <a:gd name="T14" fmla="*/ 56 w 146"/>
                <a:gd name="T15" fmla="*/ 134 h 374"/>
                <a:gd name="T16" fmla="*/ 50 w 146"/>
                <a:gd name="T17" fmla="*/ 146 h 374"/>
                <a:gd name="T18" fmla="*/ 38 w 146"/>
                <a:gd name="T19" fmla="*/ 143 h 374"/>
                <a:gd name="T20" fmla="*/ 23 w 146"/>
                <a:gd name="T21" fmla="*/ 135 h 374"/>
                <a:gd name="T22" fmla="*/ 16 w 146"/>
                <a:gd name="T23" fmla="*/ 146 h 374"/>
                <a:gd name="T24" fmla="*/ 14 w 146"/>
                <a:gd name="T25" fmla="*/ 155 h 374"/>
                <a:gd name="T26" fmla="*/ 6 w 146"/>
                <a:gd name="T27" fmla="*/ 180 h 374"/>
                <a:gd name="T28" fmla="*/ 13 w 146"/>
                <a:gd name="T29" fmla="*/ 201 h 374"/>
                <a:gd name="T30" fmla="*/ 17 w 146"/>
                <a:gd name="T31" fmla="*/ 246 h 374"/>
                <a:gd name="T32" fmla="*/ 6 w 146"/>
                <a:gd name="T33" fmla="*/ 256 h 374"/>
                <a:gd name="T34" fmla="*/ 5 w 146"/>
                <a:gd name="T35" fmla="*/ 268 h 374"/>
                <a:gd name="T36" fmla="*/ 26 w 146"/>
                <a:gd name="T37" fmla="*/ 292 h 374"/>
                <a:gd name="T38" fmla="*/ 7 w 146"/>
                <a:gd name="T39" fmla="*/ 314 h 374"/>
                <a:gd name="T40" fmla="*/ 7 w 146"/>
                <a:gd name="T41" fmla="*/ 339 h 374"/>
                <a:gd name="T42" fmla="*/ 0 w 146"/>
                <a:gd name="T43" fmla="*/ 362 h 374"/>
                <a:gd name="T44" fmla="*/ 11 w 146"/>
                <a:gd name="T45" fmla="*/ 372 h 374"/>
                <a:gd name="T46" fmla="*/ 43 w 146"/>
                <a:gd name="T47" fmla="*/ 367 h 374"/>
                <a:gd name="T48" fmla="*/ 72 w 146"/>
                <a:gd name="T49" fmla="*/ 370 h 374"/>
                <a:gd name="T50" fmla="*/ 90 w 146"/>
                <a:gd name="T51" fmla="*/ 371 h 374"/>
                <a:gd name="T52" fmla="*/ 104 w 146"/>
                <a:gd name="T53" fmla="*/ 365 h 374"/>
                <a:gd name="T54" fmla="*/ 113 w 146"/>
                <a:gd name="T55" fmla="*/ 356 h 374"/>
                <a:gd name="T56" fmla="*/ 128 w 146"/>
                <a:gd name="T57" fmla="*/ 341 h 374"/>
                <a:gd name="T58" fmla="*/ 142 w 146"/>
                <a:gd name="T59" fmla="*/ 332 h 374"/>
                <a:gd name="T60" fmla="*/ 136 w 146"/>
                <a:gd name="T61" fmla="*/ 323 h 374"/>
                <a:gd name="T62" fmla="*/ 138 w 146"/>
                <a:gd name="T63" fmla="*/ 312 h 374"/>
                <a:gd name="T64" fmla="*/ 137 w 146"/>
                <a:gd name="T65" fmla="*/ 295 h 374"/>
                <a:gd name="T66" fmla="*/ 127 w 146"/>
                <a:gd name="T67" fmla="*/ 269 h 374"/>
                <a:gd name="T68" fmla="*/ 131 w 146"/>
                <a:gd name="T69" fmla="*/ 250 h 374"/>
                <a:gd name="T70" fmla="*/ 125 w 146"/>
                <a:gd name="T71" fmla="*/ 242 h 374"/>
                <a:gd name="T72" fmla="*/ 112 w 146"/>
                <a:gd name="T73" fmla="*/ 233 h 374"/>
                <a:gd name="T74" fmla="*/ 108 w 146"/>
                <a:gd name="T75" fmla="*/ 230 h 374"/>
                <a:gd name="T76" fmla="*/ 106 w 146"/>
                <a:gd name="T77" fmla="*/ 213 h 374"/>
                <a:gd name="T78" fmla="*/ 109 w 146"/>
                <a:gd name="T79" fmla="*/ 204 h 374"/>
                <a:gd name="T80" fmla="*/ 106 w 146"/>
                <a:gd name="T81" fmla="*/ 195 h 374"/>
                <a:gd name="T82" fmla="*/ 116 w 146"/>
                <a:gd name="T83" fmla="*/ 196 h 374"/>
                <a:gd name="T84" fmla="*/ 127 w 146"/>
                <a:gd name="T85" fmla="*/ 192 h 374"/>
                <a:gd name="T86" fmla="*/ 120 w 146"/>
                <a:gd name="T87" fmla="*/ 180 h 374"/>
                <a:gd name="T88" fmla="*/ 123 w 146"/>
                <a:gd name="T89" fmla="*/ 169 h 374"/>
                <a:gd name="T90" fmla="*/ 118 w 146"/>
                <a:gd name="T91" fmla="*/ 157 h 374"/>
                <a:gd name="T92" fmla="*/ 119 w 146"/>
                <a:gd name="T93" fmla="*/ 149 h 374"/>
                <a:gd name="T94" fmla="*/ 108 w 146"/>
                <a:gd name="T95" fmla="*/ 142 h 374"/>
                <a:gd name="T96" fmla="*/ 96 w 146"/>
                <a:gd name="T97" fmla="*/ 140 h 374"/>
                <a:gd name="T98" fmla="*/ 87 w 146"/>
                <a:gd name="T99" fmla="*/ 133 h 374"/>
                <a:gd name="T100" fmla="*/ 84 w 146"/>
                <a:gd name="T101" fmla="*/ 123 h 374"/>
                <a:gd name="T102" fmla="*/ 81 w 146"/>
                <a:gd name="T103" fmla="*/ 96 h 374"/>
                <a:gd name="T104" fmla="*/ 95 w 146"/>
                <a:gd name="T105" fmla="*/ 88 h 374"/>
                <a:gd name="T106" fmla="*/ 112 w 146"/>
                <a:gd name="T107" fmla="*/ 79 h 374"/>
                <a:gd name="T108" fmla="*/ 101 w 146"/>
                <a:gd name="T109" fmla="*/ 65 h 374"/>
                <a:gd name="T110" fmla="*/ 104 w 146"/>
                <a:gd name="T111" fmla="*/ 52 h 374"/>
                <a:gd name="T112" fmla="*/ 91 w 146"/>
                <a:gd name="T113" fmla="*/ 36 h 374"/>
                <a:gd name="T114" fmla="*/ 77 w 146"/>
                <a:gd name="T115" fmla="*/ 20 h 374"/>
                <a:gd name="T116" fmla="*/ 71 w 146"/>
                <a:gd name="T117" fmla="*/ 0 h 374"/>
                <a:gd name="T118" fmla="*/ 60 w 146"/>
                <a:gd name="T119" fmla="*/ 5 h 374"/>
                <a:gd name="T120" fmla="*/ 49 w 146"/>
                <a:gd name="T121" fmla="*/ 1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374">
                  <a:moveTo>
                    <a:pt x="29" y="35"/>
                  </a:moveTo>
                  <a:lnTo>
                    <a:pt x="30" y="38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5"/>
                  </a:lnTo>
                  <a:lnTo>
                    <a:pt x="50" y="57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8" y="67"/>
                  </a:lnTo>
                  <a:lnTo>
                    <a:pt x="45" y="71"/>
                  </a:lnTo>
                  <a:lnTo>
                    <a:pt x="46" y="74"/>
                  </a:lnTo>
                  <a:lnTo>
                    <a:pt x="44" y="76"/>
                  </a:lnTo>
                  <a:lnTo>
                    <a:pt x="44" y="79"/>
                  </a:lnTo>
                  <a:lnTo>
                    <a:pt x="39" y="83"/>
                  </a:lnTo>
                  <a:lnTo>
                    <a:pt x="37" y="86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5"/>
                  </a:lnTo>
                  <a:lnTo>
                    <a:pt x="44" y="110"/>
                  </a:lnTo>
                  <a:lnTo>
                    <a:pt x="46" y="117"/>
                  </a:lnTo>
                  <a:lnTo>
                    <a:pt x="48" y="120"/>
                  </a:lnTo>
                  <a:lnTo>
                    <a:pt x="52" y="127"/>
                  </a:lnTo>
                  <a:lnTo>
                    <a:pt x="54" y="132"/>
                  </a:lnTo>
                  <a:lnTo>
                    <a:pt x="56" y="134"/>
                  </a:lnTo>
                  <a:lnTo>
                    <a:pt x="57" y="137"/>
                  </a:lnTo>
                  <a:lnTo>
                    <a:pt x="59" y="141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0" y="144"/>
                  </a:lnTo>
                  <a:lnTo>
                    <a:pt x="38" y="143"/>
                  </a:lnTo>
                  <a:lnTo>
                    <a:pt x="35" y="141"/>
                  </a:lnTo>
                  <a:lnTo>
                    <a:pt x="29" y="138"/>
                  </a:lnTo>
                  <a:lnTo>
                    <a:pt x="26" y="136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6" y="146"/>
                  </a:lnTo>
                  <a:lnTo>
                    <a:pt x="21" y="150"/>
                  </a:lnTo>
                  <a:lnTo>
                    <a:pt x="21" y="154"/>
                  </a:lnTo>
                  <a:lnTo>
                    <a:pt x="16" y="154"/>
                  </a:lnTo>
                  <a:lnTo>
                    <a:pt x="14" y="155"/>
                  </a:lnTo>
                  <a:lnTo>
                    <a:pt x="13" y="163"/>
                  </a:lnTo>
                  <a:lnTo>
                    <a:pt x="14" y="173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88"/>
                  </a:lnTo>
                  <a:lnTo>
                    <a:pt x="9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8" y="211"/>
                  </a:lnTo>
                  <a:lnTo>
                    <a:pt x="19" y="215"/>
                  </a:lnTo>
                  <a:lnTo>
                    <a:pt x="18" y="239"/>
                  </a:lnTo>
                  <a:lnTo>
                    <a:pt x="17" y="246"/>
                  </a:lnTo>
                  <a:lnTo>
                    <a:pt x="14" y="247"/>
                  </a:lnTo>
                  <a:lnTo>
                    <a:pt x="10" y="250"/>
                  </a:lnTo>
                  <a:lnTo>
                    <a:pt x="9" y="254"/>
                  </a:lnTo>
                  <a:lnTo>
                    <a:pt x="6" y="256"/>
                  </a:lnTo>
                  <a:lnTo>
                    <a:pt x="5" y="259"/>
                  </a:lnTo>
                  <a:lnTo>
                    <a:pt x="7" y="263"/>
                  </a:lnTo>
                  <a:lnTo>
                    <a:pt x="6" y="265"/>
                  </a:lnTo>
                  <a:lnTo>
                    <a:pt x="5" y="268"/>
                  </a:lnTo>
                  <a:lnTo>
                    <a:pt x="5" y="272"/>
                  </a:lnTo>
                  <a:lnTo>
                    <a:pt x="8" y="279"/>
                  </a:lnTo>
                  <a:lnTo>
                    <a:pt x="19" y="289"/>
                  </a:lnTo>
                  <a:lnTo>
                    <a:pt x="26" y="292"/>
                  </a:lnTo>
                  <a:lnTo>
                    <a:pt x="12" y="296"/>
                  </a:lnTo>
                  <a:lnTo>
                    <a:pt x="5" y="301"/>
                  </a:lnTo>
                  <a:lnTo>
                    <a:pt x="9" y="308"/>
                  </a:lnTo>
                  <a:lnTo>
                    <a:pt x="7" y="314"/>
                  </a:lnTo>
                  <a:lnTo>
                    <a:pt x="7" y="321"/>
                  </a:lnTo>
                  <a:lnTo>
                    <a:pt x="13" y="329"/>
                  </a:lnTo>
                  <a:lnTo>
                    <a:pt x="10" y="335"/>
                  </a:lnTo>
                  <a:lnTo>
                    <a:pt x="7" y="339"/>
                  </a:lnTo>
                  <a:lnTo>
                    <a:pt x="6" y="343"/>
                  </a:lnTo>
                  <a:lnTo>
                    <a:pt x="7" y="349"/>
                  </a:lnTo>
                  <a:lnTo>
                    <a:pt x="7" y="358"/>
                  </a:lnTo>
                  <a:lnTo>
                    <a:pt x="0" y="362"/>
                  </a:lnTo>
                  <a:lnTo>
                    <a:pt x="5" y="364"/>
                  </a:lnTo>
                  <a:lnTo>
                    <a:pt x="0" y="370"/>
                  </a:lnTo>
                  <a:lnTo>
                    <a:pt x="7" y="372"/>
                  </a:lnTo>
                  <a:lnTo>
                    <a:pt x="11" y="372"/>
                  </a:lnTo>
                  <a:lnTo>
                    <a:pt x="26" y="369"/>
                  </a:lnTo>
                  <a:lnTo>
                    <a:pt x="35" y="368"/>
                  </a:lnTo>
                  <a:lnTo>
                    <a:pt x="38" y="368"/>
                  </a:lnTo>
                  <a:lnTo>
                    <a:pt x="43" y="367"/>
                  </a:lnTo>
                  <a:lnTo>
                    <a:pt x="47" y="367"/>
                  </a:lnTo>
                  <a:lnTo>
                    <a:pt x="51" y="366"/>
                  </a:lnTo>
                  <a:lnTo>
                    <a:pt x="55" y="367"/>
                  </a:lnTo>
                  <a:lnTo>
                    <a:pt x="72" y="370"/>
                  </a:lnTo>
                  <a:lnTo>
                    <a:pt x="75" y="371"/>
                  </a:lnTo>
                  <a:lnTo>
                    <a:pt x="81" y="374"/>
                  </a:lnTo>
                  <a:lnTo>
                    <a:pt x="86" y="373"/>
                  </a:lnTo>
                  <a:lnTo>
                    <a:pt x="90" y="371"/>
                  </a:lnTo>
                  <a:lnTo>
                    <a:pt x="96" y="369"/>
                  </a:lnTo>
                  <a:lnTo>
                    <a:pt x="98" y="367"/>
                  </a:lnTo>
                  <a:lnTo>
                    <a:pt x="101" y="366"/>
                  </a:lnTo>
                  <a:lnTo>
                    <a:pt x="104" y="365"/>
                  </a:lnTo>
                  <a:lnTo>
                    <a:pt x="105" y="363"/>
                  </a:lnTo>
                  <a:lnTo>
                    <a:pt x="106" y="360"/>
                  </a:lnTo>
                  <a:lnTo>
                    <a:pt x="108" y="357"/>
                  </a:lnTo>
                  <a:lnTo>
                    <a:pt x="113" y="356"/>
                  </a:lnTo>
                  <a:lnTo>
                    <a:pt x="116" y="347"/>
                  </a:lnTo>
                  <a:lnTo>
                    <a:pt x="115" y="342"/>
                  </a:lnTo>
                  <a:lnTo>
                    <a:pt x="124" y="341"/>
                  </a:lnTo>
                  <a:lnTo>
                    <a:pt x="128" y="341"/>
                  </a:lnTo>
                  <a:lnTo>
                    <a:pt x="130" y="340"/>
                  </a:lnTo>
                  <a:lnTo>
                    <a:pt x="133" y="338"/>
                  </a:lnTo>
                  <a:lnTo>
                    <a:pt x="138" y="335"/>
                  </a:lnTo>
                  <a:lnTo>
                    <a:pt x="142" y="332"/>
                  </a:lnTo>
                  <a:lnTo>
                    <a:pt x="146" y="330"/>
                  </a:lnTo>
                  <a:lnTo>
                    <a:pt x="142" y="323"/>
                  </a:lnTo>
                  <a:lnTo>
                    <a:pt x="139" y="324"/>
                  </a:lnTo>
                  <a:lnTo>
                    <a:pt x="136" y="323"/>
                  </a:lnTo>
                  <a:lnTo>
                    <a:pt x="135" y="321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8" y="312"/>
                  </a:lnTo>
                  <a:lnTo>
                    <a:pt x="141" y="310"/>
                  </a:lnTo>
                  <a:lnTo>
                    <a:pt x="141" y="304"/>
                  </a:lnTo>
                  <a:lnTo>
                    <a:pt x="140" y="299"/>
                  </a:lnTo>
                  <a:lnTo>
                    <a:pt x="137" y="295"/>
                  </a:lnTo>
                  <a:lnTo>
                    <a:pt x="135" y="288"/>
                  </a:lnTo>
                  <a:lnTo>
                    <a:pt x="132" y="283"/>
                  </a:lnTo>
                  <a:lnTo>
                    <a:pt x="128" y="279"/>
                  </a:lnTo>
                  <a:lnTo>
                    <a:pt x="127" y="269"/>
                  </a:lnTo>
                  <a:lnTo>
                    <a:pt x="128" y="266"/>
                  </a:lnTo>
                  <a:lnTo>
                    <a:pt x="130" y="259"/>
                  </a:lnTo>
                  <a:lnTo>
                    <a:pt x="129" y="256"/>
                  </a:lnTo>
                  <a:lnTo>
                    <a:pt x="131" y="250"/>
                  </a:lnTo>
                  <a:lnTo>
                    <a:pt x="132" y="247"/>
                  </a:lnTo>
                  <a:lnTo>
                    <a:pt x="130" y="245"/>
                  </a:lnTo>
                  <a:lnTo>
                    <a:pt x="128" y="242"/>
                  </a:lnTo>
                  <a:lnTo>
                    <a:pt x="125" y="242"/>
                  </a:lnTo>
                  <a:lnTo>
                    <a:pt x="121" y="239"/>
                  </a:lnTo>
                  <a:lnTo>
                    <a:pt x="118" y="237"/>
                  </a:lnTo>
                  <a:lnTo>
                    <a:pt x="113" y="236"/>
                  </a:lnTo>
                  <a:lnTo>
                    <a:pt x="112" y="233"/>
                  </a:lnTo>
                  <a:lnTo>
                    <a:pt x="111" y="235"/>
                  </a:lnTo>
                  <a:lnTo>
                    <a:pt x="110" y="236"/>
                  </a:lnTo>
                  <a:lnTo>
                    <a:pt x="110" y="233"/>
                  </a:lnTo>
                  <a:lnTo>
                    <a:pt x="108" y="230"/>
                  </a:lnTo>
                  <a:lnTo>
                    <a:pt x="106" y="230"/>
                  </a:lnTo>
                  <a:lnTo>
                    <a:pt x="103" y="223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7" y="210"/>
                  </a:lnTo>
                  <a:lnTo>
                    <a:pt x="105" y="208"/>
                  </a:lnTo>
                  <a:lnTo>
                    <a:pt x="107" y="206"/>
                  </a:lnTo>
                  <a:lnTo>
                    <a:pt x="109" y="204"/>
                  </a:lnTo>
                  <a:lnTo>
                    <a:pt x="109" y="201"/>
                  </a:lnTo>
                  <a:lnTo>
                    <a:pt x="109" y="199"/>
                  </a:lnTo>
                  <a:lnTo>
                    <a:pt x="108" y="197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3"/>
                  </a:lnTo>
                  <a:lnTo>
                    <a:pt x="121" y="193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26" y="187"/>
                  </a:lnTo>
                  <a:lnTo>
                    <a:pt x="125" y="185"/>
                  </a:lnTo>
                  <a:lnTo>
                    <a:pt x="122" y="182"/>
                  </a:lnTo>
                  <a:lnTo>
                    <a:pt x="120" y="180"/>
                  </a:lnTo>
                  <a:lnTo>
                    <a:pt x="120" y="178"/>
                  </a:lnTo>
                  <a:lnTo>
                    <a:pt x="121" y="174"/>
                  </a:lnTo>
                  <a:lnTo>
                    <a:pt x="124" y="171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4"/>
                  </a:lnTo>
                  <a:lnTo>
                    <a:pt x="119" y="160"/>
                  </a:lnTo>
                  <a:lnTo>
                    <a:pt x="118" y="157"/>
                  </a:lnTo>
                  <a:lnTo>
                    <a:pt x="120" y="154"/>
                  </a:lnTo>
                  <a:lnTo>
                    <a:pt x="123" y="151"/>
                  </a:lnTo>
                  <a:lnTo>
                    <a:pt x="122" y="150"/>
                  </a:lnTo>
                  <a:lnTo>
                    <a:pt x="119" y="149"/>
                  </a:lnTo>
                  <a:lnTo>
                    <a:pt x="116" y="148"/>
                  </a:lnTo>
                  <a:lnTo>
                    <a:pt x="114" y="147"/>
                  </a:lnTo>
                  <a:lnTo>
                    <a:pt x="112" y="144"/>
                  </a:lnTo>
                  <a:lnTo>
                    <a:pt x="108" y="142"/>
                  </a:lnTo>
                  <a:lnTo>
                    <a:pt x="106" y="141"/>
                  </a:lnTo>
                  <a:lnTo>
                    <a:pt x="102" y="140"/>
                  </a:lnTo>
                  <a:lnTo>
                    <a:pt x="99" y="139"/>
                  </a:lnTo>
                  <a:lnTo>
                    <a:pt x="96" y="140"/>
                  </a:lnTo>
                  <a:lnTo>
                    <a:pt x="94" y="139"/>
                  </a:lnTo>
                  <a:lnTo>
                    <a:pt x="92" y="136"/>
                  </a:lnTo>
                  <a:lnTo>
                    <a:pt x="89" y="134"/>
                  </a:lnTo>
                  <a:lnTo>
                    <a:pt x="87" y="133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4"/>
                  </a:lnTo>
                  <a:lnTo>
                    <a:pt x="84" y="123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1" y="96"/>
                  </a:lnTo>
                  <a:lnTo>
                    <a:pt x="85" y="91"/>
                  </a:lnTo>
                  <a:lnTo>
                    <a:pt x="86" y="89"/>
                  </a:lnTo>
                  <a:lnTo>
                    <a:pt x="89" y="88"/>
                  </a:lnTo>
                  <a:lnTo>
                    <a:pt x="95" y="88"/>
                  </a:lnTo>
                  <a:lnTo>
                    <a:pt x="101" y="89"/>
                  </a:lnTo>
                  <a:lnTo>
                    <a:pt x="104" y="90"/>
                  </a:lnTo>
                  <a:lnTo>
                    <a:pt x="108" y="92"/>
                  </a:lnTo>
                  <a:lnTo>
                    <a:pt x="112" y="79"/>
                  </a:lnTo>
                  <a:lnTo>
                    <a:pt x="109" y="74"/>
                  </a:lnTo>
                  <a:lnTo>
                    <a:pt x="107" y="71"/>
                  </a:lnTo>
                  <a:lnTo>
                    <a:pt x="105" y="69"/>
                  </a:lnTo>
                  <a:lnTo>
                    <a:pt x="101" y="65"/>
                  </a:lnTo>
                  <a:lnTo>
                    <a:pt x="102" y="62"/>
                  </a:lnTo>
                  <a:lnTo>
                    <a:pt x="103" y="59"/>
                  </a:lnTo>
                  <a:lnTo>
                    <a:pt x="105" y="54"/>
                  </a:lnTo>
                  <a:lnTo>
                    <a:pt x="104" y="52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77" y="20"/>
                  </a:lnTo>
                  <a:lnTo>
                    <a:pt x="77" y="11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0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2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29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2" name="Gurabo">
              <a:extLst>
                <a:ext uri="{FF2B5EF4-FFF2-40B4-BE49-F238E27FC236}">
                  <a16:creationId xmlns:a16="http://schemas.microsoft.com/office/drawing/2014/main" id="{EB110C96-72E5-3340-3115-1D11E5C0B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102" y="1020329"/>
              <a:ext cx="543852" cy="514488"/>
            </a:xfrm>
            <a:custGeom>
              <a:avLst/>
              <a:gdLst>
                <a:gd name="T0" fmla="*/ 111 w 258"/>
                <a:gd name="T1" fmla="*/ 1 h 238"/>
                <a:gd name="T2" fmla="*/ 100 w 258"/>
                <a:gd name="T3" fmla="*/ 0 h 238"/>
                <a:gd name="T4" fmla="*/ 89 w 258"/>
                <a:gd name="T5" fmla="*/ 4 h 238"/>
                <a:gd name="T6" fmla="*/ 75 w 258"/>
                <a:gd name="T7" fmla="*/ 11 h 238"/>
                <a:gd name="T8" fmla="*/ 64 w 258"/>
                <a:gd name="T9" fmla="*/ 8 h 238"/>
                <a:gd name="T10" fmla="*/ 55 w 258"/>
                <a:gd name="T11" fmla="*/ 14 h 238"/>
                <a:gd name="T12" fmla="*/ 45 w 258"/>
                <a:gd name="T13" fmla="*/ 12 h 238"/>
                <a:gd name="T14" fmla="*/ 37 w 258"/>
                <a:gd name="T15" fmla="*/ 8 h 238"/>
                <a:gd name="T16" fmla="*/ 20 w 258"/>
                <a:gd name="T17" fmla="*/ 14 h 238"/>
                <a:gd name="T18" fmla="*/ 4 w 258"/>
                <a:gd name="T19" fmla="*/ 18 h 238"/>
                <a:gd name="T20" fmla="*/ 2 w 258"/>
                <a:gd name="T21" fmla="*/ 47 h 238"/>
                <a:gd name="T22" fmla="*/ 17 w 258"/>
                <a:gd name="T23" fmla="*/ 57 h 238"/>
                <a:gd name="T24" fmla="*/ 32 w 258"/>
                <a:gd name="T25" fmla="*/ 69 h 238"/>
                <a:gd name="T26" fmla="*/ 46 w 258"/>
                <a:gd name="T27" fmla="*/ 73 h 238"/>
                <a:gd name="T28" fmla="*/ 51 w 258"/>
                <a:gd name="T29" fmla="*/ 84 h 238"/>
                <a:gd name="T30" fmla="*/ 47 w 258"/>
                <a:gd name="T31" fmla="*/ 96 h 238"/>
                <a:gd name="T32" fmla="*/ 48 w 258"/>
                <a:gd name="T33" fmla="*/ 104 h 238"/>
                <a:gd name="T34" fmla="*/ 38 w 258"/>
                <a:gd name="T35" fmla="*/ 107 h 238"/>
                <a:gd name="T36" fmla="*/ 44 w 258"/>
                <a:gd name="T37" fmla="*/ 128 h 238"/>
                <a:gd name="T38" fmla="*/ 45 w 258"/>
                <a:gd name="T39" fmla="*/ 140 h 238"/>
                <a:gd name="T40" fmla="*/ 40 w 258"/>
                <a:gd name="T41" fmla="*/ 156 h 238"/>
                <a:gd name="T42" fmla="*/ 52 w 258"/>
                <a:gd name="T43" fmla="*/ 169 h 238"/>
                <a:gd name="T44" fmla="*/ 39 w 258"/>
                <a:gd name="T45" fmla="*/ 196 h 238"/>
                <a:gd name="T46" fmla="*/ 50 w 258"/>
                <a:gd name="T47" fmla="*/ 209 h 238"/>
                <a:gd name="T48" fmla="*/ 60 w 258"/>
                <a:gd name="T49" fmla="*/ 213 h 238"/>
                <a:gd name="T50" fmla="*/ 71 w 258"/>
                <a:gd name="T51" fmla="*/ 214 h 238"/>
                <a:gd name="T52" fmla="*/ 71 w 258"/>
                <a:gd name="T53" fmla="*/ 235 h 238"/>
                <a:gd name="T54" fmla="*/ 84 w 258"/>
                <a:gd name="T55" fmla="*/ 236 h 238"/>
                <a:gd name="T56" fmla="*/ 111 w 258"/>
                <a:gd name="T57" fmla="*/ 206 h 238"/>
                <a:gd name="T58" fmla="*/ 116 w 258"/>
                <a:gd name="T59" fmla="*/ 196 h 238"/>
                <a:gd name="T60" fmla="*/ 165 w 258"/>
                <a:gd name="T61" fmla="*/ 189 h 238"/>
                <a:gd name="T62" fmla="*/ 187 w 258"/>
                <a:gd name="T63" fmla="*/ 183 h 238"/>
                <a:gd name="T64" fmla="*/ 195 w 258"/>
                <a:gd name="T65" fmla="*/ 179 h 238"/>
                <a:gd name="T66" fmla="*/ 205 w 258"/>
                <a:gd name="T67" fmla="*/ 182 h 238"/>
                <a:gd name="T68" fmla="*/ 203 w 258"/>
                <a:gd name="T69" fmla="*/ 167 h 238"/>
                <a:gd name="T70" fmla="*/ 194 w 258"/>
                <a:gd name="T71" fmla="*/ 161 h 238"/>
                <a:gd name="T72" fmla="*/ 196 w 258"/>
                <a:gd name="T73" fmla="*/ 143 h 238"/>
                <a:gd name="T74" fmla="*/ 216 w 258"/>
                <a:gd name="T75" fmla="*/ 122 h 238"/>
                <a:gd name="T76" fmla="*/ 242 w 258"/>
                <a:gd name="T77" fmla="*/ 98 h 238"/>
                <a:gd name="T78" fmla="*/ 254 w 258"/>
                <a:gd name="T79" fmla="*/ 93 h 238"/>
                <a:gd name="T80" fmla="*/ 244 w 258"/>
                <a:gd name="T81" fmla="*/ 82 h 238"/>
                <a:gd name="T82" fmla="*/ 230 w 258"/>
                <a:gd name="T83" fmla="*/ 74 h 238"/>
                <a:gd name="T84" fmla="*/ 219 w 258"/>
                <a:gd name="T85" fmla="*/ 64 h 238"/>
                <a:gd name="T86" fmla="*/ 210 w 258"/>
                <a:gd name="T87" fmla="*/ 55 h 238"/>
                <a:gd name="T88" fmla="*/ 205 w 258"/>
                <a:gd name="T89" fmla="*/ 42 h 238"/>
                <a:gd name="T90" fmla="*/ 181 w 258"/>
                <a:gd name="T91" fmla="*/ 37 h 238"/>
                <a:gd name="T92" fmla="*/ 162 w 258"/>
                <a:gd name="T93" fmla="*/ 28 h 238"/>
                <a:gd name="T94" fmla="*/ 148 w 258"/>
                <a:gd name="T95" fmla="*/ 13 h 238"/>
                <a:gd name="T96" fmla="*/ 144 w 258"/>
                <a:gd name="T97" fmla="*/ 2 h 238"/>
                <a:gd name="T98" fmla="*/ 130 w 258"/>
                <a:gd name="T99" fmla="*/ 1 h 238"/>
                <a:gd name="T100" fmla="*/ 121 w 258"/>
                <a:gd name="T101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8" h="238">
                  <a:moveTo>
                    <a:pt x="121" y="1"/>
                  </a:moveTo>
                  <a:lnTo>
                    <a:pt x="114" y="1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4" y="3"/>
                  </a:lnTo>
                  <a:lnTo>
                    <a:pt x="89" y="4"/>
                  </a:lnTo>
                  <a:lnTo>
                    <a:pt x="87" y="5"/>
                  </a:lnTo>
                  <a:lnTo>
                    <a:pt x="81" y="10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20" y="14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7" y="60"/>
                  </a:lnTo>
                  <a:lnTo>
                    <a:pt x="31" y="64"/>
                  </a:lnTo>
                  <a:lnTo>
                    <a:pt x="32" y="69"/>
                  </a:lnTo>
                  <a:lnTo>
                    <a:pt x="39" y="70"/>
                  </a:lnTo>
                  <a:lnTo>
                    <a:pt x="42" y="71"/>
                  </a:lnTo>
                  <a:lnTo>
                    <a:pt x="46" y="73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0" y="90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51" y="100"/>
                  </a:lnTo>
                  <a:lnTo>
                    <a:pt x="48" y="104"/>
                  </a:lnTo>
                  <a:lnTo>
                    <a:pt x="45" y="105"/>
                  </a:lnTo>
                  <a:lnTo>
                    <a:pt x="42" y="106"/>
                  </a:lnTo>
                  <a:lnTo>
                    <a:pt x="38" y="107"/>
                  </a:lnTo>
                  <a:lnTo>
                    <a:pt x="40" y="121"/>
                  </a:lnTo>
                  <a:lnTo>
                    <a:pt x="42" y="125"/>
                  </a:lnTo>
                  <a:lnTo>
                    <a:pt x="44" y="128"/>
                  </a:lnTo>
                  <a:lnTo>
                    <a:pt x="45" y="131"/>
                  </a:lnTo>
                  <a:lnTo>
                    <a:pt x="45" y="134"/>
                  </a:lnTo>
                  <a:lnTo>
                    <a:pt x="45" y="140"/>
                  </a:lnTo>
                  <a:lnTo>
                    <a:pt x="41" y="145"/>
                  </a:lnTo>
                  <a:lnTo>
                    <a:pt x="38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69"/>
                  </a:lnTo>
                  <a:lnTo>
                    <a:pt x="52" y="172"/>
                  </a:lnTo>
                  <a:lnTo>
                    <a:pt x="44" y="188"/>
                  </a:lnTo>
                  <a:lnTo>
                    <a:pt x="39" y="196"/>
                  </a:lnTo>
                  <a:lnTo>
                    <a:pt x="45" y="206"/>
                  </a:lnTo>
                  <a:lnTo>
                    <a:pt x="48" y="208"/>
                  </a:lnTo>
                  <a:lnTo>
                    <a:pt x="50" y="209"/>
                  </a:lnTo>
                  <a:lnTo>
                    <a:pt x="53" y="210"/>
                  </a:lnTo>
                  <a:lnTo>
                    <a:pt x="57" y="212"/>
                  </a:lnTo>
                  <a:lnTo>
                    <a:pt x="60" y="213"/>
                  </a:lnTo>
                  <a:lnTo>
                    <a:pt x="63" y="213"/>
                  </a:lnTo>
                  <a:lnTo>
                    <a:pt x="69" y="212"/>
                  </a:lnTo>
                  <a:lnTo>
                    <a:pt x="71" y="214"/>
                  </a:lnTo>
                  <a:lnTo>
                    <a:pt x="71" y="218"/>
                  </a:lnTo>
                  <a:lnTo>
                    <a:pt x="70" y="225"/>
                  </a:lnTo>
                  <a:lnTo>
                    <a:pt x="71" y="235"/>
                  </a:lnTo>
                  <a:lnTo>
                    <a:pt x="73" y="237"/>
                  </a:lnTo>
                  <a:lnTo>
                    <a:pt x="79" y="238"/>
                  </a:lnTo>
                  <a:lnTo>
                    <a:pt x="84" y="236"/>
                  </a:lnTo>
                  <a:lnTo>
                    <a:pt x="94" y="211"/>
                  </a:lnTo>
                  <a:lnTo>
                    <a:pt x="103" y="209"/>
                  </a:lnTo>
                  <a:lnTo>
                    <a:pt x="111" y="206"/>
                  </a:lnTo>
                  <a:lnTo>
                    <a:pt x="113" y="207"/>
                  </a:lnTo>
                  <a:lnTo>
                    <a:pt x="115" y="203"/>
                  </a:lnTo>
                  <a:lnTo>
                    <a:pt x="116" y="196"/>
                  </a:lnTo>
                  <a:lnTo>
                    <a:pt x="142" y="189"/>
                  </a:lnTo>
                  <a:lnTo>
                    <a:pt x="151" y="188"/>
                  </a:lnTo>
                  <a:lnTo>
                    <a:pt x="165" y="189"/>
                  </a:lnTo>
                  <a:lnTo>
                    <a:pt x="183" y="188"/>
                  </a:lnTo>
                  <a:lnTo>
                    <a:pt x="190" y="187"/>
                  </a:lnTo>
                  <a:lnTo>
                    <a:pt x="187" y="183"/>
                  </a:lnTo>
                  <a:lnTo>
                    <a:pt x="187" y="180"/>
                  </a:lnTo>
                  <a:lnTo>
                    <a:pt x="193" y="182"/>
                  </a:lnTo>
                  <a:lnTo>
                    <a:pt x="195" y="179"/>
                  </a:lnTo>
                  <a:lnTo>
                    <a:pt x="198" y="179"/>
                  </a:lnTo>
                  <a:lnTo>
                    <a:pt x="200" y="182"/>
                  </a:lnTo>
                  <a:lnTo>
                    <a:pt x="205" y="182"/>
                  </a:lnTo>
                  <a:lnTo>
                    <a:pt x="208" y="179"/>
                  </a:lnTo>
                  <a:lnTo>
                    <a:pt x="204" y="170"/>
                  </a:lnTo>
                  <a:lnTo>
                    <a:pt x="203" y="167"/>
                  </a:lnTo>
                  <a:lnTo>
                    <a:pt x="201" y="165"/>
                  </a:lnTo>
                  <a:lnTo>
                    <a:pt x="197" y="163"/>
                  </a:lnTo>
                  <a:lnTo>
                    <a:pt x="194" y="161"/>
                  </a:lnTo>
                  <a:lnTo>
                    <a:pt x="189" y="157"/>
                  </a:lnTo>
                  <a:lnTo>
                    <a:pt x="196" y="149"/>
                  </a:lnTo>
                  <a:lnTo>
                    <a:pt x="196" y="143"/>
                  </a:lnTo>
                  <a:lnTo>
                    <a:pt x="194" y="135"/>
                  </a:lnTo>
                  <a:lnTo>
                    <a:pt x="207" y="140"/>
                  </a:lnTo>
                  <a:lnTo>
                    <a:pt x="216" y="122"/>
                  </a:lnTo>
                  <a:lnTo>
                    <a:pt x="217" y="119"/>
                  </a:lnTo>
                  <a:lnTo>
                    <a:pt x="230" y="106"/>
                  </a:lnTo>
                  <a:lnTo>
                    <a:pt x="242" y="98"/>
                  </a:lnTo>
                  <a:lnTo>
                    <a:pt x="250" y="96"/>
                  </a:lnTo>
                  <a:lnTo>
                    <a:pt x="258" y="94"/>
                  </a:lnTo>
                  <a:lnTo>
                    <a:pt x="254" y="93"/>
                  </a:lnTo>
                  <a:lnTo>
                    <a:pt x="245" y="87"/>
                  </a:lnTo>
                  <a:lnTo>
                    <a:pt x="247" y="84"/>
                  </a:lnTo>
                  <a:lnTo>
                    <a:pt x="244" y="82"/>
                  </a:lnTo>
                  <a:lnTo>
                    <a:pt x="239" y="81"/>
                  </a:lnTo>
                  <a:lnTo>
                    <a:pt x="236" y="79"/>
                  </a:lnTo>
                  <a:lnTo>
                    <a:pt x="230" y="74"/>
                  </a:lnTo>
                  <a:lnTo>
                    <a:pt x="225" y="70"/>
                  </a:lnTo>
                  <a:lnTo>
                    <a:pt x="222" y="67"/>
                  </a:lnTo>
                  <a:lnTo>
                    <a:pt x="219" y="64"/>
                  </a:lnTo>
                  <a:lnTo>
                    <a:pt x="218" y="62"/>
                  </a:lnTo>
                  <a:lnTo>
                    <a:pt x="214" y="60"/>
                  </a:lnTo>
                  <a:lnTo>
                    <a:pt x="210" y="55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205" y="42"/>
                  </a:lnTo>
                  <a:lnTo>
                    <a:pt x="195" y="40"/>
                  </a:lnTo>
                  <a:lnTo>
                    <a:pt x="186" y="36"/>
                  </a:lnTo>
                  <a:lnTo>
                    <a:pt x="181" y="37"/>
                  </a:lnTo>
                  <a:lnTo>
                    <a:pt x="176" y="38"/>
                  </a:lnTo>
                  <a:lnTo>
                    <a:pt x="172" y="35"/>
                  </a:lnTo>
                  <a:lnTo>
                    <a:pt x="162" y="28"/>
                  </a:lnTo>
                  <a:lnTo>
                    <a:pt x="156" y="26"/>
                  </a:lnTo>
                  <a:lnTo>
                    <a:pt x="152" y="20"/>
                  </a:lnTo>
                  <a:lnTo>
                    <a:pt x="148" y="13"/>
                  </a:lnTo>
                  <a:lnTo>
                    <a:pt x="142" y="8"/>
                  </a:lnTo>
                  <a:lnTo>
                    <a:pt x="143" y="5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3" name="Hatillo">
              <a:extLst>
                <a:ext uri="{FF2B5EF4-FFF2-40B4-BE49-F238E27FC236}">
                  <a16:creationId xmlns:a16="http://schemas.microsoft.com/office/drawing/2014/main" id="{05A3F14A-BB25-55F0-7858-324D81087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091" y="114572"/>
              <a:ext cx="358352" cy="858200"/>
            </a:xfrm>
            <a:custGeom>
              <a:avLst/>
              <a:gdLst>
                <a:gd name="T0" fmla="*/ 162 w 170"/>
                <a:gd name="T1" fmla="*/ 69 h 397"/>
                <a:gd name="T2" fmla="*/ 160 w 170"/>
                <a:gd name="T3" fmla="*/ 55 h 397"/>
                <a:gd name="T4" fmla="*/ 167 w 170"/>
                <a:gd name="T5" fmla="*/ 27 h 397"/>
                <a:gd name="T6" fmla="*/ 170 w 170"/>
                <a:gd name="T7" fmla="*/ 21 h 397"/>
                <a:gd name="T8" fmla="*/ 157 w 170"/>
                <a:gd name="T9" fmla="*/ 13 h 397"/>
                <a:gd name="T10" fmla="*/ 129 w 170"/>
                <a:gd name="T11" fmla="*/ 2 h 397"/>
                <a:gd name="T12" fmla="*/ 115 w 170"/>
                <a:gd name="T13" fmla="*/ 0 h 397"/>
                <a:gd name="T14" fmla="*/ 91 w 170"/>
                <a:gd name="T15" fmla="*/ 0 h 397"/>
                <a:gd name="T16" fmla="*/ 46 w 170"/>
                <a:gd name="T17" fmla="*/ 5 h 397"/>
                <a:gd name="T18" fmla="*/ 36 w 170"/>
                <a:gd name="T19" fmla="*/ 5 h 397"/>
                <a:gd name="T20" fmla="*/ 7 w 170"/>
                <a:gd name="T21" fmla="*/ 14 h 397"/>
                <a:gd name="T22" fmla="*/ 0 w 170"/>
                <a:gd name="T23" fmla="*/ 21 h 397"/>
                <a:gd name="T24" fmla="*/ 8 w 170"/>
                <a:gd name="T25" fmla="*/ 30 h 397"/>
                <a:gd name="T26" fmla="*/ 8 w 170"/>
                <a:gd name="T27" fmla="*/ 38 h 397"/>
                <a:gd name="T28" fmla="*/ 22 w 170"/>
                <a:gd name="T29" fmla="*/ 46 h 397"/>
                <a:gd name="T30" fmla="*/ 22 w 170"/>
                <a:gd name="T31" fmla="*/ 52 h 397"/>
                <a:gd name="T32" fmla="*/ 21 w 170"/>
                <a:gd name="T33" fmla="*/ 57 h 397"/>
                <a:gd name="T34" fmla="*/ 14 w 170"/>
                <a:gd name="T35" fmla="*/ 68 h 397"/>
                <a:gd name="T36" fmla="*/ 30 w 170"/>
                <a:gd name="T37" fmla="*/ 84 h 397"/>
                <a:gd name="T38" fmla="*/ 28 w 170"/>
                <a:gd name="T39" fmla="*/ 103 h 397"/>
                <a:gd name="T40" fmla="*/ 27 w 170"/>
                <a:gd name="T41" fmla="*/ 138 h 397"/>
                <a:gd name="T42" fmla="*/ 30 w 170"/>
                <a:gd name="T43" fmla="*/ 152 h 397"/>
                <a:gd name="T44" fmla="*/ 34 w 170"/>
                <a:gd name="T45" fmla="*/ 162 h 397"/>
                <a:gd name="T46" fmla="*/ 41 w 170"/>
                <a:gd name="T47" fmla="*/ 181 h 397"/>
                <a:gd name="T48" fmla="*/ 57 w 170"/>
                <a:gd name="T49" fmla="*/ 237 h 397"/>
                <a:gd name="T50" fmla="*/ 56 w 170"/>
                <a:gd name="T51" fmla="*/ 276 h 397"/>
                <a:gd name="T52" fmla="*/ 53 w 170"/>
                <a:gd name="T53" fmla="*/ 296 h 397"/>
                <a:gd name="T54" fmla="*/ 41 w 170"/>
                <a:gd name="T55" fmla="*/ 314 h 397"/>
                <a:gd name="T56" fmla="*/ 39 w 170"/>
                <a:gd name="T57" fmla="*/ 335 h 397"/>
                <a:gd name="T58" fmla="*/ 33 w 170"/>
                <a:gd name="T59" fmla="*/ 345 h 397"/>
                <a:gd name="T60" fmla="*/ 33 w 170"/>
                <a:gd name="T61" fmla="*/ 353 h 397"/>
                <a:gd name="T62" fmla="*/ 32 w 170"/>
                <a:gd name="T63" fmla="*/ 364 h 397"/>
                <a:gd name="T64" fmla="*/ 31 w 170"/>
                <a:gd name="T65" fmla="*/ 373 h 397"/>
                <a:gd name="T66" fmla="*/ 29 w 170"/>
                <a:gd name="T67" fmla="*/ 388 h 397"/>
                <a:gd name="T68" fmla="*/ 41 w 170"/>
                <a:gd name="T69" fmla="*/ 391 h 397"/>
                <a:gd name="T70" fmla="*/ 78 w 170"/>
                <a:gd name="T71" fmla="*/ 393 h 397"/>
                <a:gd name="T72" fmla="*/ 124 w 170"/>
                <a:gd name="T73" fmla="*/ 395 h 397"/>
                <a:gd name="T74" fmla="*/ 142 w 170"/>
                <a:gd name="T75" fmla="*/ 396 h 397"/>
                <a:gd name="T76" fmla="*/ 158 w 170"/>
                <a:gd name="T77" fmla="*/ 387 h 397"/>
                <a:gd name="T78" fmla="*/ 159 w 170"/>
                <a:gd name="T79" fmla="*/ 360 h 397"/>
                <a:gd name="T80" fmla="*/ 160 w 170"/>
                <a:gd name="T81" fmla="*/ 326 h 397"/>
                <a:gd name="T82" fmla="*/ 160 w 170"/>
                <a:gd name="T83" fmla="*/ 313 h 397"/>
                <a:gd name="T84" fmla="*/ 160 w 170"/>
                <a:gd name="T85" fmla="*/ 301 h 397"/>
                <a:gd name="T86" fmla="*/ 161 w 170"/>
                <a:gd name="T87" fmla="*/ 274 h 397"/>
                <a:gd name="T88" fmla="*/ 163 w 170"/>
                <a:gd name="T89" fmla="*/ 248 h 397"/>
                <a:gd name="T90" fmla="*/ 164 w 170"/>
                <a:gd name="T91" fmla="*/ 240 h 397"/>
                <a:gd name="T92" fmla="*/ 165 w 170"/>
                <a:gd name="T93" fmla="*/ 233 h 397"/>
                <a:gd name="T94" fmla="*/ 162 w 170"/>
                <a:gd name="T95" fmla="*/ 222 h 397"/>
                <a:gd name="T96" fmla="*/ 159 w 170"/>
                <a:gd name="T97" fmla="*/ 203 h 397"/>
                <a:gd name="T98" fmla="*/ 158 w 170"/>
                <a:gd name="T99" fmla="*/ 196 h 397"/>
                <a:gd name="T100" fmla="*/ 161 w 170"/>
                <a:gd name="T101" fmla="*/ 187 h 397"/>
                <a:gd name="T102" fmla="*/ 163 w 170"/>
                <a:gd name="T103" fmla="*/ 174 h 397"/>
                <a:gd name="T104" fmla="*/ 163 w 170"/>
                <a:gd name="T105" fmla="*/ 167 h 397"/>
                <a:gd name="T106" fmla="*/ 163 w 170"/>
                <a:gd name="T107" fmla="*/ 158 h 397"/>
                <a:gd name="T108" fmla="*/ 158 w 170"/>
                <a:gd name="T109" fmla="*/ 136 h 397"/>
                <a:gd name="T110" fmla="*/ 157 w 170"/>
                <a:gd name="T111" fmla="*/ 130 h 397"/>
                <a:gd name="T112" fmla="*/ 164 w 170"/>
                <a:gd name="T113" fmla="*/ 95 h 397"/>
                <a:gd name="T114" fmla="*/ 165 w 170"/>
                <a:gd name="T115" fmla="*/ 78 h 397"/>
                <a:gd name="T116" fmla="*/ 162 w 170"/>
                <a:gd name="T117" fmla="*/ 7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97">
                  <a:moveTo>
                    <a:pt x="162" y="72"/>
                  </a:moveTo>
                  <a:lnTo>
                    <a:pt x="162" y="69"/>
                  </a:lnTo>
                  <a:lnTo>
                    <a:pt x="162" y="65"/>
                  </a:lnTo>
                  <a:lnTo>
                    <a:pt x="160" y="55"/>
                  </a:lnTo>
                  <a:lnTo>
                    <a:pt x="161" y="47"/>
                  </a:lnTo>
                  <a:lnTo>
                    <a:pt x="167" y="27"/>
                  </a:lnTo>
                  <a:lnTo>
                    <a:pt x="168" y="24"/>
                  </a:lnTo>
                  <a:lnTo>
                    <a:pt x="170" y="21"/>
                  </a:lnTo>
                  <a:lnTo>
                    <a:pt x="166" y="19"/>
                  </a:lnTo>
                  <a:lnTo>
                    <a:pt x="157" y="13"/>
                  </a:lnTo>
                  <a:lnTo>
                    <a:pt x="145" y="9"/>
                  </a:lnTo>
                  <a:lnTo>
                    <a:pt x="129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1" y="0"/>
                  </a:lnTo>
                  <a:lnTo>
                    <a:pt x="64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5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21" y="57"/>
                  </a:lnTo>
                  <a:lnTo>
                    <a:pt x="17" y="58"/>
                  </a:lnTo>
                  <a:lnTo>
                    <a:pt x="14" y="68"/>
                  </a:lnTo>
                  <a:lnTo>
                    <a:pt x="15" y="71"/>
                  </a:lnTo>
                  <a:lnTo>
                    <a:pt x="30" y="84"/>
                  </a:lnTo>
                  <a:lnTo>
                    <a:pt x="29" y="88"/>
                  </a:lnTo>
                  <a:lnTo>
                    <a:pt x="28" y="103"/>
                  </a:lnTo>
                  <a:lnTo>
                    <a:pt x="29" y="116"/>
                  </a:lnTo>
                  <a:lnTo>
                    <a:pt x="27" y="138"/>
                  </a:lnTo>
                  <a:lnTo>
                    <a:pt x="29" y="150"/>
                  </a:lnTo>
                  <a:lnTo>
                    <a:pt x="30" y="152"/>
                  </a:lnTo>
                  <a:lnTo>
                    <a:pt x="34" y="157"/>
                  </a:lnTo>
                  <a:lnTo>
                    <a:pt x="34" y="162"/>
                  </a:lnTo>
                  <a:lnTo>
                    <a:pt x="38" y="176"/>
                  </a:lnTo>
                  <a:lnTo>
                    <a:pt x="41" y="181"/>
                  </a:lnTo>
                  <a:lnTo>
                    <a:pt x="50" y="211"/>
                  </a:lnTo>
                  <a:lnTo>
                    <a:pt x="57" y="237"/>
                  </a:lnTo>
                  <a:lnTo>
                    <a:pt x="61" y="249"/>
                  </a:lnTo>
                  <a:lnTo>
                    <a:pt x="56" y="276"/>
                  </a:lnTo>
                  <a:lnTo>
                    <a:pt x="55" y="286"/>
                  </a:lnTo>
                  <a:lnTo>
                    <a:pt x="53" y="296"/>
                  </a:lnTo>
                  <a:lnTo>
                    <a:pt x="44" y="308"/>
                  </a:lnTo>
                  <a:lnTo>
                    <a:pt x="41" y="314"/>
                  </a:lnTo>
                  <a:lnTo>
                    <a:pt x="43" y="328"/>
                  </a:lnTo>
                  <a:lnTo>
                    <a:pt x="39" y="335"/>
                  </a:lnTo>
                  <a:lnTo>
                    <a:pt x="37" y="339"/>
                  </a:lnTo>
                  <a:lnTo>
                    <a:pt x="33" y="345"/>
                  </a:lnTo>
                  <a:lnTo>
                    <a:pt x="33" y="348"/>
                  </a:lnTo>
                  <a:lnTo>
                    <a:pt x="33" y="353"/>
                  </a:lnTo>
                  <a:lnTo>
                    <a:pt x="32" y="358"/>
                  </a:lnTo>
                  <a:lnTo>
                    <a:pt x="32" y="364"/>
                  </a:lnTo>
                  <a:lnTo>
                    <a:pt x="32" y="367"/>
                  </a:lnTo>
                  <a:lnTo>
                    <a:pt x="31" y="373"/>
                  </a:lnTo>
                  <a:lnTo>
                    <a:pt x="31" y="379"/>
                  </a:lnTo>
                  <a:lnTo>
                    <a:pt x="29" y="388"/>
                  </a:lnTo>
                  <a:lnTo>
                    <a:pt x="30" y="391"/>
                  </a:lnTo>
                  <a:lnTo>
                    <a:pt x="41" y="391"/>
                  </a:lnTo>
                  <a:lnTo>
                    <a:pt x="70" y="392"/>
                  </a:lnTo>
                  <a:lnTo>
                    <a:pt x="78" y="393"/>
                  </a:lnTo>
                  <a:lnTo>
                    <a:pt x="101" y="394"/>
                  </a:lnTo>
                  <a:lnTo>
                    <a:pt x="124" y="395"/>
                  </a:lnTo>
                  <a:lnTo>
                    <a:pt x="131" y="395"/>
                  </a:lnTo>
                  <a:lnTo>
                    <a:pt x="142" y="396"/>
                  </a:lnTo>
                  <a:lnTo>
                    <a:pt x="157" y="397"/>
                  </a:lnTo>
                  <a:lnTo>
                    <a:pt x="158" y="387"/>
                  </a:lnTo>
                  <a:lnTo>
                    <a:pt x="159" y="367"/>
                  </a:lnTo>
                  <a:lnTo>
                    <a:pt x="159" y="360"/>
                  </a:lnTo>
                  <a:lnTo>
                    <a:pt x="160" y="330"/>
                  </a:lnTo>
                  <a:lnTo>
                    <a:pt x="160" y="326"/>
                  </a:lnTo>
                  <a:lnTo>
                    <a:pt x="160" y="316"/>
                  </a:lnTo>
                  <a:lnTo>
                    <a:pt x="160" y="313"/>
                  </a:lnTo>
                  <a:lnTo>
                    <a:pt x="160" y="306"/>
                  </a:lnTo>
                  <a:lnTo>
                    <a:pt x="160" y="301"/>
                  </a:lnTo>
                  <a:lnTo>
                    <a:pt x="160" y="285"/>
                  </a:lnTo>
                  <a:lnTo>
                    <a:pt x="161" y="274"/>
                  </a:lnTo>
                  <a:lnTo>
                    <a:pt x="162" y="262"/>
                  </a:lnTo>
                  <a:lnTo>
                    <a:pt x="163" y="248"/>
                  </a:lnTo>
                  <a:lnTo>
                    <a:pt x="164" y="243"/>
                  </a:lnTo>
                  <a:lnTo>
                    <a:pt x="164" y="240"/>
                  </a:lnTo>
                  <a:lnTo>
                    <a:pt x="165" y="237"/>
                  </a:lnTo>
                  <a:lnTo>
                    <a:pt x="165" y="233"/>
                  </a:lnTo>
                  <a:lnTo>
                    <a:pt x="164" y="226"/>
                  </a:lnTo>
                  <a:lnTo>
                    <a:pt x="162" y="222"/>
                  </a:lnTo>
                  <a:lnTo>
                    <a:pt x="160" y="210"/>
                  </a:lnTo>
                  <a:lnTo>
                    <a:pt x="159" y="203"/>
                  </a:lnTo>
                  <a:lnTo>
                    <a:pt x="158" y="199"/>
                  </a:lnTo>
                  <a:lnTo>
                    <a:pt x="158" y="196"/>
                  </a:lnTo>
                  <a:lnTo>
                    <a:pt x="159" y="192"/>
                  </a:lnTo>
                  <a:lnTo>
                    <a:pt x="161" y="187"/>
                  </a:lnTo>
                  <a:lnTo>
                    <a:pt x="162" y="182"/>
                  </a:lnTo>
                  <a:lnTo>
                    <a:pt x="163" y="174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63"/>
                  </a:lnTo>
                  <a:lnTo>
                    <a:pt x="163" y="158"/>
                  </a:lnTo>
                  <a:lnTo>
                    <a:pt x="163" y="149"/>
                  </a:lnTo>
                  <a:lnTo>
                    <a:pt x="158" y="136"/>
                  </a:lnTo>
                  <a:lnTo>
                    <a:pt x="157" y="133"/>
                  </a:lnTo>
                  <a:lnTo>
                    <a:pt x="157" y="130"/>
                  </a:lnTo>
                  <a:lnTo>
                    <a:pt x="163" y="106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5" y="78"/>
                  </a:lnTo>
                  <a:lnTo>
                    <a:pt x="165" y="72"/>
                  </a:lnTo>
                  <a:lnTo>
                    <a:pt x="162" y="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4" name="Hormigueros">
              <a:extLst>
                <a:ext uri="{FF2B5EF4-FFF2-40B4-BE49-F238E27FC236}">
                  <a16:creationId xmlns:a16="http://schemas.microsoft.com/office/drawing/2014/main" id="{F3605DB8-B154-DCB0-49ED-F2B09380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13" y="1772606"/>
              <a:ext cx="396295" cy="274539"/>
            </a:xfrm>
            <a:custGeom>
              <a:avLst/>
              <a:gdLst>
                <a:gd name="T0" fmla="*/ 158 w 188"/>
                <a:gd name="T1" fmla="*/ 78 h 127"/>
                <a:gd name="T2" fmla="*/ 154 w 188"/>
                <a:gd name="T3" fmla="*/ 72 h 127"/>
                <a:gd name="T4" fmla="*/ 152 w 188"/>
                <a:gd name="T5" fmla="*/ 59 h 127"/>
                <a:gd name="T6" fmla="*/ 153 w 188"/>
                <a:gd name="T7" fmla="*/ 54 h 127"/>
                <a:gd name="T8" fmla="*/ 153 w 188"/>
                <a:gd name="T9" fmla="*/ 40 h 127"/>
                <a:gd name="T10" fmla="*/ 155 w 188"/>
                <a:gd name="T11" fmla="*/ 30 h 127"/>
                <a:gd name="T12" fmla="*/ 170 w 188"/>
                <a:gd name="T13" fmla="*/ 35 h 127"/>
                <a:gd name="T14" fmla="*/ 173 w 188"/>
                <a:gd name="T15" fmla="*/ 28 h 127"/>
                <a:gd name="T16" fmla="*/ 168 w 188"/>
                <a:gd name="T17" fmla="*/ 20 h 127"/>
                <a:gd name="T18" fmla="*/ 169 w 188"/>
                <a:gd name="T19" fmla="*/ 23 h 127"/>
                <a:gd name="T20" fmla="*/ 150 w 188"/>
                <a:gd name="T21" fmla="*/ 11 h 127"/>
                <a:gd name="T22" fmla="*/ 139 w 188"/>
                <a:gd name="T23" fmla="*/ 6 h 127"/>
                <a:gd name="T24" fmla="*/ 120 w 188"/>
                <a:gd name="T25" fmla="*/ 1 h 127"/>
                <a:gd name="T26" fmla="*/ 111 w 188"/>
                <a:gd name="T27" fmla="*/ 0 h 127"/>
                <a:gd name="T28" fmla="*/ 102 w 188"/>
                <a:gd name="T29" fmla="*/ 3 h 127"/>
                <a:gd name="T30" fmla="*/ 89 w 188"/>
                <a:gd name="T31" fmla="*/ 9 h 127"/>
                <a:gd name="T32" fmla="*/ 71 w 188"/>
                <a:gd name="T33" fmla="*/ 5 h 127"/>
                <a:gd name="T34" fmla="*/ 63 w 188"/>
                <a:gd name="T35" fmla="*/ 11 h 127"/>
                <a:gd name="T36" fmla="*/ 53 w 188"/>
                <a:gd name="T37" fmla="*/ 17 h 127"/>
                <a:gd name="T38" fmla="*/ 49 w 188"/>
                <a:gd name="T39" fmla="*/ 15 h 127"/>
                <a:gd name="T40" fmla="*/ 43 w 188"/>
                <a:gd name="T41" fmla="*/ 16 h 127"/>
                <a:gd name="T42" fmla="*/ 35 w 188"/>
                <a:gd name="T43" fmla="*/ 13 h 127"/>
                <a:gd name="T44" fmla="*/ 29 w 188"/>
                <a:gd name="T45" fmla="*/ 12 h 127"/>
                <a:gd name="T46" fmla="*/ 22 w 188"/>
                <a:gd name="T47" fmla="*/ 14 h 127"/>
                <a:gd name="T48" fmla="*/ 4 w 188"/>
                <a:gd name="T49" fmla="*/ 9 h 127"/>
                <a:gd name="T50" fmla="*/ 0 w 188"/>
                <a:gd name="T51" fmla="*/ 15 h 127"/>
                <a:gd name="T52" fmla="*/ 8 w 188"/>
                <a:gd name="T53" fmla="*/ 23 h 127"/>
                <a:gd name="T54" fmla="*/ 14 w 188"/>
                <a:gd name="T55" fmla="*/ 34 h 127"/>
                <a:gd name="T56" fmla="*/ 21 w 188"/>
                <a:gd name="T57" fmla="*/ 41 h 127"/>
                <a:gd name="T58" fmla="*/ 25 w 188"/>
                <a:gd name="T59" fmla="*/ 44 h 127"/>
                <a:gd name="T60" fmla="*/ 35 w 188"/>
                <a:gd name="T61" fmla="*/ 48 h 127"/>
                <a:gd name="T62" fmla="*/ 42 w 188"/>
                <a:gd name="T63" fmla="*/ 54 h 127"/>
                <a:gd name="T64" fmla="*/ 53 w 188"/>
                <a:gd name="T65" fmla="*/ 62 h 127"/>
                <a:gd name="T66" fmla="*/ 56 w 188"/>
                <a:gd name="T67" fmla="*/ 71 h 127"/>
                <a:gd name="T68" fmla="*/ 56 w 188"/>
                <a:gd name="T69" fmla="*/ 82 h 127"/>
                <a:gd name="T70" fmla="*/ 75 w 188"/>
                <a:gd name="T71" fmla="*/ 100 h 127"/>
                <a:gd name="T72" fmla="*/ 92 w 188"/>
                <a:gd name="T73" fmla="*/ 111 h 127"/>
                <a:gd name="T74" fmla="*/ 120 w 188"/>
                <a:gd name="T75" fmla="*/ 124 h 127"/>
                <a:gd name="T76" fmla="*/ 127 w 188"/>
                <a:gd name="T77" fmla="*/ 126 h 127"/>
                <a:gd name="T78" fmla="*/ 133 w 188"/>
                <a:gd name="T79" fmla="*/ 121 h 127"/>
                <a:gd name="T80" fmla="*/ 167 w 188"/>
                <a:gd name="T81" fmla="*/ 125 h 127"/>
                <a:gd name="T82" fmla="*/ 173 w 188"/>
                <a:gd name="T83" fmla="*/ 118 h 127"/>
                <a:gd name="T84" fmla="*/ 184 w 188"/>
                <a:gd name="T85" fmla="*/ 110 h 127"/>
                <a:gd name="T86" fmla="*/ 186 w 188"/>
                <a:gd name="T87" fmla="*/ 100 h 127"/>
                <a:gd name="T88" fmla="*/ 179 w 188"/>
                <a:gd name="T89" fmla="*/ 96 h 127"/>
                <a:gd name="T90" fmla="*/ 173 w 188"/>
                <a:gd name="T91" fmla="*/ 91 h 127"/>
                <a:gd name="T92" fmla="*/ 156 w 188"/>
                <a:gd name="T93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27">
                  <a:moveTo>
                    <a:pt x="156" y="80"/>
                  </a:moveTo>
                  <a:lnTo>
                    <a:pt x="158" y="78"/>
                  </a:lnTo>
                  <a:lnTo>
                    <a:pt x="156" y="76"/>
                  </a:lnTo>
                  <a:lnTo>
                    <a:pt x="154" y="72"/>
                  </a:lnTo>
                  <a:lnTo>
                    <a:pt x="157" y="68"/>
                  </a:lnTo>
                  <a:lnTo>
                    <a:pt x="152" y="59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6" y="36"/>
                  </a:lnTo>
                  <a:lnTo>
                    <a:pt x="155" y="30"/>
                  </a:lnTo>
                  <a:lnTo>
                    <a:pt x="167" y="27"/>
                  </a:lnTo>
                  <a:lnTo>
                    <a:pt x="170" y="35"/>
                  </a:lnTo>
                  <a:lnTo>
                    <a:pt x="172" y="32"/>
                  </a:lnTo>
                  <a:lnTo>
                    <a:pt x="173" y="28"/>
                  </a:lnTo>
                  <a:lnTo>
                    <a:pt x="171" y="25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3"/>
                  </a:lnTo>
                  <a:lnTo>
                    <a:pt x="162" y="21"/>
                  </a:lnTo>
                  <a:lnTo>
                    <a:pt x="150" y="11"/>
                  </a:lnTo>
                  <a:lnTo>
                    <a:pt x="143" y="4"/>
                  </a:lnTo>
                  <a:lnTo>
                    <a:pt x="139" y="6"/>
                  </a:lnTo>
                  <a:lnTo>
                    <a:pt x="135" y="7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2" y="3"/>
                  </a:lnTo>
                  <a:lnTo>
                    <a:pt x="96" y="4"/>
                  </a:lnTo>
                  <a:lnTo>
                    <a:pt x="89" y="9"/>
                  </a:lnTo>
                  <a:lnTo>
                    <a:pt x="82" y="4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5" y="13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32" y="47"/>
                  </a:lnTo>
                  <a:lnTo>
                    <a:pt x="35" y="48"/>
                  </a:lnTo>
                  <a:lnTo>
                    <a:pt x="38" y="50"/>
                  </a:lnTo>
                  <a:lnTo>
                    <a:pt x="42" y="54"/>
                  </a:lnTo>
                  <a:lnTo>
                    <a:pt x="43" y="62"/>
                  </a:lnTo>
                  <a:lnTo>
                    <a:pt x="53" y="62"/>
                  </a:lnTo>
                  <a:lnTo>
                    <a:pt x="59" y="70"/>
                  </a:lnTo>
                  <a:lnTo>
                    <a:pt x="56" y="71"/>
                  </a:lnTo>
                  <a:lnTo>
                    <a:pt x="54" y="74"/>
                  </a:lnTo>
                  <a:lnTo>
                    <a:pt x="56" y="82"/>
                  </a:lnTo>
                  <a:lnTo>
                    <a:pt x="60" y="85"/>
                  </a:lnTo>
                  <a:lnTo>
                    <a:pt x="75" y="100"/>
                  </a:lnTo>
                  <a:lnTo>
                    <a:pt x="80" y="105"/>
                  </a:lnTo>
                  <a:lnTo>
                    <a:pt x="92" y="111"/>
                  </a:lnTo>
                  <a:lnTo>
                    <a:pt x="112" y="118"/>
                  </a:lnTo>
                  <a:lnTo>
                    <a:pt x="120" y="124"/>
                  </a:lnTo>
                  <a:lnTo>
                    <a:pt x="123" y="125"/>
                  </a:lnTo>
                  <a:lnTo>
                    <a:pt x="127" y="126"/>
                  </a:lnTo>
                  <a:lnTo>
                    <a:pt x="130" y="126"/>
                  </a:lnTo>
                  <a:lnTo>
                    <a:pt x="133" y="121"/>
                  </a:lnTo>
                  <a:lnTo>
                    <a:pt x="160" y="127"/>
                  </a:lnTo>
                  <a:lnTo>
                    <a:pt x="167" y="125"/>
                  </a:lnTo>
                  <a:lnTo>
                    <a:pt x="170" y="123"/>
                  </a:lnTo>
                  <a:lnTo>
                    <a:pt x="173" y="118"/>
                  </a:lnTo>
                  <a:lnTo>
                    <a:pt x="174" y="108"/>
                  </a:lnTo>
                  <a:lnTo>
                    <a:pt x="184" y="110"/>
                  </a:lnTo>
                  <a:lnTo>
                    <a:pt x="188" y="107"/>
                  </a:lnTo>
                  <a:lnTo>
                    <a:pt x="186" y="100"/>
                  </a:lnTo>
                  <a:lnTo>
                    <a:pt x="183" y="99"/>
                  </a:lnTo>
                  <a:lnTo>
                    <a:pt x="179" y="96"/>
                  </a:lnTo>
                  <a:lnTo>
                    <a:pt x="176" y="93"/>
                  </a:lnTo>
                  <a:lnTo>
                    <a:pt x="173" y="91"/>
                  </a:lnTo>
                  <a:lnTo>
                    <a:pt x="164" y="86"/>
                  </a:lnTo>
                  <a:lnTo>
                    <a:pt x="156" y="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5" name="Humacao">
              <a:extLst>
                <a:ext uri="{FF2B5EF4-FFF2-40B4-BE49-F238E27FC236}">
                  <a16:creationId xmlns:a16="http://schemas.microsoft.com/office/drawing/2014/main" id="{7601B7DD-1C98-7AD6-1B38-1ACD1832F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103" y="1541304"/>
              <a:ext cx="672438" cy="683102"/>
            </a:xfrm>
            <a:custGeom>
              <a:avLst/>
              <a:gdLst>
                <a:gd name="T0" fmla="*/ 1 w 319"/>
                <a:gd name="T1" fmla="*/ 205 h 316"/>
                <a:gd name="T2" fmla="*/ 9 w 319"/>
                <a:gd name="T3" fmla="*/ 212 h 316"/>
                <a:gd name="T4" fmla="*/ 14 w 319"/>
                <a:gd name="T5" fmla="*/ 222 h 316"/>
                <a:gd name="T6" fmla="*/ 26 w 319"/>
                <a:gd name="T7" fmla="*/ 225 h 316"/>
                <a:gd name="T8" fmla="*/ 33 w 319"/>
                <a:gd name="T9" fmla="*/ 219 h 316"/>
                <a:gd name="T10" fmla="*/ 44 w 319"/>
                <a:gd name="T11" fmla="*/ 208 h 316"/>
                <a:gd name="T12" fmla="*/ 56 w 319"/>
                <a:gd name="T13" fmla="*/ 205 h 316"/>
                <a:gd name="T14" fmla="*/ 66 w 319"/>
                <a:gd name="T15" fmla="*/ 205 h 316"/>
                <a:gd name="T16" fmla="*/ 75 w 319"/>
                <a:gd name="T17" fmla="*/ 212 h 316"/>
                <a:gd name="T18" fmla="*/ 81 w 319"/>
                <a:gd name="T19" fmla="*/ 217 h 316"/>
                <a:gd name="T20" fmla="*/ 80 w 319"/>
                <a:gd name="T21" fmla="*/ 226 h 316"/>
                <a:gd name="T22" fmla="*/ 70 w 319"/>
                <a:gd name="T23" fmla="*/ 237 h 316"/>
                <a:gd name="T24" fmla="*/ 75 w 319"/>
                <a:gd name="T25" fmla="*/ 251 h 316"/>
                <a:gd name="T26" fmla="*/ 87 w 319"/>
                <a:gd name="T27" fmla="*/ 261 h 316"/>
                <a:gd name="T28" fmla="*/ 98 w 319"/>
                <a:gd name="T29" fmla="*/ 267 h 316"/>
                <a:gd name="T30" fmla="*/ 114 w 319"/>
                <a:gd name="T31" fmla="*/ 280 h 316"/>
                <a:gd name="T32" fmla="*/ 132 w 319"/>
                <a:gd name="T33" fmla="*/ 275 h 316"/>
                <a:gd name="T34" fmla="*/ 145 w 319"/>
                <a:gd name="T35" fmla="*/ 283 h 316"/>
                <a:gd name="T36" fmla="*/ 150 w 319"/>
                <a:gd name="T37" fmla="*/ 294 h 316"/>
                <a:gd name="T38" fmla="*/ 158 w 319"/>
                <a:gd name="T39" fmla="*/ 308 h 316"/>
                <a:gd name="T40" fmla="*/ 172 w 319"/>
                <a:gd name="T41" fmla="*/ 312 h 316"/>
                <a:gd name="T42" fmla="*/ 189 w 319"/>
                <a:gd name="T43" fmla="*/ 307 h 316"/>
                <a:gd name="T44" fmla="*/ 176 w 319"/>
                <a:gd name="T45" fmla="*/ 296 h 316"/>
                <a:gd name="T46" fmla="*/ 191 w 319"/>
                <a:gd name="T47" fmla="*/ 296 h 316"/>
                <a:gd name="T48" fmla="*/ 206 w 319"/>
                <a:gd name="T49" fmla="*/ 263 h 316"/>
                <a:gd name="T50" fmla="*/ 231 w 319"/>
                <a:gd name="T51" fmla="*/ 178 h 316"/>
                <a:gd name="T52" fmla="*/ 255 w 319"/>
                <a:gd name="T53" fmla="*/ 135 h 316"/>
                <a:gd name="T54" fmla="*/ 312 w 319"/>
                <a:gd name="T55" fmla="*/ 95 h 316"/>
                <a:gd name="T56" fmla="*/ 315 w 319"/>
                <a:gd name="T57" fmla="*/ 67 h 316"/>
                <a:gd name="T58" fmla="*/ 257 w 319"/>
                <a:gd name="T59" fmla="*/ 56 h 316"/>
                <a:gd name="T60" fmla="*/ 266 w 319"/>
                <a:gd name="T61" fmla="*/ 38 h 316"/>
                <a:gd name="T62" fmla="*/ 214 w 319"/>
                <a:gd name="T63" fmla="*/ 7 h 316"/>
                <a:gd name="T64" fmla="*/ 191 w 319"/>
                <a:gd name="T65" fmla="*/ 1 h 316"/>
                <a:gd name="T66" fmla="*/ 180 w 319"/>
                <a:gd name="T67" fmla="*/ 9 h 316"/>
                <a:gd name="T68" fmla="*/ 161 w 319"/>
                <a:gd name="T69" fmla="*/ 2 h 316"/>
                <a:gd name="T70" fmla="*/ 124 w 319"/>
                <a:gd name="T71" fmla="*/ 11 h 316"/>
                <a:gd name="T72" fmla="*/ 102 w 319"/>
                <a:gd name="T73" fmla="*/ 54 h 316"/>
                <a:gd name="T74" fmla="*/ 95 w 319"/>
                <a:gd name="T75" fmla="*/ 72 h 316"/>
                <a:gd name="T76" fmla="*/ 72 w 319"/>
                <a:gd name="T77" fmla="*/ 66 h 316"/>
                <a:gd name="T78" fmla="*/ 58 w 319"/>
                <a:gd name="T79" fmla="*/ 69 h 316"/>
                <a:gd name="T80" fmla="*/ 49 w 319"/>
                <a:gd name="T81" fmla="*/ 77 h 316"/>
                <a:gd name="T82" fmla="*/ 51 w 319"/>
                <a:gd name="T83" fmla="*/ 90 h 316"/>
                <a:gd name="T84" fmla="*/ 46 w 319"/>
                <a:gd name="T85" fmla="*/ 100 h 316"/>
                <a:gd name="T86" fmla="*/ 36 w 319"/>
                <a:gd name="T87" fmla="*/ 116 h 316"/>
                <a:gd name="T88" fmla="*/ 37 w 319"/>
                <a:gd name="T89" fmla="*/ 133 h 316"/>
                <a:gd name="T90" fmla="*/ 36 w 319"/>
                <a:gd name="T91" fmla="*/ 144 h 316"/>
                <a:gd name="T92" fmla="*/ 30 w 319"/>
                <a:gd name="T93" fmla="*/ 156 h 316"/>
                <a:gd name="T94" fmla="*/ 21 w 319"/>
                <a:gd name="T95" fmla="*/ 163 h 316"/>
                <a:gd name="T96" fmla="*/ 15 w 319"/>
                <a:gd name="T97" fmla="*/ 174 h 316"/>
                <a:gd name="T98" fmla="*/ 7 w 319"/>
                <a:gd name="T99" fmla="*/ 184 h 316"/>
                <a:gd name="T100" fmla="*/ 5 w 319"/>
                <a:gd name="T101" fmla="*/ 19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9" h="316">
                  <a:moveTo>
                    <a:pt x="4" y="192"/>
                  </a:moveTo>
                  <a:lnTo>
                    <a:pt x="2" y="195"/>
                  </a:lnTo>
                  <a:lnTo>
                    <a:pt x="0" y="202"/>
                  </a:lnTo>
                  <a:lnTo>
                    <a:pt x="1" y="205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6" y="211"/>
                  </a:lnTo>
                  <a:lnTo>
                    <a:pt x="9" y="212"/>
                  </a:lnTo>
                  <a:lnTo>
                    <a:pt x="12" y="213"/>
                  </a:lnTo>
                  <a:lnTo>
                    <a:pt x="14" y="215"/>
                  </a:lnTo>
                  <a:lnTo>
                    <a:pt x="16" y="218"/>
                  </a:lnTo>
                  <a:lnTo>
                    <a:pt x="14" y="222"/>
                  </a:lnTo>
                  <a:lnTo>
                    <a:pt x="17" y="226"/>
                  </a:lnTo>
                  <a:lnTo>
                    <a:pt x="20" y="225"/>
                  </a:lnTo>
                  <a:lnTo>
                    <a:pt x="23" y="226"/>
                  </a:lnTo>
                  <a:lnTo>
                    <a:pt x="26" y="225"/>
                  </a:lnTo>
                  <a:lnTo>
                    <a:pt x="28" y="226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3" y="219"/>
                  </a:lnTo>
                  <a:lnTo>
                    <a:pt x="34" y="216"/>
                  </a:lnTo>
                  <a:lnTo>
                    <a:pt x="37" y="215"/>
                  </a:lnTo>
                  <a:lnTo>
                    <a:pt x="39" y="214"/>
                  </a:lnTo>
                  <a:lnTo>
                    <a:pt x="44" y="208"/>
                  </a:lnTo>
                  <a:lnTo>
                    <a:pt x="48" y="206"/>
                  </a:lnTo>
                  <a:lnTo>
                    <a:pt x="50" y="205"/>
                  </a:lnTo>
                  <a:lnTo>
                    <a:pt x="53" y="205"/>
                  </a:lnTo>
                  <a:lnTo>
                    <a:pt x="56" y="205"/>
                  </a:lnTo>
                  <a:lnTo>
                    <a:pt x="59" y="204"/>
                  </a:lnTo>
                  <a:lnTo>
                    <a:pt x="61" y="203"/>
                  </a:lnTo>
                  <a:lnTo>
                    <a:pt x="64" y="204"/>
                  </a:lnTo>
                  <a:lnTo>
                    <a:pt x="66" y="205"/>
                  </a:lnTo>
                  <a:lnTo>
                    <a:pt x="69" y="205"/>
                  </a:lnTo>
                  <a:lnTo>
                    <a:pt x="71" y="207"/>
                  </a:lnTo>
                  <a:lnTo>
                    <a:pt x="73" y="209"/>
                  </a:lnTo>
                  <a:lnTo>
                    <a:pt x="75" y="212"/>
                  </a:lnTo>
                  <a:lnTo>
                    <a:pt x="73" y="215"/>
                  </a:lnTo>
                  <a:lnTo>
                    <a:pt x="75" y="217"/>
                  </a:lnTo>
                  <a:lnTo>
                    <a:pt x="78" y="217"/>
                  </a:lnTo>
                  <a:lnTo>
                    <a:pt x="81" y="217"/>
                  </a:lnTo>
                  <a:lnTo>
                    <a:pt x="82" y="219"/>
                  </a:lnTo>
                  <a:lnTo>
                    <a:pt x="83" y="222"/>
                  </a:lnTo>
                  <a:lnTo>
                    <a:pt x="80" y="223"/>
                  </a:lnTo>
                  <a:lnTo>
                    <a:pt x="80" y="226"/>
                  </a:lnTo>
                  <a:lnTo>
                    <a:pt x="78" y="229"/>
                  </a:lnTo>
                  <a:lnTo>
                    <a:pt x="74" y="231"/>
                  </a:lnTo>
                  <a:lnTo>
                    <a:pt x="72" y="234"/>
                  </a:lnTo>
                  <a:lnTo>
                    <a:pt x="70" y="237"/>
                  </a:lnTo>
                  <a:lnTo>
                    <a:pt x="69" y="239"/>
                  </a:lnTo>
                  <a:lnTo>
                    <a:pt x="70" y="242"/>
                  </a:lnTo>
                  <a:lnTo>
                    <a:pt x="69" y="247"/>
                  </a:lnTo>
                  <a:lnTo>
                    <a:pt x="75" y="251"/>
                  </a:lnTo>
                  <a:lnTo>
                    <a:pt x="78" y="251"/>
                  </a:lnTo>
                  <a:lnTo>
                    <a:pt x="81" y="253"/>
                  </a:lnTo>
                  <a:lnTo>
                    <a:pt x="85" y="258"/>
                  </a:lnTo>
                  <a:lnTo>
                    <a:pt x="87" y="261"/>
                  </a:lnTo>
                  <a:lnTo>
                    <a:pt x="87" y="264"/>
                  </a:lnTo>
                  <a:lnTo>
                    <a:pt x="92" y="266"/>
                  </a:lnTo>
                  <a:lnTo>
                    <a:pt x="95" y="266"/>
                  </a:lnTo>
                  <a:lnTo>
                    <a:pt x="98" y="267"/>
                  </a:lnTo>
                  <a:lnTo>
                    <a:pt x="101" y="267"/>
                  </a:lnTo>
                  <a:lnTo>
                    <a:pt x="108" y="270"/>
                  </a:lnTo>
                  <a:lnTo>
                    <a:pt x="112" y="276"/>
                  </a:lnTo>
                  <a:lnTo>
                    <a:pt x="114" y="280"/>
                  </a:lnTo>
                  <a:lnTo>
                    <a:pt x="121" y="276"/>
                  </a:lnTo>
                  <a:lnTo>
                    <a:pt x="126" y="281"/>
                  </a:lnTo>
                  <a:lnTo>
                    <a:pt x="129" y="280"/>
                  </a:lnTo>
                  <a:lnTo>
                    <a:pt x="132" y="275"/>
                  </a:lnTo>
                  <a:lnTo>
                    <a:pt x="141" y="278"/>
                  </a:lnTo>
                  <a:lnTo>
                    <a:pt x="144" y="278"/>
                  </a:lnTo>
                  <a:lnTo>
                    <a:pt x="144" y="281"/>
                  </a:lnTo>
                  <a:lnTo>
                    <a:pt x="145" y="283"/>
                  </a:lnTo>
                  <a:lnTo>
                    <a:pt x="146" y="286"/>
                  </a:lnTo>
                  <a:lnTo>
                    <a:pt x="147" y="289"/>
                  </a:lnTo>
                  <a:lnTo>
                    <a:pt x="148" y="292"/>
                  </a:lnTo>
                  <a:lnTo>
                    <a:pt x="150" y="294"/>
                  </a:lnTo>
                  <a:lnTo>
                    <a:pt x="152" y="297"/>
                  </a:lnTo>
                  <a:lnTo>
                    <a:pt x="154" y="302"/>
                  </a:lnTo>
                  <a:lnTo>
                    <a:pt x="156" y="305"/>
                  </a:lnTo>
                  <a:lnTo>
                    <a:pt x="158" y="308"/>
                  </a:lnTo>
                  <a:lnTo>
                    <a:pt x="159" y="311"/>
                  </a:lnTo>
                  <a:lnTo>
                    <a:pt x="164" y="312"/>
                  </a:lnTo>
                  <a:lnTo>
                    <a:pt x="169" y="313"/>
                  </a:lnTo>
                  <a:lnTo>
                    <a:pt x="172" y="312"/>
                  </a:lnTo>
                  <a:lnTo>
                    <a:pt x="175" y="314"/>
                  </a:lnTo>
                  <a:lnTo>
                    <a:pt x="182" y="316"/>
                  </a:lnTo>
                  <a:lnTo>
                    <a:pt x="186" y="315"/>
                  </a:lnTo>
                  <a:lnTo>
                    <a:pt x="189" y="307"/>
                  </a:lnTo>
                  <a:lnTo>
                    <a:pt x="187" y="301"/>
                  </a:lnTo>
                  <a:lnTo>
                    <a:pt x="183" y="299"/>
                  </a:lnTo>
                  <a:lnTo>
                    <a:pt x="177" y="298"/>
                  </a:lnTo>
                  <a:lnTo>
                    <a:pt x="176" y="296"/>
                  </a:lnTo>
                  <a:lnTo>
                    <a:pt x="180" y="293"/>
                  </a:lnTo>
                  <a:lnTo>
                    <a:pt x="182" y="292"/>
                  </a:lnTo>
                  <a:lnTo>
                    <a:pt x="184" y="291"/>
                  </a:lnTo>
                  <a:lnTo>
                    <a:pt x="191" y="296"/>
                  </a:lnTo>
                  <a:lnTo>
                    <a:pt x="188" y="292"/>
                  </a:lnTo>
                  <a:lnTo>
                    <a:pt x="204" y="269"/>
                  </a:lnTo>
                  <a:lnTo>
                    <a:pt x="207" y="268"/>
                  </a:lnTo>
                  <a:lnTo>
                    <a:pt x="206" y="263"/>
                  </a:lnTo>
                  <a:lnTo>
                    <a:pt x="203" y="257"/>
                  </a:lnTo>
                  <a:lnTo>
                    <a:pt x="203" y="251"/>
                  </a:lnTo>
                  <a:lnTo>
                    <a:pt x="224" y="199"/>
                  </a:lnTo>
                  <a:lnTo>
                    <a:pt x="231" y="178"/>
                  </a:lnTo>
                  <a:lnTo>
                    <a:pt x="256" y="143"/>
                  </a:lnTo>
                  <a:lnTo>
                    <a:pt x="255" y="140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28"/>
                  </a:lnTo>
                  <a:lnTo>
                    <a:pt x="269" y="119"/>
                  </a:lnTo>
                  <a:lnTo>
                    <a:pt x="295" y="104"/>
                  </a:lnTo>
                  <a:lnTo>
                    <a:pt x="312" y="95"/>
                  </a:lnTo>
                  <a:lnTo>
                    <a:pt x="314" y="92"/>
                  </a:lnTo>
                  <a:lnTo>
                    <a:pt x="315" y="87"/>
                  </a:lnTo>
                  <a:lnTo>
                    <a:pt x="319" y="76"/>
                  </a:lnTo>
                  <a:lnTo>
                    <a:pt x="315" y="67"/>
                  </a:lnTo>
                  <a:lnTo>
                    <a:pt x="299" y="61"/>
                  </a:lnTo>
                  <a:lnTo>
                    <a:pt x="295" y="66"/>
                  </a:lnTo>
                  <a:lnTo>
                    <a:pt x="284" y="67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61" y="48"/>
                  </a:lnTo>
                  <a:lnTo>
                    <a:pt x="264" y="41"/>
                  </a:lnTo>
                  <a:lnTo>
                    <a:pt x="266" y="38"/>
                  </a:lnTo>
                  <a:lnTo>
                    <a:pt x="257" y="18"/>
                  </a:lnTo>
                  <a:lnTo>
                    <a:pt x="251" y="19"/>
                  </a:lnTo>
                  <a:lnTo>
                    <a:pt x="220" y="11"/>
                  </a:lnTo>
                  <a:lnTo>
                    <a:pt x="214" y="7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5" y="0"/>
                  </a:lnTo>
                  <a:lnTo>
                    <a:pt x="191" y="1"/>
                  </a:lnTo>
                  <a:lnTo>
                    <a:pt x="188" y="3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0" y="9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64" y="3"/>
                  </a:lnTo>
                  <a:lnTo>
                    <a:pt x="161" y="2"/>
                  </a:lnTo>
                  <a:lnTo>
                    <a:pt x="139" y="1"/>
                  </a:lnTo>
                  <a:lnTo>
                    <a:pt x="133" y="5"/>
                  </a:lnTo>
                  <a:lnTo>
                    <a:pt x="127" y="8"/>
                  </a:lnTo>
                  <a:lnTo>
                    <a:pt x="124" y="11"/>
                  </a:lnTo>
                  <a:lnTo>
                    <a:pt x="119" y="14"/>
                  </a:lnTo>
                  <a:lnTo>
                    <a:pt x="119" y="17"/>
                  </a:lnTo>
                  <a:lnTo>
                    <a:pt x="115" y="43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7" y="65"/>
                  </a:lnTo>
                  <a:lnTo>
                    <a:pt x="96" y="68"/>
                  </a:lnTo>
                  <a:lnTo>
                    <a:pt x="95" y="72"/>
                  </a:lnTo>
                  <a:lnTo>
                    <a:pt x="92" y="71"/>
                  </a:lnTo>
                  <a:lnTo>
                    <a:pt x="82" y="67"/>
                  </a:lnTo>
                  <a:lnTo>
                    <a:pt x="75" y="65"/>
                  </a:lnTo>
                  <a:lnTo>
                    <a:pt x="72" y="66"/>
                  </a:lnTo>
                  <a:lnTo>
                    <a:pt x="71" y="69"/>
                  </a:lnTo>
                  <a:lnTo>
                    <a:pt x="68" y="70"/>
                  </a:lnTo>
                  <a:lnTo>
                    <a:pt x="65" y="70"/>
                  </a:lnTo>
                  <a:lnTo>
                    <a:pt x="58" y="69"/>
                  </a:lnTo>
                  <a:lnTo>
                    <a:pt x="55" y="67"/>
                  </a:lnTo>
                  <a:lnTo>
                    <a:pt x="52" y="69"/>
                  </a:lnTo>
                  <a:lnTo>
                    <a:pt x="51" y="72"/>
                  </a:lnTo>
                  <a:lnTo>
                    <a:pt x="49" y="77"/>
                  </a:lnTo>
                  <a:lnTo>
                    <a:pt x="50" y="80"/>
                  </a:lnTo>
                  <a:lnTo>
                    <a:pt x="52" y="83"/>
                  </a:lnTo>
                  <a:lnTo>
                    <a:pt x="52" y="86"/>
                  </a:lnTo>
                  <a:lnTo>
                    <a:pt x="51" y="90"/>
                  </a:lnTo>
                  <a:lnTo>
                    <a:pt x="51" y="93"/>
                  </a:lnTo>
                  <a:lnTo>
                    <a:pt x="49" y="97"/>
                  </a:lnTo>
                  <a:lnTo>
                    <a:pt x="47" y="97"/>
                  </a:lnTo>
                  <a:lnTo>
                    <a:pt x="46" y="100"/>
                  </a:lnTo>
                  <a:lnTo>
                    <a:pt x="44" y="104"/>
                  </a:lnTo>
                  <a:lnTo>
                    <a:pt x="40" y="110"/>
                  </a:lnTo>
                  <a:lnTo>
                    <a:pt x="38" y="113"/>
                  </a:lnTo>
                  <a:lnTo>
                    <a:pt x="36" y="116"/>
                  </a:lnTo>
                  <a:lnTo>
                    <a:pt x="37" y="120"/>
                  </a:lnTo>
                  <a:lnTo>
                    <a:pt x="36" y="124"/>
                  </a:lnTo>
                  <a:lnTo>
                    <a:pt x="37" y="127"/>
                  </a:lnTo>
                  <a:lnTo>
                    <a:pt x="37" y="133"/>
                  </a:lnTo>
                  <a:lnTo>
                    <a:pt x="37" y="136"/>
                  </a:lnTo>
                  <a:lnTo>
                    <a:pt x="38" y="139"/>
                  </a:lnTo>
                  <a:lnTo>
                    <a:pt x="37" y="142"/>
                  </a:lnTo>
                  <a:lnTo>
                    <a:pt x="36" y="144"/>
                  </a:lnTo>
                  <a:lnTo>
                    <a:pt x="35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0" y="156"/>
                  </a:lnTo>
                  <a:lnTo>
                    <a:pt x="26" y="157"/>
                  </a:lnTo>
                  <a:lnTo>
                    <a:pt x="23" y="158"/>
                  </a:lnTo>
                  <a:lnTo>
                    <a:pt x="22" y="161"/>
                  </a:lnTo>
                  <a:lnTo>
                    <a:pt x="21" y="163"/>
                  </a:lnTo>
                  <a:lnTo>
                    <a:pt x="20" y="166"/>
                  </a:lnTo>
                  <a:lnTo>
                    <a:pt x="18" y="168"/>
                  </a:lnTo>
                  <a:lnTo>
                    <a:pt x="16" y="171"/>
                  </a:lnTo>
                  <a:lnTo>
                    <a:pt x="15" y="174"/>
                  </a:lnTo>
                  <a:lnTo>
                    <a:pt x="13" y="176"/>
                  </a:lnTo>
                  <a:lnTo>
                    <a:pt x="10" y="178"/>
                  </a:lnTo>
                  <a:lnTo>
                    <a:pt x="8" y="180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4" y="19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6" name="Isabela">
              <a:extLst>
                <a:ext uri="{FF2B5EF4-FFF2-40B4-BE49-F238E27FC236}">
                  <a16:creationId xmlns:a16="http://schemas.microsoft.com/office/drawing/2014/main" id="{47666824-DFE5-4CB0-E946-1B405E6D3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54" y="0"/>
              <a:ext cx="876909" cy="700396"/>
            </a:xfrm>
            <a:custGeom>
              <a:avLst/>
              <a:gdLst>
                <a:gd name="T0" fmla="*/ 277 w 416"/>
                <a:gd name="T1" fmla="*/ 52 h 324"/>
                <a:gd name="T2" fmla="*/ 334 w 416"/>
                <a:gd name="T3" fmla="*/ 61 h 324"/>
                <a:gd name="T4" fmla="*/ 340 w 416"/>
                <a:gd name="T5" fmla="*/ 74 h 324"/>
                <a:gd name="T6" fmla="*/ 350 w 416"/>
                <a:gd name="T7" fmla="*/ 75 h 324"/>
                <a:gd name="T8" fmla="*/ 341 w 416"/>
                <a:gd name="T9" fmla="*/ 90 h 324"/>
                <a:gd name="T10" fmla="*/ 330 w 416"/>
                <a:gd name="T11" fmla="*/ 98 h 324"/>
                <a:gd name="T12" fmla="*/ 321 w 416"/>
                <a:gd name="T13" fmla="*/ 99 h 324"/>
                <a:gd name="T14" fmla="*/ 327 w 416"/>
                <a:gd name="T15" fmla="*/ 109 h 324"/>
                <a:gd name="T16" fmla="*/ 329 w 416"/>
                <a:gd name="T17" fmla="*/ 119 h 324"/>
                <a:gd name="T18" fmla="*/ 322 w 416"/>
                <a:gd name="T19" fmla="*/ 126 h 324"/>
                <a:gd name="T20" fmla="*/ 317 w 416"/>
                <a:gd name="T21" fmla="*/ 139 h 324"/>
                <a:gd name="T22" fmla="*/ 365 w 416"/>
                <a:gd name="T23" fmla="*/ 196 h 324"/>
                <a:gd name="T24" fmla="*/ 388 w 416"/>
                <a:gd name="T25" fmla="*/ 224 h 324"/>
                <a:gd name="T26" fmla="*/ 406 w 416"/>
                <a:gd name="T27" fmla="*/ 271 h 324"/>
                <a:gd name="T28" fmla="*/ 416 w 416"/>
                <a:gd name="T29" fmla="*/ 277 h 324"/>
                <a:gd name="T30" fmla="*/ 409 w 416"/>
                <a:gd name="T31" fmla="*/ 283 h 324"/>
                <a:gd name="T32" fmla="*/ 395 w 416"/>
                <a:gd name="T33" fmla="*/ 287 h 324"/>
                <a:gd name="T34" fmla="*/ 383 w 416"/>
                <a:gd name="T35" fmla="*/ 305 h 324"/>
                <a:gd name="T36" fmla="*/ 383 w 416"/>
                <a:gd name="T37" fmla="*/ 318 h 324"/>
                <a:gd name="T38" fmla="*/ 368 w 416"/>
                <a:gd name="T39" fmla="*/ 323 h 324"/>
                <a:gd name="T40" fmla="*/ 357 w 416"/>
                <a:gd name="T41" fmla="*/ 321 h 324"/>
                <a:gd name="T42" fmla="*/ 349 w 416"/>
                <a:gd name="T43" fmla="*/ 314 h 324"/>
                <a:gd name="T44" fmla="*/ 339 w 416"/>
                <a:gd name="T45" fmla="*/ 311 h 324"/>
                <a:gd name="T46" fmla="*/ 327 w 416"/>
                <a:gd name="T47" fmla="*/ 306 h 324"/>
                <a:gd name="T48" fmla="*/ 315 w 416"/>
                <a:gd name="T49" fmla="*/ 302 h 324"/>
                <a:gd name="T50" fmla="*/ 303 w 416"/>
                <a:gd name="T51" fmla="*/ 299 h 324"/>
                <a:gd name="T52" fmla="*/ 284 w 416"/>
                <a:gd name="T53" fmla="*/ 298 h 324"/>
                <a:gd name="T54" fmla="*/ 268 w 416"/>
                <a:gd name="T55" fmla="*/ 298 h 324"/>
                <a:gd name="T56" fmla="*/ 242 w 416"/>
                <a:gd name="T57" fmla="*/ 288 h 324"/>
                <a:gd name="T58" fmla="*/ 223 w 416"/>
                <a:gd name="T59" fmla="*/ 280 h 324"/>
                <a:gd name="T60" fmla="*/ 206 w 416"/>
                <a:gd name="T61" fmla="*/ 280 h 324"/>
                <a:gd name="T62" fmla="*/ 162 w 416"/>
                <a:gd name="T63" fmla="*/ 257 h 324"/>
                <a:gd name="T64" fmla="*/ 151 w 416"/>
                <a:gd name="T65" fmla="*/ 234 h 324"/>
                <a:gd name="T66" fmla="*/ 134 w 416"/>
                <a:gd name="T67" fmla="*/ 197 h 324"/>
                <a:gd name="T68" fmla="*/ 119 w 416"/>
                <a:gd name="T69" fmla="*/ 165 h 324"/>
                <a:gd name="T70" fmla="*/ 112 w 416"/>
                <a:gd name="T71" fmla="*/ 146 h 324"/>
                <a:gd name="T72" fmla="*/ 108 w 416"/>
                <a:gd name="T73" fmla="*/ 132 h 324"/>
                <a:gd name="T74" fmla="*/ 106 w 416"/>
                <a:gd name="T75" fmla="*/ 122 h 324"/>
                <a:gd name="T76" fmla="*/ 102 w 416"/>
                <a:gd name="T77" fmla="*/ 108 h 324"/>
                <a:gd name="T78" fmla="*/ 96 w 416"/>
                <a:gd name="T79" fmla="*/ 82 h 324"/>
                <a:gd name="T80" fmla="*/ 67 w 416"/>
                <a:gd name="T81" fmla="*/ 64 h 324"/>
                <a:gd name="T82" fmla="*/ 46 w 416"/>
                <a:gd name="T83" fmla="*/ 47 h 324"/>
                <a:gd name="T84" fmla="*/ 16 w 416"/>
                <a:gd name="T85" fmla="*/ 15 h 324"/>
                <a:gd name="T86" fmla="*/ 0 w 416"/>
                <a:gd name="T87" fmla="*/ 7 h 324"/>
                <a:gd name="T88" fmla="*/ 53 w 416"/>
                <a:gd name="T89" fmla="*/ 6 h 324"/>
                <a:gd name="T90" fmla="*/ 92 w 416"/>
                <a:gd name="T91" fmla="*/ 5 h 324"/>
                <a:gd name="T92" fmla="*/ 182 w 416"/>
                <a:gd name="T93" fmla="*/ 1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6" h="324">
                  <a:moveTo>
                    <a:pt x="237" y="30"/>
                  </a:moveTo>
                  <a:lnTo>
                    <a:pt x="261" y="41"/>
                  </a:lnTo>
                  <a:lnTo>
                    <a:pt x="277" y="52"/>
                  </a:lnTo>
                  <a:lnTo>
                    <a:pt x="284" y="54"/>
                  </a:lnTo>
                  <a:lnTo>
                    <a:pt x="329" y="59"/>
                  </a:lnTo>
                  <a:lnTo>
                    <a:pt x="334" y="61"/>
                  </a:lnTo>
                  <a:lnTo>
                    <a:pt x="335" y="64"/>
                  </a:lnTo>
                  <a:lnTo>
                    <a:pt x="338" y="72"/>
                  </a:lnTo>
                  <a:lnTo>
                    <a:pt x="340" y="74"/>
                  </a:lnTo>
                  <a:lnTo>
                    <a:pt x="343" y="75"/>
                  </a:lnTo>
                  <a:lnTo>
                    <a:pt x="346" y="75"/>
                  </a:lnTo>
                  <a:lnTo>
                    <a:pt x="350" y="75"/>
                  </a:lnTo>
                  <a:lnTo>
                    <a:pt x="345" y="84"/>
                  </a:lnTo>
                  <a:lnTo>
                    <a:pt x="345" y="90"/>
                  </a:lnTo>
                  <a:lnTo>
                    <a:pt x="341" y="90"/>
                  </a:lnTo>
                  <a:lnTo>
                    <a:pt x="337" y="92"/>
                  </a:lnTo>
                  <a:lnTo>
                    <a:pt x="332" y="95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3" y="98"/>
                  </a:lnTo>
                  <a:lnTo>
                    <a:pt x="321" y="99"/>
                  </a:lnTo>
                  <a:lnTo>
                    <a:pt x="322" y="102"/>
                  </a:lnTo>
                  <a:lnTo>
                    <a:pt x="326" y="103"/>
                  </a:lnTo>
                  <a:lnTo>
                    <a:pt x="327" y="109"/>
                  </a:lnTo>
                  <a:lnTo>
                    <a:pt x="327" y="113"/>
                  </a:lnTo>
                  <a:lnTo>
                    <a:pt x="330" y="117"/>
                  </a:lnTo>
                  <a:lnTo>
                    <a:pt x="329" y="119"/>
                  </a:lnTo>
                  <a:lnTo>
                    <a:pt x="325" y="122"/>
                  </a:lnTo>
                  <a:lnTo>
                    <a:pt x="323" y="124"/>
                  </a:lnTo>
                  <a:lnTo>
                    <a:pt x="322" y="126"/>
                  </a:lnTo>
                  <a:lnTo>
                    <a:pt x="320" y="132"/>
                  </a:lnTo>
                  <a:lnTo>
                    <a:pt x="320" y="135"/>
                  </a:lnTo>
                  <a:lnTo>
                    <a:pt x="317" y="139"/>
                  </a:lnTo>
                  <a:lnTo>
                    <a:pt x="322" y="157"/>
                  </a:lnTo>
                  <a:lnTo>
                    <a:pt x="347" y="181"/>
                  </a:lnTo>
                  <a:lnTo>
                    <a:pt x="365" y="196"/>
                  </a:lnTo>
                  <a:lnTo>
                    <a:pt x="370" y="216"/>
                  </a:lnTo>
                  <a:lnTo>
                    <a:pt x="382" y="224"/>
                  </a:lnTo>
                  <a:lnTo>
                    <a:pt x="388" y="224"/>
                  </a:lnTo>
                  <a:lnTo>
                    <a:pt x="366" y="244"/>
                  </a:lnTo>
                  <a:lnTo>
                    <a:pt x="357" y="257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3" y="270"/>
                  </a:lnTo>
                  <a:lnTo>
                    <a:pt x="416" y="277"/>
                  </a:lnTo>
                  <a:lnTo>
                    <a:pt x="416" y="283"/>
                  </a:lnTo>
                  <a:lnTo>
                    <a:pt x="413" y="283"/>
                  </a:lnTo>
                  <a:lnTo>
                    <a:pt x="409" y="283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5" y="287"/>
                  </a:lnTo>
                  <a:lnTo>
                    <a:pt x="386" y="294"/>
                  </a:lnTo>
                  <a:lnTo>
                    <a:pt x="385" y="299"/>
                  </a:lnTo>
                  <a:lnTo>
                    <a:pt x="383" y="305"/>
                  </a:lnTo>
                  <a:lnTo>
                    <a:pt x="381" y="309"/>
                  </a:lnTo>
                  <a:lnTo>
                    <a:pt x="382" y="314"/>
                  </a:lnTo>
                  <a:lnTo>
                    <a:pt x="383" y="318"/>
                  </a:lnTo>
                  <a:lnTo>
                    <a:pt x="380" y="320"/>
                  </a:lnTo>
                  <a:lnTo>
                    <a:pt x="371" y="323"/>
                  </a:lnTo>
                  <a:lnTo>
                    <a:pt x="368" y="323"/>
                  </a:lnTo>
                  <a:lnTo>
                    <a:pt x="365" y="324"/>
                  </a:lnTo>
                  <a:lnTo>
                    <a:pt x="362" y="324"/>
                  </a:lnTo>
                  <a:lnTo>
                    <a:pt x="357" y="321"/>
                  </a:lnTo>
                  <a:lnTo>
                    <a:pt x="354" y="319"/>
                  </a:lnTo>
                  <a:lnTo>
                    <a:pt x="352" y="315"/>
                  </a:lnTo>
                  <a:lnTo>
                    <a:pt x="349" y="314"/>
                  </a:lnTo>
                  <a:lnTo>
                    <a:pt x="346" y="314"/>
                  </a:lnTo>
                  <a:lnTo>
                    <a:pt x="343" y="313"/>
                  </a:lnTo>
                  <a:lnTo>
                    <a:pt x="339" y="311"/>
                  </a:lnTo>
                  <a:lnTo>
                    <a:pt x="336" y="309"/>
                  </a:lnTo>
                  <a:lnTo>
                    <a:pt x="333" y="308"/>
                  </a:lnTo>
                  <a:lnTo>
                    <a:pt x="327" y="306"/>
                  </a:lnTo>
                  <a:lnTo>
                    <a:pt x="323" y="304"/>
                  </a:lnTo>
                  <a:lnTo>
                    <a:pt x="320" y="303"/>
                  </a:lnTo>
                  <a:lnTo>
                    <a:pt x="315" y="302"/>
                  </a:lnTo>
                  <a:lnTo>
                    <a:pt x="312" y="301"/>
                  </a:lnTo>
                  <a:lnTo>
                    <a:pt x="306" y="300"/>
                  </a:lnTo>
                  <a:lnTo>
                    <a:pt x="303" y="299"/>
                  </a:lnTo>
                  <a:lnTo>
                    <a:pt x="299" y="299"/>
                  </a:lnTo>
                  <a:lnTo>
                    <a:pt x="288" y="298"/>
                  </a:lnTo>
                  <a:lnTo>
                    <a:pt x="284" y="298"/>
                  </a:lnTo>
                  <a:lnTo>
                    <a:pt x="282" y="300"/>
                  </a:lnTo>
                  <a:lnTo>
                    <a:pt x="272" y="301"/>
                  </a:lnTo>
                  <a:lnTo>
                    <a:pt x="268" y="298"/>
                  </a:lnTo>
                  <a:lnTo>
                    <a:pt x="251" y="293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7" y="289"/>
                  </a:lnTo>
                  <a:lnTo>
                    <a:pt x="235" y="287"/>
                  </a:lnTo>
                  <a:lnTo>
                    <a:pt x="223" y="280"/>
                  </a:lnTo>
                  <a:lnTo>
                    <a:pt x="215" y="278"/>
                  </a:lnTo>
                  <a:lnTo>
                    <a:pt x="213" y="280"/>
                  </a:lnTo>
                  <a:lnTo>
                    <a:pt x="206" y="280"/>
                  </a:lnTo>
                  <a:lnTo>
                    <a:pt x="180" y="285"/>
                  </a:lnTo>
                  <a:lnTo>
                    <a:pt x="175" y="284"/>
                  </a:lnTo>
                  <a:lnTo>
                    <a:pt x="162" y="257"/>
                  </a:lnTo>
                  <a:lnTo>
                    <a:pt x="160" y="253"/>
                  </a:lnTo>
                  <a:lnTo>
                    <a:pt x="159" y="250"/>
                  </a:lnTo>
                  <a:lnTo>
                    <a:pt x="151" y="234"/>
                  </a:lnTo>
                  <a:lnTo>
                    <a:pt x="139" y="209"/>
                  </a:lnTo>
                  <a:lnTo>
                    <a:pt x="135" y="200"/>
                  </a:lnTo>
                  <a:lnTo>
                    <a:pt x="134" y="197"/>
                  </a:lnTo>
                  <a:lnTo>
                    <a:pt x="132" y="193"/>
                  </a:lnTo>
                  <a:lnTo>
                    <a:pt x="120" y="168"/>
                  </a:lnTo>
                  <a:lnTo>
                    <a:pt x="119" y="165"/>
                  </a:lnTo>
                  <a:lnTo>
                    <a:pt x="118" y="162"/>
                  </a:lnTo>
                  <a:lnTo>
                    <a:pt x="115" y="155"/>
                  </a:lnTo>
                  <a:lnTo>
                    <a:pt x="112" y="146"/>
                  </a:lnTo>
                  <a:lnTo>
                    <a:pt x="111" y="142"/>
                  </a:lnTo>
                  <a:lnTo>
                    <a:pt x="109" y="135"/>
                  </a:lnTo>
                  <a:lnTo>
                    <a:pt x="108" y="132"/>
                  </a:lnTo>
                  <a:lnTo>
                    <a:pt x="107" y="129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18"/>
                  </a:lnTo>
                  <a:lnTo>
                    <a:pt x="106" y="110"/>
                  </a:lnTo>
                  <a:lnTo>
                    <a:pt x="102" y="108"/>
                  </a:lnTo>
                  <a:lnTo>
                    <a:pt x="101" y="105"/>
                  </a:lnTo>
                  <a:lnTo>
                    <a:pt x="102" y="83"/>
                  </a:lnTo>
                  <a:lnTo>
                    <a:pt x="96" y="82"/>
                  </a:lnTo>
                  <a:lnTo>
                    <a:pt x="94" y="80"/>
                  </a:lnTo>
                  <a:lnTo>
                    <a:pt x="72" y="67"/>
                  </a:lnTo>
                  <a:lnTo>
                    <a:pt x="67" y="64"/>
                  </a:lnTo>
                  <a:lnTo>
                    <a:pt x="46" y="61"/>
                  </a:lnTo>
                  <a:lnTo>
                    <a:pt x="45" y="58"/>
                  </a:lnTo>
                  <a:lnTo>
                    <a:pt x="46" y="47"/>
                  </a:lnTo>
                  <a:lnTo>
                    <a:pt x="41" y="42"/>
                  </a:lnTo>
                  <a:lnTo>
                    <a:pt x="15" y="21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7" y="8"/>
                  </a:lnTo>
                  <a:lnTo>
                    <a:pt x="0" y="7"/>
                  </a:lnTo>
                  <a:lnTo>
                    <a:pt x="2" y="2"/>
                  </a:lnTo>
                  <a:lnTo>
                    <a:pt x="20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68" y="2"/>
                  </a:lnTo>
                  <a:lnTo>
                    <a:pt x="92" y="5"/>
                  </a:lnTo>
                  <a:lnTo>
                    <a:pt x="114" y="2"/>
                  </a:lnTo>
                  <a:lnTo>
                    <a:pt x="149" y="7"/>
                  </a:lnTo>
                  <a:lnTo>
                    <a:pt x="182" y="18"/>
                  </a:lnTo>
                  <a:lnTo>
                    <a:pt x="192" y="11"/>
                  </a:lnTo>
                  <a:lnTo>
                    <a:pt x="237" y="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7" name="Jayuya">
              <a:extLst>
                <a:ext uri="{FF2B5EF4-FFF2-40B4-BE49-F238E27FC236}">
                  <a16:creationId xmlns:a16="http://schemas.microsoft.com/office/drawing/2014/main" id="{7E7CE3FB-8F61-C393-DA2E-4EA6E7DC6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972" y="1074373"/>
              <a:ext cx="579687" cy="747953"/>
            </a:xfrm>
            <a:custGeom>
              <a:avLst/>
              <a:gdLst>
                <a:gd name="T0" fmla="*/ 184 w 275"/>
                <a:gd name="T1" fmla="*/ 26 h 346"/>
                <a:gd name="T2" fmla="*/ 185 w 275"/>
                <a:gd name="T3" fmla="*/ 30 h 346"/>
                <a:gd name="T4" fmla="*/ 169 w 275"/>
                <a:gd name="T5" fmla="*/ 35 h 346"/>
                <a:gd name="T6" fmla="*/ 148 w 275"/>
                <a:gd name="T7" fmla="*/ 38 h 346"/>
                <a:gd name="T8" fmla="*/ 131 w 275"/>
                <a:gd name="T9" fmla="*/ 46 h 346"/>
                <a:gd name="T10" fmla="*/ 122 w 275"/>
                <a:gd name="T11" fmla="*/ 82 h 346"/>
                <a:gd name="T12" fmla="*/ 127 w 275"/>
                <a:gd name="T13" fmla="*/ 107 h 346"/>
                <a:gd name="T14" fmla="*/ 116 w 275"/>
                <a:gd name="T15" fmla="*/ 124 h 346"/>
                <a:gd name="T16" fmla="*/ 101 w 275"/>
                <a:gd name="T17" fmla="*/ 136 h 346"/>
                <a:gd name="T18" fmla="*/ 74 w 275"/>
                <a:gd name="T19" fmla="*/ 119 h 346"/>
                <a:gd name="T20" fmla="*/ 67 w 275"/>
                <a:gd name="T21" fmla="*/ 131 h 346"/>
                <a:gd name="T22" fmla="*/ 59 w 275"/>
                <a:gd name="T23" fmla="*/ 147 h 346"/>
                <a:gd name="T24" fmla="*/ 62 w 275"/>
                <a:gd name="T25" fmla="*/ 164 h 346"/>
                <a:gd name="T26" fmla="*/ 57 w 275"/>
                <a:gd name="T27" fmla="*/ 185 h 346"/>
                <a:gd name="T28" fmla="*/ 55 w 275"/>
                <a:gd name="T29" fmla="*/ 197 h 346"/>
                <a:gd name="T30" fmla="*/ 48 w 275"/>
                <a:gd name="T31" fmla="*/ 205 h 346"/>
                <a:gd name="T32" fmla="*/ 41 w 275"/>
                <a:gd name="T33" fmla="*/ 213 h 346"/>
                <a:gd name="T34" fmla="*/ 37 w 275"/>
                <a:gd name="T35" fmla="*/ 223 h 346"/>
                <a:gd name="T36" fmla="*/ 31 w 275"/>
                <a:gd name="T37" fmla="*/ 235 h 346"/>
                <a:gd name="T38" fmla="*/ 24 w 275"/>
                <a:gd name="T39" fmla="*/ 243 h 346"/>
                <a:gd name="T40" fmla="*/ 28 w 275"/>
                <a:gd name="T41" fmla="*/ 253 h 346"/>
                <a:gd name="T42" fmla="*/ 27 w 275"/>
                <a:gd name="T43" fmla="*/ 268 h 346"/>
                <a:gd name="T44" fmla="*/ 8 w 275"/>
                <a:gd name="T45" fmla="*/ 288 h 346"/>
                <a:gd name="T46" fmla="*/ 2 w 275"/>
                <a:gd name="T47" fmla="*/ 301 h 346"/>
                <a:gd name="T48" fmla="*/ 7 w 275"/>
                <a:gd name="T49" fmla="*/ 310 h 346"/>
                <a:gd name="T50" fmla="*/ 11 w 275"/>
                <a:gd name="T51" fmla="*/ 324 h 346"/>
                <a:gd name="T52" fmla="*/ 21 w 275"/>
                <a:gd name="T53" fmla="*/ 330 h 346"/>
                <a:gd name="T54" fmla="*/ 31 w 275"/>
                <a:gd name="T55" fmla="*/ 334 h 346"/>
                <a:gd name="T56" fmla="*/ 52 w 275"/>
                <a:gd name="T57" fmla="*/ 346 h 346"/>
                <a:gd name="T58" fmla="*/ 56 w 275"/>
                <a:gd name="T59" fmla="*/ 331 h 346"/>
                <a:gd name="T60" fmla="*/ 75 w 275"/>
                <a:gd name="T61" fmla="*/ 328 h 346"/>
                <a:gd name="T62" fmla="*/ 93 w 275"/>
                <a:gd name="T63" fmla="*/ 325 h 346"/>
                <a:gd name="T64" fmla="*/ 105 w 275"/>
                <a:gd name="T65" fmla="*/ 317 h 346"/>
                <a:gd name="T66" fmla="*/ 147 w 275"/>
                <a:gd name="T67" fmla="*/ 295 h 346"/>
                <a:gd name="T68" fmla="*/ 160 w 275"/>
                <a:gd name="T69" fmla="*/ 303 h 346"/>
                <a:gd name="T70" fmla="*/ 174 w 275"/>
                <a:gd name="T71" fmla="*/ 305 h 346"/>
                <a:gd name="T72" fmla="*/ 189 w 275"/>
                <a:gd name="T73" fmla="*/ 313 h 346"/>
                <a:gd name="T74" fmla="*/ 205 w 275"/>
                <a:gd name="T75" fmla="*/ 326 h 346"/>
                <a:gd name="T76" fmla="*/ 216 w 275"/>
                <a:gd name="T77" fmla="*/ 336 h 346"/>
                <a:gd name="T78" fmla="*/ 247 w 275"/>
                <a:gd name="T79" fmla="*/ 339 h 346"/>
                <a:gd name="T80" fmla="*/ 267 w 275"/>
                <a:gd name="T81" fmla="*/ 285 h 346"/>
                <a:gd name="T82" fmla="*/ 271 w 275"/>
                <a:gd name="T83" fmla="*/ 216 h 346"/>
                <a:gd name="T84" fmla="*/ 234 w 275"/>
                <a:gd name="T85" fmla="*/ 161 h 346"/>
                <a:gd name="T86" fmla="*/ 218 w 275"/>
                <a:gd name="T87" fmla="*/ 140 h 346"/>
                <a:gd name="T88" fmla="*/ 208 w 275"/>
                <a:gd name="T89" fmla="*/ 131 h 346"/>
                <a:gd name="T90" fmla="*/ 212 w 275"/>
                <a:gd name="T91" fmla="*/ 107 h 346"/>
                <a:gd name="T92" fmla="*/ 223 w 275"/>
                <a:gd name="T93" fmla="*/ 101 h 346"/>
                <a:gd name="T94" fmla="*/ 221 w 275"/>
                <a:gd name="T95" fmla="*/ 70 h 346"/>
                <a:gd name="T96" fmla="*/ 211 w 275"/>
                <a:gd name="T97" fmla="*/ 31 h 346"/>
                <a:gd name="T98" fmla="*/ 202 w 275"/>
                <a:gd name="T99" fmla="*/ 4 h 346"/>
                <a:gd name="T100" fmla="*/ 185 w 275"/>
                <a:gd name="T101" fmla="*/ 4 h 346"/>
                <a:gd name="T102" fmla="*/ 182 w 275"/>
                <a:gd name="T103" fmla="*/ 1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" h="346">
                  <a:moveTo>
                    <a:pt x="182" y="19"/>
                  </a:moveTo>
                  <a:lnTo>
                    <a:pt x="183" y="24"/>
                  </a:lnTo>
                  <a:lnTo>
                    <a:pt x="184" y="26"/>
                  </a:lnTo>
                  <a:lnTo>
                    <a:pt x="186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82" y="31"/>
                  </a:lnTo>
                  <a:lnTo>
                    <a:pt x="178" y="33"/>
                  </a:lnTo>
                  <a:lnTo>
                    <a:pt x="169" y="35"/>
                  </a:lnTo>
                  <a:lnTo>
                    <a:pt x="166" y="36"/>
                  </a:lnTo>
                  <a:lnTo>
                    <a:pt x="160" y="37"/>
                  </a:lnTo>
                  <a:lnTo>
                    <a:pt x="148" y="38"/>
                  </a:lnTo>
                  <a:lnTo>
                    <a:pt x="138" y="37"/>
                  </a:lnTo>
                  <a:lnTo>
                    <a:pt x="128" y="42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34" y="50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24" y="104"/>
                  </a:lnTo>
                  <a:lnTo>
                    <a:pt x="127" y="107"/>
                  </a:lnTo>
                  <a:lnTo>
                    <a:pt x="117" y="120"/>
                  </a:lnTo>
                  <a:lnTo>
                    <a:pt x="114" y="123"/>
                  </a:lnTo>
                  <a:lnTo>
                    <a:pt x="116" y="124"/>
                  </a:lnTo>
                  <a:lnTo>
                    <a:pt x="112" y="137"/>
                  </a:lnTo>
                  <a:lnTo>
                    <a:pt x="109" y="142"/>
                  </a:lnTo>
                  <a:lnTo>
                    <a:pt x="101" y="136"/>
                  </a:lnTo>
                  <a:lnTo>
                    <a:pt x="89" y="125"/>
                  </a:lnTo>
                  <a:lnTo>
                    <a:pt x="81" y="117"/>
                  </a:lnTo>
                  <a:lnTo>
                    <a:pt x="74" y="119"/>
                  </a:lnTo>
                  <a:lnTo>
                    <a:pt x="72" y="120"/>
                  </a:lnTo>
                  <a:lnTo>
                    <a:pt x="69" y="122"/>
                  </a:lnTo>
                  <a:lnTo>
                    <a:pt x="67" y="131"/>
                  </a:lnTo>
                  <a:lnTo>
                    <a:pt x="66" y="143"/>
                  </a:lnTo>
                  <a:lnTo>
                    <a:pt x="65" y="152"/>
                  </a:lnTo>
                  <a:lnTo>
                    <a:pt x="59" y="147"/>
                  </a:lnTo>
                  <a:lnTo>
                    <a:pt x="56" y="151"/>
                  </a:lnTo>
                  <a:lnTo>
                    <a:pt x="59" y="157"/>
                  </a:lnTo>
                  <a:lnTo>
                    <a:pt x="62" y="164"/>
                  </a:lnTo>
                  <a:lnTo>
                    <a:pt x="60" y="173"/>
                  </a:lnTo>
                  <a:lnTo>
                    <a:pt x="58" y="182"/>
                  </a:lnTo>
                  <a:lnTo>
                    <a:pt x="57" y="185"/>
                  </a:lnTo>
                  <a:lnTo>
                    <a:pt x="58" y="189"/>
                  </a:lnTo>
                  <a:lnTo>
                    <a:pt x="59" y="198"/>
                  </a:lnTo>
                  <a:lnTo>
                    <a:pt x="55" y="197"/>
                  </a:lnTo>
                  <a:lnTo>
                    <a:pt x="52" y="200"/>
                  </a:lnTo>
                  <a:lnTo>
                    <a:pt x="50" y="202"/>
                  </a:lnTo>
                  <a:lnTo>
                    <a:pt x="48" y="205"/>
                  </a:lnTo>
                  <a:lnTo>
                    <a:pt x="45" y="207"/>
                  </a:lnTo>
                  <a:lnTo>
                    <a:pt x="43" y="210"/>
                  </a:lnTo>
                  <a:lnTo>
                    <a:pt x="41" y="213"/>
                  </a:lnTo>
                  <a:lnTo>
                    <a:pt x="34" y="214"/>
                  </a:lnTo>
                  <a:lnTo>
                    <a:pt x="35" y="217"/>
                  </a:lnTo>
                  <a:lnTo>
                    <a:pt x="37" y="223"/>
                  </a:lnTo>
                  <a:lnTo>
                    <a:pt x="33" y="228"/>
                  </a:lnTo>
                  <a:lnTo>
                    <a:pt x="32" y="233"/>
                  </a:lnTo>
                  <a:lnTo>
                    <a:pt x="31" y="235"/>
                  </a:lnTo>
                  <a:lnTo>
                    <a:pt x="29" y="239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8" y="247"/>
                  </a:lnTo>
                  <a:lnTo>
                    <a:pt x="29" y="250"/>
                  </a:lnTo>
                  <a:lnTo>
                    <a:pt x="28" y="253"/>
                  </a:lnTo>
                  <a:lnTo>
                    <a:pt x="29" y="257"/>
                  </a:lnTo>
                  <a:lnTo>
                    <a:pt x="31" y="260"/>
                  </a:lnTo>
                  <a:lnTo>
                    <a:pt x="27" y="268"/>
                  </a:lnTo>
                  <a:lnTo>
                    <a:pt x="5" y="271"/>
                  </a:lnTo>
                  <a:lnTo>
                    <a:pt x="6" y="279"/>
                  </a:lnTo>
                  <a:lnTo>
                    <a:pt x="8" y="288"/>
                  </a:lnTo>
                  <a:lnTo>
                    <a:pt x="7" y="292"/>
                  </a:lnTo>
                  <a:lnTo>
                    <a:pt x="0" y="300"/>
                  </a:lnTo>
                  <a:lnTo>
                    <a:pt x="2" y="301"/>
                  </a:lnTo>
                  <a:lnTo>
                    <a:pt x="6" y="301"/>
                  </a:lnTo>
                  <a:lnTo>
                    <a:pt x="6" y="306"/>
                  </a:lnTo>
                  <a:lnTo>
                    <a:pt x="7" y="310"/>
                  </a:lnTo>
                  <a:lnTo>
                    <a:pt x="10" y="315"/>
                  </a:lnTo>
                  <a:lnTo>
                    <a:pt x="9" y="321"/>
                  </a:lnTo>
                  <a:lnTo>
                    <a:pt x="11" y="324"/>
                  </a:lnTo>
                  <a:lnTo>
                    <a:pt x="13" y="327"/>
                  </a:lnTo>
                  <a:lnTo>
                    <a:pt x="17" y="328"/>
                  </a:lnTo>
                  <a:lnTo>
                    <a:pt x="21" y="330"/>
                  </a:lnTo>
                  <a:lnTo>
                    <a:pt x="26" y="331"/>
                  </a:lnTo>
                  <a:lnTo>
                    <a:pt x="27" y="334"/>
                  </a:lnTo>
                  <a:lnTo>
                    <a:pt x="31" y="334"/>
                  </a:lnTo>
                  <a:lnTo>
                    <a:pt x="35" y="336"/>
                  </a:lnTo>
                  <a:lnTo>
                    <a:pt x="37" y="340"/>
                  </a:lnTo>
                  <a:lnTo>
                    <a:pt x="52" y="346"/>
                  </a:lnTo>
                  <a:lnTo>
                    <a:pt x="51" y="338"/>
                  </a:lnTo>
                  <a:lnTo>
                    <a:pt x="54" y="335"/>
                  </a:lnTo>
                  <a:lnTo>
                    <a:pt x="56" y="331"/>
                  </a:lnTo>
                  <a:lnTo>
                    <a:pt x="59" y="326"/>
                  </a:lnTo>
                  <a:lnTo>
                    <a:pt x="71" y="330"/>
                  </a:lnTo>
                  <a:lnTo>
                    <a:pt x="75" y="328"/>
                  </a:lnTo>
                  <a:lnTo>
                    <a:pt x="83" y="328"/>
                  </a:lnTo>
                  <a:lnTo>
                    <a:pt x="88" y="326"/>
                  </a:lnTo>
                  <a:lnTo>
                    <a:pt x="93" y="325"/>
                  </a:lnTo>
                  <a:lnTo>
                    <a:pt x="96" y="325"/>
                  </a:lnTo>
                  <a:lnTo>
                    <a:pt x="103" y="319"/>
                  </a:lnTo>
                  <a:lnTo>
                    <a:pt x="105" y="317"/>
                  </a:lnTo>
                  <a:lnTo>
                    <a:pt x="116" y="310"/>
                  </a:lnTo>
                  <a:lnTo>
                    <a:pt x="144" y="295"/>
                  </a:lnTo>
                  <a:lnTo>
                    <a:pt x="147" y="295"/>
                  </a:lnTo>
                  <a:lnTo>
                    <a:pt x="153" y="301"/>
                  </a:lnTo>
                  <a:lnTo>
                    <a:pt x="156" y="301"/>
                  </a:lnTo>
                  <a:lnTo>
                    <a:pt x="160" y="303"/>
                  </a:lnTo>
                  <a:lnTo>
                    <a:pt x="166" y="304"/>
                  </a:lnTo>
                  <a:lnTo>
                    <a:pt x="169" y="304"/>
                  </a:lnTo>
                  <a:lnTo>
                    <a:pt x="174" y="305"/>
                  </a:lnTo>
                  <a:lnTo>
                    <a:pt x="178" y="305"/>
                  </a:lnTo>
                  <a:lnTo>
                    <a:pt x="183" y="304"/>
                  </a:lnTo>
                  <a:lnTo>
                    <a:pt x="189" y="313"/>
                  </a:lnTo>
                  <a:lnTo>
                    <a:pt x="194" y="315"/>
                  </a:lnTo>
                  <a:lnTo>
                    <a:pt x="202" y="325"/>
                  </a:lnTo>
                  <a:lnTo>
                    <a:pt x="205" y="326"/>
                  </a:lnTo>
                  <a:lnTo>
                    <a:pt x="209" y="327"/>
                  </a:lnTo>
                  <a:lnTo>
                    <a:pt x="214" y="329"/>
                  </a:lnTo>
                  <a:lnTo>
                    <a:pt x="216" y="336"/>
                  </a:lnTo>
                  <a:lnTo>
                    <a:pt x="229" y="339"/>
                  </a:lnTo>
                  <a:lnTo>
                    <a:pt x="234" y="341"/>
                  </a:lnTo>
                  <a:lnTo>
                    <a:pt x="247" y="339"/>
                  </a:lnTo>
                  <a:lnTo>
                    <a:pt x="256" y="316"/>
                  </a:lnTo>
                  <a:lnTo>
                    <a:pt x="269" y="291"/>
                  </a:lnTo>
                  <a:lnTo>
                    <a:pt x="267" y="285"/>
                  </a:lnTo>
                  <a:lnTo>
                    <a:pt x="275" y="262"/>
                  </a:lnTo>
                  <a:lnTo>
                    <a:pt x="274" y="251"/>
                  </a:lnTo>
                  <a:lnTo>
                    <a:pt x="271" y="216"/>
                  </a:lnTo>
                  <a:lnTo>
                    <a:pt x="243" y="183"/>
                  </a:lnTo>
                  <a:lnTo>
                    <a:pt x="237" y="169"/>
                  </a:lnTo>
                  <a:lnTo>
                    <a:pt x="234" y="161"/>
                  </a:lnTo>
                  <a:lnTo>
                    <a:pt x="231" y="152"/>
                  </a:lnTo>
                  <a:lnTo>
                    <a:pt x="228" y="145"/>
                  </a:lnTo>
                  <a:lnTo>
                    <a:pt x="218" y="140"/>
                  </a:lnTo>
                  <a:lnTo>
                    <a:pt x="211" y="137"/>
                  </a:lnTo>
                  <a:lnTo>
                    <a:pt x="208" y="134"/>
                  </a:lnTo>
                  <a:lnTo>
                    <a:pt x="208" y="131"/>
                  </a:lnTo>
                  <a:lnTo>
                    <a:pt x="214" y="120"/>
                  </a:lnTo>
                  <a:lnTo>
                    <a:pt x="211" y="118"/>
                  </a:lnTo>
                  <a:lnTo>
                    <a:pt x="212" y="107"/>
                  </a:lnTo>
                  <a:lnTo>
                    <a:pt x="227" y="106"/>
                  </a:lnTo>
                  <a:lnTo>
                    <a:pt x="226" y="103"/>
                  </a:lnTo>
                  <a:lnTo>
                    <a:pt x="223" y="101"/>
                  </a:lnTo>
                  <a:lnTo>
                    <a:pt x="221" y="86"/>
                  </a:lnTo>
                  <a:lnTo>
                    <a:pt x="222" y="82"/>
                  </a:lnTo>
                  <a:lnTo>
                    <a:pt x="221" y="70"/>
                  </a:lnTo>
                  <a:lnTo>
                    <a:pt x="222" y="58"/>
                  </a:lnTo>
                  <a:lnTo>
                    <a:pt x="224" y="51"/>
                  </a:lnTo>
                  <a:lnTo>
                    <a:pt x="211" y="31"/>
                  </a:lnTo>
                  <a:lnTo>
                    <a:pt x="215" y="16"/>
                  </a:lnTo>
                  <a:lnTo>
                    <a:pt x="204" y="9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85" y="4"/>
                  </a:lnTo>
                  <a:lnTo>
                    <a:pt x="186" y="16"/>
                  </a:lnTo>
                  <a:lnTo>
                    <a:pt x="186" y="22"/>
                  </a:lnTo>
                  <a:lnTo>
                    <a:pt x="182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8" name="Juana Díaz">
              <a:extLst>
                <a:ext uri="{FF2B5EF4-FFF2-40B4-BE49-F238E27FC236}">
                  <a16:creationId xmlns:a16="http://schemas.microsoft.com/office/drawing/2014/main" id="{96914FF1-4B17-AC73-410E-96B81E0E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211" y="1807194"/>
              <a:ext cx="697732" cy="890627"/>
            </a:xfrm>
            <a:custGeom>
              <a:avLst/>
              <a:gdLst>
                <a:gd name="T0" fmla="*/ 324 w 331"/>
                <a:gd name="T1" fmla="*/ 317 h 412"/>
                <a:gd name="T2" fmla="*/ 325 w 331"/>
                <a:gd name="T3" fmla="*/ 280 h 412"/>
                <a:gd name="T4" fmla="*/ 318 w 331"/>
                <a:gd name="T5" fmla="*/ 254 h 412"/>
                <a:gd name="T6" fmla="*/ 321 w 331"/>
                <a:gd name="T7" fmla="*/ 237 h 412"/>
                <a:gd name="T8" fmla="*/ 312 w 331"/>
                <a:gd name="T9" fmla="*/ 217 h 412"/>
                <a:gd name="T10" fmla="*/ 308 w 331"/>
                <a:gd name="T11" fmla="*/ 203 h 412"/>
                <a:gd name="T12" fmla="*/ 311 w 331"/>
                <a:gd name="T13" fmla="*/ 177 h 412"/>
                <a:gd name="T14" fmla="*/ 289 w 331"/>
                <a:gd name="T15" fmla="*/ 157 h 412"/>
                <a:gd name="T16" fmla="*/ 275 w 331"/>
                <a:gd name="T17" fmla="*/ 159 h 412"/>
                <a:gd name="T18" fmla="*/ 215 w 331"/>
                <a:gd name="T19" fmla="*/ 154 h 412"/>
                <a:gd name="T20" fmla="*/ 171 w 331"/>
                <a:gd name="T21" fmla="*/ 133 h 412"/>
                <a:gd name="T22" fmla="*/ 161 w 331"/>
                <a:gd name="T23" fmla="*/ 129 h 412"/>
                <a:gd name="T24" fmla="*/ 137 w 331"/>
                <a:gd name="T25" fmla="*/ 137 h 412"/>
                <a:gd name="T26" fmla="*/ 145 w 331"/>
                <a:gd name="T27" fmla="*/ 152 h 412"/>
                <a:gd name="T28" fmla="*/ 138 w 331"/>
                <a:gd name="T29" fmla="*/ 163 h 412"/>
                <a:gd name="T30" fmla="*/ 120 w 331"/>
                <a:gd name="T31" fmla="*/ 162 h 412"/>
                <a:gd name="T32" fmla="*/ 84 w 331"/>
                <a:gd name="T33" fmla="*/ 114 h 412"/>
                <a:gd name="T34" fmla="*/ 90 w 331"/>
                <a:gd name="T35" fmla="*/ 94 h 412"/>
                <a:gd name="T36" fmla="*/ 91 w 331"/>
                <a:gd name="T37" fmla="*/ 61 h 412"/>
                <a:gd name="T38" fmla="*/ 85 w 331"/>
                <a:gd name="T39" fmla="*/ 47 h 412"/>
                <a:gd name="T40" fmla="*/ 88 w 331"/>
                <a:gd name="T41" fmla="*/ 35 h 412"/>
                <a:gd name="T42" fmla="*/ 99 w 331"/>
                <a:gd name="T43" fmla="*/ 4 h 412"/>
                <a:gd name="T44" fmla="*/ 75 w 331"/>
                <a:gd name="T45" fmla="*/ 2 h 412"/>
                <a:gd name="T46" fmla="*/ 62 w 331"/>
                <a:gd name="T47" fmla="*/ 10 h 412"/>
                <a:gd name="T48" fmla="*/ 46 w 331"/>
                <a:gd name="T49" fmla="*/ 9 h 412"/>
                <a:gd name="T50" fmla="*/ 28 w 331"/>
                <a:gd name="T51" fmla="*/ 7 h 412"/>
                <a:gd name="T52" fmla="*/ 5 w 331"/>
                <a:gd name="T53" fmla="*/ 21 h 412"/>
                <a:gd name="T54" fmla="*/ 2 w 331"/>
                <a:gd name="T55" fmla="*/ 65 h 412"/>
                <a:gd name="T56" fmla="*/ 13 w 331"/>
                <a:gd name="T57" fmla="*/ 87 h 412"/>
                <a:gd name="T58" fmla="*/ 35 w 331"/>
                <a:gd name="T59" fmla="*/ 124 h 412"/>
                <a:gd name="T60" fmla="*/ 22 w 331"/>
                <a:gd name="T61" fmla="*/ 158 h 412"/>
                <a:gd name="T62" fmla="*/ 34 w 331"/>
                <a:gd name="T63" fmla="*/ 172 h 412"/>
                <a:gd name="T64" fmla="*/ 39 w 331"/>
                <a:gd name="T65" fmla="*/ 186 h 412"/>
                <a:gd name="T66" fmla="*/ 44 w 331"/>
                <a:gd name="T67" fmla="*/ 197 h 412"/>
                <a:gd name="T68" fmla="*/ 47 w 331"/>
                <a:gd name="T69" fmla="*/ 214 h 412"/>
                <a:gd name="T70" fmla="*/ 44 w 331"/>
                <a:gd name="T71" fmla="*/ 231 h 412"/>
                <a:gd name="T72" fmla="*/ 51 w 331"/>
                <a:gd name="T73" fmla="*/ 240 h 412"/>
                <a:gd name="T74" fmla="*/ 63 w 331"/>
                <a:gd name="T75" fmla="*/ 257 h 412"/>
                <a:gd name="T76" fmla="*/ 59 w 331"/>
                <a:gd name="T77" fmla="*/ 292 h 412"/>
                <a:gd name="T78" fmla="*/ 61 w 331"/>
                <a:gd name="T79" fmla="*/ 300 h 412"/>
                <a:gd name="T80" fmla="*/ 66 w 331"/>
                <a:gd name="T81" fmla="*/ 325 h 412"/>
                <a:gd name="T82" fmla="*/ 69 w 331"/>
                <a:gd name="T83" fmla="*/ 334 h 412"/>
                <a:gd name="T84" fmla="*/ 77 w 331"/>
                <a:gd name="T85" fmla="*/ 343 h 412"/>
                <a:gd name="T86" fmla="*/ 73 w 331"/>
                <a:gd name="T87" fmla="*/ 357 h 412"/>
                <a:gd name="T88" fmla="*/ 59 w 331"/>
                <a:gd name="T89" fmla="*/ 387 h 412"/>
                <a:gd name="T90" fmla="*/ 62 w 331"/>
                <a:gd name="T91" fmla="*/ 404 h 412"/>
                <a:gd name="T92" fmla="*/ 61 w 331"/>
                <a:gd name="T93" fmla="*/ 412 h 412"/>
                <a:gd name="T94" fmla="*/ 90 w 331"/>
                <a:gd name="T95" fmla="*/ 399 h 412"/>
                <a:gd name="T96" fmla="*/ 106 w 331"/>
                <a:gd name="T97" fmla="*/ 393 h 412"/>
                <a:gd name="T98" fmla="*/ 135 w 331"/>
                <a:gd name="T99" fmla="*/ 383 h 412"/>
                <a:gd name="T100" fmla="*/ 154 w 331"/>
                <a:gd name="T101" fmla="*/ 378 h 412"/>
                <a:gd name="T102" fmla="*/ 170 w 331"/>
                <a:gd name="T103" fmla="*/ 375 h 412"/>
                <a:gd name="T104" fmla="*/ 188 w 331"/>
                <a:gd name="T105" fmla="*/ 375 h 412"/>
                <a:gd name="T106" fmla="*/ 210 w 331"/>
                <a:gd name="T107" fmla="*/ 378 h 412"/>
                <a:gd name="T108" fmla="*/ 257 w 331"/>
                <a:gd name="T109" fmla="*/ 391 h 412"/>
                <a:gd name="T110" fmla="*/ 266 w 331"/>
                <a:gd name="T111" fmla="*/ 389 h 412"/>
                <a:gd name="T112" fmla="*/ 297 w 331"/>
                <a:gd name="T113" fmla="*/ 365 h 412"/>
                <a:gd name="T114" fmla="*/ 299 w 331"/>
                <a:gd name="T115" fmla="*/ 3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1" h="412">
                  <a:moveTo>
                    <a:pt x="303" y="334"/>
                  </a:moveTo>
                  <a:lnTo>
                    <a:pt x="315" y="327"/>
                  </a:lnTo>
                  <a:lnTo>
                    <a:pt x="324" y="317"/>
                  </a:lnTo>
                  <a:lnTo>
                    <a:pt x="331" y="304"/>
                  </a:lnTo>
                  <a:lnTo>
                    <a:pt x="324" y="286"/>
                  </a:lnTo>
                  <a:lnTo>
                    <a:pt x="325" y="280"/>
                  </a:lnTo>
                  <a:lnTo>
                    <a:pt x="320" y="280"/>
                  </a:lnTo>
                  <a:lnTo>
                    <a:pt x="320" y="275"/>
                  </a:lnTo>
                  <a:lnTo>
                    <a:pt x="318" y="254"/>
                  </a:lnTo>
                  <a:lnTo>
                    <a:pt x="318" y="251"/>
                  </a:lnTo>
                  <a:lnTo>
                    <a:pt x="321" y="245"/>
                  </a:lnTo>
                  <a:lnTo>
                    <a:pt x="321" y="237"/>
                  </a:lnTo>
                  <a:lnTo>
                    <a:pt x="322" y="234"/>
                  </a:lnTo>
                  <a:lnTo>
                    <a:pt x="322" y="230"/>
                  </a:lnTo>
                  <a:lnTo>
                    <a:pt x="312" y="217"/>
                  </a:lnTo>
                  <a:lnTo>
                    <a:pt x="310" y="208"/>
                  </a:lnTo>
                  <a:lnTo>
                    <a:pt x="307" y="206"/>
                  </a:lnTo>
                  <a:lnTo>
                    <a:pt x="308" y="203"/>
                  </a:lnTo>
                  <a:lnTo>
                    <a:pt x="311" y="200"/>
                  </a:lnTo>
                  <a:lnTo>
                    <a:pt x="316" y="188"/>
                  </a:lnTo>
                  <a:lnTo>
                    <a:pt x="311" y="177"/>
                  </a:lnTo>
                  <a:lnTo>
                    <a:pt x="313" y="172"/>
                  </a:lnTo>
                  <a:lnTo>
                    <a:pt x="310" y="164"/>
                  </a:lnTo>
                  <a:lnTo>
                    <a:pt x="289" y="157"/>
                  </a:lnTo>
                  <a:lnTo>
                    <a:pt x="283" y="158"/>
                  </a:lnTo>
                  <a:lnTo>
                    <a:pt x="278" y="157"/>
                  </a:lnTo>
                  <a:lnTo>
                    <a:pt x="275" y="159"/>
                  </a:lnTo>
                  <a:lnTo>
                    <a:pt x="272" y="159"/>
                  </a:lnTo>
                  <a:lnTo>
                    <a:pt x="254" y="165"/>
                  </a:lnTo>
                  <a:lnTo>
                    <a:pt x="215" y="154"/>
                  </a:lnTo>
                  <a:lnTo>
                    <a:pt x="191" y="149"/>
                  </a:lnTo>
                  <a:lnTo>
                    <a:pt x="185" y="146"/>
                  </a:lnTo>
                  <a:lnTo>
                    <a:pt x="171" y="133"/>
                  </a:lnTo>
                  <a:lnTo>
                    <a:pt x="166" y="131"/>
                  </a:lnTo>
                  <a:lnTo>
                    <a:pt x="167" y="127"/>
                  </a:lnTo>
                  <a:lnTo>
                    <a:pt x="161" y="129"/>
                  </a:lnTo>
                  <a:lnTo>
                    <a:pt x="156" y="130"/>
                  </a:lnTo>
                  <a:lnTo>
                    <a:pt x="145" y="132"/>
                  </a:lnTo>
                  <a:lnTo>
                    <a:pt x="137" y="137"/>
                  </a:lnTo>
                  <a:lnTo>
                    <a:pt x="137" y="140"/>
                  </a:lnTo>
                  <a:lnTo>
                    <a:pt x="143" y="148"/>
                  </a:lnTo>
                  <a:lnTo>
                    <a:pt x="145" y="152"/>
                  </a:lnTo>
                  <a:lnTo>
                    <a:pt x="145" y="156"/>
                  </a:lnTo>
                  <a:lnTo>
                    <a:pt x="140" y="161"/>
                  </a:lnTo>
                  <a:lnTo>
                    <a:pt x="138" y="163"/>
                  </a:lnTo>
                  <a:lnTo>
                    <a:pt x="133" y="166"/>
                  </a:lnTo>
                  <a:lnTo>
                    <a:pt x="124" y="163"/>
                  </a:lnTo>
                  <a:lnTo>
                    <a:pt x="120" y="162"/>
                  </a:lnTo>
                  <a:lnTo>
                    <a:pt x="107" y="157"/>
                  </a:lnTo>
                  <a:lnTo>
                    <a:pt x="86" y="123"/>
                  </a:lnTo>
                  <a:lnTo>
                    <a:pt x="84" y="114"/>
                  </a:lnTo>
                  <a:lnTo>
                    <a:pt x="83" y="111"/>
                  </a:lnTo>
                  <a:lnTo>
                    <a:pt x="82" y="108"/>
                  </a:lnTo>
                  <a:lnTo>
                    <a:pt x="90" y="94"/>
                  </a:lnTo>
                  <a:lnTo>
                    <a:pt x="91" y="86"/>
                  </a:lnTo>
                  <a:lnTo>
                    <a:pt x="96" y="71"/>
                  </a:lnTo>
                  <a:lnTo>
                    <a:pt x="91" y="61"/>
                  </a:lnTo>
                  <a:lnTo>
                    <a:pt x="89" y="58"/>
                  </a:lnTo>
                  <a:lnTo>
                    <a:pt x="84" y="49"/>
                  </a:lnTo>
                  <a:lnTo>
                    <a:pt x="85" y="47"/>
                  </a:lnTo>
                  <a:lnTo>
                    <a:pt x="85" y="44"/>
                  </a:lnTo>
                  <a:lnTo>
                    <a:pt x="89" y="38"/>
                  </a:lnTo>
                  <a:lnTo>
                    <a:pt x="88" y="35"/>
                  </a:lnTo>
                  <a:lnTo>
                    <a:pt x="89" y="28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5" y="6"/>
                  </a:lnTo>
                  <a:lnTo>
                    <a:pt x="62" y="10"/>
                  </a:lnTo>
                  <a:lnTo>
                    <a:pt x="55" y="13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1" y="0"/>
                  </a:lnTo>
                  <a:lnTo>
                    <a:pt x="28" y="2"/>
                  </a:lnTo>
                  <a:lnTo>
                    <a:pt x="28" y="7"/>
                  </a:lnTo>
                  <a:lnTo>
                    <a:pt x="18" y="14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5" y="3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8"/>
                  </a:lnTo>
                  <a:lnTo>
                    <a:pt x="8" y="87"/>
                  </a:lnTo>
                  <a:lnTo>
                    <a:pt x="13" y="87"/>
                  </a:lnTo>
                  <a:lnTo>
                    <a:pt x="21" y="86"/>
                  </a:lnTo>
                  <a:lnTo>
                    <a:pt x="22" y="92"/>
                  </a:lnTo>
                  <a:lnTo>
                    <a:pt x="35" y="124"/>
                  </a:lnTo>
                  <a:lnTo>
                    <a:pt x="35" y="135"/>
                  </a:lnTo>
                  <a:lnTo>
                    <a:pt x="26" y="150"/>
                  </a:lnTo>
                  <a:lnTo>
                    <a:pt x="22" y="158"/>
                  </a:lnTo>
                  <a:lnTo>
                    <a:pt x="27" y="162"/>
                  </a:lnTo>
                  <a:lnTo>
                    <a:pt x="34" y="169"/>
                  </a:lnTo>
                  <a:lnTo>
                    <a:pt x="34" y="172"/>
                  </a:lnTo>
                  <a:lnTo>
                    <a:pt x="34" y="178"/>
                  </a:lnTo>
                  <a:lnTo>
                    <a:pt x="37" y="184"/>
                  </a:lnTo>
                  <a:lnTo>
                    <a:pt x="39" y="186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4" y="197"/>
                  </a:lnTo>
                  <a:lnTo>
                    <a:pt x="43" y="202"/>
                  </a:lnTo>
                  <a:lnTo>
                    <a:pt x="43" y="208"/>
                  </a:lnTo>
                  <a:lnTo>
                    <a:pt x="47" y="214"/>
                  </a:lnTo>
                  <a:lnTo>
                    <a:pt x="48" y="220"/>
                  </a:lnTo>
                  <a:lnTo>
                    <a:pt x="43" y="228"/>
                  </a:lnTo>
                  <a:lnTo>
                    <a:pt x="44" y="231"/>
                  </a:lnTo>
                  <a:lnTo>
                    <a:pt x="46" y="232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4" y="250"/>
                  </a:lnTo>
                  <a:lnTo>
                    <a:pt x="59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58" y="270"/>
                  </a:lnTo>
                  <a:lnTo>
                    <a:pt x="59" y="292"/>
                  </a:lnTo>
                  <a:lnTo>
                    <a:pt x="58" y="297"/>
                  </a:lnTo>
                  <a:lnTo>
                    <a:pt x="56" y="300"/>
                  </a:lnTo>
                  <a:lnTo>
                    <a:pt x="61" y="300"/>
                  </a:lnTo>
                  <a:lnTo>
                    <a:pt x="64" y="308"/>
                  </a:lnTo>
                  <a:lnTo>
                    <a:pt x="67" y="315"/>
                  </a:lnTo>
                  <a:lnTo>
                    <a:pt x="66" y="325"/>
                  </a:lnTo>
                  <a:lnTo>
                    <a:pt x="68" y="327"/>
                  </a:lnTo>
                  <a:lnTo>
                    <a:pt x="69" y="330"/>
                  </a:lnTo>
                  <a:lnTo>
                    <a:pt x="69" y="334"/>
                  </a:lnTo>
                  <a:lnTo>
                    <a:pt x="72" y="337"/>
                  </a:lnTo>
                  <a:lnTo>
                    <a:pt x="75" y="343"/>
                  </a:lnTo>
                  <a:lnTo>
                    <a:pt x="77" y="343"/>
                  </a:lnTo>
                  <a:lnTo>
                    <a:pt x="78" y="350"/>
                  </a:lnTo>
                  <a:lnTo>
                    <a:pt x="74" y="353"/>
                  </a:lnTo>
                  <a:lnTo>
                    <a:pt x="73" y="357"/>
                  </a:lnTo>
                  <a:lnTo>
                    <a:pt x="67" y="358"/>
                  </a:lnTo>
                  <a:lnTo>
                    <a:pt x="66" y="361"/>
                  </a:lnTo>
                  <a:lnTo>
                    <a:pt x="59" y="387"/>
                  </a:lnTo>
                  <a:lnTo>
                    <a:pt x="59" y="392"/>
                  </a:lnTo>
                  <a:lnTo>
                    <a:pt x="58" y="400"/>
                  </a:lnTo>
                  <a:lnTo>
                    <a:pt x="62" y="404"/>
                  </a:lnTo>
                  <a:lnTo>
                    <a:pt x="63" y="407"/>
                  </a:lnTo>
                  <a:lnTo>
                    <a:pt x="56" y="410"/>
                  </a:lnTo>
                  <a:lnTo>
                    <a:pt x="61" y="412"/>
                  </a:lnTo>
                  <a:lnTo>
                    <a:pt x="67" y="410"/>
                  </a:lnTo>
                  <a:lnTo>
                    <a:pt x="72" y="408"/>
                  </a:lnTo>
                  <a:lnTo>
                    <a:pt x="90" y="399"/>
                  </a:lnTo>
                  <a:lnTo>
                    <a:pt x="97" y="396"/>
                  </a:lnTo>
                  <a:lnTo>
                    <a:pt x="101" y="395"/>
                  </a:lnTo>
                  <a:lnTo>
                    <a:pt x="106" y="393"/>
                  </a:lnTo>
                  <a:lnTo>
                    <a:pt x="112" y="391"/>
                  </a:lnTo>
                  <a:lnTo>
                    <a:pt x="127" y="385"/>
                  </a:lnTo>
                  <a:lnTo>
                    <a:pt x="135" y="383"/>
                  </a:lnTo>
                  <a:lnTo>
                    <a:pt x="138" y="382"/>
                  </a:lnTo>
                  <a:lnTo>
                    <a:pt x="150" y="379"/>
                  </a:lnTo>
                  <a:lnTo>
                    <a:pt x="154" y="378"/>
                  </a:lnTo>
                  <a:lnTo>
                    <a:pt x="161" y="376"/>
                  </a:lnTo>
                  <a:lnTo>
                    <a:pt x="167" y="375"/>
                  </a:lnTo>
                  <a:lnTo>
                    <a:pt x="170" y="375"/>
                  </a:lnTo>
                  <a:lnTo>
                    <a:pt x="173" y="375"/>
                  </a:lnTo>
                  <a:lnTo>
                    <a:pt x="178" y="374"/>
                  </a:lnTo>
                  <a:lnTo>
                    <a:pt x="188" y="375"/>
                  </a:lnTo>
                  <a:lnTo>
                    <a:pt x="192" y="377"/>
                  </a:lnTo>
                  <a:lnTo>
                    <a:pt x="195" y="381"/>
                  </a:lnTo>
                  <a:lnTo>
                    <a:pt x="210" y="378"/>
                  </a:lnTo>
                  <a:lnTo>
                    <a:pt x="240" y="375"/>
                  </a:lnTo>
                  <a:lnTo>
                    <a:pt x="246" y="378"/>
                  </a:lnTo>
                  <a:lnTo>
                    <a:pt x="257" y="391"/>
                  </a:lnTo>
                  <a:lnTo>
                    <a:pt x="259" y="396"/>
                  </a:lnTo>
                  <a:lnTo>
                    <a:pt x="262" y="393"/>
                  </a:lnTo>
                  <a:lnTo>
                    <a:pt x="266" y="389"/>
                  </a:lnTo>
                  <a:lnTo>
                    <a:pt x="273" y="380"/>
                  </a:lnTo>
                  <a:lnTo>
                    <a:pt x="281" y="374"/>
                  </a:lnTo>
                  <a:lnTo>
                    <a:pt x="297" y="365"/>
                  </a:lnTo>
                  <a:lnTo>
                    <a:pt x="300" y="360"/>
                  </a:lnTo>
                  <a:lnTo>
                    <a:pt x="300" y="357"/>
                  </a:lnTo>
                  <a:lnTo>
                    <a:pt x="299" y="352"/>
                  </a:lnTo>
                  <a:lnTo>
                    <a:pt x="303" y="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9" name="Juncos">
              <a:extLst>
                <a:ext uri="{FF2B5EF4-FFF2-40B4-BE49-F238E27FC236}">
                  <a16:creationId xmlns:a16="http://schemas.microsoft.com/office/drawing/2014/main" id="{F04ED296-0535-8A2A-541A-C5BA9E7E8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51" y="1223530"/>
              <a:ext cx="484829" cy="633383"/>
            </a:xfrm>
            <a:custGeom>
              <a:avLst/>
              <a:gdLst>
                <a:gd name="T0" fmla="*/ 102 w 230"/>
                <a:gd name="T1" fmla="*/ 9 h 293"/>
                <a:gd name="T2" fmla="*/ 123 w 230"/>
                <a:gd name="T3" fmla="*/ 20 h 293"/>
                <a:gd name="T4" fmla="*/ 164 w 230"/>
                <a:gd name="T5" fmla="*/ 31 h 293"/>
                <a:gd name="T6" fmla="*/ 180 w 230"/>
                <a:gd name="T7" fmla="*/ 40 h 293"/>
                <a:gd name="T8" fmla="*/ 205 w 230"/>
                <a:gd name="T9" fmla="*/ 32 h 293"/>
                <a:gd name="T10" fmla="*/ 214 w 230"/>
                <a:gd name="T11" fmla="*/ 33 h 293"/>
                <a:gd name="T12" fmla="*/ 223 w 230"/>
                <a:gd name="T13" fmla="*/ 34 h 293"/>
                <a:gd name="T14" fmla="*/ 223 w 230"/>
                <a:gd name="T15" fmla="*/ 57 h 293"/>
                <a:gd name="T16" fmla="*/ 204 w 230"/>
                <a:gd name="T17" fmla="*/ 87 h 293"/>
                <a:gd name="T18" fmla="*/ 197 w 230"/>
                <a:gd name="T19" fmla="*/ 98 h 293"/>
                <a:gd name="T20" fmla="*/ 171 w 230"/>
                <a:gd name="T21" fmla="*/ 132 h 293"/>
                <a:gd name="T22" fmla="*/ 163 w 230"/>
                <a:gd name="T23" fmla="*/ 139 h 293"/>
                <a:gd name="T24" fmla="*/ 150 w 230"/>
                <a:gd name="T25" fmla="*/ 160 h 293"/>
                <a:gd name="T26" fmla="*/ 145 w 230"/>
                <a:gd name="T27" fmla="*/ 163 h 293"/>
                <a:gd name="T28" fmla="*/ 134 w 230"/>
                <a:gd name="T29" fmla="*/ 161 h 293"/>
                <a:gd name="T30" fmla="*/ 127 w 230"/>
                <a:gd name="T31" fmla="*/ 159 h 293"/>
                <a:gd name="T32" fmla="*/ 121 w 230"/>
                <a:gd name="T33" fmla="*/ 172 h 293"/>
                <a:gd name="T34" fmla="*/ 109 w 230"/>
                <a:gd name="T35" fmla="*/ 201 h 293"/>
                <a:gd name="T36" fmla="*/ 95 w 230"/>
                <a:gd name="T37" fmla="*/ 219 h 293"/>
                <a:gd name="T38" fmla="*/ 87 w 230"/>
                <a:gd name="T39" fmla="*/ 233 h 293"/>
                <a:gd name="T40" fmla="*/ 81 w 230"/>
                <a:gd name="T41" fmla="*/ 248 h 293"/>
                <a:gd name="T42" fmla="*/ 64 w 230"/>
                <a:gd name="T43" fmla="*/ 280 h 293"/>
                <a:gd name="T44" fmla="*/ 59 w 230"/>
                <a:gd name="T45" fmla="*/ 290 h 293"/>
                <a:gd name="T46" fmla="*/ 54 w 230"/>
                <a:gd name="T47" fmla="*/ 288 h 293"/>
                <a:gd name="T48" fmla="*/ 54 w 230"/>
                <a:gd name="T49" fmla="*/ 277 h 293"/>
                <a:gd name="T50" fmla="*/ 50 w 230"/>
                <a:gd name="T51" fmla="*/ 261 h 293"/>
                <a:gd name="T52" fmla="*/ 45 w 230"/>
                <a:gd name="T53" fmla="*/ 250 h 293"/>
                <a:gd name="T54" fmla="*/ 49 w 230"/>
                <a:gd name="T55" fmla="*/ 238 h 293"/>
                <a:gd name="T56" fmla="*/ 48 w 230"/>
                <a:gd name="T57" fmla="*/ 223 h 293"/>
                <a:gd name="T58" fmla="*/ 53 w 230"/>
                <a:gd name="T59" fmla="*/ 214 h 293"/>
                <a:gd name="T60" fmla="*/ 55 w 230"/>
                <a:gd name="T61" fmla="*/ 206 h 293"/>
                <a:gd name="T62" fmla="*/ 53 w 230"/>
                <a:gd name="T63" fmla="*/ 186 h 293"/>
                <a:gd name="T64" fmla="*/ 50 w 230"/>
                <a:gd name="T65" fmla="*/ 176 h 293"/>
                <a:gd name="T66" fmla="*/ 46 w 230"/>
                <a:gd name="T67" fmla="*/ 169 h 293"/>
                <a:gd name="T68" fmla="*/ 34 w 230"/>
                <a:gd name="T69" fmla="*/ 163 h 293"/>
                <a:gd name="T70" fmla="*/ 24 w 230"/>
                <a:gd name="T71" fmla="*/ 157 h 293"/>
                <a:gd name="T72" fmla="*/ 13 w 230"/>
                <a:gd name="T73" fmla="*/ 142 h 293"/>
                <a:gd name="T74" fmla="*/ 9 w 230"/>
                <a:gd name="T75" fmla="*/ 135 h 293"/>
                <a:gd name="T76" fmla="*/ 2 w 230"/>
                <a:gd name="T77" fmla="*/ 129 h 293"/>
                <a:gd name="T78" fmla="*/ 2 w 230"/>
                <a:gd name="T79" fmla="*/ 119 h 293"/>
                <a:gd name="T80" fmla="*/ 2 w 230"/>
                <a:gd name="T81" fmla="*/ 110 h 293"/>
                <a:gd name="T82" fmla="*/ 3 w 230"/>
                <a:gd name="T83" fmla="*/ 101 h 293"/>
                <a:gd name="T84" fmla="*/ 1 w 230"/>
                <a:gd name="T85" fmla="*/ 94 h 293"/>
                <a:gd name="T86" fmla="*/ 5 w 230"/>
                <a:gd name="T87" fmla="*/ 86 h 293"/>
                <a:gd name="T88" fmla="*/ 16 w 230"/>
                <a:gd name="T89" fmla="*/ 85 h 293"/>
                <a:gd name="T90" fmla="*/ 26 w 230"/>
                <a:gd name="T91" fmla="*/ 85 h 293"/>
                <a:gd name="T92" fmla="*/ 19 w 230"/>
                <a:gd name="T93" fmla="*/ 71 h 293"/>
                <a:gd name="T94" fmla="*/ 7 w 230"/>
                <a:gd name="T95" fmla="*/ 63 h 293"/>
                <a:gd name="T96" fmla="*/ 12 w 230"/>
                <a:gd name="T97" fmla="*/ 41 h 293"/>
                <a:gd name="T98" fmla="*/ 35 w 230"/>
                <a:gd name="T99" fmla="*/ 25 h 293"/>
                <a:gd name="T100" fmla="*/ 68 w 230"/>
                <a:gd name="T101" fmla="*/ 2 h 293"/>
                <a:gd name="T102" fmla="*/ 85 w 230"/>
                <a:gd name="T103" fmla="*/ 5 h 293"/>
                <a:gd name="T104" fmla="*/ 92 w 230"/>
                <a:gd name="T10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0" h="293">
                  <a:moveTo>
                    <a:pt x="92" y="10"/>
                  </a:moveTo>
                  <a:lnTo>
                    <a:pt x="100" y="10"/>
                  </a:lnTo>
                  <a:lnTo>
                    <a:pt x="102" y="9"/>
                  </a:lnTo>
                  <a:lnTo>
                    <a:pt x="112" y="16"/>
                  </a:lnTo>
                  <a:lnTo>
                    <a:pt x="120" y="18"/>
                  </a:lnTo>
                  <a:lnTo>
                    <a:pt x="123" y="20"/>
                  </a:lnTo>
                  <a:lnTo>
                    <a:pt x="156" y="28"/>
                  </a:lnTo>
                  <a:lnTo>
                    <a:pt x="160" y="30"/>
                  </a:lnTo>
                  <a:lnTo>
                    <a:pt x="164" y="31"/>
                  </a:lnTo>
                  <a:lnTo>
                    <a:pt x="173" y="36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4" y="40"/>
                  </a:lnTo>
                  <a:lnTo>
                    <a:pt x="197" y="33"/>
                  </a:lnTo>
                  <a:lnTo>
                    <a:pt x="205" y="32"/>
                  </a:lnTo>
                  <a:lnTo>
                    <a:pt x="207" y="31"/>
                  </a:lnTo>
                  <a:lnTo>
                    <a:pt x="210" y="32"/>
                  </a:lnTo>
                  <a:lnTo>
                    <a:pt x="214" y="33"/>
                  </a:lnTo>
                  <a:lnTo>
                    <a:pt x="217" y="32"/>
                  </a:lnTo>
                  <a:lnTo>
                    <a:pt x="219" y="34"/>
                  </a:lnTo>
                  <a:lnTo>
                    <a:pt x="223" y="34"/>
                  </a:lnTo>
                  <a:lnTo>
                    <a:pt x="228" y="35"/>
                  </a:lnTo>
                  <a:lnTo>
                    <a:pt x="230" y="50"/>
                  </a:lnTo>
                  <a:lnTo>
                    <a:pt x="223" y="57"/>
                  </a:lnTo>
                  <a:lnTo>
                    <a:pt x="221" y="59"/>
                  </a:lnTo>
                  <a:lnTo>
                    <a:pt x="207" y="81"/>
                  </a:lnTo>
                  <a:lnTo>
                    <a:pt x="204" y="87"/>
                  </a:lnTo>
                  <a:lnTo>
                    <a:pt x="202" y="89"/>
                  </a:lnTo>
                  <a:lnTo>
                    <a:pt x="199" y="95"/>
                  </a:lnTo>
                  <a:lnTo>
                    <a:pt x="197" y="98"/>
                  </a:lnTo>
                  <a:lnTo>
                    <a:pt x="191" y="116"/>
                  </a:lnTo>
                  <a:lnTo>
                    <a:pt x="179" y="123"/>
                  </a:lnTo>
                  <a:lnTo>
                    <a:pt x="171" y="132"/>
                  </a:lnTo>
                  <a:lnTo>
                    <a:pt x="168" y="135"/>
                  </a:lnTo>
                  <a:lnTo>
                    <a:pt x="165" y="137"/>
                  </a:lnTo>
                  <a:lnTo>
                    <a:pt x="163" y="139"/>
                  </a:lnTo>
                  <a:lnTo>
                    <a:pt x="159" y="143"/>
                  </a:lnTo>
                  <a:lnTo>
                    <a:pt x="153" y="155"/>
                  </a:lnTo>
                  <a:lnTo>
                    <a:pt x="150" y="160"/>
                  </a:lnTo>
                  <a:lnTo>
                    <a:pt x="149" y="162"/>
                  </a:lnTo>
                  <a:lnTo>
                    <a:pt x="147" y="166"/>
                  </a:lnTo>
                  <a:lnTo>
                    <a:pt x="145" y="163"/>
                  </a:lnTo>
                  <a:lnTo>
                    <a:pt x="142" y="162"/>
                  </a:lnTo>
                  <a:lnTo>
                    <a:pt x="138" y="161"/>
                  </a:lnTo>
                  <a:lnTo>
                    <a:pt x="134" y="161"/>
                  </a:lnTo>
                  <a:lnTo>
                    <a:pt x="130" y="159"/>
                  </a:lnTo>
                  <a:lnTo>
                    <a:pt x="128" y="156"/>
                  </a:lnTo>
                  <a:lnTo>
                    <a:pt x="127" y="159"/>
                  </a:lnTo>
                  <a:lnTo>
                    <a:pt x="126" y="164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16" y="178"/>
                  </a:lnTo>
                  <a:lnTo>
                    <a:pt x="112" y="192"/>
                  </a:lnTo>
                  <a:lnTo>
                    <a:pt x="109" y="201"/>
                  </a:lnTo>
                  <a:lnTo>
                    <a:pt x="103" y="208"/>
                  </a:lnTo>
                  <a:lnTo>
                    <a:pt x="103" y="211"/>
                  </a:lnTo>
                  <a:lnTo>
                    <a:pt x="95" y="219"/>
                  </a:lnTo>
                  <a:lnTo>
                    <a:pt x="94" y="222"/>
                  </a:lnTo>
                  <a:lnTo>
                    <a:pt x="89" y="231"/>
                  </a:lnTo>
                  <a:lnTo>
                    <a:pt x="87" y="233"/>
                  </a:lnTo>
                  <a:lnTo>
                    <a:pt x="83" y="242"/>
                  </a:lnTo>
                  <a:lnTo>
                    <a:pt x="81" y="245"/>
                  </a:lnTo>
                  <a:lnTo>
                    <a:pt x="81" y="248"/>
                  </a:lnTo>
                  <a:lnTo>
                    <a:pt x="81" y="252"/>
                  </a:lnTo>
                  <a:lnTo>
                    <a:pt x="70" y="270"/>
                  </a:lnTo>
                  <a:lnTo>
                    <a:pt x="64" y="280"/>
                  </a:lnTo>
                  <a:lnTo>
                    <a:pt x="63" y="283"/>
                  </a:lnTo>
                  <a:lnTo>
                    <a:pt x="61" y="286"/>
                  </a:lnTo>
                  <a:lnTo>
                    <a:pt x="59" y="290"/>
                  </a:lnTo>
                  <a:lnTo>
                    <a:pt x="54" y="293"/>
                  </a:lnTo>
                  <a:lnTo>
                    <a:pt x="53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54" y="282"/>
                  </a:lnTo>
                  <a:lnTo>
                    <a:pt x="54" y="277"/>
                  </a:lnTo>
                  <a:lnTo>
                    <a:pt x="53" y="269"/>
                  </a:lnTo>
                  <a:lnTo>
                    <a:pt x="52" y="265"/>
                  </a:lnTo>
                  <a:lnTo>
                    <a:pt x="50" y="261"/>
                  </a:lnTo>
                  <a:lnTo>
                    <a:pt x="48" y="257"/>
                  </a:lnTo>
                  <a:lnTo>
                    <a:pt x="46" y="252"/>
                  </a:lnTo>
                  <a:lnTo>
                    <a:pt x="45" y="250"/>
                  </a:lnTo>
                  <a:lnTo>
                    <a:pt x="46" y="246"/>
                  </a:lnTo>
                  <a:lnTo>
                    <a:pt x="50" y="244"/>
                  </a:lnTo>
                  <a:lnTo>
                    <a:pt x="49" y="238"/>
                  </a:lnTo>
                  <a:lnTo>
                    <a:pt x="47" y="233"/>
                  </a:lnTo>
                  <a:lnTo>
                    <a:pt x="48" y="226"/>
                  </a:lnTo>
                  <a:lnTo>
                    <a:pt x="48" y="223"/>
                  </a:lnTo>
                  <a:lnTo>
                    <a:pt x="48" y="216"/>
                  </a:lnTo>
                  <a:lnTo>
                    <a:pt x="47" y="213"/>
                  </a:lnTo>
                  <a:lnTo>
                    <a:pt x="53" y="214"/>
                  </a:lnTo>
                  <a:lnTo>
                    <a:pt x="56" y="214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6" y="201"/>
                  </a:lnTo>
                  <a:lnTo>
                    <a:pt x="52" y="194"/>
                  </a:lnTo>
                  <a:lnTo>
                    <a:pt x="53" y="186"/>
                  </a:lnTo>
                  <a:lnTo>
                    <a:pt x="54" y="183"/>
                  </a:lnTo>
                  <a:lnTo>
                    <a:pt x="52" y="181"/>
                  </a:lnTo>
                  <a:lnTo>
                    <a:pt x="50" y="176"/>
                  </a:lnTo>
                  <a:lnTo>
                    <a:pt x="51" y="172"/>
                  </a:lnTo>
                  <a:lnTo>
                    <a:pt x="51" y="168"/>
                  </a:lnTo>
                  <a:lnTo>
                    <a:pt x="46" y="169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4" y="163"/>
                  </a:lnTo>
                  <a:lnTo>
                    <a:pt x="32" y="160"/>
                  </a:lnTo>
                  <a:lnTo>
                    <a:pt x="29" y="157"/>
                  </a:lnTo>
                  <a:lnTo>
                    <a:pt x="24" y="157"/>
                  </a:lnTo>
                  <a:lnTo>
                    <a:pt x="17" y="148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0" y="140"/>
                  </a:lnTo>
                  <a:lnTo>
                    <a:pt x="9" y="138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5" y="131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1" y="122"/>
                  </a:lnTo>
                  <a:lnTo>
                    <a:pt x="2" y="119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4"/>
                  </a:lnTo>
                  <a:lnTo>
                    <a:pt x="3" y="101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1" y="94"/>
                  </a:lnTo>
                  <a:lnTo>
                    <a:pt x="8" y="93"/>
                  </a:lnTo>
                  <a:lnTo>
                    <a:pt x="5" y="89"/>
                  </a:lnTo>
                  <a:lnTo>
                    <a:pt x="5" y="86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6" y="85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26" y="85"/>
                  </a:lnTo>
                  <a:lnTo>
                    <a:pt x="22" y="76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7" y="63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12" y="41"/>
                  </a:lnTo>
                  <a:lnTo>
                    <a:pt x="25" y="46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48" y="12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81" y="3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2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0" name="Lajas">
              <a:extLst>
                <a:ext uri="{FF2B5EF4-FFF2-40B4-BE49-F238E27FC236}">
                  <a16:creationId xmlns:a16="http://schemas.microsoft.com/office/drawing/2014/main" id="{A23B1C62-B46A-EF88-D4DC-0409728EE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5" y="2239536"/>
              <a:ext cx="760972" cy="598796"/>
            </a:xfrm>
            <a:custGeom>
              <a:avLst/>
              <a:gdLst>
                <a:gd name="T0" fmla="*/ 77 w 361"/>
                <a:gd name="T1" fmla="*/ 11 h 277"/>
                <a:gd name="T2" fmla="*/ 68 w 361"/>
                <a:gd name="T3" fmla="*/ 14 h 277"/>
                <a:gd name="T4" fmla="*/ 56 w 361"/>
                <a:gd name="T5" fmla="*/ 14 h 277"/>
                <a:gd name="T6" fmla="*/ 44 w 361"/>
                <a:gd name="T7" fmla="*/ 15 h 277"/>
                <a:gd name="T8" fmla="*/ 32 w 361"/>
                <a:gd name="T9" fmla="*/ 19 h 277"/>
                <a:gd name="T10" fmla="*/ 14 w 361"/>
                <a:gd name="T11" fmla="*/ 27 h 277"/>
                <a:gd name="T12" fmla="*/ 3 w 361"/>
                <a:gd name="T13" fmla="*/ 46 h 277"/>
                <a:gd name="T14" fmla="*/ 0 w 361"/>
                <a:gd name="T15" fmla="*/ 74 h 277"/>
                <a:gd name="T16" fmla="*/ 6 w 361"/>
                <a:gd name="T17" fmla="*/ 98 h 277"/>
                <a:gd name="T18" fmla="*/ 10 w 361"/>
                <a:gd name="T19" fmla="*/ 124 h 277"/>
                <a:gd name="T20" fmla="*/ 14 w 361"/>
                <a:gd name="T21" fmla="*/ 144 h 277"/>
                <a:gd name="T22" fmla="*/ 14 w 361"/>
                <a:gd name="T23" fmla="*/ 169 h 277"/>
                <a:gd name="T24" fmla="*/ 31 w 361"/>
                <a:gd name="T25" fmla="*/ 210 h 277"/>
                <a:gd name="T26" fmla="*/ 19 w 361"/>
                <a:gd name="T27" fmla="*/ 235 h 277"/>
                <a:gd name="T28" fmla="*/ 14 w 361"/>
                <a:gd name="T29" fmla="*/ 270 h 277"/>
                <a:gd name="T30" fmla="*/ 74 w 361"/>
                <a:gd name="T31" fmla="*/ 229 h 277"/>
                <a:gd name="T32" fmla="*/ 79 w 361"/>
                <a:gd name="T33" fmla="*/ 246 h 277"/>
                <a:gd name="T34" fmla="*/ 88 w 361"/>
                <a:gd name="T35" fmla="*/ 237 h 277"/>
                <a:gd name="T36" fmla="*/ 141 w 361"/>
                <a:gd name="T37" fmla="*/ 212 h 277"/>
                <a:gd name="T38" fmla="*/ 166 w 361"/>
                <a:gd name="T39" fmla="*/ 219 h 277"/>
                <a:gd name="T40" fmla="*/ 200 w 361"/>
                <a:gd name="T41" fmla="*/ 218 h 277"/>
                <a:gd name="T42" fmla="*/ 223 w 361"/>
                <a:gd name="T43" fmla="*/ 227 h 277"/>
                <a:gd name="T44" fmla="*/ 232 w 361"/>
                <a:gd name="T45" fmla="*/ 223 h 277"/>
                <a:gd name="T46" fmla="*/ 244 w 361"/>
                <a:gd name="T47" fmla="*/ 234 h 277"/>
                <a:gd name="T48" fmla="*/ 257 w 361"/>
                <a:gd name="T49" fmla="*/ 242 h 277"/>
                <a:gd name="T50" fmla="*/ 263 w 361"/>
                <a:gd name="T51" fmla="*/ 237 h 277"/>
                <a:gd name="T52" fmla="*/ 298 w 361"/>
                <a:gd name="T53" fmla="*/ 222 h 277"/>
                <a:gd name="T54" fmla="*/ 308 w 361"/>
                <a:gd name="T55" fmla="*/ 242 h 277"/>
                <a:gd name="T56" fmla="*/ 321 w 361"/>
                <a:gd name="T57" fmla="*/ 240 h 277"/>
                <a:gd name="T58" fmla="*/ 350 w 361"/>
                <a:gd name="T59" fmla="*/ 181 h 277"/>
                <a:gd name="T60" fmla="*/ 356 w 361"/>
                <a:gd name="T61" fmla="*/ 151 h 277"/>
                <a:gd name="T62" fmla="*/ 360 w 361"/>
                <a:gd name="T63" fmla="*/ 108 h 277"/>
                <a:gd name="T64" fmla="*/ 361 w 361"/>
                <a:gd name="T65" fmla="*/ 78 h 277"/>
                <a:gd name="T66" fmla="*/ 358 w 361"/>
                <a:gd name="T67" fmla="*/ 68 h 277"/>
                <a:gd name="T68" fmla="*/ 332 w 361"/>
                <a:gd name="T69" fmla="*/ 62 h 277"/>
                <a:gd name="T70" fmla="*/ 316 w 361"/>
                <a:gd name="T71" fmla="*/ 59 h 277"/>
                <a:gd name="T72" fmla="*/ 305 w 361"/>
                <a:gd name="T73" fmla="*/ 45 h 277"/>
                <a:gd name="T74" fmla="*/ 301 w 361"/>
                <a:gd name="T75" fmla="*/ 31 h 277"/>
                <a:gd name="T76" fmla="*/ 289 w 361"/>
                <a:gd name="T77" fmla="*/ 28 h 277"/>
                <a:gd name="T78" fmla="*/ 276 w 361"/>
                <a:gd name="T79" fmla="*/ 29 h 277"/>
                <a:gd name="T80" fmla="*/ 253 w 361"/>
                <a:gd name="T81" fmla="*/ 18 h 277"/>
                <a:gd name="T82" fmla="*/ 240 w 361"/>
                <a:gd name="T83" fmla="*/ 17 h 277"/>
                <a:gd name="T84" fmla="*/ 191 w 361"/>
                <a:gd name="T85" fmla="*/ 19 h 277"/>
                <a:gd name="T86" fmla="*/ 180 w 361"/>
                <a:gd name="T87" fmla="*/ 17 h 277"/>
                <a:gd name="T88" fmla="*/ 167 w 361"/>
                <a:gd name="T89" fmla="*/ 11 h 277"/>
                <a:gd name="T90" fmla="*/ 156 w 361"/>
                <a:gd name="T91" fmla="*/ 9 h 277"/>
                <a:gd name="T92" fmla="*/ 146 w 361"/>
                <a:gd name="T93" fmla="*/ 3 h 277"/>
                <a:gd name="T94" fmla="*/ 136 w 361"/>
                <a:gd name="T95" fmla="*/ 7 h 277"/>
                <a:gd name="T96" fmla="*/ 118 w 361"/>
                <a:gd name="T97" fmla="*/ 4 h 277"/>
                <a:gd name="T98" fmla="*/ 110 w 361"/>
                <a:gd name="T99" fmla="*/ 0 h 277"/>
                <a:gd name="T100" fmla="*/ 102 w 361"/>
                <a:gd name="T101" fmla="*/ 4 h 277"/>
                <a:gd name="T102" fmla="*/ 93 w 361"/>
                <a:gd name="T10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277">
                  <a:moveTo>
                    <a:pt x="84" y="9"/>
                  </a:moveTo>
                  <a:lnTo>
                    <a:pt x="82" y="11"/>
                  </a:lnTo>
                  <a:lnTo>
                    <a:pt x="77" y="11"/>
                  </a:lnTo>
                  <a:lnTo>
                    <a:pt x="75" y="14"/>
                  </a:lnTo>
                  <a:lnTo>
                    <a:pt x="72" y="15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6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5"/>
                  </a:lnTo>
                  <a:lnTo>
                    <a:pt x="40" y="17"/>
                  </a:lnTo>
                  <a:lnTo>
                    <a:pt x="36" y="18"/>
                  </a:lnTo>
                  <a:lnTo>
                    <a:pt x="32" y="19"/>
                  </a:lnTo>
                  <a:lnTo>
                    <a:pt x="25" y="22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3" y="46"/>
                  </a:lnTo>
                  <a:lnTo>
                    <a:pt x="11" y="61"/>
                  </a:lnTo>
                  <a:lnTo>
                    <a:pt x="3" y="68"/>
                  </a:lnTo>
                  <a:lnTo>
                    <a:pt x="0" y="74"/>
                  </a:lnTo>
                  <a:lnTo>
                    <a:pt x="4" y="81"/>
                  </a:lnTo>
                  <a:lnTo>
                    <a:pt x="4" y="86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1" y="109"/>
                  </a:lnTo>
                  <a:lnTo>
                    <a:pt x="10" y="124"/>
                  </a:lnTo>
                  <a:lnTo>
                    <a:pt x="13" y="130"/>
                  </a:lnTo>
                  <a:lnTo>
                    <a:pt x="14" y="139"/>
                  </a:lnTo>
                  <a:lnTo>
                    <a:pt x="14" y="144"/>
                  </a:lnTo>
                  <a:lnTo>
                    <a:pt x="14" y="156"/>
                  </a:lnTo>
                  <a:lnTo>
                    <a:pt x="14" y="160"/>
                  </a:lnTo>
                  <a:lnTo>
                    <a:pt x="14" y="169"/>
                  </a:lnTo>
                  <a:lnTo>
                    <a:pt x="14" y="195"/>
                  </a:lnTo>
                  <a:lnTo>
                    <a:pt x="13" y="200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8" y="218"/>
                  </a:lnTo>
                  <a:lnTo>
                    <a:pt x="19" y="235"/>
                  </a:lnTo>
                  <a:lnTo>
                    <a:pt x="21" y="252"/>
                  </a:lnTo>
                  <a:lnTo>
                    <a:pt x="20" y="256"/>
                  </a:lnTo>
                  <a:lnTo>
                    <a:pt x="14" y="270"/>
                  </a:lnTo>
                  <a:lnTo>
                    <a:pt x="13" y="277"/>
                  </a:lnTo>
                  <a:lnTo>
                    <a:pt x="51" y="265"/>
                  </a:lnTo>
                  <a:lnTo>
                    <a:pt x="74" y="229"/>
                  </a:lnTo>
                  <a:lnTo>
                    <a:pt x="76" y="228"/>
                  </a:lnTo>
                  <a:lnTo>
                    <a:pt x="77" y="234"/>
                  </a:lnTo>
                  <a:lnTo>
                    <a:pt x="79" y="246"/>
                  </a:lnTo>
                  <a:lnTo>
                    <a:pt x="87" y="249"/>
                  </a:lnTo>
                  <a:lnTo>
                    <a:pt x="89" y="244"/>
                  </a:lnTo>
                  <a:lnTo>
                    <a:pt x="88" y="237"/>
                  </a:lnTo>
                  <a:lnTo>
                    <a:pt x="88" y="229"/>
                  </a:lnTo>
                  <a:lnTo>
                    <a:pt x="138" y="214"/>
                  </a:lnTo>
                  <a:lnTo>
                    <a:pt x="141" y="212"/>
                  </a:lnTo>
                  <a:lnTo>
                    <a:pt x="148" y="213"/>
                  </a:lnTo>
                  <a:lnTo>
                    <a:pt x="154" y="214"/>
                  </a:lnTo>
                  <a:lnTo>
                    <a:pt x="166" y="219"/>
                  </a:lnTo>
                  <a:lnTo>
                    <a:pt x="176" y="214"/>
                  </a:lnTo>
                  <a:lnTo>
                    <a:pt x="193" y="218"/>
                  </a:lnTo>
                  <a:lnTo>
                    <a:pt x="200" y="218"/>
                  </a:lnTo>
                  <a:lnTo>
                    <a:pt x="209" y="216"/>
                  </a:lnTo>
                  <a:lnTo>
                    <a:pt x="213" y="222"/>
                  </a:lnTo>
                  <a:lnTo>
                    <a:pt x="223" y="227"/>
                  </a:lnTo>
                  <a:lnTo>
                    <a:pt x="229" y="222"/>
                  </a:lnTo>
                  <a:lnTo>
                    <a:pt x="243" y="215"/>
                  </a:lnTo>
                  <a:lnTo>
                    <a:pt x="232" y="223"/>
                  </a:lnTo>
                  <a:lnTo>
                    <a:pt x="234" y="228"/>
                  </a:lnTo>
                  <a:lnTo>
                    <a:pt x="239" y="228"/>
                  </a:lnTo>
                  <a:lnTo>
                    <a:pt x="244" y="234"/>
                  </a:lnTo>
                  <a:lnTo>
                    <a:pt x="244" y="238"/>
                  </a:lnTo>
                  <a:lnTo>
                    <a:pt x="252" y="241"/>
                  </a:lnTo>
                  <a:lnTo>
                    <a:pt x="257" y="242"/>
                  </a:lnTo>
                  <a:lnTo>
                    <a:pt x="262" y="242"/>
                  </a:lnTo>
                  <a:lnTo>
                    <a:pt x="264" y="241"/>
                  </a:lnTo>
                  <a:lnTo>
                    <a:pt x="263" y="237"/>
                  </a:lnTo>
                  <a:lnTo>
                    <a:pt x="254" y="221"/>
                  </a:lnTo>
                  <a:lnTo>
                    <a:pt x="282" y="216"/>
                  </a:lnTo>
                  <a:lnTo>
                    <a:pt x="298" y="222"/>
                  </a:lnTo>
                  <a:lnTo>
                    <a:pt x="301" y="227"/>
                  </a:lnTo>
                  <a:lnTo>
                    <a:pt x="305" y="240"/>
                  </a:lnTo>
                  <a:lnTo>
                    <a:pt x="308" y="242"/>
                  </a:lnTo>
                  <a:lnTo>
                    <a:pt x="310" y="261"/>
                  </a:lnTo>
                  <a:lnTo>
                    <a:pt x="317" y="248"/>
                  </a:lnTo>
                  <a:lnTo>
                    <a:pt x="321" y="240"/>
                  </a:lnTo>
                  <a:lnTo>
                    <a:pt x="328" y="226"/>
                  </a:lnTo>
                  <a:lnTo>
                    <a:pt x="334" y="214"/>
                  </a:lnTo>
                  <a:lnTo>
                    <a:pt x="350" y="181"/>
                  </a:lnTo>
                  <a:lnTo>
                    <a:pt x="353" y="174"/>
                  </a:lnTo>
                  <a:lnTo>
                    <a:pt x="355" y="164"/>
                  </a:lnTo>
                  <a:lnTo>
                    <a:pt x="356" y="151"/>
                  </a:lnTo>
                  <a:lnTo>
                    <a:pt x="357" y="136"/>
                  </a:lnTo>
                  <a:lnTo>
                    <a:pt x="358" y="122"/>
                  </a:lnTo>
                  <a:lnTo>
                    <a:pt x="360" y="108"/>
                  </a:lnTo>
                  <a:lnTo>
                    <a:pt x="361" y="92"/>
                  </a:lnTo>
                  <a:lnTo>
                    <a:pt x="361" y="89"/>
                  </a:lnTo>
                  <a:lnTo>
                    <a:pt x="361" y="78"/>
                  </a:lnTo>
                  <a:lnTo>
                    <a:pt x="360" y="75"/>
                  </a:lnTo>
                  <a:lnTo>
                    <a:pt x="360" y="72"/>
                  </a:lnTo>
                  <a:lnTo>
                    <a:pt x="358" y="68"/>
                  </a:lnTo>
                  <a:lnTo>
                    <a:pt x="343" y="65"/>
                  </a:lnTo>
                  <a:lnTo>
                    <a:pt x="341" y="64"/>
                  </a:lnTo>
                  <a:lnTo>
                    <a:pt x="332" y="62"/>
                  </a:lnTo>
                  <a:lnTo>
                    <a:pt x="327" y="61"/>
                  </a:lnTo>
                  <a:lnTo>
                    <a:pt x="319" y="60"/>
                  </a:lnTo>
                  <a:lnTo>
                    <a:pt x="316" y="59"/>
                  </a:lnTo>
                  <a:lnTo>
                    <a:pt x="308" y="58"/>
                  </a:lnTo>
                  <a:lnTo>
                    <a:pt x="307" y="56"/>
                  </a:lnTo>
                  <a:lnTo>
                    <a:pt x="305" y="45"/>
                  </a:lnTo>
                  <a:lnTo>
                    <a:pt x="304" y="36"/>
                  </a:lnTo>
                  <a:lnTo>
                    <a:pt x="304" y="33"/>
                  </a:lnTo>
                  <a:lnTo>
                    <a:pt x="301" y="31"/>
                  </a:lnTo>
                  <a:lnTo>
                    <a:pt x="298" y="30"/>
                  </a:lnTo>
                  <a:lnTo>
                    <a:pt x="293" y="29"/>
                  </a:lnTo>
                  <a:lnTo>
                    <a:pt x="289" y="28"/>
                  </a:lnTo>
                  <a:lnTo>
                    <a:pt x="285" y="30"/>
                  </a:lnTo>
                  <a:lnTo>
                    <a:pt x="282" y="32"/>
                  </a:lnTo>
                  <a:lnTo>
                    <a:pt x="276" y="29"/>
                  </a:lnTo>
                  <a:lnTo>
                    <a:pt x="270" y="27"/>
                  </a:lnTo>
                  <a:lnTo>
                    <a:pt x="256" y="20"/>
                  </a:lnTo>
                  <a:lnTo>
                    <a:pt x="253" y="18"/>
                  </a:lnTo>
                  <a:lnTo>
                    <a:pt x="250" y="16"/>
                  </a:lnTo>
                  <a:lnTo>
                    <a:pt x="247" y="15"/>
                  </a:lnTo>
                  <a:lnTo>
                    <a:pt x="240" y="17"/>
                  </a:lnTo>
                  <a:lnTo>
                    <a:pt x="215" y="15"/>
                  </a:lnTo>
                  <a:lnTo>
                    <a:pt x="198" y="18"/>
                  </a:lnTo>
                  <a:lnTo>
                    <a:pt x="191" y="19"/>
                  </a:lnTo>
                  <a:lnTo>
                    <a:pt x="186" y="18"/>
                  </a:lnTo>
                  <a:lnTo>
                    <a:pt x="183" y="19"/>
                  </a:lnTo>
                  <a:lnTo>
                    <a:pt x="180" y="17"/>
                  </a:lnTo>
                  <a:lnTo>
                    <a:pt x="177" y="15"/>
                  </a:lnTo>
                  <a:lnTo>
                    <a:pt x="174" y="14"/>
                  </a:lnTo>
                  <a:lnTo>
                    <a:pt x="167" y="11"/>
                  </a:lnTo>
                  <a:lnTo>
                    <a:pt x="163" y="10"/>
                  </a:lnTo>
                  <a:lnTo>
                    <a:pt x="159" y="9"/>
                  </a:lnTo>
                  <a:lnTo>
                    <a:pt x="156" y="9"/>
                  </a:lnTo>
                  <a:lnTo>
                    <a:pt x="153" y="8"/>
                  </a:lnTo>
                  <a:lnTo>
                    <a:pt x="151" y="6"/>
                  </a:lnTo>
                  <a:lnTo>
                    <a:pt x="146" y="3"/>
                  </a:lnTo>
                  <a:lnTo>
                    <a:pt x="144" y="6"/>
                  </a:lnTo>
                  <a:lnTo>
                    <a:pt x="139" y="7"/>
                  </a:lnTo>
                  <a:lnTo>
                    <a:pt x="136" y="7"/>
                  </a:lnTo>
                  <a:lnTo>
                    <a:pt x="133" y="6"/>
                  </a:lnTo>
                  <a:lnTo>
                    <a:pt x="125" y="5"/>
                  </a:lnTo>
                  <a:lnTo>
                    <a:pt x="118" y="4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1"/>
                  </a:lnTo>
                  <a:lnTo>
                    <a:pt x="105" y="2"/>
                  </a:lnTo>
                  <a:lnTo>
                    <a:pt x="102" y="4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3" y="7"/>
                  </a:lnTo>
                  <a:lnTo>
                    <a:pt x="89" y="6"/>
                  </a:lnTo>
                  <a:lnTo>
                    <a:pt x="84" y="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1" name="Lares">
              <a:extLst>
                <a:ext uri="{FF2B5EF4-FFF2-40B4-BE49-F238E27FC236}">
                  <a16:creationId xmlns:a16="http://schemas.microsoft.com/office/drawing/2014/main" id="{8D2094BF-252C-FADD-481A-AA9CB3A20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31" y="739307"/>
              <a:ext cx="465858" cy="981418"/>
            </a:xfrm>
            <a:custGeom>
              <a:avLst/>
              <a:gdLst>
                <a:gd name="T0" fmla="*/ 40 w 221"/>
                <a:gd name="T1" fmla="*/ 415 h 454"/>
                <a:gd name="T2" fmla="*/ 88 w 221"/>
                <a:gd name="T3" fmla="*/ 416 h 454"/>
                <a:gd name="T4" fmla="*/ 112 w 221"/>
                <a:gd name="T5" fmla="*/ 427 h 454"/>
                <a:gd name="T6" fmla="*/ 116 w 221"/>
                <a:gd name="T7" fmla="*/ 447 h 454"/>
                <a:gd name="T8" fmla="*/ 160 w 221"/>
                <a:gd name="T9" fmla="*/ 451 h 454"/>
                <a:gd name="T10" fmla="*/ 190 w 221"/>
                <a:gd name="T11" fmla="*/ 453 h 454"/>
                <a:gd name="T12" fmla="*/ 197 w 221"/>
                <a:gd name="T13" fmla="*/ 452 h 454"/>
                <a:gd name="T14" fmla="*/ 200 w 221"/>
                <a:gd name="T15" fmla="*/ 445 h 454"/>
                <a:gd name="T16" fmla="*/ 196 w 221"/>
                <a:gd name="T17" fmla="*/ 435 h 454"/>
                <a:gd name="T18" fmla="*/ 187 w 221"/>
                <a:gd name="T19" fmla="*/ 432 h 454"/>
                <a:gd name="T20" fmla="*/ 182 w 221"/>
                <a:gd name="T21" fmla="*/ 422 h 454"/>
                <a:gd name="T22" fmla="*/ 178 w 221"/>
                <a:gd name="T23" fmla="*/ 412 h 454"/>
                <a:gd name="T24" fmla="*/ 181 w 221"/>
                <a:gd name="T25" fmla="*/ 382 h 454"/>
                <a:gd name="T26" fmla="*/ 177 w 221"/>
                <a:gd name="T27" fmla="*/ 364 h 454"/>
                <a:gd name="T28" fmla="*/ 183 w 221"/>
                <a:gd name="T29" fmla="*/ 354 h 454"/>
                <a:gd name="T30" fmla="*/ 181 w 221"/>
                <a:gd name="T31" fmla="*/ 346 h 454"/>
                <a:gd name="T32" fmla="*/ 185 w 221"/>
                <a:gd name="T33" fmla="*/ 336 h 454"/>
                <a:gd name="T34" fmla="*/ 193 w 221"/>
                <a:gd name="T35" fmla="*/ 333 h 454"/>
                <a:gd name="T36" fmla="*/ 189 w 221"/>
                <a:gd name="T37" fmla="*/ 317 h 454"/>
                <a:gd name="T38" fmla="*/ 210 w 221"/>
                <a:gd name="T39" fmla="*/ 312 h 454"/>
                <a:gd name="T40" fmla="*/ 220 w 221"/>
                <a:gd name="T41" fmla="*/ 314 h 454"/>
                <a:gd name="T42" fmla="*/ 205 w 221"/>
                <a:gd name="T43" fmla="*/ 289 h 454"/>
                <a:gd name="T44" fmla="*/ 201 w 221"/>
                <a:gd name="T45" fmla="*/ 262 h 454"/>
                <a:gd name="T46" fmla="*/ 196 w 221"/>
                <a:gd name="T47" fmla="*/ 221 h 454"/>
                <a:gd name="T48" fmla="*/ 190 w 221"/>
                <a:gd name="T49" fmla="*/ 207 h 454"/>
                <a:gd name="T50" fmla="*/ 203 w 221"/>
                <a:gd name="T51" fmla="*/ 167 h 454"/>
                <a:gd name="T52" fmla="*/ 203 w 221"/>
                <a:gd name="T53" fmla="*/ 141 h 454"/>
                <a:gd name="T54" fmla="*/ 205 w 221"/>
                <a:gd name="T55" fmla="*/ 114 h 454"/>
                <a:gd name="T56" fmla="*/ 200 w 221"/>
                <a:gd name="T57" fmla="*/ 102 h 454"/>
                <a:gd name="T58" fmla="*/ 203 w 221"/>
                <a:gd name="T59" fmla="*/ 79 h 454"/>
                <a:gd name="T60" fmla="*/ 203 w 221"/>
                <a:gd name="T61" fmla="*/ 65 h 454"/>
                <a:gd name="T62" fmla="*/ 201 w 221"/>
                <a:gd name="T63" fmla="*/ 55 h 454"/>
                <a:gd name="T64" fmla="*/ 188 w 221"/>
                <a:gd name="T65" fmla="*/ 50 h 454"/>
                <a:gd name="T66" fmla="*/ 173 w 221"/>
                <a:gd name="T67" fmla="*/ 43 h 454"/>
                <a:gd name="T68" fmla="*/ 149 w 221"/>
                <a:gd name="T69" fmla="*/ 33 h 454"/>
                <a:gd name="T70" fmla="*/ 138 w 221"/>
                <a:gd name="T71" fmla="*/ 29 h 454"/>
                <a:gd name="T72" fmla="*/ 92 w 221"/>
                <a:gd name="T73" fmla="*/ 24 h 454"/>
                <a:gd name="T74" fmla="*/ 76 w 221"/>
                <a:gd name="T75" fmla="*/ 17 h 454"/>
                <a:gd name="T76" fmla="*/ 60 w 221"/>
                <a:gd name="T77" fmla="*/ 1 h 454"/>
                <a:gd name="T78" fmla="*/ 48 w 221"/>
                <a:gd name="T79" fmla="*/ 5 h 454"/>
                <a:gd name="T80" fmla="*/ 43 w 221"/>
                <a:gd name="T81" fmla="*/ 27 h 454"/>
                <a:gd name="T82" fmla="*/ 34 w 221"/>
                <a:gd name="T83" fmla="*/ 59 h 454"/>
                <a:gd name="T84" fmla="*/ 28 w 221"/>
                <a:gd name="T85" fmla="*/ 78 h 454"/>
                <a:gd name="T86" fmla="*/ 23 w 221"/>
                <a:gd name="T87" fmla="*/ 93 h 454"/>
                <a:gd name="T88" fmla="*/ 18 w 221"/>
                <a:gd name="T89" fmla="*/ 110 h 454"/>
                <a:gd name="T90" fmla="*/ 8 w 221"/>
                <a:gd name="T91" fmla="*/ 144 h 454"/>
                <a:gd name="T92" fmla="*/ 7 w 221"/>
                <a:gd name="T93" fmla="*/ 166 h 454"/>
                <a:gd name="T94" fmla="*/ 7 w 221"/>
                <a:gd name="T95" fmla="*/ 183 h 454"/>
                <a:gd name="T96" fmla="*/ 5 w 221"/>
                <a:gd name="T97" fmla="*/ 206 h 454"/>
                <a:gd name="T98" fmla="*/ 9 w 221"/>
                <a:gd name="T99" fmla="*/ 233 h 454"/>
                <a:gd name="T100" fmla="*/ 11 w 221"/>
                <a:gd name="T101" fmla="*/ 253 h 454"/>
                <a:gd name="T102" fmla="*/ 13 w 221"/>
                <a:gd name="T103" fmla="*/ 263 h 454"/>
                <a:gd name="T104" fmla="*/ 13 w 221"/>
                <a:gd name="T105" fmla="*/ 280 h 454"/>
                <a:gd name="T106" fmla="*/ 2 w 221"/>
                <a:gd name="T107" fmla="*/ 304 h 454"/>
                <a:gd name="T108" fmla="*/ 4 w 221"/>
                <a:gd name="T109" fmla="*/ 324 h 454"/>
                <a:gd name="T110" fmla="*/ 11 w 221"/>
                <a:gd name="T111" fmla="*/ 344 h 454"/>
                <a:gd name="T112" fmla="*/ 19 w 221"/>
                <a:gd name="T113" fmla="*/ 367 h 454"/>
                <a:gd name="T114" fmla="*/ 26 w 221"/>
                <a:gd name="T115" fmla="*/ 391 h 454"/>
                <a:gd name="T116" fmla="*/ 30 w 221"/>
                <a:gd name="T117" fmla="*/ 40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1" h="454">
                  <a:moveTo>
                    <a:pt x="30" y="402"/>
                  </a:moveTo>
                  <a:lnTo>
                    <a:pt x="33" y="414"/>
                  </a:lnTo>
                  <a:lnTo>
                    <a:pt x="40" y="415"/>
                  </a:lnTo>
                  <a:lnTo>
                    <a:pt x="57" y="415"/>
                  </a:lnTo>
                  <a:lnTo>
                    <a:pt x="74" y="415"/>
                  </a:lnTo>
                  <a:lnTo>
                    <a:pt x="88" y="416"/>
                  </a:lnTo>
                  <a:lnTo>
                    <a:pt x="97" y="415"/>
                  </a:lnTo>
                  <a:lnTo>
                    <a:pt x="115" y="424"/>
                  </a:lnTo>
                  <a:lnTo>
                    <a:pt x="112" y="427"/>
                  </a:lnTo>
                  <a:lnTo>
                    <a:pt x="117" y="432"/>
                  </a:lnTo>
                  <a:lnTo>
                    <a:pt x="116" y="435"/>
                  </a:lnTo>
                  <a:lnTo>
                    <a:pt x="116" y="447"/>
                  </a:lnTo>
                  <a:lnTo>
                    <a:pt x="131" y="449"/>
                  </a:lnTo>
                  <a:lnTo>
                    <a:pt x="143" y="454"/>
                  </a:lnTo>
                  <a:lnTo>
                    <a:pt x="160" y="451"/>
                  </a:lnTo>
                  <a:lnTo>
                    <a:pt x="166" y="452"/>
                  </a:lnTo>
                  <a:lnTo>
                    <a:pt x="176" y="454"/>
                  </a:lnTo>
                  <a:lnTo>
                    <a:pt x="190" y="453"/>
                  </a:lnTo>
                  <a:lnTo>
                    <a:pt x="192" y="454"/>
                  </a:lnTo>
                  <a:lnTo>
                    <a:pt x="195" y="454"/>
                  </a:lnTo>
                  <a:lnTo>
                    <a:pt x="197" y="452"/>
                  </a:lnTo>
                  <a:lnTo>
                    <a:pt x="199" y="450"/>
                  </a:lnTo>
                  <a:lnTo>
                    <a:pt x="203" y="447"/>
                  </a:lnTo>
                  <a:lnTo>
                    <a:pt x="200" y="445"/>
                  </a:lnTo>
                  <a:lnTo>
                    <a:pt x="197" y="444"/>
                  </a:lnTo>
                  <a:lnTo>
                    <a:pt x="198" y="440"/>
                  </a:lnTo>
                  <a:lnTo>
                    <a:pt x="196" y="435"/>
                  </a:lnTo>
                  <a:lnTo>
                    <a:pt x="193" y="433"/>
                  </a:lnTo>
                  <a:lnTo>
                    <a:pt x="190" y="433"/>
                  </a:lnTo>
                  <a:lnTo>
                    <a:pt x="187" y="432"/>
                  </a:lnTo>
                  <a:lnTo>
                    <a:pt x="186" y="429"/>
                  </a:lnTo>
                  <a:lnTo>
                    <a:pt x="183" y="426"/>
                  </a:lnTo>
                  <a:lnTo>
                    <a:pt x="182" y="422"/>
                  </a:lnTo>
                  <a:lnTo>
                    <a:pt x="178" y="420"/>
                  </a:lnTo>
                  <a:lnTo>
                    <a:pt x="178" y="416"/>
                  </a:lnTo>
                  <a:lnTo>
                    <a:pt x="178" y="412"/>
                  </a:lnTo>
                  <a:lnTo>
                    <a:pt x="175" y="403"/>
                  </a:lnTo>
                  <a:lnTo>
                    <a:pt x="182" y="392"/>
                  </a:lnTo>
                  <a:lnTo>
                    <a:pt x="181" y="382"/>
                  </a:lnTo>
                  <a:lnTo>
                    <a:pt x="180" y="372"/>
                  </a:lnTo>
                  <a:lnTo>
                    <a:pt x="180" y="369"/>
                  </a:lnTo>
                  <a:lnTo>
                    <a:pt x="177" y="364"/>
                  </a:lnTo>
                  <a:lnTo>
                    <a:pt x="180" y="361"/>
                  </a:lnTo>
                  <a:lnTo>
                    <a:pt x="181" y="358"/>
                  </a:lnTo>
                  <a:lnTo>
                    <a:pt x="183" y="354"/>
                  </a:lnTo>
                  <a:lnTo>
                    <a:pt x="185" y="352"/>
                  </a:lnTo>
                  <a:lnTo>
                    <a:pt x="182" y="352"/>
                  </a:lnTo>
                  <a:lnTo>
                    <a:pt x="181" y="346"/>
                  </a:lnTo>
                  <a:lnTo>
                    <a:pt x="180" y="344"/>
                  </a:lnTo>
                  <a:lnTo>
                    <a:pt x="181" y="340"/>
                  </a:lnTo>
                  <a:lnTo>
                    <a:pt x="185" y="336"/>
                  </a:lnTo>
                  <a:lnTo>
                    <a:pt x="189" y="337"/>
                  </a:lnTo>
                  <a:lnTo>
                    <a:pt x="192" y="340"/>
                  </a:lnTo>
                  <a:lnTo>
                    <a:pt x="193" y="333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202" y="311"/>
                  </a:lnTo>
                  <a:lnTo>
                    <a:pt x="207" y="311"/>
                  </a:lnTo>
                  <a:lnTo>
                    <a:pt x="210" y="312"/>
                  </a:lnTo>
                  <a:lnTo>
                    <a:pt x="216" y="314"/>
                  </a:lnTo>
                  <a:lnTo>
                    <a:pt x="218" y="315"/>
                  </a:lnTo>
                  <a:lnTo>
                    <a:pt x="220" y="314"/>
                  </a:lnTo>
                  <a:lnTo>
                    <a:pt x="221" y="306"/>
                  </a:lnTo>
                  <a:lnTo>
                    <a:pt x="211" y="299"/>
                  </a:lnTo>
                  <a:lnTo>
                    <a:pt x="205" y="289"/>
                  </a:lnTo>
                  <a:lnTo>
                    <a:pt x="198" y="275"/>
                  </a:lnTo>
                  <a:lnTo>
                    <a:pt x="199" y="271"/>
                  </a:lnTo>
                  <a:lnTo>
                    <a:pt x="201" y="262"/>
                  </a:lnTo>
                  <a:lnTo>
                    <a:pt x="198" y="251"/>
                  </a:lnTo>
                  <a:lnTo>
                    <a:pt x="200" y="237"/>
                  </a:lnTo>
                  <a:lnTo>
                    <a:pt x="196" y="221"/>
                  </a:lnTo>
                  <a:lnTo>
                    <a:pt x="197" y="218"/>
                  </a:lnTo>
                  <a:lnTo>
                    <a:pt x="198" y="209"/>
                  </a:lnTo>
                  <a:lnTo>
                    <a:pt x="190" y="207"/>
                  </a:lnTo>
                  <a:lnTo>
                    <a:pt x="192" y="184"/>
                  </a:lnTo>
                  <a:lnTo>
                    <a:pt x="200" y="172"/>
                  </a:lnTo>
                  <a:lnTo>
                    <a:pt x="203" y="167"/>
                  </a:lnTo>
                  <a:lnTo>
                    <a:pt x="202" y="149"/>
                  </a:lnTo>
                  <a:lnTo>
                    <a:pt x="206" y="147"/>
                  </a:lnTo>
                  <a:lnTo>
                    <a:pt x="203" y="14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5" y="114"/>
                  </a:lnTo>
                  <a:lnTo>
                    <a:pt x="205" y="111"/>
                  </a:lnTo>
                  <a:lnTo>
                    <a:pt x="201" y="106"/>
                  </a:lnTo>
                  <a:lnTo>
                    <a:pt x="200" y="102"/>
                  </a:lnTo>
                  <a:lnTo>
                    <a:pt x="202" y="92"/>
                  </a:lnTo>
                  <a:lnTo>
                    <a:pt x="202" y="87"/>
                  </a:lnTo>
                  <a:lnTo>
                    <a:pt x="203" y="79"/>
                  </a:lnTo>
                  <a:lnTo>
                    <a:pt x="203" y="75"/>
                  </a:lnTo>
                  <a:lnTo>
                    <a:pt x="203" y="70"/>
                  </a:lnTo>
                  <a:lnTo>
                    <a:pt x="203" y="65"/>
                  </a:lnTo>
                  <a:lnTo>
                    <a:pt x="204" y="60"/>
                  </a:lnTo>
                  <a:lnTo>
                    <a:pt x="204" y="56"/>
                  </a:lnTo>
                  <a:lnTo>
                    <a:pt x="201" y="55"/>
                  </a:lnTo>
                  <a:lnTo>
                    <a:pt x="196" y="54"/>
                  </a:lnTo>
                  <a:lnTo>
                    <a:pt x="193" y="53"/>
                  </a:lnTo>
                  <a:lnTo>
                    <a:pt x="188" y="50"/>
                  </a:lnTo>
                  <a:lnTo>
                    <a:pt x="182" y="47"/>
                  </a:lnTo>
                  <a:lnTo>
                    <a:pt x="179" y="46"/>
                  </a:lnTo>
                  <a:lnTo>
                    <a:pt x="173" y="43"/>
                  </a:lnTo>
                  <a:lnTo>
                    <a:pt x="164" y="40"/>
                  </a:lnTo>
                  <a:lnTo>
                    <a:pt x="155" y="38"/>
                  </a:lnTo>
                  <a:lnTo>
                    <a:pt x="149" y="33"/>
                  </a:lnTo>
                  <a:lnTo>
                    <a:pt x="145" y="31"/>
                  </a:lnTo>
                  <a:lnTo>
                    <a:pt x="141" y="31"/>
                  </a:lnTo>
                  <a:lnTo>
                    <a:pt x="138" y="29"/>
                  </a:lnTo>
                  <a:lnTo>
                    <a:pt x="127" y="27"/>
                  </a:lnTo>
                  <a:lnTo>
                    <a:pt x="118" y="26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9" y="20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3" y="27"/>
                  </a:lnTo>
                  <a:lnTo>
                    <a:pt x="38" y="43"/>
                  </a:lnTo>
                  <a:lnTo>
                    <a:pt x="35" y="55"/>
                  </a:lnTo>
                  <a:lnTo>
                    <a:pt x="34" y="59"/>
                  </a:lnTo>
                  <a:lnTo>
                    <a:pt x="31" y="67"/>
                  </a:lnTo>
                  <a:lnTo>
                    <a:pt x="30" y="70"/>
                  </a:lnTo>
                  <a:lnTo>
                    <a:pt x="28" y="78"/>
                  </a:lnTo>
                  <a:lnTo>
                    <a:pt x="27" y="81"/>
                  </a:lnTo>
                  <a:lnTo>
                    <a:pt x="24" y="89"/>
                  </a:lnTo>
                  <a:lnTo>
                    <a:pt x="23" y="93"/>
                  </a:lnTo>
                  <a:lnTo>
                    <a:pt x="20" y="103"/>
                  </a:lnTo>
                  <a:lnTo>
                    <a:pt x="19" y="106"/>
                  </a:lnTo>
                  <a:lnTo>
                    <a:pt x="18" y="110"/>
                  </a:lnTo>
                  <a:lnTo>
                    <a:pt x="18" y="113"/>
                  </a:lnTo>
                  <a:lnTo>
                    <a:pt x="17" y="119"/>
                  </a:lnTo>
                  <a:lnTo>
                    <a:pt x="8" y="144"/>
                  </a:lnTo>
                  <a:lnTo>
                    <a:pt x="7" y="148"/>
                  </a:lnTo>
                  <a:lnTo>
                    <a:pt x="6" y="163"/>
                  </a:lnTo>
                  <a:lnTo>
                    <a:pt x="7" y="166"/>
                  </a:lnTo>
                  <a:lnTo>
                    <a:pt x="8" y="170"/>
                  </a:lnTo>
                  <a:lnTo>
                    <a:pt x="8" y="173"/>
                  </a:lnTo>
                  <a:lnTo>
                    <a:pt x="7" y="183"/>
                  </a:lnTo>
                  <a:lnTo>
                    <a:pt x="6" y="193"/>
                  </a:lnTo>
                  <a:lnTo>
                    <a:pt x="6" y="199"/>
                  </a:lnTo>
                  <a:lnTo>
                    <a:pt x="5" y="206"/>
                  </a:lnTo>
                  <a:lnTo>
                    <a:pt x="10" y="215"/>
                  </a:lnTo>
                  <a:lnTo>
                    <a:pt x="9" y="231"/>
                  </a:lnTo>
                  <a:lnTo>
                    <a:pt x="9" y="233"/>
                  </a:lnTo>
                  <a:lnTo>
                    <a:pt x="12" y="236"/>
                  </a:lnTo>
                  <a:lnTo>
                    <a:pt x="14" y="242"/>
                  </a:lnTo>
                  <a:lnTo>
                    <a:pt x="11" y="253"/>
                  </a:lnTo>
                  <a:lnTo>
                    <a:pt x="10" y="256"/>
                  </a:lnTo>
                  <a:lnTo>
                    <a:pt x="10" y="263"/>
                  </a:lnTo>
                  <a:lnTo>
                    <a:pt x="13" y="263"/>
                  </a:lnTo>
                  <a:lnTo>
                    <a:pt x="14" y="270"/>
                  </a:lnTo>
                  <a:lnTo>
                    <a:pt x="13" y="275"/>
                  </a:lnTo>
                  <a:lnTo>
                    <a:pt x="13" y="280"/>
                  </a:lnTo>
                  <a:lnTo>
                    <a:pt x="5" y="294"/>
                  </a:lnTo>
                  <a:lnTo>
                    <a:pt x="3" y="301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3" y="320"/>
                  </a:lnTo>
                  <a:lnTo>
                    <a:pt x="4" y="324"/>
                  </a:lnTo>
                  <a:lnTo>
                    <a:pt x="5" y="328"/>
                  </a:lnTo>
                  <a:lnTo>
                    <a:pt x="10" y="341"/>
                  </a:lnTo>
                  <a:lnTo>
                    <a:pt x="11" y="344"/>
                  </a:lnTo>
                  <a:lnTo>
                    <a:pt x="13" y="350"/>
                  </a:lnTo>
                  <a:lnTo>
                    <a:pt x="17" y="363"/>
                  </a:lnTo>
                  <a:lnTo>
                    <a:pt x="19" y="367"/>
                  </a:lnTo>
                  <a:lnTo>
                    <a:pt x="20" y="371"/>
                  </a:lnTo>
                  <a:lnTo>
                    <a:pt x="23" y="381"/>
                  </a:lnTo>
                  <a:lnTo>
                    <a:pt x="26" y="391"/>
                  </a:lnTo>
                  <a:lnTo>
                    <a:pt x="27" y="394"/>
                  </a:lnTo>
                  <a:lnTo>
                    <a:pt x="28" y="398"/>
                  </a:lnTo>
                  <a:lnTo>
                    <a:pt x="30" y="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2" name="Las Marías">
              <a:extLst>
                <a:ext uri="{FF2B5EF4-FFF2-40B4-BE49-F238E27FC236}">
                  <a16:creationId xmlns:a16="http://schemas.microsoft.com/office/drawing/2014/main" id="{13046699-3EA9-98B7-D78C-7BEB8A44A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637" y="1126254"/>
              <a:ext cx="889557" cy="508002"/>
            </a:xfrm>
            <a:custGeom>
              <a:avLst/>
              <a:gdLst>
                <a:gd name="T0" fmla="*/ 20 w 422"/>
                <a:gd name="T1" fmla="*/ 96 h 235"/>
                <a:gd name="T2" fmla="*/ 39 w 422"/>
                <a:gd name="T3" fmla="*/ 100 h 235"/>
                <a:gd name="T4" fmla="*/ 57 w 422"/>
                <a:gd name="T5" fmla="*/ 109 h 235"/>
                <a:gd name="T6" fmla="*/ 67 w 422"/>
                <a:gd name="T7" fmla="*/ 122 h 235"/>
                <a:gd name="T8" fmla="*/ 70 w 422"/>
                <a:gd name="T9" fmla="*/ 139 h 235"/>
                <a:gd name="T10" fmla="*/ 80 w 422"/>
                <a:gd name="T11" fmla="*/ 146 h 235"/>
                <a:gd name="T12" fmla="*/ 94 w 422"/>
                <a:gd name="T13" fmla="*/ 152 h 235"/>
                <a:gd name="T14" fmla="*/ 109 w 422"/>
                <a:gd name="T15" fmla="*/ 164 h 235"/>
                <a:gd name="T16" fmla="*/ 112 w 422"/>
                <a:gd name="T17" fmla="*/ 188 h 235"/>
                <a:gd name="T18" fmla="*/ 127 w 422"/>
                <a:gd name="T19" fmla="*/ 190 h 235"/>
                <a:gd name="T20" fmla="*/ 145 w 422"/>
                <a:gd name="T21" fmla="*/ 196 h 235"/>
                <a:gd name="T22" fmla="*/ 141 w 422"/>
                <a:gd name="T23" fmla="*/ 214 h 235"/>
                <a:gd name="T24" fmla="*/ 172 w 422"/>
                <a:gd name="T25" fmla="*/ 221 h 235"/>
                <a:gd name="T26" fmla="*/ 202 w 422"/>
                <a:gd name="T27" fmla="*/ 209 h 235"/>
                <a:gd name="T28" fmla="*/ 222 w 422"/>
                <a:gd name="T29" fmla="*/ 195 h 235"/>
                <a:gd name="T30" fmla="*/ 249 w 422"/>
                <a:gd name="T31" fmla="*/ 195 h 235"/>
                <a:gd name="T32" fmla="*/ 261 w 422"/>
                <a:gd name="T33" fmla="*/ 191 h 235"/>
                <a:gd name="T34" fmla="*/ 274 w 422"/>
                <a:gd name="T35" fmla="*/ 193 h 235"/>
                <a:gd name="T36" fmla="*/ 284 w 422"/>
                <a:gd name="T37" fmla="*/ 203 h 235"/>
                <a:gd name="T38" fmla="*/ 309 w 422"/>
                <a:gd name="T39" fmla="*/ 203 h 235"/>
                <a:gd name="T40" fmla="*/ 334 w 422"/>
                <a:gd name="T41" fmla="*/ 213 h 235"/>
                <a:gd name="T42" fmla="*/ 364 w 422"/>
                <a:gd name="T43" fmla="*/ 220 h 235"/>
                <a:gd name="T44" fmla="*/ 384 w 422"/>
                <a:gd name="T45" fmla="*/ 225 h 235"/>
                <a:gd name="T46" fmla="*/ 415 w 422"/>
                <a:gd name="T47" fmla="*/ 233 h 235"/>
                <a:gd name="T48" fmla="*/ 417 w 422"/>
                <a:gd name="T49" fmla="*/ 216 h 235"/>
                <a:gd name="T50" fmla="*/ 408 w 422"/>
                <a:gd name="T51" fmla="*/ 189 h 235"/>
                <a:gd name="T52" fmla="*/ 399 w 422"/>
                <a:gd name="T53" fmla="*/ 162 h 235"/>
                <a:gd name="T54" fmla="*/ 389 w 422"/>
                <a:gd name="T55" fmla="*/ 131 h 235"/>
                <a:gd name="T56" fmla="*/ 403 w 422"/>
                <a:gd name="T57" fmla="*/ 101 h 235"/>
                <a:gd name="T58" fmla="*/ 402 w 422"/>
                <a:gd name="T59" fmla="*/ 85 h 235"/>
                <a:gd name="T60" fmla="*/ 375 w 422"/>
                <a:gd name="T61" fmla="*/ 72 h 235"/>
                <a:gd name="T62" fmla="*/ 352 w 422"/>
                <a:gd name="T63" fmla="*/ 71 h 235"/>
                <a:gd name="T64" fmla="*/ 330 w 422"/>
                <a:gd name="T65" fmla="*/ 68 h 235"/>
                <a:gd name="T66" fmla="*/ 323 w 422"/>
                <a:gd name="T67" fmla="*/ 53 h 235"/>
                <a:gd name="T68" fmla="*/ 309 w 422"/>
                <a:gd name="T69" fmla="*/ 44 h 235"/>
                <a:gd name="T70" fmla="*/ 270 w 422"/>
                <a:gd name="T71" fmla="*/ 42 h 235"/>
                <a:gd name="T72" fmla="*/ 261 w 422"/>
                <a:gd name="T73" fmla="*/ 61 h 235"/>
                <a:gd name="T74" fmla="*/ 256 w 422"/>
                <a:gd name="T75" fmla="*/ 48 h 235"/>
                <a:gd name="T76" fmla="*/ 251 w 422"/>
                <a:gd name="T77" fmla="*/ 37 h 235"/>
                <a:gd name="T78" fmla="*/ 240 w 422"/>
                <a:gd name="T79" fmla="*/ 34 h 235"/>
                <a:gd name="T80" fmla="*/ 228 w 422"/>
                <a:gd name="T81" fmla="*/ 35 h 235"/>
                <a:gd name="T82" fmla="*/ 215 w 422"/>
                <a:gd name="T83" fmla="*/ 32 h 235"/>
                <a:gd name="T84" fmla="*/ 204 w 422"/>
                <a:gd name="T85" fmla="*/ 33 h 235"/>
                <a:gd name="T86" fmla="*/ 192 w 422"/>
                <a:gd name="T87" fmla="*/ 28 h 235"/>
                <a:gd name="T88" fmla="*/ 173 w 422"/>
                <a:gd name="T89" fmla="*/ 25 h 235"/>
                <a:gd name="T90" fmla="*/ 155 w 422"/>
                <a:gd name="T91" fmla="*/ 27 h 235"/>
                <a:gd name="T92" fmla="*/ 137 w 422"/>
                <a:gd name="T93" fmla="*/ 19 h 235"/>
                <a:gd name="T94" fmla="*/ 122 w 422"/>
                <a:gd name="T95" fmla="*/ 25 h 235"/>
                <a:gd name="T96" fmla="*/ 99 w 422"/>
                <a:gd name="T97" fmla="*/ 15 h 235"/>
                <a:gd name="T98" fmla="*/ 112 w 422"/>
                <a:gd name="T99" fmla="*/ 0 h 235"/>
                <a:gd name="T100" fmla="*/ 98 w 422"/>
                <a:gd name="T101" fmla="*/ 8 h 235"/>
                <a:gd name="T102" fmla="*/ 95 w 422"/>
                <a:gd name="T103" fmla="*/ 33 h 235"/>
                <a:gd name="T104" fmla="*/ 86 w 422"/>
                <a:gd name="T105" fmla="*/ 43 h 235"/>
                <a:gd name="T106" fmla="*/ 69 w 422"/>
                <a:gd name="T107" fmla="*/ 53 h 235"/>
                <a:gd name="T108" fmla="*/ 56 w 422"/>
                <a:gd name="T109" fmla="*/ 50 h 235"/>
                <a:gd name="T110" fmla="*/ 39 w 422"/>
                <a:gd name="T111" fmla="*/ 65 h 235"/>
                <a:gd name="T112" fmla="*/ 14 w 422"/>
                <a:gd name="T113" fmla="*/ 76 h 235"/>
                <a:gd name="T114" fmla="*/ 0 w 422"/>
                <a:gd name="T115" fmla="*/ 8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235">
                  <a:moveTo>
                    <a:pt x="9" y="89"/>
                  </a:moveTo>
                  <a:lnTo>
                    <a:pt x="15" y="95"/>
                  </a:lnTo>
                  <a:lnTo>
                    <a:pt x="17" y="96"/>
                  </a:lnTo>
                  <a:lnTo>
                    <a:pt x="20" y="96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32" y="99"/>
                  </a:lnTo>
                  <a:lnTo>
                    <a:pt x="39" y="100"/>
                  </a:lnTo>
                  <a:lnTo>
                    <a:pt x="43" y="101"/>
                  </a:lnTo>
                  <a:lnTo>
                    <a:pt x="49" y="103"/>
                  </a:lnTo>
                  <a:lnTo>
                    <a:pt x="60" y="102"/>
                  </a:lnTo>
                  <a:lnTo>
                    <a:pt x="57" y="109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61" y="115"/>
                  </a:lnTo>
                  <a:lnTo>
                    <a:pt x="67" y="122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70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3" y="150"/>
                  </a:lnTo>
                  <a:lnTo>
                    <a:pt x="86" y="152"/>
                  </a:lnTo>
                  <a:lnTo>
                    <a:pt x="89" y="151"/>
                  </a:lnTo>
                  <a:lnTo>
                    <a:pt x="94" y="152"/>
                  </a:lnTo>
                  <a:lnTo>
                    <a:pt x="96" y="155"/>
                  </a:lnTo>
                  <a:lnTo>
                    <a:pt x="100" y="157"/>
                  </a:lnTo>
                  <a:lnTo>
                    <a:pt x="106" y="162"/>
                  </a:lnTo>
                  <a:lnTo>
                    <a:pt x="109" y="164"/>
                  </a:lnTo>
                  <a:lnTo>
                    <a:pt x="112" y="165"/>
                  </a:lnTo>
                  <a:lnTo>
                    <a:pt x="112" y="179"/>
                  </a:lnTo>
                  <a:lnTo>
                    <a:pt x="112" y="182"/>
                  </a:lnTo>
                  <a:lnTo>
                    <a:pt x="112" y="188"/>
                  </a:lnTo>
                  <a:lnTo>
                    <a:pt x="114" y="186"/>
                  </a:lnTo>
                  <a:lnTo>
                    <a:pt x="120" y="187"/>
                  </a:lnTo>
                  <a:lnTo>
                    <a:pt x="125" y="187"/>
                  </a:lnTo>
                  <a:lnTo>
                    <a:pt x="127" y="190"/>
                  </a:lnTo>
                  <a:lnTo>
                    <a:pt x="131" y="194"/>
                  </a:lnTo>
                  <a:lnTo>
                    <a:pt x="135" y="195"/>
                  </a:lnTo>
                  <a:lnTo>
                    <a:pt x="139" y="196"/>
                  </a:lnTo>
                  <a:lnTo>
                    <a:pt x="145" y="196"/>
                  </a:lnTo>
                  <a:lnTo>
                    <a:pt x="144" y="201"/>
                  </a:lnTo>
                  <a:lnTo>
                    <a:pt x="143" y="204"/>
                  </a:lnTo>
                  <a:lnTo>
                    <a:pt x="142" y="208"/>
                  </a:lnTo>
                  <a:lnTo>
                    <a:pt x="141" y="214"/>
                  </a:lnTo>
                  <a:lnTo>
                    <a:pt x="143" y="217"/>
                  </a:lnTo>
                  <a:lnTo>
                    <a:pt x="151" y="218"/>
                  </a:lnTo>
                  <a:lnTo>
                    <a:pt x="162" y="219"/>
                  </a:lnTo>
                  <a:lnTo>
                    <a:pt x="172" y="221"/>
                  </a:lnTo>
                  <a:lnTo>
                    <a:pt x="180" y="222"/>
                  </a:lnTo>
                  <a:lnTo>
                    <a:pt x="182" y="217"/>
                  </a:lnTo>
                  <a:lnTo>
                    <a:pt x="188" y="212"/>
                  </a:lnTo>
                  <a:lnTo>
                    <a:pt x="202" y="209"/>
                  </a:lnTo>
                  <a:lnTo>
                    <a:pt x="208" y="207"/>
                  </a:lnTo>
                  <a:lnTo>
                    <a:pt x="211" y="202"/>
                  </a:lnTo>
                  <a:lnTo>
                    <a:pt x="213" y="197"/>
                  </a:lnTo>
                  <a:lnTo>
                    <a:pt x="222" y="195"/>
                  </a:lnTo>
                  <a:lnTo>
                    <a:pt x="237" y="189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9" y="195"/>
                  </a:lnTo>
                  <a:lnTo>
                    <a:pt x="253" y="195"/>
                  </a:lnTo>
                  <a:lnTo>
                    <a:pt x="256" y="196"/>
                  </a:lnTo>
                  <a:lnTo>
                    <a:pt x="259" y="193"/>
                  </a:lnTo>
                  <a:lnTo>
                    <a:pt x="261" y="191"/>
                  </a:lnTo>
                  <a:lnTo>
                    <a:pt x="264" y="191"/>
                  </a:lnTo>
                  <a:lnTo>
                    <a:pt x="268" y="193"/>
                  </a:lnTo>
                  <a:lnTo>
                    <a:pt x="271" y="193"/>
                  </a:lnTo>
                  <a:lnTo>
                    <a:pt x="274" y="193"/>
                  </a:lnTo>
                  <a:lnTo>
                    <a:pt x="280" y="195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3"/>
                  </a:lnTo>
                  <a:lnTo>
                    <a:pt x="284" y="207"/>
                  </a:lnTo>
                  <a:lnTo>
                    <a:pt x="301" y="203"/>
                  </a:lnTo>
                  <a:lnTo>
                    <a:pt x="306" y="203"/>
                  </a:lnTo>
                  <a:lnTo>
                    <a:pt x="309" y="203"/>
                  </a:lnTo>
                  <a:lnTo>
                    <a:pt x="317" y="209"/>
                  </a:lnTo>
                  <a:lnTo>
                    <a:pt x="321" y="210"/>
                  </a:lnTo>
                  <a:lnTo>
                    <a:pt x="331" y="212"/>
                  </a:lnTo>
                  <a:lnTo>
                    <a:pt x="334" y="213"/>
                  </a:lnTo>
                  <a:lnTo>
                    <a:pt x="338" y="214"/>
                  </a:lnTo>
                  <a:lnTo>
                    <a:pt x="349" y="217"/>
                  </a:lnTo>
                  <a:lnTo>
                    <a:pt x="357" y="219"/>
                  </a:lnTo>
                  <a:lnTo>
                    <a:pt x="364" y="220"/>
                  </a:lnTo>
                  <a:lnTo>
                    <a:pt x="368" y="221"/>
                  </a:lnTo>
                  <a:lnTo>
                    <a:pt x="374" y="222"/>
                  </a:lnTo>
                  <a:lnTo>
                    <a:pt x="378" y="223"/>
                  </a:lnTo>
                  <a:lnTo>
                    <a:pt x="384" y="225"/>
                  </a:lnTo>
                  <a:lnTo>
                    <a:pt x="387" y="226"/>
                  </a:lnTo>
                  <a:lnTo>
                    <a:pt x="402" y="229"/>
                  </a:lnTo>
                  <a:lnTo>
                    <a:pt x="411" y="232"/>
                  </a:lnTo>
                  <a:lnTo>
                    <a:pt x="415" y="233"/>
                  </a:lnTo>
                  <a:lnTo>
                    <a:pt x="422" y="235"/>
                  </a:lnTo>
                  <a:lnTo>
                    <a:pt x="419" y="225"/>
                  </a:lnTo>
                  <a:lnTo>
                    <a:pt x="418" y="222"/>
                  </a:lnTo>
                  <a:lnTo>
                    <a:pt x="417" y="216"/>
                  </a:lnTo>
                  <a:lnTo>
                    <a:pt x="415" y="212"/>
                  </a:lnTo>
                  <a:lnTo>
                    <a:pt x="412" y="202"/>
                  </a:lnTo>
                  <a:lnTo>
                    <a:pt x="409" y="192"/>
                  </a:lnTo>
                  <a:lnTo>
                    <a:pt x="408" y="189"/>
                  </a:lnTo>
                  <a:lnTo>
                    <a:pt x="406" y="184"/>
                  </a:lnTo>
                  <a:lnTo>
                    <a:pt x="402" y="172"/>
                  </a:lnTo>
                  <a:lnTo>
                    <a:pt x="401" y="167"/>
                  </a:lnTo>
                  <a:lnTo>
                    <a:pt x="399" y="162"/>
                  </a:lnTo>
                  <a:lnTo>
                    <a:pt x="394" y="149"/>
                  </a:lnTo>
                  <a:lnTo>
                    <a:pt x="393" y="145"/>
                  </a:lnTo>
                  <a:lnTo>
                    <a:pt x="392" y="141"/>
                  </a:lnTo>
                  <a:lnTo>
                    <a:pt x="389" y="131"/>
                  </a:lnTo>
                  <a:lnTo>
                    <a:pt x="390" y="127"/>
                  </a:lnTo>
                  <a:lnTo>
                    <a:pt x="392" y="122"/>
                  </a:lnTo>
                  <a:lnTo>
                    <a:pt x="393" y="118"/>
                  </a:lnTo>
                  <a:lnTo>
                    <a:pt x="403" y="101"/>
                  </a:lnTo>
                  <a:lnTo>
                    <a:pt x="402" y="96"/>
                  </a:lnTo>
                  <a:lnTo>
                    <a:pt x="403" y="91"/>
                  </a:lnTo>
                  <a:lnTo>
                    <a:pt x="404" y="85"/>
                  </a:lnTo>
                  <a:lnTo>
                    <a:pt x="402" y="85"/>
                  </a:lnTo>
                  <a:lnTo>
                    <a:pt x="400" y="87"/>
                  </a:lnTo>
                  <a:lnTo>
                    <a:pt x="395" y="84"/>
                  </a:lnTo>
                  <a:lnTo>
                    <a:pt x="381" y="79"/>
                  </a:lnTo>
                  <a:lnTo>
                    <a:pt x="375" y="72"/>
                  </a:lnTo>
                  <a:lnTo>
                    <a:pt x="370" y="73"/>
                  </a:lnTo>
                  <a:lnTo>
                    <a:pt x="365" y="70"/>
                  </a:lnTo>
                  <a:lnTo>
                    <a:pt x="358" y="69"/>
                  </a:lnTo>
                  <a:lnTo>
                    <a:pt x="352" y="71"/>
                  </a:lnTo>
                  <a:lnTo>
                    <a:pt x="353" y="76"/>
                  </a:lnTo>
                  <a:lnTo>
                    <a:pt x="348" y="83"/>
                  </a:lnTo>
                  <a:lnTo>
                    <a:pt x="344" y="82"/>
                  </a:lnTo>
                  <a:lnTo>
                    <a:pt x="330" y="68"/>
                  </a:lnTo>
                  <a:lnTo>
                    <a:pt x="330" y="65"/>
                  </a:lnTo>
                  <a:lnTo>
                    <a:pt x="320" y="67"/>
                  </a:lnTo>
                  <a:lnTo>
                    <a:pt x="322" y="60"/>
                  </a:lnTo>
                  <a:lnTo>
                    <a:pt x="323" y="53"/>
                  </a:lnTo>
                  <a:lnTo>
                    <a:pt x="315" y="42"/>
                  </a:lnTo>
                  <a:lnTo>
                    <a:pt x="314" y="39"/>
                  </a:lnTo>
                  <a:lnTo>
                    <a:pt x="311" y="38"/>
                  </a:lnTo>
                  <a:lnTo>
                    <a:pt x="309" y="44"/>
                  </a:lnTo>
                  <a:lnTo>
                    <a:pt x="296" y="42"/>
                  </a:lnTo>
                  <a:lnTo>
                    <a:pt x="288" y="41"/>
                  </a:lnTo>
                  <a:lnTo>
                    <a:pt x="276" y="45"/>
                  </a:lnTo>
                  <a:lnTo>
                    <a:pt x="270" y="42"/>
                  </a:lnTo>
                  <a:lnTo>
                    <a:pt x="268" y="46"/>
                  </a:lnTo>
                  <a:lnTo>
                    <a:pt x="267" y="57"/>
                  </a:lnTo>
                  <a:lnTo>
                    <a:pt x="264" y="60"/>
                  </a:lnTo>
                  <a:lnTo>
                    <a:pt x="261" y="61"/>
                  </a:lnTo>
                  <a:lnTo>
                    <a:pt x="258" y="59"/>
                  </a:lnTo>
                  <a:lnTo>
                    <a:pt x="257" y="56"/>
                  </a:lnTo>
                  <a:lnTo>
                    <a:pt x="257" y="52"/>
                  </a:lnTo>
                  <a:lnTo>
                    <a:pt x="256" y="48"/>
                  </a:lnTo>
                  <a:lnTo>
                    <a:pt x="254" y="45"/>
                  </a:lnTo>
                  <a:lnTo>
                    <a:pt x="253" y="42"/>
                  </a:lnTo>
                  <a:lnTo>
                    <a:pt x="252" y="40"/>
                  </a:lnTo>
                  <a:lnTo>
                    <a:pt x="251" y="37"/>
                  </a:lnTo>
                  <a:lnTo>
                    <a:pt x="248" y="35"/>
                  </a:lnTo>
                  <a:lnTo>
                    <a:pt x="246" y="35"/>
                  </a:lnTo>
                  <a:lnTo>
                    <a:pt x="243" y="34"/>
                  </a:lnTo>
                  <a:lnTo>
                    <a:pt x="240" y="34"/>
                  </a:lnTo>
                  <a:lnTo>
                    <a:pt x="237" y="32"/>
                  </a:lnTo>
                  <a:lnTo>
                    <a:pt x="234" y="32"/>
                  </a:lnTo>
                  <a:lnTo>
                    <a:pt x="230" y="34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21" y="35"/>
                  </a:lnTo>
                  <a:lnTo>
                    <a:pt x="218" y="34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7" y="31"/>
                  </a:lnTo>
                  <a:lnTo>
                    <a:pt x="204" y="33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4" y="29"/>
                  </a:lnTo>
                  <a:lnTo>
                    <a:pt x="192" y="28"/>
                  </a:lnTo>
                  <a:lnTo>
                    <a:pt x="186" y="31"/>
                  </a:lnTo>
                  <a:lnTo>
                    <a:pt x="181" y="29"/>
                  </a:lnTo>
                  <a:lnTo>
                    <a:pt x="177" y="26"/>
                  </a:lnTo>
                  <a:lnTo>
                    <a:pt x="173" y="25"/>
                  </a:lnTo>
                  <a:lnTo>
                    <a:pt x="167" y="25"/>
                  </a:lnTo>
                  <a:lnTo>
                    <a:pt x="164" y="25"/>
                  </a:lnTo>
                  <a:lnTo>
                    <a:pt x="159" y="24"/>
                  </a:lnTo>
                  <a:lnTo>
                    <a:pt x="155" y="27"/>
                  </a:lnTo>
                  <a:lnTo>
                    <a:pt x="152" y="29"/>
                  </a:lnTo>
                  <a:lnTo>
                    <a:pt x="148" y="30"/>
                  </a:lnTo>
                  <a:lnTo>
                    <a:pt x="143" y="24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29" y="25"/>
                  </a:lnTo>
                  <a:lnTo>
                    <a:pt x="125" y="26"/>
                  </a:lnTo>
                  <a:lnTo>
                    <a:pt x="122" y="25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3" y="21"/>
                  </a:lnTo>
                  <a:lnTo>
                    <a:pt x="99" y="15"/>
                  </a:lnTo>
                  <a:lnTo>
                    <a:pt x="115" y="6"/>
                  </a:lnTo>
                  <a:lnTo>
                    <a:pt x="117" y="3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5" y="4"/>
                  </a:lnTo>
                  <a:lnTo>
                    <a:pt x="101" y="0"/>
                  </a:lnTo>
                  <a:lnTo>
                    <a:pt x="98" y="5"/>
                  </a:lnTo>
                  <a:lnTo>
                    <a:pt x="98" y="8"/>
                  </a:lnTo>
                  <a:lnTo>
                    <a:pt x="97" y="13"/>
                  </a:lnTo>
                  <a:lnTo>
                    <a:pt x="95" y="15"/>
                  </a:lnTo>
                  <a:lnTo>
                    <a:pt x="94" y="18"/>
                  </a:lnTo>
                  <a:lnTo>
                    <a:pt x="95" y="33"/>
                  </a:lnTo>
                  <a:lnTo>
                    <a:pt x="95" y="38"/>
                  </a:lnTo>
                  <a:lnTo>
                    <a:pt x="96" y="41"/>
                  </a:lnTo>
                  <a:lnTo>
                    <a:pt x="92" y="43"/>
                  </a:lnTo>
                  <a:lnTo>
                    <a:pt x="86" y="43"/>
                  </a:lnTo>
                  <a:lnTo>
                    <a:pt x="81" y="45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4"/>
                  </a:lnTo>
                  <a:lnTo>
                    <a:pt x="60" y="52"/>
                  </a:lnTo>
                  <a:lnTo>
                    <a:pt x="56" y="50"/>
                  </a:lnTo>
                  <a:lnTo>
                    <a:pt x="53" y="48"/>
                  </a:lnTo>
                  <a:lnTo>
                    <a:pt x="47" y="46"/>
                  </a:lnTo>
                  <a:lnTo>
                    <a:pt x="44" y="51"/>
                  </a:lnTo>
                  <a:lnTo>
                    <a:pt x="39" y="65"/>
                  </a:lnTo>
                  <a:lnTo>
                    <a:pt x="33" y="71"/>
                  </a:lnTo>
                  <a:lnTo>
                    <a:pt x="25" y="78"/>
                  </a:lnTo>
                  <a:lnTo>
                    <a:pt x="22" y="81"/>
                  </a:lnTo>
                  <a:lnTo>
                    <a:pt x="14" y="76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71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9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3" name="Las Piedras">
              <a:extLst>
                <a:ext uri="{FF2B5EF4-FFF2-40B4-BE49-F238E27FC236}">
                  <a16:creationId xmlns:a16="http://schemas.microsoft.com/office/drawing/2014/main" id="{E89F8FE2-C8DD-107D-D2D9-04F71AA9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689" y="1197590"/>
              <a:ext cx="516447" cy="782541"/>
            </a:xfrm>
            <a:custGeom>
              <a:avLst/>
              <a:gdLst>
                <a:gd name="T0" fmla="*/ 210 w 245"/>
                <a:gd name="T1" fmla="*/ 231 h 362"/>
                <a:gd name="T2" fmla="*/ 190 w 245"/>
                <a:gd name="T3" fmla="*/ 224 h 362"/>
                <a:gd name="T4" fmla="*/ 183 w 245"/>
                <a:gd name="T5" fmla="*/ 229 h 362"/>
                <a:gd name="T6" fmla="*/ 170 w 245"/>
                <a:gd name="T7" fmla="*/ 226 h 362"/>
                <a:gd name="T8" fmla="*/ 164 w 245"/>
                <a:gd name="T9" fmla="*/ 236 h 362"/>
                <a:gd name="T10" fmla="*/ 167 w 245"/>
                <a:gd name="T11" fmla="*/ 245 h 362"/>
                <a:gd name="T12" fmla="*/ 164 w 245"/>
                <a:gd name="T13" fmla="*/ 256 h 362"/>
                <a:gd name="T14" fmla="*/ 159 w 245"/>
                <a:gd name="T15" fmla="*/ 263 h 362"/>
                <a:gd name="T16" fmla="*/ 151 w 245"/>
                <a:gd name="T17" fmla="*/ 275 h 362"/>
                <a:gd name="T18" fmla="*/ 152 w 245"/>
                <a:gd name="T19" fmla="*/ 286 h 362"/>
                <a:gd name="T20" fmla="*/ 153 w 245"/>
                <a:gd name="T21" fmla="*/ 298 h 362"/>
                <a:gd name="T22" fmla="*/ 150 w 245"/>
                <a:gd name="T23" fmla="*/ 307 h 362"/>
                <a:gd name="T24" fmla="*/ 145 w 245"/>
                <a:gd name="T25" fmla="*/ 315 h 362"/>
                <a:gd name="T26" fmla="*/ 137 w 245"/>
                <a:gd name="T27" fmla="*/ 320 h 362"/>
                <a:gd name="T28" fmla="*/ 133 w 245"/>
                <a:gd name="T29" fmla="*/ 327 h 362"/>
                <a:gd name="T30" fmla="*/ 128 w 245"/>
                <a:gd name="T31" fmla="*/ 335 h 362"/>
                <a:gd name="T32" fmla="*/ 122 w 245"/>
                <a:gd name="T33" fmla="*/ 343 h 362"/>
                <a:gd name="T34" fmla="*/ 118 w 245"/>
                <a:gd name="T35" fmla="*/ 353 h 362"/>
                <a:gd name="T36" fmla="*/ 112 w 245"/>
                <a:gd name="T37" fmla="*/ 362 h 362"/>
                <a:gd name="T38" fmla="*/ 102 w 245"/>
                <a:gd name="T39" fmla="*/ 354 h 362"/>
                <a:gd name="T40" fmla="*/ 92 w 245"/>
                <a:gd name="T41" fmla="*/ 355 h 362"/>
                <a:gd name="T42" fmla="*/ 80 w 245"/>
                <a:gd name="T43" fmla="*/ 353 h 362"/>
                <a:gd name="T44" fmla="*/ 73 w 245"/>
                <a:gd name="T45" fmla="*/ 350 h 362"/>
                <a:gd name="T46" fmla="*/ 65 w 245"/>
                <a:gd name="T47" fmla="*/ 349 h 362"/>
                <a:gd name="T48" fmla="*/ 48 w 245"/>
                <a:gd name="T49" fmla="*/ 344 h 362"/>
                <a:gd name="T50" fmla="*/ 35 w 245"/>
                <a:gd name="T51" fmla="*/ 349 h 362"/>
                <a:gd name="T52" fmla="*/ 19 w 245"/>
                <a:gd name="T53" fmla="*/ 355 h 362"/>
                <a:gd name="T54" fmla="*/ 5 w 245"/>
                <a:gd name="T55" fmla="*/ 357 h 362"/>
                <a:gd name="T56" fmla="*/ 5 w 245"/>
                <a:gd name="T57" fmla="*/ 341 h 362"/>
                <a:gd name="T58" fmla="*/ 6 w 245"/>
                <a:gd name="T59" fmla="*/ 326 h 362"/>
                <a:gd name="T60" fmla="*/ 15 w 245"/>
                <a:gd name="T61" fmla="*/ 316 h 362"/>
                <a:gd name="T62" fmla="*/ 2 w 245"/>
                <a:gd name="T63" fmla="*/ 310 h 362"/>
                <a:gd name="T64" fmla="*/ 6 w 245"/>
                <a:gd name="T65" fmla="*/ 298 h 362"/>
                <a:gd name="T66" fmla="*/ 15 w 245"/>
                <a:gd name="T67" fmla="*/ 283 h 362"/>
                <a:gd name="T68" fmla="*/ 26 w 245"/>
                <a:gd name="T69" fmla="*/ 257 h 362"/>
                <a:gd name="T70" fmla="*/ 32 w 245"/>
                <a:gd name="T71" fmla="*/ 245 h 362"/>
                <a:gd name="T72" fmla="*/ 48 w 245"/>
                <a:gd name="T73" fmla="*/ 223 h 362"/>
                <a:gd name="T74" fmla="*/ 57 w 245"/>
                <a:gd name="T75" fmla="*/ 206 h 362"/>
                <a:gd name="T76" fmla="*/ 68 w 245"/>
                <a:gd name="T77" fmla="*/ 181 h 362"/>
                <a:gd name="T78" fmla="*/ 73 w 245"/>
                <a:gd name="T79" fmla="*/ 168 h 362"/>
                <a:gd name="T80" fmla="*/ 83 w 245"/>
                <a:gd name="T81" fmla="*/ 173 h 362"/>
                <a:gd name="T82" fmla="*/ 92 w 245"/>
                <a:gd name="T83" fmla="*/ 177 h 362"/>
                <a:gd name="T84" fmla="*/ 97 w 245"/>
                <a:gd name="T85" fmla="*/ 168 h 362"/>
                <a:gd name="T86" fmla="*/ 110 w 245"/>
                <a:gd name="T87" fmla="*/ 150 h 362"/>
                <a:gd name="T88" fmla="*/ 122 w 245"/>
                <a:gd name="T89" fmla="*/ 137 h 362"/>
                <a:gd name="T90" fmla="*/ 144 w 245"/>
                <a:gd name="T91" fmla="*/ 107 h 362"/>
                <a:gd name="T92" fmla="*/ 152 w 245"/>
                <a:gd name="T93" fmla="*/ 93 h 362"/>
                <a:gd name="T94" fmla="*/ 174 w 245"/>
                <a:gd name="T95" fmla="*/ 63 h 362"/>
                <a:gd name="T96" fmla="*/ 188 w 245"/>
                <a:gd name="T97" fmla="*/ 40 h 362"/>
                <a:gd name="T98" fmla="*/ 210 w 245"/>
                <a:gd name="T99" fmla="*/ 0 h 362"/>
                <a:gd name="T100" fmla="*/ 237 w 245"/>
                <a:gd name="T101" fmla="*/ 4 h 362"/>
                <a:gd name="T102" fmla="*/ 241 w 245"/>
                <a:gd name="T103" fmla="*/ 76 h 362"/>
                <a:gd name="T104" fmla="*/ 228 w 245"/>
                <a:gd name="T105" fmla="*/ 104 h 362"/>
                <a:gd name="T106" fmla="*/ 234 w 245"/>
                <a:gd name="T107" fmla="*/ 171 h 362"/>
                <a:gd name="T108" fmla="*/ 217 w 245"/>
                <a:gd name="T109" fmla="*/ 21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5" h="362">
                  <a:moveTo>
                    <a:pt x="212" y="224"/>
                  </a:moveTo>
                  <a:lnTo>
                    <a:pt x="211" y="227"/>
                  </a:lnTo>
                  <a:lnTo>
                    <a:pt x="210" y="231"/>
                  </a:lnTo>
                  <a:lnTo>
                    <a:pt x="207" y="230"/>
                  </a:lnTo>
                  <a:lnTo>
                    <a:pt x="197" y="226"/>
                  </a:lnTo>
                  <a:lnTo>
                    <a:pt x="190" y="224"/>
                  </a:lnTo>
                  <a:lnTo>
                    <a:pt x="187" y="225"/>
                  </a:lnTo>
                  <a:lnTo>
                    <a:pt x="186" y="228"/>
                  </a:lnTo>
                  <a:lnTo>
                    <a:pt x="183" y="229"/>
                  </a:lnTo>
                  <a:lnTo>
                    <a:pt x="180" y="229"/>
                  </a:lnTo>
                  <a:lnTo>
                    <a:pt x="173" y="228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6" y="231"/>
                  </a:lnTo>
                  <a:lnTo>
                    <a:pt x="164" y="236"/>
                  </a:lnTo>
                  <a:lnTo>
                    <a:pt x="165" y="239"/>
                  </a:lnTo>
                  <a:lnTo>
                    <a:pt x="167" y="242"/>
                  </a:lnTo>
                  <a:lnTo>
                    <a:pt x="167" y="245"/>
                  </a:lnTo>
                  <a:lnTo>
                    <a:pt x="166" y="249"/>
                  </a:lnTo>
                  <a:lnTo>
                    <a:pt x="166" y="252"/>
                  </a:lnTo>
                  <a:lnTo>
                    <a:pt x="164" y="256"/>
                  </a:lnTo>
                  <a:lnTo>
                    <a:pt x="162" y="256"/>
                  </a:lnTo>
                  <a:lnTo>
                    <a:pt x="161" y="259"/>
                  </a:lnTo>
                  <a:lnTo>
                    <a:pt x="159" y="263"/>
                  </a:lnTo>
                  <a:lnTo>
                    <a:pt x="155" y="269"/>
                  </a:lnTo>
                  <a:lnTo>
                    <a:pt x="153" y="272"/>
                  </a:lnTo>
                  <a:lnTo>
                    <a:pt x="151" y="275"/>
                  </a:lnTo>
                  <a:lnTo>
                    <a:pt x="152" y="279"/>
                  </a:lnTo>
                  <a:lnTo>
                    <a:pt x="151" y="283"/>
                  </a:lnTo>
                  <a:lnTo>
                    <a:pt x="152" y="286"/>
                  </a:lnTo>
                  <a:lnTo>
                    <a:pt x="152" y="292"/>
                  </a:lnTo>
                  <a:lnTo>
                    <a:pt x="152" y="295"/>
                  </a:lnTo>
                  <a:lnTo>
                    <a:pt x="153" y="298"/>
                  </a:lnTo>
                  <a:lnTo>
                    <a:pt x="152" y="301"/>
                  </a:lnTo>
                  <a:lnTo>
                    <a:pt x="151" y="303"/>
                  </a:lnTo>
                  <a:lnTo>
                    <a:pt x="150" y="307"/>
                  </a:lnTo>
                  <a:lnTo>
                    <a:pt x="150" y="310"/>
                  </a:lnTo>
                  <a:lnTo>
                    <a:pt x="148" y="312"/>
                  </a:lnTo>
                  <a:lnTo>
                    <a:pt x="145" y="315"/>
                  </a:lnTo>
                  <a:lnTo>
                    <a:pt x="141" y="316"/>
                  </a:lnTo>
                  <a:lnTo>
                    <a:pt x="138" y="317"/>
                  </a:lnTo>
                  <a:lnTo>
                    <a:pt x="137" y="320"/>
                  </a:lnTo>
                  <a:lnTo>
                    <a:pt x="136" y="322"/>
                  </a:lnTo>
                  <a:lnTo>
                    <a:pt x="135" y="325"/>
                  </a:lnTo>
                  <a:lnTo>
                    <a:pt x="133" y="327"/>
                  </a:lnTo>
                  <a:lnTo>
                    <a:pt x="131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3" y="339"/>
                  </a:lnTo>
                  <a:lnTo>
                    <a:pt x="122" y="343"/>
                  </a:lnTo>
                  <a:lnTo>
                    <a:pt x="120" y="345"/>
                  </a:lnTo>
                  <a:lnTo>
                    <a:pt x="120" y="349"/>
                  </a:lnTo>
                  <a:lnTo>
                    <a:pt x="118" y="353"/>
                  </a:lnTo>
                  <a:lnTo>
                    <a:pt x="117" y="357"/>
                  </a:lnTo>
                  <a:lnTo>
                    <a:pt x="115" y="361"/>
                  </a:lnTo>
                  <a:lnTo>
                    <a:pt x="112" y="362"/>
                  </a:lnTo>
                  <a:lnTo>
                    <a:pt x="110" y="361"/>
                  </a:lnTo>
                  <a:lnTo>
                    <a:pt x="105" y="359"/>
                  </a:lnTo>
                  <a:lnTo>
                    <a:pt x="102" y="354"/>
                  </a:lnTo>
                  <a:lnTo>
                    <a:pt x="98" y="352"/>
                  </a:lnTo>
                  <a:lnTo>
                    <a:pt x="95" y="353"/>
                  </a:lnTo>
                  <a:lnTo>
                    <a:pt x="92" y="355"/>
                  </a:lnTo>
                  <a:lnTo>
                    <a:pt x="89" y="355"/>
                  </a:lnTo>
                  <a:lnTo>
                    <a:pt x="86" y="354"/>
                  </a:lnTo>
                  <a:lnTo>
                    <a:pt x="80" y="353"/>
                  </a:lnTo>
                  <a:lnTo>
                    <a:pt x="78" y="351"/>
                  </a:lnTo>
                  <a:lnTo>
                    <a:pt x="76" y="349"/>
                  </a:lnTo>
                  <a:lnTo>
                    <a:pt x="73" y="350"/>
                  </a:lnTo>
                  <a:lnTo>
                    <a:pt x="71" y="348"/>
                  </a:lnTo>
                  <a:lnTo>
                    <a:pt x="68" y="350"/>
                  </a:lnTo>
                  <a:lnTo>
                    <a:pt x="65" y="349"/>
                  </a:lnTo>
                  <a:lnTo>
                    <a:pt x="63" y="347"/>
                  </a:lnTo>
                  <a:lnTo>
                    <a:pt x="55" y="345"/>
                  </a:lnTo>
                  <a:lnTo>
                    <a:pt x="48" y="344"/>
                  </a:lnTo>
                  <a:lnTo>
                    <a:pt x="45" y="346"/>
                  </a:lnTo>
                  <a:lnTo>
                    <a:pt x="42" y="349"/>
                  </a:lnTo>
                  <a:lnTo>
                    <a:pt x="35" y="349"/>
                  </a:lnTo>
                  <a:lnTo>
                    <a:pt x="32" y="351"/>
                  </a:lnTo>
                  <a:lnTo>
                    <a:pt x="23" y="353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7" y="354"/>
                  </a:lnTo>
                  <a:lnTo>
                    <a:pt x="5" y="357"/>
                  </a:lnTo>
                  <a:lnTo>
                    <a:pt x="1" y="353"/>
                  </a:lnTo>
                  <a:lnTo>
                    <a:pt x="2" y="349"/>
                  </a:lnTo>
                  <a:lnTo>
                    <a:pt x="5" y="341"/>
                  </a:lnTo>
                  <a:lnTo>
                    <a:pt x="6" y="339"/>
                  </a:lnTo>
                  <a:lnTo>
                    <a:pt x="5" y="334"/>
                  </a:lnTo>
                  <a:lnTo>
                    <a:pt x="6" y="326"/>
                  </a:lnTo>
                  <a:lnTo>
                    <a:pt x="14" y="321"/>
                  </a:lnTo>
                  <a:lnTo>
                    <a:pt x="16" y="319"/>
                  </a:lnTo>
                  <a:lnTo>
                    <a:pt x="15" y="316"/>
                  </a:lnTo>
                  <a:lnTo>
                    <a:pt x="6" y="312"/>
                  </a:lnTo>
                  <a:lnTo>
                    <a:pt x="3" y="314"/>
                  </a:lnTo>
                  <a:lnTo>
                    <a:pt x="2" y="310"/>
                  </a:lnTo>
                  <a:lnTo>
                    <a:pt x="0" y="307"/>
                  </a:lnTo>
                  <a:lnTo>
                    <a:pt x="3" y="303"/>
                  </a:lnTo>
                  <a:lnTo>
                    <a:pt x="6" y="298"/>
                  </a:lnTo>
                  <a:lnTo>
                    <a:pt x="8" y="295"/>
                  </a:lnTo>
                  <a:lnTo>
                    <a:pt x="9" y="292"/>
                  </a:lnTo>
                  <a:lnTo>
                    <a:pt x="15" y="283"/>
                  </a:lnTo>
                  <a:lnTo>
                    <a:pt x="26" y="264"/>
                  </a:lnTo>
                  <a:lnTo>
                    <a:pt x="26" y="260"/>
                  </a:lnTo>
                  <a:lnTo>
                    <a:pt x="26" y="257"/>
                  </a:lnTo>
                  <a:lnTo>
                    <a:pt x="28" y="254"/>
                  </a:lnTo>
                  <a:lnTo>
                    <a:pt x="31" y="247"/>
                  </a:lnTo>
                  <a:lnTo>
                    <a:pt x="32" y="245"/>
                  </a:lnTo>
                  <a:lnTo>
                    <a:pt x="38" y="236"/>
                  </a:lnTo>
                  <a:lnTo>
                    <a:pt x="40" y="232"/>
                  </a:lnTo>
                  <a:lnTo>
                    <a:pt x="48" y="223"/>
                  </a:lnTo>
                  <a:lnTo>
                    <a:pt x="48" y="220"/>
                  </a:lnTo>
                  <a:lnTo>
                    <a:pt x="53" y="214"/>
                  </a:lnTo>
                  <a:lnTo>
                    <a:pt x="57" y="206"/>
                  </a:lnTo>
                  <a:lnTo>
                    <a:pt x="61" y="191"/>
                  </a:lnTo>
                  <a:lnTo>
                    <a:pt x="66" y="185"/>
                  </a:lnTo>
                  <a:lnTo>
                    <a:pt x="68" y="181"/>
                  </a:lnTo>
                  <a:lnTo>
                    <a:pt x="71" y="176"/>
                  </a:lnTo>
                  <a:lnTo>
                    <a:pt x="72" y="171"/>
                  </a:lnTo>
                  <a:lnTo>
                    <a:pt x="73" y="168"/>
                  </a:lnTo>
                  <a:lnTo>
                    <a:pt x="75" y="170"/>
                  </a:lnTo>
                  <a:lnTo>
                    <a:pt x="78" y="173"/>
                  </a:lnTo>
                  <a:lnTo>
                    <a:pt x="83" y="173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4" y="174"/>
                  </a:lnTo>
                  <a:lnTo>
                    <a:pt x="95" y="172"/>
                  </a:lnTo>
                  <a:lnTo>
                    <a:pt x="97" y="168"/>
                  </a:lnTo>
                  <a:lnTo>
                    <a:pt x="104" y="155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3" y="147"/>
                  </a:lnTo>
                  <a:lnTo>
                    <a:pt x="116" y="144"/>
                  </a:lnTo>
                  <a:lnTo>
                    <a:pt x="122" y="137"/>
                  </a:lnTo>
                  <a:lnTo>
                    <a:pt x="136" y="128"/>
                  </a:lnTo>
                  <a:lnTo>
                    <a:pt x="142" y="110"/>
                  </a:lnTo>
                  <a:lnTo>
                    <a:pt x="144" y="107"/>
                  </a:lnTo>
                  <a:lnTo>
                    <a:pt x="147" y="101"/>
                  </a:lnTo>
                  <a:lnTo>
                    <a:pt x="149" y="99"/>
                  </a:lnTo>
                  <a:lnTo>
                    <a:pt x="152" y="93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74" y="63"/>
                  </a:lnTo>
                  <a:lnTo>
                    <a:pt x="173" y="47"/>
                  </a:lnTo>
                  <a:lnTo>
                    <a:pt x="178" y="45"/>
                  </a:lnTo>
                  <a:lnTo>
                    <a:pt x="188" y="40"/>
                  </a:lnTo>
                  <a:lnTo>
                    <a:pt x="191" y="34"/>
                  </a:lnTo>
                  <a:lnTo>
                    <a:pt x="205" y="6"/>
                  </a:lnTo>
                  <a:lnTo>
                    <a:pt x="210" y="0"/>
                  </a:lnTo>
                  <a:lnTo>
                    <a:pt x="228" y="8"/>
                  </a:lnTo>
                  <a:lnTo>
                    <a:pt x="234" y="5"/>
                  </a:lnTo>
                  <a:lnTo>
                    <a:pt x="237" y="4"/>
                  </a:lnTo>
                  <a:lnTo>
                    <a:pt x="245" y="66"/>
                  </a:lnTo>
                  <a:lnTo>
                    <a:pt x="243" y="71"/>
                  </a:lnTo>
                  <a:lnTo>
                    <a:pt x="241" y="76"/>
                  </a:lnTo>
                  <a:lnTo>
                    <a:pt x="238" y="83"/>
                  </a:lnTo>
                  <a:lnTo>
                    <a:pt x="236" y="86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3" y="131"/>
                  </a:lnTo>
                  <a:lnTo>
                    <a:pt x="234" y="171"/>
                  </a:lnTo>
                  <a:lnTo>
                    <a:pt x="234" y="176"/>
                  </a:lnTo>
                  <a:lnTo>
                    <a:pt x="230" y="202"/>
                  </a:lnTo>
                  <a:lnTo>
                    <a:pt x="217" y="213"/>
                  </a:lnTo>
                  <a:lnTo>
                    <a:pt x="213" y="220"/>
                  </a:lnTo>
                  <a:lnTo>
                    <a:pt x="212" y="2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4" name="Loíza">
              <a:extLst>
                <a:ext uri="{FF2B5EF4-FFF2-40B4-BE49-F238E27FC236}">
                  <a16:creationId xmlns:a16="http://schemas.microsoft.com/office/drawing/2014/main" id="{E529BF30-E668-3BCD-CF60-504F151CC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604" y="285346"/>
              <a:ext cx="794700" cy="399918"/>
            </a:xfrm>
            <a:custGeom>
              <a:avLst/>
              <a:gdLst>
                <a:gd name="T0" fmla="*/ 267 w 377"/>
                <a:gd name="T1" fmla="*/ 179 h 185"/>
                <a:gd name="T2" fmla="*/ 268 w 377"/>
                <a:gd name="T3" fmla="*/ 172 h 185"/>
                <a:gd name="T4" fmla="*/ 268 w 377"/>
                <a:gd name="T5" fmla="*/ 166 h 185"/>
                <a:gd name="T6" fmla="*/ 273 w 377"/>
                <a:gd name="T7" fmla="*/ 156 h 185"/>
                <a:gd name="T8" fmla="*/ 276 w 377"/>
                <a:gd name="T9" fmla="*/ 134 h 185"/>
                <a:gd name="T10" fmla="*/ 282 w 377"/>
                <a:gd name="T11" fmla="*/ 122 h 185"/>
                <a:gd name="T12" fmla="*/ 275 w 377"/>
                <a:gd name="T13" fmla="*/ 114 h 185"/>
                <a:gd name="T14" fmla="*/ 262 w 377"/>
                <a:gd name="T15" fmla="*/ 111 h 185"/>
                <a:gd name="T16" fmla="*/ 238 w 377"/>
                <a:gd name="T17" fmla="*/ 108 h 185"/>
                <a:gd name="T18" fmla="*/ 223 w 377"/>
                <a:gd name="T19" fmla="*/ 107 h 185"/>
                <a:gd name="T20" fmla="*/ 214 w 377"/>
                <a:gd name="T21" fmla="*/ 104 h 185"/>
                <a:gd name="T22" fmla="*/ 194 w 377"/>
                <a:gd name="T23" fmla="*/ 128 h 185"/>
                <a:gd name="T24" fmla="*/ 189 w 377"/>
                <a:gd name="T25" fmla="*/ 132 h 185"/>
                <a:gd name="T26" fmla="*/ 182 w 377"/>
                <a:gd name="T27" fmla="*/ 128 h 185"/>
                <a:gd name="T28" fmla="*/ 171 w 377"/>
                <a:gd name="T29" fmla="*/ 133 h 185"/>
                <a:gd name="T30" fmla="*/ 168 w 377"/>
                <a:gd name="T31" fmla="*/ 112 h 185"/>
                <a:gd name="T32" fmla="*/ 163 w 377"/>
                <a:gd name="T33" fmla="*/ 108 h 185"/>
                <a:gd name="T34" fmla="*/ 152 w 377"/>
                <a:gd name="T35" fmla="*/ 99 h 185"/>
                <a:gd name="T36" fmla="*/ 144 w 377"/>
                <a:gd name="T37" fmla="*/ 86 h 185"/>
                <a:gd name="T38" fmla="*/ 143 w 377"/>
                <a:gd name="T39" fmla="*/ 69 h 185"/>
                <a:gd name="T40" fmla="*/ 127 w 377"/>
                <a:gd name="T41" fmla="*/ 66 h 185"/>
                <a:gd name="T42" fmla="*/ 119 w 377"/>
                <a:gd name="T43" fmla="*/ 62 h 185"/>
                <a:gd name="T44" fmla="*/ 112 w 377"/>
                <a:gd name="T45" fmla="*/ 60 h 185"/>
                <a:gd name="T46" fmla="*/ 89 w 377"/>
                <a:gd name="T47" fmla="*/ 49 h 185"/>
                <a:gd name="T48" fmla="*/ 73 w 377"/>
                <a:gd name="T49" fmla="*/ 58 h 185"/>
                <a:gd name="T50" fmla="*/ 59 w 377"/>
                <a:gd name="T51" fmla="*/ 60 h 185"/>
                <a:gd name="T52" fmla="*/ 52 w 377"/>
                <a:gd name="T53" fmla="*/ 48 h 185"/>
                <a:gd name="T54" fmla="*/ 30 w 377"/>
                <a:gd name="T55" fmla="*/ 37 h 185"/>
                <a:gd name="T56" fmla="*/ 14 w 377"/>
                <a:gd name="T57" fmla="*/ 13 h 185"/>
                <a:gd name="T58" fmla="*/ 3 w 377"/>
                <a:gd name="T59" fmla="*/ 2 h 185"/>
                <a:gd name="T60" fmla="*/ 63 w 377"/>
                <a:gd name="T61" fmla="*/ 11 h 185"/>
                <a:gd name="T62" fmla="*/ 263 w 377"/>
                <a:gd name="T63" fmla="*/ 47 h 185"/>
                <a:gd name="T64" fmla="*/ 275 w 377"/>
                <a:gd name="T65" fmla="*/ 50 h 185"/>
                <a:gd name="T66" fmla="*/ 304 w 377"/>
                <a:gd name="T67" fmla="*/ 53 h 185"/>
                <a:gd name="T68" fmla="*/ 323 w 377"/>
                <a:gd name="T69" fmla="*/ 56 h 185"/>
                <a:gd name="T70" fmla="*/ 346 w 377"/>
                <a:gd name="T71" fmla="*/ 63 h 185"/>
                <a:gd name="T72" fmla="*/ 354 w 377"/>
                <a:gd name="T73" fmla="*/ 62 h 185"/>
                <a:gd name="T74" fmla="*/ 370 w 377"/>
                <a:gd name="T75" fmla="*/ 71 h 185"/>
                <a:gd name="T76" fmla="*/ 375 w 377"/>
                <a:gd name="T77" fmla="*/ 83 h 185"/>
                <a:gd name="T78" fmla="*/ 362 w 377"/>
                <a:gd name="T79" fmla="*/ 101 h 185"/>
                <a:gd name="T80" fmla="*/ 352 w 377"/>
                <a:gd name="T81" fmla="*/ 109 h 185"/>
                <a:gd name="T82" fmla="*/ 342 w 377"/>
                <a:gd name="T83" fmla="*/ 122 h 185"/>
                <a:gd name="T84" fmla="*/ 322 w 377"/>
                <a:gd name="T85" fmla="*/ 131 h 185"/>
                <a:gd name="T86" fmla="*/ 314 w 377"/>
                <a:gd name="T87" fmla="*/ 146 h 185"/>
                <a:gd name="T88" fmla="*/ 305 w 377"/>
                <a:gd name="T89" fmla="*/ 175 h 185"/>
                <a:gd name="T90" fmla="*/ 297 w 377"/>
                <a:gd name="T91" fmla="*/ 178 h 185"/>
                <a:gd name="T92" fmla="*/ 285 w 377"/>
                <a:gd name="T93" fmla="*/ 185 h 185"/>
                <a:gd name="T94" fmla="*/ 278 w 377"/>
                <a:gd name="T95" fmla="*/ 185 h 185"/>
                <a:gd name="T96" fmla="*/ 272 w 377"/>
                <a:gd name="T9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185">
                  <a:moveTo>
                    <a:pt x="267" y="184"/>
                  </a:moveTo>
                  <a:lnTo>
                    <a:pt x="267" y="179"/>
                  </a:lnTo>
                  <a:lnTo>
                    <a:pt x="267" y="175"/>
                  </a:lnTo>
                  <a:lnTo>
                    <a:pt x="268" y="172"/>
                  </a:lnTo>
                  <a:lnTo>
                    <a:pt x="268" y="169"/>
                  </a:lnTo>
                  <a:lnTo>
                    <a:pt x="268" y="166"/>
                  </a:lnTo>
                  <a:lnTo>
                    <a:pt x="270" y="159"/>
                  </a:lnTo>
                  <a:lnTo>
                    <a:pt x="273" y="156"/>
                  </a:lnTo>
                  <a:lnTo>
                    <a:pt x="273" y="151"/>
                  </a:lnTo>
                  <a:lnTo>
                    <a:pt x="276" y="134"/>
                  </a:lnTo>
                  <a:lnTo>
                    <a:pt x="278" y="124"/>
                  </a:lnTo>
                  <a:lnTo>
                    <a:pt x="282" y="122"/>
                  </a:lnTo>
                  <a:lnTo>
                    <a:pt x="282" y="115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2" y="111"/>
                  </a:lnTo>
                  <a:lnTo>
                    <a:pt x="249" y="110"/>
                  </a:lnTo>
                  <a:lnTo>
                    <a:pt x="238" y="108"/>
                  </a:lnTo>
                  <a:lnTo>
                    <a:pt x="233" y="108"/>
                  </a:lnTo>
                  <a:lnTo>
                    <a:pt x="223" y="107"/>
                  </a:lnTo>
                  <a:lnTo>
                    <a:pt x="217" y="105"/>
                  </a:lnTo>
                  <a:lnTo>
                    <a:pt x="214" y="104"/>
                  </a:lnTo>
                  <a:lnTo>
                    <a:pt x="203" y="117"/>
                  </a:lnTo>
                  <a:lnTo>
                    <a:pt x="194" y="128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74" y="132"/>
                  </a:lnTo>
                  <a:lnTo>
                    <a:pt x="171" y="133"/>
                  </a:lnTo>
                  <a:lnTo>
                    <a:pt x="168" y="127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48" y="105"/>
                  </a:lnTo>
                  <a:lnTo>
                    <a:pt x="152" y="99"/>
                  </a:lnTo>
                  <a:lnTo>
                    <a:pt x="148" y="92"/>
                  </a:lnTo>
                  <a:lnTo>
                    <a:pt x="144" y="86"/>
                  </a:lnTo>
                  <a:lnTo>
                    <a:pt x="142" y="83"/>
                  </a:lnTo>
                  <a:lnTo>
                    <a:pt x="143" y="69"/>
                  </a:lnTo>
                  <a:lnTo>
                    <a:pt x="129" y="66"/>
                  </a:lnTo>
                  <a:lnTo>
                    <a:pt x="127" y="66"/>
                  </a:lnTo>
                  <a:lnTo>
                    <a:pt x="122" y="64"/>
                  </a:lnTo>
                  <a:lnTo>
                    <a:pt x="119" y="62"/>
                  </a:lnTo>
                  <a:lnTo>
                    <a:pt x="116" y="61"/>
                  </a:lnTo>
                  <a:lnTo>
                    <a:pt x="112" y="60"/>
                  </a:lnTo>
                  <a:lnTo>
                    <a:pt x="94" y="52"/>
                  </a:lnTo>
                  <a:lnTo>
                    <a:pt x="89" y="49"/>
                  </a:lnTo>
                  <a:lnTo>
                    <a:pt x="86" y="53"/>
                  </a:lnTo>
                  <a:lnTo>
                    <a:pt x="73" y="58"/>
                  </a:lnTo>
                  <a:lnTo>
                    <a:pt x="64" y="57"/>
                  </a:lnTo>
                  <a:lnTo>
                    <a:pt x="59" y="60"/>
                  </a:lnTo>
                  <a:lnTo>
                    <a:pt x="54" y="53"/>
                  </a:lnTo>
                  <a:lnTo>
                    <a:pt x="52" y="48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3" y="2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80" y="17"/>
                  </a:lnTo>
                  <a:lnTo>
                    <a:pt x="263" y="47"/>
                  </a:lnTo>
                  <a:lnTo>
                    <a:pt x="271" y="49"/>
                  </a:lnTo>
                  <a:lnTo>
                    <a:pt x="275" y="50"/>
                  </a:lnTo>
                  <a:lnTo>
                    <a:pt x="279" y="50"/>
                  </a:lnTo>
                  <a:lnTo>
                    <a:pt x="304" y="53"/>
                  </a:lnTo>
                  <a:lnTo>
                    <a:pt x="319" y="54"/>
                  </a:lnTo>
                  <a:lnTo>
                    <a:pt x="323" y="56"/>
                  </a:lnTo>
                  <a:lnTo>
                    <a:pt x="331" y="57"/>
                  </a:lnTo>
                  <a:lnTo>
                    <a:pt x="346" y="63"/>
                  </a:lnTo>
                  <a:lnTo>
                    <a:pt x="349" y="63"/>
                  </a:lnTo>
                  <a:lnTo>
                    <a:pt x="354" y="62"/>
                  </a:lnTo>
                  <a:lnTo>
                    <a:pt x="358" y="59"/>
                  </a:lnTo>
                  <a:lnTo>
                    <a:pt x="370" y="71"/>
                  </a:lnTo>
                  <a:lnTo>
                    <a:pt x="377" y="81"/>
                  </a:lnTo>
                  <a:lnTo>
                    <a:pt x="375" y="83"/>
                  </a:lnTo>
                  <a:lnTo>
                    <a:pt x="366" y="95"/>
                  </a:lnTo>
                  <a:lnTo>
                    <a:pt x="362" y="101"/>
                  </a:lnTo>
                  <a:lnTo>
                    <a:pt x="354" y="107"/>
                  </a:lnTo>
                  <a:lnTo>
                    <a:pt x="352" y="109"/>
                  </a:lnTo>
                  <a:lnTo>
                    <a:pt x="347" y="113"/>
                  </a:lnTo>
                  <a:lnTo>
                    <a:pt x="342" y="122"/>
                  </a:lnTo>
                  <a:lnTo>
                    <a:pt x="335" y="126"/>
                  </a:lnTo>
                  <a:lnTo>
                    <a:pt x="322" y="131"/>
                  </a:lnTo>
                  <a:lnTo>
                    <a:pt x="317" y="140"/>
                  </a:lnTo>
                  <a:lnTo>
                    <a:pt x="314" y="146"/>
                  </a:lnTo>
                  <a:lnTo>
                    <a:pt x="312" y="160"/>
                  </a:lnTo>
                  <a:lnTo>
                    <a:pt x="305" y="175"/>
                  </a:lnTo>
                  <a:lnTo>
                    <a:pt x="300" y="178"/>
                  </a:lnTo>
                  <a:lnTo>
                    <a:pt x="297" y="178"/>
                  </a:lnTo>
                  <a:lnTo>
                    <a:pt x="288" y="185"/>
                  </a:lnTo>
                  <a:lnTo>
                    <a:pt x="285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2" y="185"/>
                  </a:lnTo>
                  <a:lnTo>
                    <a:pt x="267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5" name="Luquillo">
              <a:extLst>
                <a:ext uri="{FF2B5EF4-FFF2-40B4-BE49-F238E27FC236}">
                  <a16:creationId xmlns:a16="http://schemas.microsoft.com/office/drawing/2014/main" id="{D0DF9C56-15B7-8B4B-2A40-F8DEE85F0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93" y="629059"/>
              <a:ext cx="484829" cy="492871"/>
            </a:xfrm>
            <a:custGeom>
              <a:avLst/>
              <a:gdLst>
                <a:gd name="T0" fmla="*/ 51 w 230"/>
                <a:gd name="T1" fmla="*/ 15 h 228"/>
                <a:gd name="T2" fmla="*/ 44 w 230"/>
                <a:gd name="T3" fmla="*/ 10 h 228"/>
                <a:gd name="T4" fmla="*/ 39 w 230"/>
                <a:gd name="T5" fmla="*/ 16 h 228"/>
                <a:gd name="T6" fmla="*/ 31 w 230"/>
                <a:gd name="T7" fmla="*/ 23 h 228"/>
                <a:gd name="T8" fmla="*/ 22 w 230"/>
                <a:gd name="T9" fmla="*/ 25 h 228"/>
                <a:gd name="T10" fmla="*/ 13 w 230"/>
                <a:gd name="T11" fmla="*/ 40 h 228"/>
                <a:gd name="T12" fmla="*/ 0 w 230"/>
                <a:gd name="T13" fmla="*/ 64 h 228"/>
                <a:gd name="T14" fmla="*/ 1 w 230"/>
                <a:gd name="T15" fmla="*/ 69 h 228"/>
                <a:gd name="T16" fmla="*/ 6 w 230"/>
                <a:gd name="T17" fmla="*/ 78 h 228"/>
                <a:gd name="T18" fmla="*/ 23 w 230"/>
                <a:gd name="T19" fmla="*/ 95 h 228"/>
                <a:gd name="T20" fmla="*/ 35 w 230"/>
                <a:gd name="T21" fmla="*/ 114 h 228"/>
                <a:gd name="T22" fmla="*/ 30 w 230"/>
                <a:gd name="T23" fmla="*/ 137 h 228"/>
                <a:gd name="T24" fmla="*/ 47 w 230"/>
                <a:gd name="T25" fmla="*/ 145 h 228"/>
                <a:gd name="T26" fmla="*/ 46 w 230"/>
                <a:gd name="T27" fmla="*/ 152 h 228"/>
                <a:gd name="T28" fmla="*/ 23 w 230"/>
                <a:gd name="T29" fmla="*/ 170 h 228"/>
                <a:gd name="T30" fmla="*/ 16 w 230"/>
                <a:gd name="T31" fmla="*/ 195 h 228"/>
                <a:gd name="T32" fmla="*/ 23 w 230"/>
                <a:gd name="T33" fmla="*/ 207 h 228"/>
                <a:gd name="T34" fmla="*/ 36 w 230"/>
                <a:gd name="T35" fmla="*/ 214 h 228"/>
                <a:gd name="T36" fmla="*/ 113 w 230"/>
                <a:gd name="T37" fmla="*/ 202 h 228"/>
                <a:gd name="T38" fmla="*/ 116 w 230"/>
                <a:gd name="T39" fmla="*/ 191 h 228"/>
                <a:gd name="T40" fmla="*/ 148 w 230"/>
                <a:gd name="T41" fmla="*/ 170 h 228"/>
                <a:gd name="T42" fmla="*/ 156 w 230"/>
                <a:gd name="T43" fmla="*/ 157 h 228"/>
                <a:gd name="T44" fmla="*/ 173 w 230"/>
                <a:gd name="T45" fmla="*/ 149 h 228"/>
                <a:gd name="T46" fmla="*/ 184 w 230"/>
                <a:gd name="T47" fmla="*/ 152 h 228"/>
                <a:gd name="T48" fmla="*/ 193 w 230"/>
                <a:gd name="T49" fmla="*/ 152 h 228"/>
                <a:gd name="T50" fmla="*/ 210 w 230"/>
                <a:gd name="T51" fmla="*/ 109 h 228"/>
                <a:gd name="T52" fmla="*/ 207 w 230"/>
                <a:gd name="T53" fmla="*/ 100 h 228"/>
                <a:gd name="T54" fmla="*/ 211 w 230"/>
                <a:gd name="T55" fmla="*/ 94 h 228"/>
                <a:gd name="T56" fmla="*/ 230 w 230"/>
                <a:gd name="T57" fmla="*/ 63 h 228"/>
                <a:gd name="T58" fmla="*/ 178 w 230"/>
                <a:gd name="T59" fmla="*/ 52 h 228"/>
                <a:gd name="T60" fmla="*/ 131 w 230"/>
                <a:gd name="T61" fmla="*/ 34 h 228"/>
                <a:gd name="T62" fmla="*/ 123 w 230"/>
                <a:gd name="T63" fmla="*/ 25 h 228"/>
                <a:gd name="T64" fmla="*/ 111 w 230"/>
                <a:gd name="T65" fmla="*/ 12 h 228"/>
                <a:gd name="T66" fmla="*/ 111 w 230"/>
                <a:gd name="T67" fmla="*/ 0 h 228"/>
                <a:gd name="T68" fmla="*/ 62 w 230"/>
                <a:gd name="T69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28">
                  <a:moveTo>
                    <a:pt x="62" y="21"/>
                  </a:moveTo>
                  <a:lnTo>
                    <a:pt x="51" y="15"/>
                  </a:lnTo>
                  <a:lnTo>
                    <a:pt x="48" y="13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1" y="23"/>
                  </a:lnTo>
                  <a:lnTo>
                    <a:pt x="27" y="24"/>
                  </a:lnTo>
                  <a:lnTo>
                    <a:pt x="22" y="25"/>
                  </a:lnTo>
                  <a:lnTo>
                    <a:pt x="14" y="37"/>
                  </a:lnTo>
                  <a:lnTo>
                    <a:pt x="13" y="40"/>
                  </a:lnTo>
                  <a:lnTo>
                    <a:pt x="5" y="5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6" y="78"/>
                  </a:lnTo>
                  <a:lnTo>
                    <a:pt x="20" y="92"/>
                  </a:lnTo>
                  <a:lnTo>
                    <a:pt x="23" y="95"/>
                  </a:lnTo>
                  <a:lnTo>
                    <a:pt x="33" y="108"/>
                  </a:lnTo>
                  <a:lnTo>
                    <a:pt x="35" y="114"/>
                  </a:lnTo>
                  <a:lnTo>
                    <a:pt x="30" y="129"/>
                  </a:lnTo>
                  <a:lnTo>
                    <a:pt x="30" y="137"/>
                  </a:lnTo>
                  <a:lnTo>
                    <a:pt x="44" y="144"/>
                  </a:lnTo>
                  <a:lnTo>
                    <a:pt x="47" y="145"/>
                  </a:lnTo>
                  <a:lnTo>
                    <a:pt x="48" y="148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23" y="170"/>
                  </a:lnTo>
                  <a:lnTo>
                    <a:pt x="17" y="187"/>
                  </a:lnTo>
                  <a:lnTo>
                    <a:pt x="16" y="195"/>
                  </a:lnTo>
                  <a:lnTo>
                    <a:pt x="20" y="203"/>
                  </a:lnTo>
                  <a:lnTo>
                    <a:pt x="23" y="207"/>
                  </a:lnTo>
                  <a:lnTo>
                    <a:pt x="24" y="228"/>
                  </a:lnTo>
                  <a:lnTo>
                    <a:pt x="36" y="214"/>
                  </a:lnTo>
                  <a:lnTo>
                    <a:pt x="108" y="216"/>
                  </a:lnTo>
                  <a:lnTo>
                    <a:pt x="113" y="202"/>
                  </a:lnTo>
                  <a:lnTo>
                    <a:pt x="112" y="199"/>
                  </a:lnTo>
                  <a:lnTo>
                    <a:pt x="116" y="191"/>
                  </a:lnTo>
                  <a:lnTo>
                    <a:pt x="149" y="185"/>
                  </a:lnTo>
                  <a:lnTo>
                    <a:pt x="148" y="170"/>
                  </a:lnTo>
                  <a:lnTo>
                    <a:pt x="148" y="164"/>
                  </a:lnTo>
                  <a:lnTo>
                    <a:pt x="156" y="157"/>
                  </a:lnTo>
                  <a:lnTo>
                    <a:pt x="161" y="152"/>
                  </a:lnTo>
                  <a:lnTo>
                    <a:pt x="173" y="149"/>
                  </a:lnTo>
                  <a:lnTo>
                    <a:pt x="179" y="150"/>
                  </a:lnTo>
                  <a:lnTo>
                    <a:pt x="184" y="152"/>
                  </a:lnTo>
                  <a:lnTo>
                    <a:pt x="188" y="154"/>
                  </a:lnTo>
                  <a:lnTo>
                    <a:pt x="193" y="152"/>
                  </a:lnTo>
                  <a:lnTo>
                    <a:pt x="196" y="152"/>
                  </a:lnTo>
                  <a:lnTo>
                    <a:pt x="210" y="109"/>
                  </a:lnTo>
                  <a:lnTo>
                    <a:pt x="207" y="105"/>
                  </a:lnTo>
                  <a:lnTo>
                    <a:pt x="207" y="100"/>
                  </a:lnTo>
                  <a:lnTo>
                    <a:pt x="208" y="97"/>
                  </a:lnTo>
                  <a:lnTo>
                    <a:pt x="211" y="94"/>
                  </a:lnTo>
                  <a:lnTo>
                    <a:pt x="216" y="84"/>
                  </a:lnTo>
                  <a:lnTo>
                    <a:pt x="230" y="63"/>
                  </a:lnTo>
                  <a:lnTo>
                    <a:pt x="219" y="61"/>
                  </a:lnTo>
                  <a:lnTo>
                    <a:pt x="178" y="52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8" y="32"/>
                  </a:lnTo>
                  <a:lnTo>
                    <a:pt x="123" y="25"/>
                  </a:lnTo>
                  <a:lnTo>
                    <a:pt x="121" y="17"/>
                  </a:lnTo>
                  <a:lnTo>
                    <a:pt x="111" y="12"/>
                  </a:lnTo>
                  <a:lnTo>
                    <a:pt x="113" y="7"/>
                  </a:lnTo>
                  <a:lnTo>
                    <a:pt x="111" y="0"/>
                  </a:lnTo>
                  <a:lnTo>
                    <a:pt x="84" y="16"/>
                  </a:lnTo>
                  <a:lnTo>
                    <a:pt x="62" y="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6" name="Manatí">
              <a:extLst>
                <a:ext uri="{FF2B5EF4-FFF2-40B4-BE49-F238E27FC236}">
                  <a16:creationId xmlns:a16="http://schemas.microsoft.com/office/drawing/2014/main" id="{47133FB4-9727-371A-0DFD-291247CCC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01" y="149159"/>
              <a:ext cx="510125" cy="670131"/>
            </a:xfrm>
            <a:custGeom>
              <a:avLst/>
              <a:gdLst>
                <a:gd name="T0" fmla="*/ 226 w 242"/>
                <a:gd name="T1" fmla="*/ 247 h 310"/>
                <a:gd name="T2" fmla="*/ 225 w 242"/>
                <a:gd name="T3" fmla="*/ 239 h 310"/>
                <a:gd name="T4" fmla="*/ 220 w 242"/>
                <a:gd name="T5" fmla="*/ 218 h 310"/>
                <a:gd name="T6" fmla="*/ 232 w 242"/>
                <a:gd name="T7" fmla="*/ 196 h 310"/>
                <a:gd name="T8" fmla="*/ 235 w 242"/>
                <a:gd name="T9" fmla="*/ 190 h 310"/>
                <a:gd name="T10" fmla="*/ 240 w 242"/>
                <a:gd name="T11" fmla="*/ 174 h 310"/>
                <a:gd name="T12" fmla="*/ 239 w 242"/>
                <a:gd name="T13" fmla="*/ 150 h 310"/>
                <a:gd name="T14" fmla="*/ 238 w 242"/>
                <a:gd name="T15" fmla="*/ 142 h 310"/>
                <a:gd name="T16" fmla="*/ 238 w 242"/>
                <a:gd name="T17" fmla="*/ 120 h 310"/>
                <a:gd name="T18" fmla="*/ 238 w 242"/>
                <a:gd name="T19" fmla="*/ 108 h 310"/>
                <a:gd name="T20" fmla="*/ 242 w 242"/>
                <a:gd name="T21" fmla="*/ 101 h 310"/>
                <a:gd name="T22" fmla="*/ 239 w 242"/>
                <a:gd name="T23" fmla="*/ 87 h 310"/>
                <a:gd name="T24" fmla="*/ 239 w 242"/>
                <a:gd name="T25" fmla="*/ 81 h 310"/>
                <a:gd name="T26" fmla="*/ 239 w 242"/>
                <a:gd name="T27" fmla="*/ 74 h 310"/>
                <a:gd name="T28" fmla="*/ 240 w 242"/>
                <a:gd name="T29" fmla="*/ 55 h 310"/>
                <a:gd name="T30" fmla="*/ 240 w 242"/>
                <a:gd name="T31" fmla="*/ 40 h 310"/>
                <a:gd name="T32" fmla="*/ 241 w 242"/>
                <a:gd name="T33" fmla="*/ 24 h 310"/>
                <a:gd name="T34" fmla="*/ 241 w 242"/>
                <a:gd name="T35" fmla="*/ 15 h 310"/>
                <a:gd name="T36" fmla="*/ 241 w 242"/>
                <a:gd name="T37" fmla="*/ 0 h 310"/>
                <a:gd name="T38" fmla="*/ 222 w 242"/>
                <a:gd name="T39" fmla="*/ 29 h 310"/>
                <a:gd name="T40" fmla="*/ 148 w 242"/>
                <a:gd name="T41" fmla="*/ 34 h 310"/>
                <a:gd name="T42" fmla="*/ 121 w 242"/>
                <a:gd name="T43" fmla="*/ 24 h 310"/>
                <a:gd name="T44" fmla="*/ 87 w 242"/>
                <a:gd name="T45" fmla="*/ 22 h 310"/>
                <a:gd name="T46" fmla="*/ 78 w 242"/>
                <a:gd name="T47" fmla="*/ 21 h 310"/>
                <a:gd name="T48" fmla="*/ 67 w 242"/>
                <a:gd name="T49" fmla="*/ 16 h 310"/>
                <a:gd name="T50" fmla="*/ 56 w 242"/>
                <a:gd name="T51" fmla="*/ 8 h 310"/>
                <a:gd name="T52" fmla="*/ 38 w 242"/>
                <a:gd name="T53" fmla="*/ 2 h 310"/>
                <a:gd name="T54" fmla="*/ 24 w 242"/>
                <a:gd name="T55" fmla="*/ 10 h 310"/>
                <a:gd name="T56" fmla="*/ 21 w 242"/>
                <a:gd name="T57" fmla="*/ 16 h 310"/>
                <a:gd name="T58" fmla="*/ 30 w 242"/>
                <a:gd name="T59" fmla="*/ 32 h 310"/>
                <a:gd name="T60" fmla="*/ 15 w 242"/>
                <a:gd name="T61" fmla="*/ 67 h 310"/>
                <a:gd name="T62" fmla="*/ 14 w 242"/>
                <a:gd name="T63" fmla="*/ 75 h 310"/>
                <a:gd name="T64" fmla="*/ 29 w 242"/>
                <a:gd name="T65" fmla="*/ 83 h 310"/>
                <a:gd name="T66" fmla="*/ 12 w 242"/>
                <a:gd name="T67" fmla="*/ 97 h 310"/>
                <a:gd name="T68" fmla="*/ 20 w 242"/>
                <a:gd name="T69" fmla="*/ 98 h 310"/>
                <a:gd name="T70" fmla="*/ 27 w 242"/>
                <a:gd name="T71" fmla="*/ 107 h 310"/>
                <a:gd name="T72" fmla="*/ 37 w 242"/>
                <a:gd name="T73" fmla="*/ 105 h 310"/>
                <a:gd name="T74" fmla="*/ 52 w 242"/>
                <a:gd name="T75" fmla="*/ 125 h 310"/>
                <a:gd name="T76" fmla="*/ 39 w 242"/>
                <a:gd name="T77" fmla="*/ 135 h 310"/>
                <a:gd name="T78" fmla="*/ 19 w 242"/>
                <a:gd name="T79" fmla="*/ 148 h 310"/>
                <a:gd name="T80" fmla="*/ 3 w 242"/>
                <a:gd name="T81" fmla="*/ 159 h 310"/>
                <a:gd name="T82" fmla="*/ 1 w 242"/>
                <a:gd name="T83" fmla="*/ 185 h 310"/>
                <a:gd name="T84" fmla="*/ 18 w 242"/>
                <a:gd name="T85" fmla="*/ 212 h 310"/>
                <a:gd name="T86" fmla="*/ 23 w 242"/>
                <a:gd name="T87" fmla="*/ 227 h 310"/>
                <a:gd name="T88" fmla="*/ 28 w 242"/>
                <a:gd name="T89" fmla="*/ 238 h 310"/>
                <a:gd name="T90" fmla="*/ 28 w 242"/>
                <a:gd name="T91" fmla="*/ 248 h 310"/>
                <a:gd name="T92" fmla="*/ 28 w 242"/>
                <a:gd name="T93" fmla="*/ 271 h 310"/>
                <a:gd name="T94" fmla="*/ 23 w 242"/>
                <a:gd name="T95" fmla="*/ 310 h 310"/>
                <a:gd name="T96" fmla="*/ 62 w 242"/>
                <a:gd name="T97" fmla="*/ 294 h 310"/>
                <a:gd name="T98" fmla="*/ 86 w 242"/>
                <a:gd name="T99" fmla="*/ 282 h 310"/>
                <a:gd name="T100" fmla="*/ 99 w 242"/>
                <a:gd name="T101" fmla="*/ 279 h 310"/>
                <a:gd name="T102" fmla="*/ 119 w 242"/>
                <a:gd name="T103" fmla="*/ 277 h 310"/>
                <a:gd name="T104" fmla="*/ 138 w 242"/>
                <a:gd name="T105" fmla="*/ 276 h 310"/>
                <a:gd name="T106" fmla="*/ 149 w 242"/>
                <a:gd name="T107" fmla="*/ 274 h 310"/>
                <a:gd name="T108" fmla="*/ 159 w 242"/>
                <a:gd name="T109" fmla="*/ 272 h 310"/>
                <a:gd name="T110" fmla="*/ 185 w 242"/>
                <a:gd name="T111" fmla="*/ 264 h 310"/>
                <a:gd name="T112" fmla="*/ 208 w 242"/>
                <a:gd name="T113" fmla="*/ 263 h 310"/>
                <a:gd name="T114" fmla="*/ 229 w 242"/>
                <a:gd name="T115" fmla="*/ 265 h 310"/>
                <a:gd name="T116" fmla="*/ 226 w 242"/>
                <a:gd name="T117" fmla="*/ 25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2" h="310">
                  <a:moveTo>
                    <a:pt x="227" y="252"/>
                  </a:moveTo>
                  <a:lnTo>
                    <a:pt x="226" y="247"/>
                  </a:lnTo>
                  <a:lnTo>
                    <a:pt x="226" y="243"/>
                  </a:lnTo>
                  <a:lnTo>
                    <a:pt x="225" y="239"/>
                  </a:lnTo>
                  <a:lnTo>
                    <a:pt x="223" y="236"/>
                  </a:lnTo>
                  <a:lnTo>
                    <a:pt x="220" y="218"/>
                  </a:lnTo>
                  <a:lnTo>
                    <a:pt x="224" y="211"/>
                  </a:lnTo>
                  <a:lnTo>
                    <a:pt x="232" y="196"/>
                  </a:lnTo>
                  <a:lnTo>
                    <a:pt x="234" y="193"/>
                  </a:lnTo>
                  <a:lnTo>
                    <a:pt x="235" y="190"/>
                  </a:lnTo>
                  <a:lnTo>
                    <a:pt x="236" y="187"/>
                  </a:lnTo>
                  <a:lnTo>
                    <a:pt x="240" y="174"/>
                  </a:lnTo>
                  <a:lnTo>
                    <a:pt x="239" y="161"/>
                  </a:lnTo>
                  <a:lnTo>
                    <a:pt x="239" y="150"/>
                  </a:lnTo>
                  <a:lnTo>
                    <a:pt x="238" y="146"/>
                  </a:lnTo>
                  <a:lnTo>
                    <a:pt x="238" y="142"/>
                  </a:lnTo>
                  <a:lnTo>
                    <a:pt x="238" y="130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8" y="108"/>
                  </a:lnTo>
                  <a:lnTo>
                    <a:pt x="241" y="104"/>
                  </a:lnTo>
                  <a:lnTo>
                    <a:pt x="242" y="101"/>
                  </a:lnTo>
                  <a:lnTo>
                    <a:pt x="241" y="89"/>
                  </a:lnTo>
                  <a:lnTo>
                    <a:pt x="239" y="87"/>
                  </a:lnTo>
                  <a:lnTo>
                    <a:pt x="239" y="84"/>
                  </a:lnTo>
                  <a:lnTo>
                    <a:pt x="239" y="81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40" y="63"/>
                  </a:lnTo>
                  <a:lnTo>
                    <a:pt x="240" y="55"/>
                  </a:lnTo>
                  <a:lnTo>
                    <a:pt x="240" y="45"/>
                  </a:lnTo>
                  <a:lnTo>
                    <a:pt x="240" y="4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5"/>
                  </a:lnTo>
                  <a:lnTo>
                    <a:pt x="241" y="11"/>
                  </a:lnTo>
                  <a:lnTo>
                    <a:pt x="241" y="0"/>
                  </a:lnTo>
                  <a:lnTo>
                    <a:pt x="234" y="16"/>
                  </a:lnTo>
                  <a:lnTo>
                    <a:pt x="222" y="29"/>
                  </a:lnTo>
                  <a:lnTo>
                    <a:pt x="169" y="39"/>
                  </a:lnTo>
                  <a:lnTo>
                    <a:pt x="148" y="34"/>
                  </a:lnTo>
                  <a:lnTo>
                    <a:pt x="134" y="30"/>
                  </a:lnTo>
                  <a:lnTo>
                    <a:pt x="121" y="24"/>
                  </a:lnTo>
                  <a:lnTo>
                    <a:pt x="101" y="23"/>
                  </a:lnTo>
                  <a:lnTo>
                    <a:pt x="87" y="22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67" y="16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33" y="7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30" y="48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24" y="68"/>
                  </a:lnTo>
                  <a:lnTo>
                    <a:pt x="29" y="83"/>
                  </a:lnTo>
                  <a:lnTo>
                    <a:pt x="8" y="97"/>
                  </a:lnTo>
                  <a:lnTo>
                    <a:pt x="12" y="97"/>
                  </a:lnTo>
                  <a:lnTo>
                    <a:pt x="17" y="97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27" y="107"/>
                  </a:lnTo>
                  <a:lnTo>
                    <a:pt x="33" y="102"/>
                  </a:lnTo>
                  <a:lnTo>
                    <a:pt x="37" y="105"/>
                  </a:lnTo>
                  <a:lnTo>
                    <a:pt x="46" y="125"/>
                  </a:lnTo>
                  <a:lnTo>
                    <a:pt x="52" y="125"/>
                  </a:lnTo>
                  <a:lnTo>
                    <a:pt x="40" y="131"/>
                  </a:lnTo>
                  <a:lnTo>
                    <a:pt x="39" y="135"/>
                  </a:lnTo>
                  <a:lnTo>
                    <a:pt x="24" y="143"/>
                  </a:lnTo>
                  <a:lnTo>
                    <a:pt x="19" y="148"/>
                  </a:lnTo>
                  <a:lnTo>
                    <a:pt x="0" y="155"/>
                  </a:lnTo>
                  <a:lnTo>
                    <a:pt x="3" y="159"/>
                  </a:lnTo>
                  <a:lnTo>
                    <a:pt x="2" y="164"/>
                  </a:lnTo>
                  <a:lnTo>
                    <a:pt x="1" y="185"/>
                  </a:lnTo>
                  <a:lnTo>
                    <a:pt x="8" y="198"/>
                  </a:lnTo>
                  <a:lnTo>
                    <a:pt x="18" y="212"/>
                  </a:lnTo>
                  <a:lnTo>
                    <a:pt x="19" y="217"/>
                  </a:lnTo>
                  <a:lnTo>
                    <a:pt x="23" y="227"/>
                  </a:lnTo>
                  <a:lnTo>
                    <a:pt x="29" y="230"/>
                  </a:lnTo>
                  <a:lnTo>
                    <a:pt x="28" y="238"/>
                  </a:lnTo>
                  <a:lnTo>
                    <a:pt x="28" y="243"/>
                  </a:lnTo>
                  <a:lnTo>
                    <a:pt x="28" y="248"/>
                  </a:lnTo>
                  <a:lnTo>
                    <a:pt x="29" y="260"/>
                  </a:lnTo>
                  <a:lnTo>
                    <a:pt x="28" y="271"/>
                  </a:lnTo>
                  <a:lnTo>
                    <a:pt x="23" y="296"/>
                  </a:lnTo>
                  <a:lnTo>
                    <a:pt x="23" y="310"/>
                  </a:lnTo>
                  <a:lnTo>
                    <a:pt x="45" y="303"/>
                  </a:lnTo>
                  <a:lnTo>
                    <a:pt x="62" y="294"/>
                  </a:lnTo>
                  <a:lnTo>
                    <a:pt x="72" y="286"/>
                  </a:lnTo>
                  <a:lnTo>
                    <a:pt x="86" y="282"/>
                  </a:lnTo>
                  <a:lnTo>
                    <a:pt x="91" y="281"/>
                  </a:lnTo>
                  <a:lnTo>
                    <a:pt x="99" y="279"/>
                  </a:lnTo>
                  <a:lnTo>
                    <a:pt x="114" y="276"/>
                  </a:lnTo>
                  <a:lnTo>
                    <a:pt x="119" y="277"/>
                  </a:lnTo>
                  <a:lnTo>
                    <a:pt x="126" y="277"/>
                  </a:lnTo>
                  <a:lnTo>
                    <a:pt x="138" y="276"/>
                  </a:lnTo>
                  <a:lnTo>
                    <a:pt x="142" y="275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59" y="272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01" y="263"/>
                  </a:lnTo>
                  <a:lnTo>
                    <a:pt x="208" y="263"/>
                  </a:lnTo>
                  <a:lnTo>
                    <a:pt x="216" y="263"/>
                  </a:lnTo>
                  <a:lnTo>
                    <a:pt x="229" y="265"/>
                  </a:lnTo>
                  <a:lnTo>
                    <a:pt x="227" y="259"/>
                  </a:lnTo>
                  <a:lnTo>
                    <a:pt x="226" y="254"/>
                  </a:lnTo>
                  <a:lnTo>
                    <a:pt x="227" y="25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7" name="Maricao">
              <a:extLst>
                <a:ext uri="{FF2B5EF4-FFF2-40B4-BE49-F238E27FC236}">
                  <a16:creationId xmlns:a16="http://schemas.microsoft.com/office/drawing/2014/main" id="{547DFB8F-AF71-3A92-8DD2-FC6DC16E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94" y="1534817"/>
              <a:ext cx="1043438" cy="348037"/>
            </a:xfrm>
            <a:custGeom>
              <a:avLst/>
              <a:gdLst>
                <a:gd name="T0" fmla="*/ 110 w 495"/>
                <a:gd name="T1" fmla="*/ 116 h 161"/>
                <a:gd name="T2" fmla="*/ 77 w 495"/>
                <a:gd name="T3" fmla="*/ 98 h 161"/>
                <a:gd name="T4" fmla="*/ 56 w 495"/>
                <a:gd name="T5" fmla="*/ 94 h 161"/>
                <a:gd name="T6" fmla="*/ 18 w 495"/>
                <a:gd name="T7" fmla="*/ 89 h 161"/>
                <a:gd name="T8" fmla="*/ 4 w 495"/>
                <a:gd name="T9" fmla="*/ 72 h 161"/>
                <a:gd name="T10" fmla="*/ 37 w 495"/>
                <a:gd name="T11" fmla="*/ 62 h 161"/>
                <a:gd name="T12" fmla="*/ 45 w 495"/>
                <a:gd name="T13" fmla="*/ 53 h 161"/>
                <a:gd name="T14" fmla="*/ 64 w 495"/>
                <a:gd name="T15" fmla="*/ 53 h 161"/>
                <a:gd name="T16" fmla="*/ 77 w 495"/>
                <a:gd name="T17" fmla="*/ 37 h 161"/>
                <a:gd name="T18" fmla="*/ 81 w 495"/>
                <a:gd name="T19" fmla="*/ 29 h 161"/>
                <a:gd name="T20" fmla="*/ 110 w 495"/>
                <a:gd name="T21" fmla="*/ 33 h 161"/>
                <a:gd name="T22" fmla="*/ 132 w 495"/>
                <a:gd name="T23" fmla="*/ 20 h 161"/>
                <a:gd name="T24" fmla="*/ 143 w 495"/>
                <a:gd name="T25" fmla="*/ 8 h 161"/>
                <a:gd name="T26" fmla="*/ 174 w 495"/>
                <a:gd name="T27" fmla="*/ 3 h 161"/>
                <a:gd name="T28" fmla="*/ 183 w 495"/>
                <a:gd name="T29" fmla="*/ 6 h 161"/>
                <a:gd name="T30" fmla="*/ 191 w 495"/>
                <a:gd name="T31" fmla="*/ 2 h 161"/>
                <a:gd name="T32" fmla="*/ 201 w 495"/>
                <a:gd name="T33" fmla="*/ 4 h 161"/>
                <a:gd name="T34" fmla="*/ 213 w 495"/>
                <a:gd name="T35" fmla="*/ 7 h 161"/>
                <a:gd name="T36" fmla="*/ 214 w 495"/>
                <a:gd name="T37" fmla="*/ 18 h 161"/>
                <a:gd name="T38" fmla="*/ 239 w 495"/>
                <a:gd name="T39" fmla="*/ 14 h 161"/>
                <a:gd name="T40" fmla="*/ 261 w 495"/>
                <a:gd name="T41" fmla="*/ 23 h 161"/>
                <a:gd name="T42" fmla="*/ 279 w 495"/>
                <a:gd name="T43" fmla="*/ 28 h 161"/>
                <a:gd name="T44" fmla="*/ 298 w 495"/>
                <a:gd name="T45" fmla="*/ 32 h 161"/>
                <a:gd name="T46" fmla="*/ 314 w 495"/>
                <a:gd name="T47" fmla="*/ 36 h 161"/>
                <a:gd name="T48" fmla="*/ 341 w 495"/>
                <a:gd name="T49" fmla="*/ 43 h 161"/>
                <a:gd name="T50" fmla="*/ 359 w 495"/>
                <a:gd name="T51" fmla="*/ 47 h 161"/>
                <a:gd name="T52" fmla="*/ 407 w 495"/>
                <a:gd name="T53" fmla="*/ 48 h 161"/>
                <a:gd name="T54" fmla="*/ 431 w 495"/>
                <a:gd name="T55" fmla="*/ 59 h 161"/>
                <a:gd name="T56" fmla="*/ 435 w 495"/>
                <a:gd name="T57" fmla="*/ 79 h 161"/>
                <a:gd name="T58" fmla="*/ 479 w 495"/>
                <a:gd name="T59" fmla="*/ 83 h 161"/>
                <a:gd name="T60" fmla="*/ 489 w 495"/>
                <a:gd name="T61" fmla="*/ 95 h 161"/>
                <a:gd name="T62" fmla="*/ 457 w 495"/>
                <a:gd name="T63" fmla="*/ 131 h 161"/>
                <a:gd name="T64" fmla="*/ 452 w 495"/>
                <a:gd name="T65" fmla="*/ 146 h 161"/>
                <a:gd name="T66" fmla="*/ 444 w 495"/>
                <a:gd name="T67" fmla="*/ 161 h 161"/>
                <a:gd name="T68" fmla="*/ 426 w 495"/>
                <a:gd name="T69" fmla="*/ 158 h 161"/>
                <a:gd name="T70" fmla="*/ 414 w 495"/>
                <a:gd name="T71" fmla="*/ 155 h 161"/>
                <a:gd name="T72" fmla="*/ 402 w 495"/>
                <a:gd name="T73" fmla="*/ 144 h 161"/>
                <a:gd name="T74" fmla="*/ 394 w 495"/>
                <a:gd name="T75" fmla="*/ 138 h 161"/>
                <a:gd name="T76" fmla="*/ 378 w 495"/>
                <a:gd name="T77" fmla="*/ 126 h 161"/>
                <a:gd name="T78" fmla="*/ 372 w 495"/>
                <a:gd name="T79" fmla="*/ 135 h 161"/>
                <a:gd name="T80" fmla="*/ 354 w 495"/>
                <a:gd name="T81" fmla="*/ 138 h 161"/>
                <a:gd name="T82" fmla="*/ 342 w 495"/>
                <a:gd name="T83" fmla="*/ 141 h 161"/>
                <a:gd name="T84" fmla="*/ 327 w 495"/>
                <a:gd name="T85" fmla="*/ 134 h 161"/>
                <a:gd name="T86" fmla="*/ 319 w 495"/>
                <a:gd name="T87" fmla="*/ 128 h 161"/>
                <a:gd name="T88" fmla="*/ 309 w 495"/>
                <a:gd name="T89" fmla="*/ 124 h 161"/>
                <a:gd name="T90" fmla="*/ 294 w 495"/>
                <a:gd name="T91" fmla="*/ 129 h 161"/>
                <a:gd name="T92" fmla="*/ 286 w 495"/>
                <a:gd name="T93" fmla="*/ 130 h 161"/>
                <a:gd name="T94" fmla="*/ 276 w 495"/>
                <a:gd name="T95" fmla="*/ 133 h 161"/>
                <a:gd name="T96" fmla="*/ 268 w 495"/>
                <a:gd name="T97" fmla="*/ 136 h 161"/>
                <a:gd name="T98" fmla="*/ 245 w 495"/>
                <a:gd name="T99" fmla="*/ 137 h 161"/>
                <a:gd name="T100" fmla="*/ 233 w 495"/>
                <a:gd name="T101" fmla="*/ 141 h 161"/>
                <a:gd name="T102" fmla="*/ 186 w 495"/>
                <a:gd name="T103" fmla="*/ 151 h 161"/>
                <a:gd name="T104" fmla="*/ 157 w 495"/>
                <a:gd name="T105" fmla="*/ 138 h 161"/>
                <a:gd name="T106" fmla="*/ 143 w 495"/>
                <a:gd name="T107" fmla="*/ 136 h 161"/>
                <a:gd name="T108" fmla="*/ 134 w 495"/>
                <a:gd name="T109" fmla="*/ 128 h 161"/>
                <a:gd name="T110" fmla="*/ 124 w 495"/>
                <a:gd name="T111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5" h="161">
                  <a:moveTo>
                    <a:pt x="119" y="116"/>
                  </a:moveTo>
                  <a:lnTo>
                    <a:pt x="113" y="117"/>
                  </a:lnTo>
                  <a:lnTo>
                    <a:pt x="110" y="116"/>
                  </a:lnTo>
                  <a:lnTo>
                    <a:pt x="102" y="112"/>
                  </a:lnTo>
                  <a:lnTo>
                    <a:pt x="96" y="110"/>
                  </a:lnTo>
                  <a:lnTo>
                    <a:pt x="77" y="98"/>
                  </a:lnTo>
                  <a:lnTo>
                    <a:pt x="72" y="97"/>
                  </a:lnTo>
                  <a:lnTo>
                    <a:pt x="60" y="96"/>
                  </a:lnTo>
                  <a:lnTo>
                    <a:pt x="56" y="94"/>
                  </a:lnTo>
                  <a:lnTo>
                    <a:pt x="51" y="94"/>
                  </a:lnTo>
                  <a:lnTo>
                    <a:pt x="47" y="93"/>
                  </a:lnTo>
                  <a:lnTo>
                    <a:pt x="18" y="89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24" y="66"/>
                  </a:lnTo>
                  <a:lnTo>
                    <a:pt x="22" y="63"/>
                  </a:lnTo>
                  <a:lnTo>
                    <a:pt x="37" y="62"/>
                  </a:lnTo>
                  <a:lnTo>
                    <a:pt x="41" y="59"/>
                  </a:lnTo>
                  <a:lnTo>
                    <a:pt x="40" y="51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52" y="51"/>
                  </a:lnTo>
                  <a:lnTo>
                    <a:pt x="64" y="53"/>
                  </a:lnTo>
                  <a:lnTo>
                    <a:pt x="76" y="46"/>
                  </a:lnTo>
                  <a:lnTo>
                    <a:pt x="78" y="41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81" y="29"/>
                  </a:lnTo>
                  <a:lnTo>
                    <a:pt x="92" y="30"/>
                  </a:lnTo>
                  <a:lnTo>
                    <a:pt x="102" y="32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8" y="23"/>
                  </a:lnTo>
                  <a:lnTo>
                    <a:pt x="132" y="20"/>
                  </a:lnTo>
                  <a:lnTo>
                    <a:pt x="138" y="18"/>
                  </a:lnTo>
                  <a:lnTo>
                    <a:pt x="141" y="13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7" y="0"/>
                  </a:lnTo>
                  <a:lnTo>
                    <a:pt x="174" y="3"/>
                  </a:lnTo>
                  <a:lnTo>
                    <a:pt x="176" y="4"/>
                  </a:lnTo>
                  <a:lnTo>
                    <a:pt x="179" y="6"/>
                  </a:lnTo>
                  <a:lnTo>
                    <a:pt x="183" y="6"/>
                  </a:lnTo>
                  <a:lnTo>
                    <a:pt x="186" y="7"/>
                  </a:lnTo>
                  <a:lnTo>
                    <a:pt x="189" y="4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4"/>
                  </a:lnTo>
                  <a:lnTo>
                    <a:pt x="201" y="4"/>
                  </a:lnTo>
                  <a:lnTo>
                    <a:pt x="204" y="4"/>
                  </a:lnTo>
                  <a:lnTo>
                    <a:pt x="210" y="6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31" y="14"/>
                  </a:lnTo>
                  <a:lnTo>
                    <a:pt x="236" y="14"/>
                  </a:lnTo>
                  <a:lnTo>
                    <a:pt x="239" y="14"/>
                  </a:lnTo>
                  <a:lnTo>
                    <a:pt x="247" y="20"/>
                  </a:lnTo>
                  <a:lnTo>
                    <a:pt x="251" y="21"/>
                  </a:lnTo>
                  <a:lnTo>
                    <a:pt x="261" y="23"/>
                  </a:lnTo>
                  <a:lnTo>
                    <a:pt x="264" y="24"/>
                  </a:lnTo>
                  <a:lnTo>
                    <a:pt x="268" y="25"/>
                  </a:lnTo>
                  <a:lnTo>
                    <a:pt x="279" y="28"/>
                  </a:lnTo>
                  <a:lnTo>
                    <a:pt x="287" y="30"/>
                  </a:lnTo>
                  <a:lnTo>
                    <a:pt x="294" y="31"/>
                  </a:lnTo>
                  <a:lnTo>
                    <a:pt x="298" y="32"/>
                  </a:lnTo>
                  <a:lnTo>
                    <a:pt x="304" y="33"/>
                  </a:lnTo>
                  <a:lnTo>
                    <a:pt x="308" y="34"/>
                  </a:lnTo>
                  <a:lnTo>
                    <a:pt x="314" y="36"/>
                  </a:lnTo>
                  <a:lnTo>
                    <a:pt x="317" y="37"/>
                  </a:lnTo>
                  <a:lnTo>
                    <a:pt x="332" y="40"/>
                  </a:lnTo>
                  <a:lnTo>
                    <a:pt x="341" y="43"/>
                  </a:lnTo>
                  <a:lnTo>
                    <a:pt x="345" y="44"/>
                  </a:lnTo>
                  <a:lnTo>
                    <a:pt x="352" y="46"/>
                  </a:lnTo>
                  <a:lnTo>
                    <a:pt x="359" y="47"/>
                  </a:lnTo>
                  <a:lnTo>
                    <a:pt x="376" y="47"/>
                  </a:lnTo>
                  <a:lnTo>
                    <a:pt x="393" y="47"/>
                  </a:lnTo>
                  <a:lnTo>
                    <a:pt x="407" y="48"/>
                  </a:lnTo>
                  <a:lnTo>
                    <a:pt x="416" y="47"/>
                  </a:lnTo>
                  <a:lnTo>
                    <a:pt x="434" y="56"/>
                  </a:lnTo>
                  <a:lnTo>
                    <a:pt x="431" y="59"/>
                  </a:lnTo>
                  <a:lnTo>
                    <a:pt x="436" y="64"/>
                  </a:lnTo>
                  <a:lnTo>
                    <a:pt x="435" y="67"/>
                  </a:lnTo>
                  <a:lnTo>
                    <a:pt x="435" y="79"/>
                  </a:lnTo>
                  <a:lnTo>
                    <a:pt x="450" y="81"/>
                  </a:lnTo>
                  <a:lnTo>
                    <a:pt x="462" y="86"/>
                  </a:lnTo>
                  <a:lnTo>
                    <a:pt x="479" y="83"/>
                  </a:lnTo>
                  <a:lnTo>
                    <a:pt x="485" y="84"/>
                  </a:lnTo>
                  <a:lnTo>
                    <a:pt x="495" y="86"/>
                  </a:lnTo>
                  <a:lnTo>
                    <a:pt x="489" y="95"/>
                  </a:lnTo>
                  <a:lnTo>
                    <a:pt x="459" y="123"/>
                  </a:lnTo>
                  <a:lnTo>
                    <a:pt x="458" y="126"/>
                  </a:lnTo>
                  <a:lnTo>
                    <a:pt x="457" y="131"/>
                  </a:lnTo>
                  <a:lnTo>
                    <a:pt x="456" y="136"/>
                  </a:lnTo>
                  <a:lnTo>
                    <a:pt x="454" y="142"/>
                  </a:lnTo>
                  <a:lnTo>
                    <a:pt x="452" y="146"/>
                  </a:lnTo>
                  <a:lnTo>
                    <a:pt x="451" y="148"/>
                  </a:lnTo>
                  <a:lnTo>
                    <a:pt x="450" y="154"/>
                  </a:lnTo>
                  <a:lnTo>
                    <a:pt x="444" y="161"/>
                  </a:lnTo>
                  <a:lnTo>
                    <a:pt x="438" y="160"/>
                  </a:lnTo>
                  <a:lnTo>
                    <a:pt x="432" y="160"/>
                  </a:lnTo>
                  <a:lnTo>
                    <a:pt x="426" y="158"/>
                  </a:lnTo>
                  <a:lnTo>
                    <a:pt x="422" y="159"/>
                  </a:lnTo>
                  <a:lnTo>
                    <a:pt x="417" y="156"/>
                  </a:lnTo>
                  <a:lnTo>
                    <a:pt x="414" y="155"/>
                  </a:lnTo>
                  <a:lnTo>
                    <a:pt x="412" y="153"/>
                  </a:lnTo>
                  <a:lnTo>
                    <a:pt x="407" y="151"/>
                  </a:lnTo>
                  <a:lnTo>
                    <a:pt x="402" y="144"/>
                  </a:lnTo>
                  <a:lnTo>
                    <a:pt x="400" y="143"/>
                  </a:lnTo>
                  <a:lnTo>
                    <a:pt x="396" y="139"/>
                  </a:lnTo>
                  <a:lnTo>
                    <a:pt x="394" y="138"/>
                  </a:lnTo>
                  <a:lnTo>
                    <a:pt x="389" y="135"/>
                  </a:lnTo>
                  <a:lnTo>
                    <a:pt x="385" y="130"/>
                  </a:lnTo>
                  <a:lnTo>
                    <a:pt x="378" y="126"/>
                  </a:lnTo>
                  <a:lnTo>
                    <a:pt x="373" y="127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64" y="138"/>
                  </a:lnTo>
                  <a:lnTo>
                    <a:pt x="359" y="137"/>
                  </a:lnTo>
                  <a:lnTo>
                    <a:pt x="354" y="138"/>
                  </a:lnTo>
                  <a:lnTo>
                    <a:pt x="350" y="140"/>
                  </a:lnTo>
                  <a:lnTo>
                    <a:pt x="346" y="141"/>
                  </a:lnTo>
                  <a:lnTo>
                    <a:pt x="342" y="141"/>
                  </a:lnTo>
                  <a:lnTo>
                    <a:pt x="336" y="138"/>
                  </a:lnTo>
                  <a:lnTo>
                    <a:pt x="329" y="134"/>
                  </a:lnTo>
                  <a:lnTo>
                    <a:pt x="327" y="134"/>
                  </a:lnTo>
                  <a:lnTo>
                    <a:pt x="326" y="131"/>
                  </a:lnTo>
                  <a:lnTo>
                    <a:pt x="321" y="130"/>
                  </a:lnTo>
                  <a:lnTo>
                    <a:pt x="319" y="128"/>
                  </a:lnTo>
                  <a:lnTo>
                    <a:pt x="316" y="126"/>
                  </a:lnTo>
                  <a:lnTo>
                    <a:pt x="314" y="123"/>
                  </a:lnTo>
                  <a:lnTo>
                    <a:pt x="309" y="124"/>
                  </a:lnTo>
                  <a:lnTo>
                    <a:pt x="305" y="124"/>
                  </a:lnTo>
                  <a:lnTo>
                    <a:pt x="302" y="124"/>
                  </a:lnTo>
                  <a:lnTo>
                    <a:pt x="294" y="129"/>
                  </a:lnTo>
                  <a:lnTo>
                    <a:pt x="292" y="129"/>
                  </a:lnTo>
                  <a:lnTo>
                    <a:pt x="289" y="129"/>
                  </a:lnTo>
                  <a:lnTo>
                    <a:pt x="286" y="130"/>
                  </a:lnTo>
                  <a:lnTo>
                    <a:pt x="284" y="132"/>
                  </a:lnTo>
                  <a:lnTo>
                    <a:pt x="279" y="135"/>
                  </a:lnTo>
                  <a:lnTo>
                    <a:pt x="276" y="133"/>
                  </a:lnTo>
                  <a:lnTo>
                    <a:pt x="271" y="132"/>
                  </a:lnTo>
                  <a:lnTo>
                    <a:pt x="269" y="134"/>
                  </a:lnTo>
                  <a:lnTo>
                    <a:pt x="268" y="136"/>
                  </a:lnTo>
                  <a:lnTo>
                    <a:pt x="251" y="136"/>
                  </a:lnTo>
                  <a:lnTo>
                    <a:pt x="248" y="136"/>
                  </a:lnTo>
                  <a:lnTo>
                    <a:pt x="245" y="137"/>
                  </a:lnTo>
                  <a:lnTo>
                    <a:pt x="241" y="137"/>
                  </a:lnTo>
                  <a:lnTo>
                    <a:pt x="238" y="139"/>
                  </a:lnTo>
                  <a:lnTo>
                    <a:pt x="233" y="141"/>
                  </a:lnTo>
                  <a:lnTo>
                    <a:pt x="228" y="142"/>
                  </a:lnTo>
                  <a:lnTo>
                    <a:pt x="215" y="143"/>
                  </a:lnTo>
                  <a:lnTo>
                    <a:pt x="186" y="151"/>
                  </a:lnTo>
                  <a:lnTo>
                    <a:pt x="169" y="147"/>
                  </a:lnTo>
                  <a:lnTo>
                    <a:pt x="160" y="140"/>
                  </a:lnTo>
                  <a:lnTo>
                    <a:pt x="157" y="138"/>
                  </a:lnTo>
                  <a:lnTo>
                    <a:pt x="153" y="136"/>
                  </a:lnTo>
                  <a:lnTo>
                    <a:pt x="146" y="134"/>
                  </a:lnTo>
                  <a:lnTo>
                    <a:pt x="143" y="136"/>
                  </a:lnTo>
                  <a:lnTo>
                    <a:pt x="140" y="132"/>
                  </a:lnTo>
                  <a:lnTo>
                    <a:pt x="136" y="131"/>
                  </a:lnTo>
                  <a:lnTo>
                    <a:pt x="134" y="128"/>
                  </a:lnTo>
                  <a:lnTo>
                    <a:pt x="130" y="120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1" y="117"/>
                  </a:lnTo>
                  <a:lnTo>
                    <a:pt x="119" y="1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8" name="Maunabo">
              <a:extLst>
                <a:ext uri="{FF2B5EF4-FFF2-40B4-BE49-F238E27FC236}">
                  <a16:creationId xmlns:a16="http://schemas.microsoft.com/office/drawing/2014/main" id="{1DDB1EA7-8C6D-20AC-D333-C0A139B8C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576" y="2265477"/>
              <a:ext cx="668222" cy="402079"/>
            </a:xfrm>
            <a:custGeom>
              <a:avLst/>
              <a:gdLst>
                <a:gd name="T0" fmla="*/ 104 w 317"/>
                <a:gd name="T1" fmla="*/ 158 h 186"/>
                <a:gd name="T2" fmla="*/ 180 w 317"/>
                <a:gd name="T3" fmla="*/ 183 h 186"/>
                <a:gd name="T4" fmla="*/ 191 w 317"/>
                <a:gd name="T5" fmla="*/ 178 h 186"/>
                <a:gd name="T6" fmla="*/ 230 w 317"/>
                <a:gd name="T7" fmla="*/ 160 h 186"/>
                <a:gd name="T8" fmla="*/ 262 w 317"/>
                <a:gd name="T9" fmla="*/ 133 h 186"/>
                <a:gd name="T10" fmla="*/ 280 w 317"/>
                <a:gd name="T11" fmla="*/ 126 h 186"/>
                <a:gd name="T12" fmla="*/ 317 w 317"/>
                <a:gd name="T13" fmla="*/ 114 h 186"/>
                <a:gd name="T14" fmla="*/ 302 w 317"/>
                <a:gd name="T15" fmla="*/ 99 h 186"/>
                <a:gd name="T16" fmla="*/ 300 w 317"/>
                <a:gd name="T17" fmla="*/ 93 h 186"/>
                <a:gd name="T18" fmla="*/ 285 w 317"/>
                <a:gd name="T19" fmla="*/ 81 h 186"/>
                <a:gd name="T20" fmla="*/ 277 w 317"/>
                <a:gd name="T21" fmla="*/ 81 h 186"/>
                <a:gd name="T22" fmla="*/ 256 w 317"/>
                <a:gd name="T23" fmla="*/ 91 h 186"/>
                <a:gd name="T24" fmla="*/ 250 w 317"/>
                <a:gd name="T25" fmla="*/ 91 h 186"/>
                <a:gd name="T26" fmla="*/ 246 w 317"/>
                <a:gd name="T27" fmla="*/ 85 h 186"/>
                <a:gd name="T28" fmla="*/ 192 w 317"/>
                <a:gd name="T29" fmla="*/ 61 h 186"/>
                <a:gd name="T30" fmla="*/ 186 w 317"/>
                <a:gd name="T31" fmla="*/ 59 h 186"/>
                <a:gd name="T32" fmla="*/ 179 w 317"/>
                <a:gd name="T33" fmla="*/ 60 h 186"/>
                <a:gd name="T34" fmla="*/ 172 w 317"/>
                <a:gd name="T35" fmla="*/ 63 h 186"/>
                <a:gd name="T36" fmla="*/ 169 w 317"/>
                <a:gd name="T37" fmla="*/ 62 h 186"/>
                <a:gd name="T38" fmla="*/ 154 w 317"/>
                <a:gd name="T39" fmla="*/ 61 h 186"/>
                <a:gd name="T40" fmla="*/ 126 w 317"/>
                <a:gd name="T41" fmla="*/ 56 h 186"/>
                <a:gd name="T42" fmla="*/ 99 w 317"/>
                <a:gd name="T43" fmla="*/ 38 h 186"/>
                <a:gd name="T44" fmla="*/ 82 w 317"/>
                <a:gd name="T45" fmla="*/ 34 h 186"/>
                <a:gd name="T46" fmla="*/ 71 w 317"/>
                <a:gd name="T47" fmla="*/ 22 h 186"/>
                <a:gd name="T48" fmla="*/ 60 w 317"/>
                <a:gd name="T49" fmla="*/ 16 h 186"/>
                <a:gd name="T50" fmla="*/ 51 w 317"/>
                <a:gd name="T51" fmla="*/ 16 h 186"/>
                <a:gd name="T52" fmla="*/ 33 w 317"/>
                <a:gd name="T53" fmla="*/ 9 h 186"/>
                <a:gd name="T54" fmla="*/ 26 w 317"/>
                <a:gd name="T55" fmla="*/ 5 h 186"/>
                <a:gd name="T56" fmla="*/ 11 w 317"/>
                <a:gd name="T57" fmla="*/ 5 h 186"/>
                <a:gd name="T58" fmla="*/ 3 w 317"/>
                <a:gd name="T59" fmla="*/ 4 h 186"/>
                <a:gd name="T60" fmla="*/ 1 w 317"/>
                <a:gd name="T61" fmla="*/ 12 h 186"/>
                <a:gd name="T62" fmla="*/ 15 w 317"/>
                <a:gd name="T63" fmla="*/ 60 h 186"/>
                <a:gd name="T64" fmla="*/ 30 w 317"/>
                <a:gd name="T65" fmla="*/ 65 h 186"/>
                <a:gd name="T66" fmla="*/ 51 w 317"/>
                <a:gd name="T67" fmla="*/ 76 h 186"/>
                <a:gd name="T68" fmla="*/ 63 w 317"/>
                <a:gd name="T69" fmla="*/ 75 h 186"/>
                <a:gd name="T70" fmla="*/ 81 w 317"/>
                <a:gd name="T71" fmla="*/ 91 h 186"/>
                <a:gd name="T72" fmla="*/ 77 w 317"/>
                <a:gd name="T73" fmla="*/ 110 h 186"/>
                <a:gd name="T74" fmla="*/ 83 w 317"/>
                <a:gd name="T75" fmla="*/ 127 h 186"/>
                <a:gd name="T76" fmla="*/ 98 w 317"/>
                <a:gd name="T77" fmla="*/ 14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186">
                  <a:moveTo>
                    <a:pt x="98" y="145"/>
                  </a:moveTo>
                  <a:lnTo>
                    <a:pt x="104" y="158"/>
                  </a:lnTo>
                  <a:lnTo>
                    <a:pt x="116" y="159"/>
                  </a:lnTo>
                  <a:lnTo>
                    <a:pt x="180" y="183"/>
                  </a:lnTo>
                  <a:lnTo>
                    <a:pt x="182" y="186"/>
                  </a:lnTo>
                  <a:lnTo>
                    <a:pt x="191" y="178"/>
                  </a:lnTo>
                  <a:lnTo>
                    <a:pt x="213" y="163"/>
                  </a:lnTo>
                  <a:lnTo>
                    <a:pt x="230" y="160"/>
                  </a:lnTo>
                  <a:lnTo>
                    <a:pt x="259" y="138"/>
                  </a:lnTo>
                  <a:lnTo>
                    <a:pt x="262" y="133"/>
                  </a:lnTo>
                  <a:lnTo>
                    <a:pt x="275" y="125"/>
                  </a:lnTo>
                  <a:lnTo>
                    <a:pt x="280" y="126"/>
                  </a:lnTo>
                  <a:lnTo>
                    <a:pt x="291" y="126"/>
                  </a:lnTo>
                  <a:lnTo>
                    <a:pt x="317" y="114"/>
                  </a:lnTo>
                  <a:lnTo>
                    <a:pt x="302" y="102"/>
                  </a:lnTo>
                  <a:lnTo>
                    <a:pt x="302" y="99"/>
                  </a:lnTo>
                  <a:lnTo>
                    <a:pt x="301" y="96"/>
                  </a:lnTo>
                  <a:lnTo>
                    <a:pt x="300" y="93"/>
                  </a:lnTo>
                  <a:lnTo>
                    <a:pt x="289" y="86"/>
                  </a:lnTo>
                  <a:lnTo>
                    <a:pt x="285" y="81"/>
                  </a:lnTo>
                  <a:lnTo>
                    <a:pt x="281" y="81"/>
                  </a:lnTo>
                  <a:lnTo>
                    <a:pt x="277" y="81"/>
                  </a:lnTo>
                  <a:lnTo>
                    <a:pt x="262" y="87"/>
                  </a:lnTo>
                  <a:lnTo>
                    <a:pt x="256" y="91"/>
                  </a:lnTo>
                  <a:lnTo>
                    <a:pt x="253" y="93"/>
                  </a:lnTo>
                  <a:lnTo>
                    <a:pt x="250" y="91"/>
                  </a:lnTo>
                  <a:lnTo>
                    <a:pt x="248" y="85"/>
                  </a:lnTo>
                  <a:lnTo>
                    <a:pt x="246" y="85"/>
                  </a:lnTo>
                  <a:lnTo>
                    <a:pt x="229" y="71"/>
                  </a:lnTo>
                  <a:lnTo>
                    <a:pt x="192" y="61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3" y="59"/>
                  </a:lnTo>
                  <a:lnTo>
                    <a:pt x="179" y="60"/>
                  </a:lnTo>
                  <a:lnTo>
                    <a:pt x="177" y="63"/>
                  </a:lnTo>
                  <a:lnTo>
                    <a:pt x="172" y="63"/>
                  </a:lnTo>
                  <a:lnTo>
                    <a:pt x="170" y="61"/>
                  </a:lnTo>
                  <a:lnTo>
                    <a:pt x="169" y="62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0" y="59"/>
                  </a:lnTo>
                  <a:lnTo>
                    <a:pt x="126" y="56"/>
                  </a:lnTo>
                  <a:lnTo>
                    <a:pt x="108" y="46"/>
                  </a:lnTo>
                  <a:lnTo>
                    <a:pt x="99" y="38"/>
                  </a:lnTo>
                  <a:lnTo>
                    <a:pt x="92" y="35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2"/>
                  </a:lnTo>
                  <a:lnTo>
                    <a:pt x="64" y="18"/>
                  </a:lnTo>
                  <a:lnTo>
                    <a:pt x="60" y="16"/>
                  </a:lnTo>
                  <a:lnTo>
                    <a:pt x="57" y="14"/>
                  </a:lnTo>
                  <a:lnTo>
                    <a:pt x="51" y="16"/>
                  </a:lnTo>
                  <a:lnTo>
                    <a:pt x="40" y="18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12"/>
                  </a:lnTo>
                  <a:lnTo>
                    <a:pt x="4" y="20"/>
                  </a:lnTo>
                  <a:lnTo>
                    <a:pt x="15" y="60"/>
                  </a:lnTo>
                  <a:lnTo>
                    <a:pt x="21" y="64"/>
                  </a:lnTo>
                  <a:lnTo>
                    <a:pt x="30" y="65"/>
                  </a:lnTo>
                  <a:lnTo>
                    <a:pt x="37" y="82"/>
                  </a:lnTo>
                  <a:lnTo>
                    <a:pt x="51" y="76"/>
                  </a:lnTo>
                  <a:lnTo>
                    <a:pt x="55" y="76"/>
                  </a:lnTo>
                  <a:lnTo>
                    <a:pt x="63" y="75"/>
                  </a:lnTo>
                  <a:lnTo>
                    <a:pt x="81" y="86"/>
                  </a:lnTo>
                  <a:lnTo>
                    <a:pt x="81" y="91"/>
                  </a:lnTo>
                  <a:lnTo>
                    <a:pt x="82" y="96"/>
                  </a:lnTo>
                  <a:lnTo>
                    <a:pt x="77" y="110"/>
                  </a:lnTo>
                  <a:lnTo>
                    <a:pt x="79" y="114"/>
                  </a:lnTo>
                  <a:lnTo>
                    <a:pt x="83" y="127"/>
                  </a:lnTo>
                  <a:lnTo>
                    <a:pt x="91" y="130"/>
                  </a:lnTo>
                  <a:lnTo>
                    <a:pt x="98" y="1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9" name="Mayagüez">
              <a:extLst>
                <a:ext uri="{FF2B5EF4-FFF2-40B4-BE49-F238E27FC236}">
                  <a16:creationId xmlns:a16="http://schemas.microsoft.com/office/drawing/2014/main" id="{3B2420A5-5B86-750D-BCBE-88F60A832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95" y="1208399"/>
              <a:ext cx="826319" cy="616088"/>
            </a:xfrm>
            <a:custGeom>
              <a:avLst/>
              <a:gdLst>
                <a:gd name="T0" fmla="*/ 233 w 392"/>
                <a:gd name="T1" fmla="*/ 282 h 285"/>
                <a:gd name="T2" fmla="*/ 237 w 392"/>
                <a:gd name="T3" fmla="*/ 264 h 285"/>
                <a:gd name="T4" fmla="*/ 264 w 392"/>
                <a:gd name="T5" fmla="*/ 232 h 285"/>
                <a:gd name="T6" fmla="*/ 294 w 392"/>
                <a:gd name="T7" fmla="*/ 232 h 285"/>
                <a:gd name="T8" fmla="*/ 318 w 392"/>
                <a:gd name="T9" fmla="*/ 223 h 285"/>
                <a:gd name="T10" fmla="*/ 355 w 392"/>
                <a:gd name="T11" fmla="*/ 210 h 285"/>
                <a:gd name="T12" fmla="*/ 366 w 392"/>
                <a:gd name="T13" fmla="*/ 202 h 285"/>
                <a:gd name="T14" fmla="*/ 391 w 392"/>
                <a:gd name="T15" fmla="*/ 188 h 285"/>
                <a:gd name="T16" fmla="*/ 386 w 392"/>
                <a:gd name="T17" fmla="*/ 170 h 285"/>
                <a:gd name="T18" fmla="*/ 384 w 392"/>
                <a:gd name="T19" fmla="*/ 158 h 285"/>
                <a:gd name="T20" fmla="*/ 369 w 392"/>
                <a:gd name="T21" fmla="*/ 150 h 285"/>
                <a:gd name="T22" fmla="*/ 356 w 392"/>
                <a:gd name="T23" fmla="*/ 144 h 285"/>
                <a:gd name="T24" fmla="*/ 351 w 392"/>
                <a:gd name="T25" fmla="*/ 125 h 285"/>
                <a:gd name="T26" fmla="*/ 334 w 392"/>
                <a:gd name="T27" fmla="*/ 113 h 285"/>
                <a:gd name="T28" fmla="*/ 321 w 392"/>
                <a:gd name="T29" fmla="*/ 107 h 285"/>
                <a:gd name="T30" fmla="*/ 312 w 392"/>
                <a:gd name="T31" fmla="*/ 98 h 285"/>
                <a:gd name="T32" fmla="*/ 305 w 392"/>
                <a:gd name="T33" fmla="*/ 77 h 285"/>
                <a:gd name="T34" fmla="*/ 303 w 392"/>
                <a:gd name="T35" fmla="*/ 66 h 285"/>
                <a:gd name="T36" fmla="*/ 277 w 392"/>
                <a:gd name="T37" fmla="*/ 62 h 285"/>
                <a:gd name="T38" fmla="*/ 261 w 392"/>
                <a:gd name="T39" fmla="*/ 58 h 285"/>
                <a:gd name="T40" fmla="*/ 247 w 392"/>
                <a:gd name="T41" fmla="*/ 44 h 285"/>
                <a:gd name="T42" fmla="*/ 234 w 392"/>
                <a:gd name="T43" fmla="*/ 54 h 285"/>
                <a:gd name="T44" fmla="*/ 222 w 392"/>
                <a:gd name="T45" fmla="*/ 54 h 285"/>
                <a:gd name="T46" fmla="*/ 205 w 392"/>
                <a:gd name="T47" fmla="*/ 47 h 285"/>
                <a:gd name="T48" fmla="*/ 184 w 392"/>
                <a:gd name="T49" fmla="*/ 49 h 285"/>
                <a:gd name="T50" fmla="*/ 173 w 392"/>
                <a:gd name="T51" fmla="*/ 58 h 285"/>
                <a:gd name="T52" fmla="*/ 154 w 392"/>
                <a:gd name="T53" fmla="*/ 64 h 285"/>
                <a:gd name="T54" fmla="*/ 129 w 392"/>
                <a:gd name="T55" fmla="*/ 64 h 285"/>
                <a:gd name="T56" fmla="*/ 122 w 392"/>
                <a:gd name="T57" fmla="*/ 54 h 285"/>
                <a:gd name="T58" fmla="*/ 114 w 392"/>
                <a:gd name="T59" fmla="*/ 33 h 285"/>
                <a:gd name="T60" fmla="*/ 119 w 392"/>
                <a:gd name="T61" fmla="*/ 24 h 285"/>
                <a:gd name="T62" fmla="*/ 113 w 392"/>
                <a:gd name="T63" fmla="*/ 18 h 285"/>
                <a:gd name="T64" fmla="*/ 105 w 392"/>
                <a:gd name="T65" fmla="*/ 15 h 285"/>
                <a:gd name="T66" fmla="*/ 104 w 392"/>
                <a:gd name="T67" fmla="*/ 11 h 285"/>
                <a:gd name="T68" fmla="*/ 97 w 392"/>
                <a:gd name="T69" fmla="*/ 5 h 285"/>
                <a:gd name="T70" fmla="*/ 90 w 392"/>
                <a:gd name="T71" fmla="*/ 8 h 285"/>
                <a:gd name="T72" fmla="*/ 80 w 392"/>
                <a:gd name="T73" fmla="*/ 11 h 285"/>
                <a:gd name="T74" fmla="*/ 63 w 392"/>
                <a:gd name="T75" fmla="*/ 0 h 285"/>
                <a:gd name="T76" fmla="*/ 48 w 392"/>
                <a:gd name="T77" fmla="*/ 8 h 285"/>
                <a:gd name="T78" fmla="*/ 25 w 392"/>
                <a:gd name="T79" fmla="*/ 13 h 285"/>
                <a:gd name="T80" fmla="*/ 4 w 392"/>
                <a:gd name="T81" fmla="*/ 14 h 285"/>
                <a:gd name="T82" fmla="*/ 24 w 392"/>
                <a:gd name="T83" fmla="*/ 50 h 285"/>
                <a:gd name="T84" fmla="*/ 33 w 392"/>
                <a:gd name="T85" fmla="*/ 85 h 285"/>
                <a:gd name="T86" fmla="*/ 34 w 392"/>
                <a:gd name="T87" fmla="*/ 109 h 285"/>
                <a:gd name="T88" fmla="*/ 67 w 392"/>
                <a:gd name="T89" fmla="*/ 136 h 285"/>
                <a:gd name="T90" fmla="*/ 76 w 392"/>
                <a:gd name="T91" fmla="*/ 149 h 285"/>
                <a:gd name="T92" fmla="*/ 80 w 392"/>
                <a:gd name="T93" fmla="*/ 165 h 285"/>
                <a:gd name="T94" fmla="*/ 71 w 392"/>
                <a:gd name="T95" fmla="*/ 184 h 285"/>
                <a:gd name="T96" fmla="*/ 38 w 392"/>
                <a:gd name="T97" fmla="*/ 215 h 285"/>
                <a:gd name="T98" fmla="*/ 20 w 392"/>
                <a:gd name="T99" fmla="*/ 245 h 285"/>
                <a:gd name="T100" fmla="*/ 36 w 392"/>
                <a:gd name="T101" fmla="*/ 260 h 285"/>
                <a:gd name="T102" fmla="*/ 50 w 392"/>
                <a:gd name="T103" fmla="*/ 266 h 285"/>
                <a:gd name="T104" fmla="*/ 66 w 392"/>
                <a:gd name="T105" fmla="*/ 272 h 285"/>
                <a:gd name="T106" fmla="*/ 89 w 392"/>
                <a:gd name="T107" fmla="*/ 274 h 285"/>
                <a:gd name="T108" fmla="*/ 107 w 392"/>
                <a:gd name="T109" fmla="*/ 273 h 285"/>
                <a:gd name="T110" fmla="*/ 116 w 392"/>
                <a:gd name="T111" fmla="*/ 278 h 285"/>
                <a:gd name="T112" fmla="*/ 129 w 392"/>
                <a:gd name="T113" fmla="*/ 269 h 285"/>
                <a:gd name="T114" fmla="*/ 160 w 392"/>
                <a:gd name="T115" fmla="*/ 265 h 285"/>
                <a:gd name="T116" fmla="*/ 182 w 392"/>
                <a:gd name="T117" fmla="*/ 261 h 285"/>
                <a:gd name="T118" fmla="*/ 207 w 392"/>
                <a:gd name="T119" fmla="*/ 2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2" h="285">
                  <a:moveTo>
                    <a:pt x="215" y="272"/>
                  </a:moveTo>
                  <a:lnTo>
                    <a:pt x="227" y="282"/>
                  </a:lnTo>
                  <a:lnTo>
                    <a:pt x="233" y="285"/>
                  </a:lnTo>
                  <a:lnTo>
                    <a:pt x="233" y="282"/>
                  </a:lnTo>
                  <a:lnTo>
                    <a:pt x="232" y="278"/>
                  </a:lnTo>
                  <a:lnTo>
                    <a:pt x="234" y="270"/>
                  </a:lnTo>
                  <a:lnTo>
                    <a:pt x="235" y="267"/>
                  </a:lnTo>
                  <a:lnTo>
                    <a:pt x="237" y="264"/>
                  </a:lnTo>
                  <a:lnTo>
                    <a:pt x="235" y="254"/>
                  </a:lnTo>
                  <a:lnTo>
                    <a:pt x="237" y="251"/>
                  </a:lnTo>
                  <a:lnTo>
                    <a:pt x="255" y="240"/>
                  </a:lnTo>
                  <a:lnTo>
                    <a:pt x="264" y="232"/>
                  </a:lnTo>
                  <a:lnTo>
                    <a:pt x="267" y="231"/>
                  </a:lnTo>
                  <a:lnTo>
                    <a:pt x="286" y="233"/>
                  </a:lnTo>
                  <a:lnTo>
                    <a:pt x="292" y="229"/>
                  </a:lnTo>
                  <a:lnTo>
                    <a:pt x="294" y="232"/>
                  </a:lnTo>
                  <a:lnTo>
                    <a:pt x="307" y="231"/>
                  </a:lnTo>
                  <a:lnTo>
                    <a:pt x="314" y="229"/>
                  </a:lnTo>
                  <a:lnTo>
                    <a:pt x="314" y="221"/>
                  </a:lnTo>
                  <a:lnTo>
                    <a:pt x="318" y="223"/>
                  </a:lnTo>
                  <a:lnTo>
                    <a:pt x="338" y="217"/>
                  </a:lnTo>
                  <a:lnTo>
                    <a:pt x="336" y="214"/>
                  </a:lnTo>
                  <a:lnTo>
                    <a:pt x="351" y="213"/>
                  </a:lnTo>
                  <a:lnTo>
                    <a:pt x="355" y="210"/>
                  </a:lnTo>
                  <a:lnTo>
                    <a:pt x="354" y="202"/>
                  </a:lnTo>
                  <a:lnTo>
                    <a:pt x="359" y="204"/>
                  </a:lnTo>
                  <a:lnTo>
                    <a:pt x="361" y="203"/>
                  </a:lnTo>
                  <a:lnTo>
                    <a:pt x="366" y="202"/>
                  </a:lnTo>
                  <a:lnTo>
                    <a:pt x="378" y="204"/>
                  </a:lnTo>
                  <a:lnTo>
                    <a:pt x="390" y="197"/>
                  </a:lnTo>
                  <a:lnTo>
                    <a:pt x="392" y="192"/>
                  </a:lnTo>
                  <a:lnTo>
                    <a:pt x="391" y="188"/>
                  </a:lnTo>
                  <a:lnTo>
                    <a:pt x="389" y="184"/>
                  </a:lnTo>
                  <a:lnTo>
                    <a:pt x="387" y="179"/>
                  </a:lnTo>
                  <a:lnTo>
                    <a:pt x="385" y="176"/>
                  </a:lnTo>
                  <a:lnTo>
                    <a:pt x="386" y="170"/>
                  </a:lnTo>
                  <a:lnTo>
                    <a:pt x="387" y="166"/>
                  </a:lnTo>
                  <a:lnTo>
                    <a:pt x="388" y="163"/>
                  </a:lnTo>
                  <a:lnTo>
                    <a:pt x="389" y="158"/>
                  </a:lnTo>
                  <a:lnTo>
                    <a:pt x="384" y="158"/>
                  </a:lnTo>
                  <a:lnTo>
                    <a:pt x="380" y="157"/>
                  </a:lnTo>
                  <a:lnTo>
                    <a:pt x="376" y="156"/>
                  </a:lnTo>
                  <a:lnTo>
                    <a:pt x="373" y="153"/>
                  </a:lnTo>
                  <a:lnTo>
                    <a:pt x="369" y="150"/>
                  </a:lnTo>
                  <a:lnTo>
                    <a:pt x="364" y="149"/>
                  </a:lnTo>
                  <a:lnTo>
                    <a:pt x="359" y="148"/>
                  </a:lnTo>
                  <a:lnTo>
                    <a:pt x="356" y="150"/>
                  </a:lnTo>
                  <a:lnTo>
                    <a:pt x="356" y="144"/>
                  </a:lnTo>
                  <a:lnTo>
                    <a:pt x="356" y="141"/>
                  </a:lnTo>
                  <a:lnTo>
                    <a:pt x="356" y="128"/>
                  </a:lnTo>
                  <a:lnTo>
                    <a:pt x="353" y="126"/>
                  </a:lnTo>
                  <a:lnTo>
                    <a:pt x="351" y="125"/>
                  </a:lnTo>
                  <a:lnTo>
                    <a:pt x="344" y="119"/>
                  </a:lnTo>
                  <a:lnTo>
                    <a:pt x="341" y="117"/>
                  </a:lnTo>
                  <a:lnTo>
                    <a:pt x="338" y="114"/>
                  </a:lnTo>
                  <a:lnTo>
                    <a:pt x="334" y="113"/>
                  </a:lnTo>
                  <a:lnTo>
                    <a:pt x="330" y="114"/>
                  </a:lnTo>
                  <a:lnTo>
                    <a:pt x="327" y="112"/>
                  </a:lnTo>
                  <a:lnTo>
                    <a:pt x="324" y="108"/>
                  </a:lnTo>
                  <a:lnTo>
                    <a:pt x="321" y="107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4" y="101"/>
                  </a:lnTo>
                  <a:lnTo>
                    <a:pt x="312" y="98"/>
                  </a:lnTo>
                  <a:lnTo>
                    <a:pt x="314" y="92"/>
                  </a:lnTo>
                  <a:lnTo>
                    <a:pt x="313" y="88"/>
                  </a:lnTo>
                  <a:lnTo>
                    <a:pt x="311" y="84"/>
                  </a:lnTo>
                  <a:lnTo>
                    <a:pt x="305" y="77"/>
                  </a:lnTo>
                  <a:lnTo>
                    <a:pt x="302" y="77"/>
                  </a:lnTo>
                  <a:lnTo>
                    <a:pt x="302" y="74"/>
                  </a:lnTo>
                  <a:lnTo>
                    <a:pt x="301" y="71"/>
                  </a:lnTo>
                  <a:lnTo>
                    <a:pt x="303" y="66"/>
                  </a:lnTo>
                  <a:lnTo>
                    <a:pt x="293" y="65"/>
                  </a:lnTo>
                  <a:lnTo>
                    <a:pt x="287" y="63"/>
                  </a:lnTo>
                  <a:lnTo>
                    <a:pt x="283" y="62"/>
                  </a:lnTo>
                  <a:lnTo>
                    <a:pt x="277" y="62"/>
                  </a:lnTo>
                  <a:lnTo>
                    <a:pt x="272" y="58"/>
                  </a:lnTo>
                  <a:lnTo>
                    <a:pt x="269" y="56"/>
                  </a:lnTo>
                  <a:lnTo>
                    <a:pt x="264" y="58"/>
                  </a:lnTo>
                  <a:lnTo>
                    <a:pt x="261" y="58"/>
                  </a:lnTo>
                  <a:lnTo>
                    <a:pt x="259" y="57"/>
                  </a:lnTo>
                  <a:lnTo>
                    <a:pt x="253" y="51"/>
                  </a:lnTo>
                  <a:lnTo>
                    <a:pt x="249" y="47"/>
                  </a:lnTo>
                  <a:lnTo>
                    <a:pt x="247" y="44"/>
                  </a:lnTo>
                  <a:lnTo>
                    <a:pt x="244" y="42"/>
                  </a:lnTo>
                  <a:lnTo>
                    <a:pt x="241" y="46"/>
                  </a:lnTo>
                  <a:lnTo>
                    <a:pt x="238" y="49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28" y="55"/>
                  </a:lnTo>
                  <a:lnTo>
                    <a:pt x="225" y="55"/>
                  </a:lnTo>
                  <a:lnTo>
                    <a:pt x="222" y="54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1" y="49"/>
                  </a:lnTo>
                  <a:lnTo>
                    <a:pt x="205" y="47"/>
                  </a:lnTo>
                  <a:lnTo>
                    <a:pt x="198" y="49"/>
                  </a:lnTo>
                  <a:lnTo>
                    <a:pt x="194" y="49"/>
                  </a:lnTo>
                  <a:lnTo>
                    <a:pt x="189" y="47"/>
                  </a:lnTo>
                  <a:lnTo>
                    <a:pt x="184" y="49"/>
                  </a:lnTo>
                  <a:lnTo>
                    <a:pt x="183" y="52"/>
                  </a:lnTo>
                  <a:lnTo>
                    <a:pt x="181" y="55"/>
                  </a:lnTo>
                  <a:lnTo>
                    <a:pt x="179" y="56"/>
                  </a:lnTo>
                  <a:lnTo>
                    <a:pt x="173" y="58"/>
                  </a:lnTo>
                  <a:lnTo>
                    <a:pt x="169" y="59"/>
                  </a:lnTo>
                  <a:lnTo>
                    <a:pt x="163" y="59"/>
                  </a:lnTo>
                  <a:lnTo>
                    <a:pt x="159" y="57"/>
                  </a:lnTo>
                  <a:lnTo>
                    <a:pt x="154" y="64"/>
                  </a:lnTo>
                  <a:lnTo>
                    <a:pt x="149" y="70"/>
                  </a:lnTo>
                  <a:lnTo>
                    <a:pt x="145" y="66"/>
                  </a:lnTo>
                  <a:lnTo>
                    <a:pt x="138" y="64"/>
                  </a:lnTo>
                  <a:lnTo>
                    <a:pt x="129" y="64"/>
                  </a:lnTo>
                  <a:lnTo>
                    <a:pt x="125" y="63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0" y="50"/>
                  </a:lnTo>
                  <a:lnTo>
                    <a:pt x="115" y="45"/>
                  </a:lnTo>
                  <a:lnTo>
                    <a:pt x="115" y="40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5" y="29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21" y="22"/>
                  </a:lnTo>
                  <a:lnTo>
                    <a:pt x="120" y="19"/>
                  </a:lnTo>
                  <a:lnTo>
                    <a:pt x="117" y="19"/>
                  </a:lnTo>
                  <a:lnTo>
                    <a:pt x="113" y="18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7" y="14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6" y="8"/>
                  </a:lnTo>
                  <a:lnTo>
                    <a:pt x="104" y="7"/>
                  </a:lnTo>
                  <a:lnTo>
                    <a:pt x="104" y="11"/>
                  </a:lnTo>
                  <a:lnTo>
                    <a:pt x="101" y="13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7" y="5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88" y="11"/>
                  </a:lnTo>
                  <a:lnTo>
                    <a:pt x="85" y="10"/>
                  </a:lnTo>
                  <a:lnTo>
                    <a:pt x="82" y="9"/>
                  </a:lnTo>
                  <a:lnTo>
                    <a:pt x="80" y="11"/>
                  </a:lnTo>
                  <a:lnTo>
                    <a:pt x="79" y="4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60" y="1"/>
                  </a:lnTo>
                  <a:lnTo>
                    <a:pt x="57" y="4"/>
                  </a:lnTo>
                  <a:lnTo>
                    <a:pt x="51" y="7"/>
                  </a:lnTo>
                  <a:lnTo>
                    <a:pt x="48" y="8"/>
                  </a:lnTo>
                  <a:lnTo>
                    <a:pt x="44" y="9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13" y="34"/>
                  </a:lnTo>
                  <a:lnTo>
                    <a:pt x="24" y="50"/>
                  </a:lnTo>
                  <a:lnTo>
                    <a:pt x="28" y="58"/>
                  </a:lnTo>
                  <a:lnTo>
                    <a:pt x="29" y="61"/>
                  </a:lnTo>
                  <a:lnTo>
                    <a:pt x="32" y="76"/>
                  </a:lnTo>
                  <a:lnTo>
                    <a:pt x="33" y="85"/>
                  </a:lnTo>
                  <a:lnTo>
                    <a:pt x="34" y="99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4" y="109"/>
                  </a:lnTo>
                  <a:lnTo>
                    <a:pt x="48" y="122"/>
                  </a:lnTo>
                  <a:lnTo>
                    <a:pt x="56" y="124"/>
                  </a:lnTo>
                  <a:lnTo>
                    <a:pt x="68" y="130"/>
                  </a:lnTo>
                  <a:lnTo>
                    <a:pt x="67" y="136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5" y="144"/>
                  </a:lnTo>
                  <a:lnTo>
                    <a:pt x="76" y="149"/>
                  </a:lnTo>
                  <a:lnTo>
                    <a:pt x="78" y="153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5"/>
                  </a:lnTo>
                  <a:lnTo>
                    <a:pt x="80" y="168"/>
                  </a:lnTo>
                  <a:lnTo>
                    <a:pt x="76" y="178"/>
                  </a:lnTo>
                  <a:lnTo>
                    <a:pt x="74" y="181"/>
                  </a:lnTo>
                  <a:lnTo>
                    <a:pt x="71" y="184"/>
                  </a:lnTo>
                  <a:lnTo>
                    <a:pt x="68" y="188"/>
                  </a:lnTo>
                  <a:lnTo>
                    <a:pt x="65" y="190"/>
                  </a:lnTo>
                  <a:lnTo>
                    <a:pt x="62" y="194"/>
                  </a:lnTo>
                  <a:lnTo>
                    <a:pt x="38" y="215"/>
                  </a:lnTo>
                  <a:lnTo>
                    <a:pt x="33" y="223"/>
                  </a:lnTo>
                  <a:lnTo>
                    <a:pt x="15" y="242"/>
                  </a:lnTo>
                  <a:lnTo>
                    <a:pt x="18" y="243"/>
                  </a:lnTo>
                  <a:lnTo>
                    <a:pt x="20" y="245"/>
                  </a:lnTo>
                  <a:lnTo>
                    <a:pt x="27" y="251"/>
                  </a:lnTo>
                  <a:lnTo>
                    <a:pt x="31" y="253"/>
                  </a:lnTo>
                  <a:lnTo>
                    <a:pt x="34" y="257"/>
                  </a:lnTo>
                  <a:lnTo>
                    <a:pt x="36" y="260"/>
                  </a:lnTo>
                  <a:lnTo>
                    <a:pt x="38" y="262"/>
                  </a:lnTo>
                  <a:lnTo>
                    <a:pt x="40" y="263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49" y="269"/>
                  </a:lnTo>
                  <a:lnTo>
                    <a:pt x="57" y="276"/>
                  </a:lnTo>
                  <a:lnTo>
                    <a:pt x="64" y="277"/>
                  </a:lnTo>
                  <a:lnTo>
                    <a:pt x="66" y="272"/>
                  </a:lnTo>
                  <a:lnTo>
                    <a:pt x="69" y="270"/>
                  </a:lnTo>
                  <a:lnTo>
                    <a:pt x="81" y="275"/>
                  </a:lnTo>
                  <a:lnTo>
                    <a:pt x="86" y="274"/>
                  </a:lnTo>
                  <a:lnTo>
                    <a:pt x="89" y="274"/>
                  </a:lnTo>
                  <a:lnTo>
                    <a:pt x="92" y="272"/>
                  </a:lnTo>
                  <a:lnTo>
                    <a:pt x="97" y="273"/>
                  </a:lnTo>
                  <a:lnTo>
                    <a:pt x="100" y="274"/>
                  </a:lnTo>
                  <a:lnTo>
                    <a:pt x="107" y="273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4" y="276"/>
                  </a:lnTo>
                  <a:lnTo>
                    <a:pt x="116" y="278"/>
                  </a:lnTo>
                  <a:lnTo>
                    <a:pt x="118" y="278"/>
                  </a:lnTo>
                  <a:lnTo>
                    <a:pt x="122" y="274"/>
                  </a:lnTo>
                  <a:lnTo>
                    <a:pt x="128" y="272"/>
                  </a:lnTo>
                  <a:lnTo>
                    <a:pt x="129" y="269"/>
                  </a:lnTo>
                  <a:lnTo>
                    <a:pt x="136" y="266"/>
                  </a:lnTo>
                  <a:lnTo>
                    <a:pt x="145" y="266"/>
                  </a:lnTo>
                  <a:lnTo>
                    <a:pt x="154" y="270"/>
                  </a:lnTo>
                  <a:lnTo>
                    <a:pt x="160" y="265"/>
                  </a:lnTo>
                  <a:lnTo>
                    <a:pt x="166" y="265"/>
                  </a:lnTo>
                  <a:lnTo>
                    <a:pt x="171" y="261"/>
                  </a:lnTo>
                  <a:lnTo>
                    <a:pt x="174" y="260"/>
                  </a:lnTo>
                  <a:lnTo>
                    <a:pt x="182" y="261"/>
                  </a:lnTo>
                  <a:lnTo>
                    <a:pt x="185" y="262"/>
                  </a:lnTo>
                  <a:lnTo>
                    <a:pt x="200" y="268"/>
                  </a:lnTo>
                  <a:lnTo>
                    <a:pt x="204" y="267"/>
                  </a:lnTo>
                  <a:lnTo>
                    <a:pt x="207" y="264"/>
                  </a:lnTo>
                  <a:lnTo>
                    <a:pt x="215" y="2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0" name="Moca">
              <a:extLst>
                <a:ext uri="{FF2B5EF4-FFF2-40B4-BE49-F238E27FC236}">
                  <a16:creationId xmlns:a16="http://schemas.microsoft.com/office/drawing/2014/main" id="{4A141444-E0CC-98BB-C71B-3233CA06C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" y="272376"/>
              <a:ext cx="520664" cy="769570"/>
            </a:xfrm>
            <a:custGeom>
              <a:avLst/>
              <a:gdLst>
                <a:gd name="T0" fmla="*/ 208 w 247"/>
                <a:gd name="T1" fmla="*/ 73 h 356"/>
                <a:gd name="T2" fmla="*/ 232 w 247"/>
                <a:gd name="T3" fmla="*/ 124 h 356"/>
                <a:gd name="T4" fmla="*/ 247 w 247"/>
                <a:gd name="T5" fmla="*/ 156 h 356"/>
                <a:gd name="T6" fmla="*/ 229 w 247"/>
                <a:gd name="T7" fmla="*/ 184 h 356"/>
                <a:gd name="T8" fmla="*/ 224 w 247"/>
                <a:gd name="T9" fmla="*/ 192 h 356"/>
                <a:gd name="T10" fmla="*/ 221 w 247"/>
                <a:gd name="T11" fmla="*/ 203 h 356"/>
                <a:gd name="T12" fmla="*/ 215 w 247"/>
                <a:gd name="T13" fmla="*/ 228 h 356"/>
                <a:gd name="T14" fmla="*/ 213 w 247"/>
                <a:gd name="T15" fmla="*/ 240 h 356"/>
                <a:gd name="T16" fmla="*/ 200 w 247"/>
                <a:gd name="T17" fmla="*/ 253 h 356"/>
                <a:gd name="T18" fmla="*/ 208 w 247"/>
                <a:gd name="T19" fmla="*/ 267 h 356"/>
                <a:gd name="T20" fmla="*/ 214 w 247"/>
                <a:gd name="T21" fmla="*/ 282 h 356"/>
                <a:gd name="T22" fmla="*/ 224 w 247"/>
                <a:gd name="T23" fmla="*/ 310 h 356"/>
                <a:gd name="T24" fmla="*/ 215 w 247"/>
                <a:gd name="T25" fmla="*/ 316 h 356"/>
                <a:gd name="T26" fmla="*/ 207 w 247"/>
                <a:gd name="T27" fmla="*/ 333 h 356"/>
                <a:gd name="T28" fmla="*/ 194 w 247"/>
                <a:gd name="T29" fmla="*/ 349 h 356"/>
                <a:gd name="T30" fmla="*/ 167 w 247"/>
                <a:gd name="T31" fmla="*/ 347 h 356"/>
                <a:gd name="T32" fmla="*/ 159 w 247"/>
                <a:gd name="T33" fmla="*/ 344 h 356"/>
                <a:gd name="T34" fmla="*/ 144 w 247"/>
                <a:gd name="T35" fmla="*/ 342 h 356"/>
                <a:gd name="T36" fmla="*/ 127 w 247"/>
                <a:gd name="T37" fmla="*/ 341 h 356"/>
                <a:gd name="T38" fmla="*/ 99 w 247"/>
                <a:gd name="T39" fmla="*/ 333 h 356"/>
                <a:gd name="T40" fmla="*/ 73 w 247"/>
                <a:gd name="T41" fmla="*/ 329 h 356"/>
                <a:gd name="T42" fmla="*/ 61 w 247"/>
                <a:gd name="T43" fmla="*/ 325 h 356"/>
                <a:gd name="T44" fmla="*/ 49 w 247"/>
                <a:gd name="T45" fmla="*/ 323 h 356"/>
                <a:gd name="T46" fmla="*/ 39 w 247"/>
                <a:gd name="T47" fmla="*/ 318 h 356"/>
                <a:gd name="T48" fmla="*/ 29 w 247"/>
                <a:gd name="T49" fmla="*/ 316 h 356"/>
                <a:gd name="T50" fmla="*/ 23 w 247"/>
                <a:gd name="T51" fmla="*/ 322 h 356"/>
                <a:gd name="T52" fmla="*/ 13 w 247"/>
                <a:gd name="T53" fmla="*/ 329 h 356"/>
                <a:gd name="T54" fmla="*/ 9 w 247"/>
                <a:gd name="T55" fmla="*/ 318 h 356"/>
                <a:gd name="T56" fmla="*/ 5 w 247"/>
                <a:gd name="T57" fmla="*/ 308 h 356"/>
                <a:gd name="T58" fmla="*/ 4 w 247"/>
                <a:gd name="T59" fmla="*/ 296 h 356"/>
                <a:gd name="T60" fmla="*/ 6 w 247"/>
                <a:gd name="T61" fmla="*/ 279 h 356"/>
                <a:gd name="T62" fmla="*/ 1 w 247"/>
                <a:gd name="T63" fmla="*/ 270 h 356"/>
                <a:gd name="T64" fmla="*/ 7 w 247"/>
                <a:gd name="T65" fmla="*/ 256 h 356"/>
                <a:gd name="T66" fmla="*/ 15 w 247"/>
                <a:gd name="T67" fmla="*/ 243 h 356"/>
                <a:gd name="T68" fmla="*/ 15 w 247"/>
                <a:gd name="T69" fmla="*/ 230 h 356"/>
                <a:gd name="T70" fmla="*/ 14 w 247"/>
                <a:gd name="T71" fmla="*/ 219 h 356"/>
                <a:gd name="T72" fmla="*/ 18 w 247"/>
                <a:gd name="T73" fmla="*/ 208 h 356"/>
                <a:gd name="T74" fmla="*/ 8 w 247"/>
                <a:gd name="T75" fmla="*/ 202 h 356"/>
                <a:gd name="T76" fmla="*/ 11 w 247"/>
                <a:gd name="T77" fmla="*/ 191 h 356"/>
                <a:gd name="T78" fmla="*/ 6 w 247"/>
                <a:gd name="T79" fmla="*/ 180 h 356"/>
                <a:gd name="T80" fmla="*/ 5 w 247"/>
                <a:gd name="T81" fmla="*/ 166 h 356"/>
                <a:gd name="T82" fmla="*/ 11 w 247"/>
                <a:gd name="T83" fmla="*/ 156 h 356"/>
                <a:gd name="T84" fmla="*/ 17 w 247"/>
                <a:gd name="T85" fmla="*/ 147 h 356"/>
                <a:gd name="T86" fmla="*/ 23 w 247"/>
                <a:gd name="T87" fmla="*/ 134 h 356"/>
                <a:gd name="T88" fmla="*/ 26 w 247"/>
                <a:gd name="T89" fmla="*/ 113 h 356"/>
                <a:gd name="T90" fmla="*/ 42 w 247"/>
                <a:gd name="T91" fmla="*/ 96 h 356"/>
                <a:gd name="T92" fmla="*/ 65 w 247"/>
                <a:gd name="T93" fmla="*/ 73 h 356"/>
                <a:gd name="T94" fmla="*/ 87 w 247"/>
                <a:gd name="T95" fmla="*/ 56 h 356"/>
                <a:gd name="T96" fmla="*/ 97 w 247"/>
                <a:gd name="T97" fmla="*/ 55 h 356"/>
                <a:gd name="T98" fmla="*/ 107 w 247"/>
                <a:gd name="T99" fmla="*/ 51 h 356"/>
                <a:gd name="T100" fmla="*/ 115 w 247"/>
                <a:gd name="T101" fmla="*/ 42 h 356"/>
                <a:gd name="T102" fmla="*/ 133 w 247"/>
                <a:gd name="T103" fmla="*/ 33 h 356"/>
                <a:gd name="T104" fmla="*/ 160 w 247"/>
                <a:gd name="T105" fmla="*/ 5 h 356"/>
                <a:gd name="T106" fmla="*/ 179 w 247"/>
                <a:gd name="T107" fmla="*/ 0 h 356"/>
                <a:gd name="T108" fmla="*/ 182 w 247"/>
                <a:gd name="T109" fmla="*/ 9 h 356"/>
                <a:gd name="T110" fmla="*/ 188 w 247"/>
                <a:gd name="T111" fmla="*/ 29 h 356"/>
                <a:gd name="T112" fmla="*/ 193 w 247"/>
                <a:gd name="T113" fmla="*/ 4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356">
                  <a:moveTo>
                    <a:pt x="205" y="67"/>
                  </a:moveTo>
                  <a:lnTo>
                    <a:pt x="207" y="71"/>
                  </a:lnTo>
                  <a:lnTo>
                    <a:pt x="208" y="73"/>
                  </a:lnTo>
                  <a:lnTo>
                    <a:pt x="212" y="83"/>
                  </a:lnTo>
                  <a:lnTo>
                    <a:pt x="224" y="108"/>
                  </a:lnTo>
                  <a:lnTo>
                    <a:pt x="232" y="124"/>
                  </a:lnTo>
                  <a:lnTo>
                    <a:pt x="233" y="127"/>
                  </a:lnTo>
                  <a:lnTo>
                    <a:pt x="235" y="131"/>
                  </a:lnTo>
                  <a:lnTo>
                    <a:pt x="247" y="156"/>
                  </a:lnTo>
                  <a:lnTo>
                    <a:pt x="242" y="165"/>
                  </a:lnTo>
                  <a:lnTo>
                    <a:pt x="232" y="182"/>
                  </a:lnTo>
                  <a:lnTo>
                    <a:pt x="229" y="184"/>
                  </a:lnTo>
                  <a:lnTo>
                    <a:pt x="224" y="185"/>
                  </a:lnTo>
                  <a:lnTo>
                    <a:pt x="225" y="189"/>
                  </a:lnTo>
                  <a:lnTo>
                    <a:pt x="224" y="192"/>
                  </a:lnTo>
                  <a:lnTo>
                    <a:pt x="223" y="194"/>
                  </a:lnTo>
                  <a:lnTo>
                    <a:pt x="221" y="199"/>
                  </a:lnTo>
                  <a:lnTo>
                    <a:pt x="221" y="203"/>
                  </a:lnTo>
                  <a:lnTo>
                    <a:pt x="216" y="221"/>
                  </a:lnTo>
                  <a:lnTo>
                    <a:pt x="217" y="223"/>
                  </a:lnTo>
                  <a:lnTo>
                    <a:pt x="215" y="228"/>
                  </a:lnTo>
                  <a:lnTo>
                    <a:pt x="214" y="233"/>
                  </a:lnTo>
                  <a:lnTo>
                    <a:pt x="214" y="236"/>
                  </a:lnTo>
                  <a:lnTo>
                    <a:pt x="213" y="240"/>
                  </a:lnTo>
                  <a:lnTo>
                    <a:pt x="201" y="247"/>
                  </a:lnTo>
                  <a:lnTo>
                    <a:pt x="199" y="249"/>
                  </a:lnTo>
                  <a:lnTo>
                    <a:pt x="200" y="253"/>
                  </a:lnTo>
                  <a:lnTo>
                    <a:pt x="200" y="261"/>
                  </a:lnTo>
                  <a:lnTo>
                    <a:pt x="203" y="256"/>
                  </a:lnTo>
                  <a:lnTo>
                    <a:pt x="208" y="267"/>
                  </a:lnTo>
                  <a:lnTo>
                    <a:pt x="210" y="271"/>
                  </a:lnTo>
                  <a:lnTo>
                    <a:pt x="213" y="278"/>
                  </a:lnTo>
                  <a:lnTo>
                    <a:pt x="214" y="282"/>
                  </a:lnTo>
                  <a:lnTo>
                    <a:pt x="226" y="301"/>
                  </a:lnTo>
                  <a:lnTo>
                    <a:pt x="226" y="304"/>
                  </a:lnTo>
                  <a:lnTo>
                    <a:pt x="224" y="310"/>
                  </a:lnTo>
                  <a:lnTo>
                    <a:pt x="222" y="313"/>
                  </a:lnTo>
                  <a:lnTo>
                    <a:pt x="218" y="315"/>
                  </a:lnTo>
                  <a:lnTo>
                    <a:pt x="215" y="316"/>
                  </a:lnTo>
                  <a:lnTo>
                    <a:pt x="214" y="322"/>
                  </a:lnTo>
                  <a:lnTo>
                    <a:pt x="211" y="324"/>
                  </a:lnTo>
                  <a:lnTo>
                    <a:pt x="207" y="333"/>
                  </a:lnTo>
                  <a:lnTo>
                    <a:pt x="204" y="337"/>
                  </a:lnTo>
                  <a:lnTo>
                    <a:pt x="200" y="342"/>
                  </a:lnTo>
                  <a:lnTo>
                    <a:pt x="194" y="349"/>
                  </a:lnTo>
                  <a:lnTo>
                    <a:pt x="188" y="356"/>
                  </a:lnTo>
                  <a:lnTo>
                    <a:pt x="171" y="348"/>
                  </a:lnTo>
                  <a:lnTo>
                    <a:pt x="167" y="347"/>
                  </a:lnTo>
                  <a:lnTo>
                    <a:pt x="165" y="346"/>
                  </a:lnTo>
                  <a:lnTo>
                    <a:pt x="162" y="345"/>
                  </a:lnTo>
                  <a:lnTo>
                    <a:pt x="159" y="344"/>
                  </a:lnTo>
                  <a:lnTo>
                    <a:pt x="151" y="343"/>
                  </a:lnTo>
                  <a:lnTo>
                    <a:pt x="148" y="342"/>
                  </a:lnTo>
                  <a:lnTo>
                    <a:pt x="144" y="342"/>
                  </a:lnTo>
                  <a:lnTo>
                    <a:pt x="140" y="342"/>
                  </a:lnTo>
                  <a:lnTo>
                    <a:pt x="130" y="342"/>
                  </a:lnTo>
                  <a:lnTo>
                    <a:pt x="127" y="341"/>
                  </a:lnTo>
                  <a:lnTo>
                    <a:pt x="125" y="340"/>
                  </a:lnTo>
                  <a:lnTo>
                    <a:pt x="110" y="336"/>
                  </a:lnTo>
                  <a:lnTo>
                    <a:pt x="99" y="333"/>
                  </a:lnTo>
                  <a:lnTo>
                    <a:pt x="89" y="329"/>
                  </a:lnTo>
                  <a:lnTo>
                    <a:pt x="79" y="326"/>
                  </a:lnTo>
                  <a:lnTo>
                    <a:pt x="73" y="329"/>
                  </a:lnTo>
                  <a:lnTo>
                    <a:pt x="70" y="328"/>
                  </a:lnTo>
                  <a:lnTo>
                    <a:pt x="66" y="328"/>
                  </a:lnTo>
                  <a:lnTo>
                    <a:pt x="61" y="325"/>
                  </a:lnTo>
                  <a:lnTo>
                    <a:pt x="53" y="324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7" y="320"/>
                  </a:lnTo>
                  <a:lnTo>
                    <a:pt x="41" y="317"/>
                  </a:lnTo>
                  <a:lnTo>
                    <a:pt x="39" y="318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29" y="316"/>
                  </a:lnTo>
                  <a:lnTo>
                    <a:pt x="27" y="318"/>
                  </a:lnTo>
                  <a:lnTo>
                    <a:pt x="26" y="320"/>
                  </a:lnTo>
                  <a:lnTo>
                    <a:pt x="23" y="322"/>
                  </a:lnTo>
                  <a:lnTo>
                    <a:pt x="19" y="321"/>
                  </a:lnTo>
                  <a:lnTo>
                    <a:pt x="16" y="323"/>
                  </a:lnTo>
                  <a:lnTo>
                    <a:pt x="13" y="329"/>
                  </a:lnTo>
                  <a:lnTo>
                    <a:pt x="11" y="329"/>
                  </a:lnTo>
                  <a:lnTo>
                    <a:pt x="9" y="324"/>
                  </a:lnTo>
                  <a:lnTo>
                    <a:pt x="9" y="318"/>
                  </a:lnTo>
                  <a:lnTo>
                    <a:pt x="9" y="315"/>
                  </a:lnTo>
                  <a:lnTo>
                    <a:pt x="6" y="311"/>
                  </a:lnTo>
                  <a:lnTo>
                    <a:pt x="5" y="308"/>
                  </a:lnTo>
                  <a:lnTo>
                    <a:pt x="0" y="302"/>
                  </a:lnTo>
                  <a:lnTo>
                    <a:pt x="2" y="299"/>
                  </a:lnTo>
                  <a:lnTo>
                    <a:pt x="4" y="296"/>
                  </a:lnTo>
                  <a:lnTo>
                    <a:pt x="6" y="294"/>
                  </a:lnTo>
                  <a:lnTo>
                    <a:pt x="8" y="291"/>
                  </a:lnTo>
                  <a:lnTo>
                    <a:pt x="6" y="279"/>
                  </a:lnTo>
                  <a:lnTo>
                    <a:pt x="3" y="278"/>
                  </a:lnTo>
                  <a:lnTo>
                    <a:pt x="2" y="275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7" y="256"/>
                  </a:lnTo>
                  <a:lnTo>
                    <a:pt x="7" y="253"/>
                  </a:lnTo>
                  <a:lnTo>
                    <a:pt x="14" y="247"/>
                  </a:lnTo>
                  <a:lnTo>
                    <a:pt x="15" y="243"/>
                  </a:lnTo>
                  <a:lnTo>
                    <a:pt x="16" y="237"/>
                  </a:lnTo>
                  <a:lnTo>
                    <a:pt x="16" y="233"/>
                  </a:lnTo>
                  <a:lnTo>
                    <a:pt x="15" y="230"/>
                  </a:lnTo>
                  <a:lnTo>
                    <a:pt x="15" y="227"/>
                  </a:lnTo>
                  <a:lnTo>
                    <a:pt x="14" y="223"/>
                  </a:lnTo>
                  <a:lnTo>
                    <a:pt x="14" y="219"/>
                  </a:lnTo>
                  <a:lnTo>
                    <a:pt x="16" y="217"/>
                  </a:lnTo>
                  <a:lnTo>
                    <a:pt x="17" y="211"/>
                  </a:lnTo>
                  <a:lnTo>
                    <a:pt x="18" y="208"/>
                  </a:lnTo>
                  <a:lnTo>
                    <a:pt x="16" y="206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8" y="198"/>
                  </a:lnTo>
                  <a:lnTo>
                    <a:pt x="10" y="195"/>
                  </a:lnTo>
                  <a:lnTo>
                    <a:pt x="11" y="191"/>
                  </a:lnTo>
                  <a:lnTo>
                    <a:pt x="10" y="188"/>
                  </a:lnTo>
                  <a:lnTo>
                    <a:pt x="9" y="185"/>
                  </a:lnTo>
                  <a:lnTo>
                    <a:pt x="6" y="180"/>
                  </a:lnTo>
                  <a:lnTo>
                    <a:pt x="6" y="177"/>
                  </a:lnTo>
                  <a:lnTo>
                    <a:pt x="5" y="170"/>
                  </a:lnTo>
                  <a:lnTo>
                    <a:pt x="5" y="166"/>
                  </a:lnTo>
                  <a:lnTo>
                    <a:pt x="7" y="162"/>
                  </a:lnTo>
                  <a:lnTo>
                    <a:pt x="9" y="159"/>
                  </a:lnTo>
                  <a:lnTo>
                    <a:pt x="11" y="156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7" y="147"/>
                  </a:lnTo>
                  <a:lnTo>
                    <a:pt x="19" y="144"/>
                  </a:lnTo>
                  <a:lnTo>
                    <a:pt x="20" y="141"/>
                  </a:lnTo>
                  <a:lnTo>
                    <a:pt x="23" y="134"/>
                  </a:lnTo>
                  <a:lnTo>
                    <a:pt x="24" y="130"/>
                  </a:lnTo>
                  <a:lnTo>
                    <a:pt x="23" y="124"/>
                  </a:lnTo>
                  <a:lnTo>
                    <a:pt x="26" y="113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42" y="96"/>
                  </a:lnTo>
                  <a:lnTo>
                    <a:pt x="51" y="87"/>
                  </a:lnTo>
                  <a:lnTo>
                    <a:pt x="62" y="76"/>
                  </a:lnTo>
                  <a:lnTo>
                    <a:pt x="65" y="73"/>
                  </a:lnTo>
                  <a:lnTo>
                    <a:pt x="81" y="56"/>
                  </a:lnTo>
                  <a:lnTo>
                    <a:pt x="84" y="55"/>
                  </a:lnTo>
                  <a:lnTo>
                    <a:pt x="87" y="56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8" y="46"/>
                  </a:lnTo>
                  <a:lnTo>
                    <a:pt x="115" y="42"/>
                  </a:lnTo>
                  <a:lnTo>
                    <a:pt x="120" y="37"/>
                  </a:lnTo>
                  <a:lnTo>
                    <a:pt x="125" y="37"/>
                  </a:lnTo>
                  <a:lnTo>
                    <a:pt x="133" y="33"/>
                  </a:lnTo>
                  <a:lnTo>
                    <a:pt x="139" y="10"/>
                  </a:lnTo>
                  <a:lnTo>
                    <a:pt x="142" y="9"/>
                  </a:lnTo>
                  <a:lnTo>
                    <a:pt x="160" y="5"/>
                  </a:lnTo>
                  <a:lnTo>
                    <a:pt x="171" y="2"/>
                  </a:lnTo>
                  <a:lnTo>
                    <a:pt x="176" y="1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1" y="6"/>
                  </a:lnTo>
                  <a:lnTo>
                    <a:pt x="182" y="9"/>
                  </a:lnTo>
                  <a:lnTo>
                    <a:pt x="184" y="16"/>
                  </a:lnTo>
                  <a:lnTo>
                    <a:pt x="185" y="20"/>
                  </a:lnTo>
                  <a:lnTo>
                    <a:pt x="188" y="29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3" y="42"/>
                  </a:lnTo>
                  <a:lnTo>
                    <a:pt x="205" y="6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1" name="Morovis">
              <a:extLst>
                <a:ext uri="{FF2B5EF4-FFF2-40B4-BE49-F238E27FC236}">
                  <a16:creationId xmlns:a16="http://schemas.microsoft.com/office/drawing/2014/main" id="{264904E2-A5AA-0070-8BC3-D2447EC3E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041" y="689588"/>
              <a:ext cx="482721" cy="605280"/>
            </a:xfrm>
            <a:custGeom>
              <a:avLst/>
              <a:gdLst>
                <a:gd name="T0" fmla="*/ 110 w 229"/>
                <a:gd name="T1" fmla="*/ 0 h 280"/>
                <a:gd name="T2" fmla="*/ 113 w 229"/>
                <a:gd name="T3" fmla="*/ 10 h 280"/>
                <a:gd name="T4" fmla="*/ 121 w 229"/>
                <a:gd name="T5" fmla="*/ 16 h 280"/>
                <a:gd name="T6" fmla="*/ 128 w 229"/>
                <a:gd name="T7" fmla="*/ 21 h 280"/>
                <a:gd name="T8" fmla="*/ 139 w 229"/>
                <a:gd name="T9" fmla="*/ 28 h 280"/>
                <a:gd name="T10" fmla="*/ 160 w 229"/>
                <a:gd name="T11" fmla="*/ 13 h 280"/>
                <a:gd name="T12" fmla="*/ 170 w 229"/>
                <a:gd name="T13" fmla="*/ 29 h 280"/>
                <a:gd name="T14" fmla="*/ 174 w 229"/>
                <a:gd name="T15" fmla="*/ 36 h 280"/>
                <a:gd name="T16" fmla="*/ 175 w 229"/>
                <a:gd name="T17" fmla="*/ 56 h 280"/>
                <a:gd name="T18" fmla="*/ 182 w 229"/>
                <a:gd name="T19" fmla="*/ 75 h 280"/>
                <a:gd name="T20" fmla="*/ 200 w 229"/>
                <a:gd name="T21" fmla="*/ 78 h 280"/>
                <a:gd name="T22" fmla="*/ 206 w 229"/>
                <a:gd name="T23" fmla="*/ 77 h 280"/>
                <a:gd name="T24" fmla="*/ 210 w 229"/>
                <a:gd name="T25" fmla="*/ 81 h 280"/>
                <a:gd name="T26" fmla="*/ 229 w 229"/>
                <a:gd name="T27" fmla="*/ 101 h 280"/>
                <a:gd name="T28" fmla="*/ 228 w 229"/>
                <a:gd name="T29" fmla="*/ 107 h 280"/>
                <a:gd name="T30" fmla="*/ 226 w 229"/>
                <a:gd name="T31" fmla="*/ 115 h 280"/>
                <a:gd name="T32" fmla="*/ 222 w 229"/>
                <a:gd name="T33" fmla="*/ 128 h 280"/>
                <a:gd name="T34" fmla="*/ 218 w 229"/>
                <a:gd name="T35" fmla="*/ 141 h 280"/>
                <a:gd name="T36" fmla="*/ 215 w 229"/>
                <a:gd name="T37" fmla="*/ 149 h 280"/>
                <a:gd name="T38" fmla="*/ 213 w 229"/>
                <a:gd name="T39" fmla="*/ 157 h 280"/>
                <a:gd name="T40" fmla="*/ 212 w 229"/>
                <a:gd name="T41" fmla="*/ 167 h 280"/>
                <a:gd name="T42" fmla="*/ 201 w 229"/>
                <a:gd name="T43" fmla="*/ 192 h 280"/>
                <a:gd name="T44" fmla="*/ 185 w 229"/>
                <a:gd name="T45" fmla="*/ 207 h 280"/>
                <a:gd name="T46" fmla="*/ 183 w 229"/>
                <a:gd name="T47" fmla="*/ 212 h 280"/>
                <a:gd name="T48" fmla="*/ 180 w 229"/>
                <a:gd name="T49" fmla="*/ 220 h 280"/>
                <a:gd name="T50" fmla="*/ 177 w 229"/>
                <a:gd name="T51" fmla="*/ 228 h 280"/>
                <a:gd name="T52" fmla="*/ 166 w 229"/>
                <a:gd name="T53" fmla="*/ 240 h 280"/>
                <a:gd name="T54" fmla="*/ 155 w 229"/>
                <a:gd name="T55" fmla="*/ 249 h 280"/>
                <a:gd name="T56" fmla="*/ 149 w 229"/>
                <a:gd name="T57" fmla="*/ 252 h 280"/>
                <a:gd name="T58" fmla="*/ 138 w 229"/>
                <a:gd name="T59" fmla="*/ 258 h 280"/>
                <a:gd name="T60" fmla="*/ 133 w 229"/>
                <a:gd name="T61" fmla="*/ 261 h 280"/>
                <a:gd name="T62" fmla="*/ 115 w 229"/>
                <a:gd name="T63" fmla="*/ 265 h 280"/>
                <a:gd name="T64" fmla="*/ 105 w 229"/>
                <a:gd name="T65" fmla="*/ 266 h 280"/>
                <a:gd name="T66" fmla="*/ 88 w 229"/>
                <a:gd name="T67" fmla="*/ 269 h 280"/>
                <a:gd name="T68" fmla="*/ 76 w 229"/>
                <a:gd name="T69" fmla="*/ 274 h 280"/>
                <a:gd name="T70" fmla="*/ 68 w 229"/>
                <a:gd name="T71" fmla="*/ 278 h 280"/>
                <a:gd name="T72" fmla="*/ 63 w 229"/>
                <a:gd name="T73" fmla="*/ 280 h 280"/>
                <a:gd name="T74" fmla="*/ 57 w 229"/>
                <a:gd name="T75" fmla="*/ 274 h 280"/>
                <a:gd name="T76" fmla="*/ 21 w 229"/>
                <a:gd name="T77" fmla="*/ 276 h 280"/>
                <a:gd name="T78" fmla="*/ 12 w 229"/>
                <a:gd name="T79" fmla="*/ 260 h 280"/>
                <a:gd name="T80" fmla="*/ 13 w 229"/>
                <a:gd name="T81" fmla="*/ 251 h 280"/>
                <a:gd name="T82" fmla="*/ 7 w 229"/>
                <a:gd name="T83" fmla="*/ 238 h 280"/>
                <a:gd name="T84" fmla="*/ 10 w 229"/>
                <a:gd name="T85" fmla="*/ 231 h 280"/>
                <a:gd name="T86" fmla="*/ 7 w 229"/>
                <a:gd name="T87" fmla="*/ 219 h 280"/>
                <a:gd name="T88" fmla="*/ 15 w 229"/>
                <a:gd name="T89" fmla="*/ 198 h 280"/>
                <a:gd name="T90" fmla="*/ 14 w 229"/>
                <a:gd name="T91" fmla="*/ 187 h 280"/>
                <a:gd name="T92" fmla="*/ 23 w 229"/>
                <a:gd name="T93" fmla="*/ 177 h 280"/>
                <a:gd name="T94" fmla="*/ 24 w 229"/>
                <a:gd name="T95" fmla="*/ 148 h 280"/>
                <a:gd name="T96" fmla="*/ 24 w 229"/>
                <a:gd name="T97" fmla="*/ 132 h 280"/>
                <a:gd name="T98" fmla="*/ 25 w 229"/>
                <a:gd name="T99" fmla="*/ 117 h 280"/>
                <a:gd name="T100" fmla="*/ 9 w 229"/>
                <a:gd name="T101" fmla="*/ 77 h 280"/>
                <a:gd name="T102" fmla="*/ 2 w 229"/>
                <a:gd name="T103" fmla="*/ 65 h 280"/>
                <a:gd name="T104" fmla="*/ 2 w 229"/>
                <a:gd name="T105" fmla="*/ 41 h 280"/>
                <a:gd name="T106" fmla="*/ 2 w 229"/>
                <a:gd name="T107" fmla="*/ 33 h 280"/>
                <a:gd name="T108" fmla="*/ 3 w 229"/>
                <a:gd name="T109" fmla="*/ 23 h 280"/>
                <a:gd name="T110" fmla="*/ 20 w 229"/>
                <a:gd name="T111" fmla="*/ 13 h 280"/>
                <a:gd name="T112" fmla="*/ 35 w 229"/>
                <a:gd name="T113" fmla="*/ 13 h 280"/>
                <a:gd name="T114" fmla="*/ 55 w 229"/>
                <a:gd name="T115" fmla="*/ 13 h 280"/>
                <a:gd name="T116" fmla="*/ 65 w 229"/>
                <a:gd name="T117" fmla="*/ 14 h 280"/>
                <a:gd name="T118" fmla="*/ 73 w 229"/>
                <a:gd name="T119" fmla="*/ 15 h 280"/>
                <a:gd name="T120" fmla="*/ 83 w 229"/>
                <a:gd name="T121" fmla="*/ 16 h 280"/>
                <a:gd name="T122" fmla="*/ 94 w 229"/>
                <a:gd name="T123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9" h="280">
                  <a:moveTo>
                    <a:pt x="94" y="4"/>
                  </a:moveTo>
                  <a:lnTo>
                    <a:pt x="110" y="0"/>
                  </a:lnTo>
                  <a:lnTo>
                    <a:pt x="111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21" y="16"/>
                  </a:lnTo>
                  <a:lnTo>
                    <a:pt x="124" y="18"/>
                  </a:lnTo>
                  <a:lnTo>
                    <a:pt x="128" y="21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7" y="32"/>
                  </a:lnTo>
                  <a:lnTo>
                    <a:pt x="160" y="13"/>
                  </a:lnTo>
                  <a:lnTo>
                    <a:pt x="163" y="19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74" y="36"/>
                  </a:lnTo>
                  <a:lnTo>
                    <a:pt x="175" y="49"/>
                  </a:lnTo>
                  <a:lnTo>
                    <a:pt x="175" y="56"/>
                  </a:lnTo>
                  <a:lnTo>
                    <a:pt x="178" y="61"/>
                  </a:lnTo>
                  <a:lnTo>
                    <a:pt x="182" y="75"/>
                  </a:lnTo>
                  <a:lnTo>
                    <a:pt x="189" y="78"/>
                  </a:lnTo>
                  <a:lnTo>
                    <a:pt x="200" y="78"/>
                  </a:lnTo>
                  <a:lnTo>
                    <a:pt x="203" y="76"/>
                  </a:lnTo>
                  <a:lnTo>
                    <a:pt x="206" y="77"/>
                  </a:lnTo>
                  <a:lnTo>
                    <a:pt x="208" y="77"/>
                  </a:lnTo>
                  <a:lnTo>
                    <a:pt x="210" y="81"/>
                  </a:lnTo>
                  <a:lnTo>
                    <a:pt x="218" y="93"/>
                  </a:lnTo>
                  <a:lnTo>
                    <a:pt x="229" y="101"/>
                  </a:lnTo>
                  <a:lnTo>
                    <a:pt x="229" y="105"/>
                  </a:lnTo>
                  <a:lnTo>
                    <a:pt x="228" y="107"/>
                  </a:lnTo>
                  <a:lnTo>
                    <a:pt x="227" y="111"/>
                  </a:lnTo>
                  <a:lnTo>
                    <a:pt x="226" y="115"/>
                  </a:lnTo>
                  <a:lnTo>
                    <a:pt x="224" y="121"/>
                  </a:lnTo>
                  <a:lnTo>
                    <a:pt x="222" y="128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6" y="145"/>
                  </a:lnTo>
                  <a:lnTo>
                    <a:pt x="215" y="149"/>
                  </a:lnTo>
                  <a:lnTo>
                    <a:pt x="213" y="154"/>
                  </a:lnTo>
                  <a:lnTo>
                    <a:pt x="213" y="157"/>
                  </a:lnTo>
                  <a:lnTo>
                    <a:pt x="212" y="160"/>
                  </a:lnTo>
                  <a:lnTo>
                    <a:pt x="212" y="167"/>
                  </a:lnTo>
                  <a:lnTo>
                    <a:pt x="205" y="178"/>
                  </a:lnTo>
                  <a:lnTo>
                    <a:pt x="201" y="192"/>
                  </a:lnTo>
                  <a:lnTo>
                    <a:pt x="188" y="199"/>
                  </a:lnTo>
                  <a:lnTo>
                    <a:pt x="185" y="207"/>
                  </a:lnTo>
                  <a:lnTo>
                    <a:pt x="184" y="210"/>
                  </a:lnTo>
                  <a:lnTo>
                    <a:pt x="183" y="212"/>
                  </a:lnTo>
                  <a:lnTo>
                    <a:pt x="181" y="217"/>
                  </a:lnTo>
                  <a:lnTo>
                    <a:pt x="180" y="220"/>
                  </a:lnTo>
                  <a:lnTo>
                    <a:pt x="179" y="222"/>
                  </a:lnTo>
                  <a:lnTo>
                    <a:pt x="177" y="228"/>
                  </a:lnTo>
                  <a:lnTo>
                    <a:pt x="173" y="237"/>
                  </a:lnTo>
                  <a:lnTo>
                    <a:pt x="166" y="240"/>
                  </a:lnTo>
                  <a:lnTo>
                    <a:pt x="164" y="242"/>
                  </a:lnTo>
                  <a:lnTo>
                    <a:pt x="155" y="249"/>
                  </a:lnTo>
                  <a:lnTo>
                    <a:pt x="152" y="251"/>
                  </a:lnTo>
                  <a:lnTo>
                    <a:pt x="149" y="252"/>
                  </a:lnTo>
                  <a:lnTo>
                    <a:pt x="145" y="254"/>
                  </a:lnTo>
                  <a:lnTo>
                    <a:pt x="138" y="258"/>
                  </a:lnTo>
                  <a:lnTo>
                    <a:pt x="135" y="259"/>
                  </a:lnTo>
                  <a:lnTo>
                    <a:pt x="133" y="261"/>
                  </a:lnTo>
                  <a:lnTo>
                    <a:pt x="122" y="264"/>
                  </a:lnTo>
                  <a:lnTo>
                    <a:pt x="115" y="265"/>
                  </a:lnTo>
                  <a:lnTo>
                    <a:pt x="109" y="265"/>
                  </a:lnTo>
                  <a:lnTo>
                    <a:pt x="105" y="266"/>
                  </a:lnTo>
                  <a:lnTo>
                    <a:pt x="99" y="267"/>
                  </a:lnTo>
                  <a:lnTo>
                    <a:pt x="88" y="269"/>
                  </a:lnTo>
                  <a:lnTo>
                    <a:pt x="84" y="269"/>
                  </a:lnTo>
                  <a:lnTo>
                    <a:pt x="76" y="274"/>
                  </a:lnTo>
                  <a:lnTo>
                    <a:pt x="72" y="276"/>
                  </a:lnTo>
                  <a:lnTo>
                    <a:pt x="68" y="278"/>
                  </a:lnTo>
                  <a:lnTo>
                    <a:pt x="64" y="278"/>
                  </a:lnTo>
                  <a:lnTo>
                    <a:pt x="63" y="280"/>
                  </a:lnTo>
                  <a:lnTo>
                    <a:pt x="60" y="278"/>
                  </a:lnTo>
                  <a:lnTo>
                    <a:pt x="57" y="274"/>
                  </a:lnTo>
                  <a:lnTo>
                    <a:pt x="50" y="275"/>
                  </a:lnTo>
                  <a:lnTo>
                    <a:pt x="21" y="276"/>
                  </a:lnTo>
                  <a:lnTo>
                    <a:pt x="23" y="265"/>
                  </a:lnTo>
                  <a:lnTo>
                    <a:pt x="12" y="260"/>
                  </a:lnTo>
                  <a:lnTo>
                    <a:pt x="12" y="254"/>
                  </a:lnTo>
                  <a:lnTo>
                    <a:pt x="13" y="251"/>
                  </a:lnTo>
                  <a:lnTo>
                    <a:pt x="8" y="241"/>
                  </a:lnTo>
                  <a:lnTo>
                    <a:pt x="7" y="238"/>
                  </a:lnTo>
                  <a:lnTo>
                    <a:pt x="7" y="234"/>
                  </a:lnTo>
                  <a:lnTo>
                    <a:pt x="10" y="231"/>
                  </a:lnTo>
                  <a:lnTo>
                    <a:pt x="11" y="228"/>
                  </a:lnTo>
                  <a:lnTo>
                    <a:pt x="7" y="219"/>
                  </a:lnTo>
                  <a:lnTo>
                    <a:pt x="1" y="218"/>
                  </a:lnTo>
                  <a:lnTo>
                    <a:pt x="15" y="198"/>
                  </a:lnTo>
                  <a:lnTo>
                    <a:pt x="12" y="189"/>
                  </a:lnTo>
                  <a:lnTo>
                    <a:pt x="14" y="187"/>
                  </a:lnTo>
                  <a:lnTo>
                    <a:pt x="14" y="171"/>
                  </a:lnTo>
                  <a:lnTo>
                    <a:pt x="23" y="177"/>
                  </a:lnTo>
                  <a:lnTo>
                    <a:pt x="21" y="168"/>
                  </a:lnTo>
                  <a:lnTo>
                    <a:pt x="24" y="148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5" y="114"/>
                  </a:lnTo>
                  <a:lnTo>
                    <a:pt x="9" y="77"/>
                  </a:lnTo>
                  <a:lnTo>
                    <a:pt x="6" y="72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3" y="23"/>
                  </a:lnTo>
                  <a:lnTo>
                    <a:pt x="4" y="14"/>
                  </a:lnTo>
                  <a:lnTo>
                    <a:pt x="20" y="13"/>
                  </a:lnTo>
                  <a:lnTo>
                    <a:pt x="27" y="13"/>
                  </a:lnTo>
                  <a:lnTo>
                    <a:pt x="35" y="13"/>
                  </a:lnTo>
                  <a:lnTo>
                    <a:pt x="48" y="15"/>
                  </a:lnTo>
                  <a:lnTo>
                    <a:pt x="55" y="13"/>
                  </a:lnTo>
                  <a:lnTo>
                    <a:pt x="62" y="13"/>
                  </a:lnTo>
                  <a:lnTo>
                    <a:pt x="65" y="14"/>
                  </a:lnTo>
                  <a:lnTo>
                    <a:pt x="70" y="15"/>
                  </a:lnTo>
                  <a:lnTo>
                    <a:pt x="73" y="15"/>
                  </a:lnTo>
                  <a:lnTo>
                    <a:pt x="79" y="16"/>
                  </a:lnTo>
                  <a:lnTo>
                    <a:pt x="83" y="16"/>
                  </a:lnTo>
                  <a:lnTo>
                    <a:pt x="87" y="13"/>
                  </a:lnTo>
                  <a:lnTo>
                    <a:pt x="94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2" name="Naguabo">
              <a:extLst>
                <a:ext uri="{FF2B5EF4-FFF2-40B4-BE49-F238E27FC236}">
                  <a16:creationId xmlns:a16="http://schemas.microsoft.com/office/drawing/2014/main" id="{74BBAB98-62E3-045C-68C4-8CFAB7DFA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763" y="1093828"/>
              <a:ext cx="841075" cy="605280"/>
            </a:xfrm>
            <a:custGeom>
              <a:avLst/>
              <a:gdLst>
                <a:gd name="T0" fmla="*/ 85 w 399"/>
                <a:gd name="T1" fmla="*/ 8 h 280"/>
                <a:gd name="T2" fmla="*/ 67 w 399"/>
                <a:gd name="T3" fmla="*/ 14 h 280"/>
                <a:gd name="T4" fmla="*/ 27 w 399"/>
                <a:gd name="T5" fmla="*/ 39 h 280"/>
                <a:gd name="T6" fmla="*/ 20 w 399"/>
                <a:gd name="T7" fmla="*/ 119 h 280"/>
                <a:gd name="T8" fmla="*/ 13 w 399"/>
                <a:gd name="T9" fmla="*/ 134 h 280"/>
                <a:gd name="T10" fmla="*/ 0 w 399"/>
                <a:gd name="T11" fmla="*/ 179 h 280"/>
                <a:gd name="T12" fmla="*/ 19 w 399"/>
                <a:gd name="T13" fmla="*/ 215 h 280"/>
                <a:gd name="T14" fmla="*/ 53 w 399"/>
                <a:gd name="T15" fmla="*/ 209 h 280"/>
                <a:gd name="T16" fmla="*/ 68 w 399"/>
                <a:gd name="T17" fmla="*/ 214 h 280"/>
                <a:gd name="T18" fmla="*/ 76 w 399"/>
                <a:gd name="T19" fmla="*/ 213 h 280"/>
                <a:gd name="T20" fmla="*/ 87 w 399"/>
                <a:gd name="T21" fmla="*/ 207 h 280"/>
                <a:gd name="T22" fmla="*/ 106 w 399"/>
                <a:gd name="T23" fmla="*/ 214 h 280"/>
                <a:gd name="T24" fmla="*/ 149 w 399"/>
                <a:gd name="T25" fmla="*/ 225 h 280"/>
                <a:gd name="T26" fmla="*/ 154 w 399"/>
                <a:gd name="T27" fmla="*/ 253 h 280"/>
                <a:gd name="T28" fmla="*/ 176 w 399"/>
                <a:gd name="T29" fmla="*/ 274 h 280"/>
                <a:gd name="T30" fmla="*/ 208 w 399"/>
                <a:gd name="T31" fmla="*/ 262 h 280"/>
                <a:gd name="T32" fmla="*/ 244 w 399"/>
                <a:gd name="T33" fmla="*/ 249 h 280"/>
                <a:gd name="T34" fmla="*/ 270 w 399"/>
                <a:gd name="T35" fmla="*/ 247 h 280"/>
                <a:gd name="T36" fmla="*/ 283 w 399"/>
                <a:gd name="T37" fmla="*/ 262 h 280"/>
                <a:gd name="T38" fmla="*/ 301 w 399"/>
                <a:gd name="T39" fmla="*/ 263 h 280"/>
                <a:gd name="T40" fmla="*/ 308 w 399"/>
                <a:gd name="T41" fmla="*/ 266 h 280"/>
                <a:gd name="T42" fmla="*/ 315 w 399"/>
                <a:gd name="T43" fmla="*/ 259 h 280"/>
                <a:gd name="T44" fmla="*/ 336 w 399"/>
                <a:gd name="T45" fmla="*/ 226 h 280"/>
                <a:gd name="T46" fmla="*/ 357 w 399"/>
                <a:gd name="T47" fmla="*/ 238 h 280"/>
                <a:gd name="T48" fmla="*/ 379 w 399"/>
                <a:gd name="T49" fmla="*/ 210 h 280"/>
                <a:gd name="T50" fmla="*/ 385 w 399"/>
                <a:gd name="T51" fmla="*/ 193 h 280"/>
                <a:gd name="T52" fmla="*/ 395 w 399"/>
                <a:gd name="T53" fmla="*/ 165 h 280"/>
                <a:gd name="T54" fmla="*/ 367 w 399"/>
                <a:gd name="T55" fmla="*/ 167 h 280"/>
                <a:gd name="T56" fmla="*/ 351 w 399"/>
                <a:gd name="T57" fmla="*/ 159 h 280"/>
                <a:gd name="T58" fmla="*/ 343 w 399"/>
                <a:gd name="T59" fmla="*/ 155 h 280"/>
                <a:gd name="T60" fmla="*/ 326 w 399"/>
                <a:gd name="T61" fmla="*/ 139 h 280"/>
                <a:gd name="T62" fmla="*/ 321 w 399"/>
                <a:gd name="T63" fmla="*/ 130 h 280"/>
                <a:gd name="T64" fmla="*/ 334 w 399"/>
                <a:gd name="T65" fmla="*/ 114 h 280"/>
                <a:gd name="T66" fmla="*/ 342 w 399"/>
                <a:gd name="T67" fmla="*/ 106 h 280"/>
                <a:gd name="T68" fmla="*/ 317 w 399"/>
                <a:gd name="T69" fmla="*/ 105 h 280"/>
                <a:gd name="T70" fmla="*/ 299 w 399"/>
                <a:gd name="T71" fmla="*/ 88 h 280"/>
                <a:gd name="T72" fmla="*/ 290 w 399"/>
                <a:gd name="T73" fmla="*/ 90 h 280"/>
                <a:gd name="T74" fmla="*/ 278 w 399"/>
                <a:gd name="T75" fmla="*/ 91 h 280"/>
                <a:gd name="T76" fmla="*/ 270 w 399"/>
                <a:gd name="T77" fmla="*/ 90 h 280"/>
                <a:gd name="T78" fmla="*/ 252 w 399"/>
                <a:gd name="T79" fmla="*/ 93 h 280"/>
                <a:gd name="T80" fmla="*/ 233 w 399"/>
                <a:gd name="T81" fmla="*/ 100 h 280"/>
                <a:gd name="T82" fmla="*/ 187 w 399"/>
                <a:gd name="T83" fmla="*/ 77 h 280"/>
                <a:gd name="T84" fmla="*/ 169 w 399"/>
                <a:gd name="T85" fmla="*/ 66 h 280"/>
                <a:gd name="T86" fmla="*/ 148 w 399"/>
                <a:gd name="T87" fmla="*/ 37 h 280"/>
                <a:gd name="T88" fmla="*/ 134 w 399"/>
                <a:gd name="T89" fmla="*/ 34 h 280"/>
                <a:gd name="T90" fmla="*/ 119 w 399"/>
                <a:gd name="T91" fmla="*/ 23 h 280"/>
                <a:gd name="T92" fmla="*/ 108 w 399"/>
                <a:gd name="T93" fmla="*/ 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9" h="280">
                  <a:moveTo>
                    <a:pt x="88" y="0"/>
                  </a:moveTo>
                  <a:lnTo>
                    <a:pt x="86" y="1"/>
                  </a:lnTo>
                  <a:lnTo>
                    <a:pt x="85" y="8"/>
                  </a:lnTo>
                  <a:lnTo>
                    <a:pt x="79" y="16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39" y="22"/>
                  </a:lnTo>
                  <a:lnTo>
                    <a:pt x="27" y="39"/>
                  </a:lnTo>
                  <a:lnTo>
                    <a:pt x="15" y="53"/>
                  </a:lnTo>
                  <a:lnTo>
                    <a:pt x="22" y="114"/>
                  </a:lnTo>
                  <a:lnTo>
                    <a:pt x="20" y="119"/>
                  </a:lnTo>
                  <a:lnTo>
                    <a:pt x="18" y="124"/>
                  </a:lnTo>
                  <a:lnTo>
                    <a:pt x="15" y="131"/>
                  </a:lnTo>
                  <a:lnTo>
                    <a:pt x="13" y="134"/>
                  </a:lnTo>
                  <a:lnTo>
                    <a:pt x="5" y="152"/>
                  </a:lnTo>
                  <a:lnTo>
                    <a:pt x="4" y="155"/>
                  </a:lnTo>
                  <a:lnTo>
                    <a:pt x="0" y="179"/>
                  </a:lnTo>
                  <a:lnTo>
                    <a:pt x="11" y="219"/>
                  </a:lnTo>
                  <a:lnTo>
                    <a:pt x="16" y="220"/>
                  </a:lnTo>
                  <a:lnTo>
                    <a:pt x="19" y="215"/>
                  </a:lnTo>
                  <a:lnTo>
                    <a:pt x="25" y="212"/>
                  </a:lnTo>
                  <a:lnTo>
                    <a:pt x="31" y="208"/>
                  </a:lnTo>
                  <a:lnTo>
                    <a:pt x="53" y="209"/>
                  </a:lnTo>
                  <a:lnTo>
                    <a:pt x="56" y="210"/>
                  </a:lnTo>
                  <a:lnTo>
                    <a:pt x="61" y="212"/>
                  </a:lnTo>
                  <a:lnTo>
                    <a:pt x="68" y="214"/>
                  </a:lnTo>
                  <a:lnTo>
                    <a:pt x="70" y="216"/>
                  </a:lnTo>
                  <a:lnTo>
                    <a:pt x="73" y="213"/>
                  </a:lnTo>
                  <a:lnTo>
                    <a:pt x="76" y="213"/>
                  </a:lnTo>
                  <a:lnTo>
                    <a:pt x="79" y="212"/>
                  </a:lnTo>
                  <a:lnTo>
                    <a:pt x="83" y="208"/>
                  </a:lnTo>
                  <a:lnTo>
                    <a:pt x="87" y="207"/>
                  </a:lnTo>
                  <a:lnTo>
                    <a:pt x="91" y="212"/>
                  </a:lnTo>
                  <a:lnTo>
                    <a:pt x="94" y="212"/>
                  </a:lnTo>
                  <a:lnTo>
                    <a:pt x="106" y="214"/>
                  </a:lnTo>
                  <a:lnTo>
                    <a:pt x="112" y="217"/>
                  </a:lnTo>
                  <a:lnTo>
                    <a:pt x="143" y="226"/>
                  </a:lnTo>
                  <a:lnTo>
                    <a:pt x="149" y="225"/>
                  </a:lnTo>
                  <a:lnTo>
                    <a:pt x="158" y="245"/>
                  </a:lnTo>
                  <a:lnTo>
                    <a:pt x="156" y="248"/>
                  </a:lnTo>
                  <a:lnTo>
                    <a:pt x="154" y="253"/>
                  </a:lnTo>
                  <a:lnTo>
                    <a:pt x="151" y="258"/>
                  </a:lnTo>
                  <a:lnTo>
                    <a:pt x="149" y="263"/>
                  </a:lnTo>
                  <a:lnTo>
                    <a:pt x="176" y="274"/>
                  </a:lnTo>
                  <a:lnTo>
                    <a:pt x="187" y="273"/>
                  </a:lnTo>
                  <a:lnTo>
                    <a:pt x="190" y="271"/>
                  </a:lnTo>
                  <a:lnTo>
                    <a:pt x="208" y="262"/>
                  </a:lnTo>
                  <a:lnTo>
                    <a:pt x="211" y="280"/>
                  </a:lnTo>
                  <a:lnTo>
                    <a:pt x="234" y="257"/>
                  </a:lnTo>
                  <a:lnTo>
                    <a:pt x="244" y="249"/>
                  </a:lnTo>
                  <a:lnTo>
                    <a:pt x="260" y="244"/>
                  </a:lnTo>
                  <a:lnTo>
                    <a:pt x="266" y="248"/>
                  </a:lnTo>
                  <a:lnTo>
                    <a:pt x="270" y="247"/>
                  </a:lnTo>
                  <a:lnTo>
                    <a:pt x="276" y="253"/>
                  </a:lnTo>
                  <a:lnTo>
                    <a:pt x="276" y="257"/>
                  </a:lnTo>
                  <a:lnTo>
                    <a:pt x="283" y="262"/>
                  </a:lnTo>
                  <a:lnTo>
                    <a:pt x="285" y="258"/>
                  </a:lnTo>
                  <a:lnTo>
                    <a:pt x="292" y="260"/>
                  </a:lnTo>
                  <a:lnTo>
                    <a:pt x="301" y="263"/>
                  </a:lnTo>
                  <a:lnTo>
                    <a:pt x="303" y="259"/>
                  </a:lnTo>
                  <a:lnTo>
                    <a:pt x="309" y="260"/>
                  </a:lnTo>
                  <a:lnTo>
                    <a:pt x="308" y="266"/>
                  </a:lnTo>
                  <a:lnTo>
                    <a:pt x="322" y="270"/>
                  </a:lnTo>
                  <a:lnTo>
                    <a:pt x="319" y="260"/>
                  </a:lnTo>
                  <a:lnTo>
                    <a:pt x="315" y="259"/>
                  </a:lnTo>
                  <a:lnTo>
                    <a:pt x="323" y="233"/>
                  </a:lnTo>
                  <a:lnTo>
                    <a:pt x="332" y="228"/>
                  </a:lnTo>
                  <a:lnTo>
                    <a:pt x="336" y="226"/>
                  </a:lnTo>
                  <a:lnTo>
                    <a:pt x="352" y="233"/>
                  </a:lnTo>
                  <a:lnTo>
                    <a:pt x="354" y="238"/>
                  </a:lnTo>
                  <a:lnTo>
                    <a:pt x="357" y="238"/>
                  </a:lnTo>
                  <a:lnTo>
                    <a:pt x="354" y="234"/>
                  </a:lnTo>
                  <a:lnTo>
                    <a:pt x="366" y="222"/>
                  </a:lnTo>
                  <a:lnTo>
                    <a:pt x="379" y="210"/>
                  </a:lnTo>
                  <a:lnTo>
                    <a:pt x="388" y="205"/>
                  </a:lnTo>
                  <a:lnTo>
                    <a:pt x="390" y="199"/>
                  </a:lnTo>
                  <a:lnTo>
                    <a:pt x="385" y="193"/>
                  </a:lnTo>
                  <a:lnTo>
                    <a:pt x="399" y="170"/>
                  </a:lnTo>
                  <a:lnTo>
                    <a:pt x="398" y="166"/>
                  </a:lnTo>
                  <a:lnTo>
                    <a:pt x="395" y="165"/>
                  </a:lnTo>
                  <a:lnTo>
                    <a:pt x="383" y="166"/>
                  </a:lnTo>
                  <a:lnTo>
                    <a:pt x="369" y="169"/>
                  </a:lnTo>
                  <a:lnTo>
                    <a:pt x="367" y="167"/>
                  </a:lnTo>
                  <a:lnTo>
                    <a:pt x="356" y="163"/>
                  </a:lnTo>
                  <a:lnTo>
                    <a:pt x="353" y="160"/>
                  </a:lnTo>
                  <a:lnTo>
                    <a:pt x="351" y="159"/>
                  </a:lnTo>
                  <a:lnTo>
                    <a:pt x="347" y="160"/>
                  </a:lnTo>
                  <a:lnTo>
                    <a:pt x="346" y="157"/>
                  </a:lnTo>
                  <a:lnTo>
                    <a:pt x="343" y="155"/>
                  </a:lnTo>
                  <a:lnTo>
                    <a:pt x="338" y="152"/>
                  </a:lnTo>
                  <a:lnTo>
                    <a:pt x="328" y="144"/>
                  </a:lnTo>
                  <a:lnTo>
                    <a:pt x="326" y="139"/>
                  </a:lnTo>
                  <a:lnTo>
                    <a:pt x="323" y="137"/>
                  </a:lnTo>
                  <a:lnTo>
                    <a:pt x="319" y="131"/>
                  </a:lnTo>
                  <a:lnTo>
                    <a:pt x="321" y="130"/>
                  </a:lnTo>
                  <a:lnTo>
                    <a:pt x="325" y="126"/>
                  </a:lnTo>
                  <a:lnTo>
                    <a:pt x="332" y="117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39" y="111"/>
                  </a:lnTo>
                  <a:lnTo>
                    <a:pt x="342" y="106"/>
                  </a:lnTo>
                  <a:lnTo>
                    <a:pt x="343" y="102"/>
                  </a:lnTo>
                  <a:lnTo>
                    <a:pt x="338" y="98"/>
                  </a:lnTo>
                  <a:lnTo>
                    <a:pt x="317" y="105"/>
                  </a:lnTo>
                  <a:lnTo>
                    <a:pt x="311" y="94"/>
                  </a:lnTo>
                  <a:lnTo>
                    <a:pt x="309" y="92"/>
                  </a:lnTo>
                  <a:lnTo>
                    <a:pt x="299" y="88"/>
                  </a:lnTo>
                  <a:lnTo>
                    <a:pt x="296" y="85"/>
                  </a:lnTo>
                  <a:lnTo>
                    <a:pt x="294" y="86"/>
                  </a:lnTo>
                  <a:lnTo>
                    <a:pt x="290" y="90"/>
                  </a:lnTo>
                  <a:lnTo>
                    <a:pt x="285" y="92"/>
                  </a:lnTo>
                  <a:lnTo>
                    <a:pt x="281" y="92"/>
                  </a:lnTo>
                  <a:lnTo>
                    <a:pt x="278" y="91"/>
                  </a:lnTo>
                  <a:lnTo>
                    <a:pt x="276" y="93"/>
                  </a:lnTo>
                  <a:lnTo>
                    <a:pt x="272" y="93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58" y="89"/>
                  </a:lnTo>
                  <a:lnTo>
                    <a:pt x="252" y="93"/>
                  </a:lnTo>
                  <a:lnTo>
                    <a:pt x="252" y="95"/>
                  </a:lnTo>
                  <a:lnTo>
                    <a:pt x="252" y="98"/>
                  </a:lnTo>
                  <a:lnTo>
                    <a:pt x="233" y="100"/>
                  </a:lnTo>
                  <a:lnTo>
                    <a:pt x="228" y="98"/>
                  </a:lnTo>
                  <a:lnTo>
                    <a:pt x="227" y="95"/>
                  </a:lnTo>
                  <a:lnTo>
                    <a:pt x="187" y="77"/>
                  </a:lnTo>
                  <a:lnTo>
                    <a:pt x="183" y="75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6" y="63"/>
                  </a:lnTo>
                  <a:lnTo>
                    <a:pt x="160" y="59"/>
                  </a:lnTo>
                  <a:lnTo>
                    <a:pt x="148" y="37"/>
                  </a:lnTo>
                  <a:lnTo>
                    <a:pt x="140" y="36"/>
                  </a:lnTo>
                  <a:lnTo>
                    <a:pt x="136" y="35"/>
                  </a:lnTo>
                  <a:lnTo>
                    <a:pt x="134" y="34"/>
                  </a:lnTo>
                  <a:lnTo>
                    <a:pt x="131" y="34"/>
                  </a:lnTo>
                  <a:lnTo>
                    <a:pt x="128" y="30"/>
                  </a:lnTo>
                  <a:lnTo>
                    <a:pt x="119" y="23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8" y="8"/>
                  </a:lnTo>
                  <a:lnTo>
                    <a:pt x="93" y="2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3" name="Naranjito">
              <a:extLst>
                <a:ext uri="{FF2B5EF4-FFF2-40B4-BE49-F238E27FC236}">
                  <a16:creationId xmlns:a16="http://schemas.microsoft.com/office/drawing/2014/main" id="{966FDB15-9D77-794E-8D10-8B537C4BB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610" y="905759"/>
              <a:ext cx="531204" cy="460445"/>
            </a:xfrm>
            <a:custGeom>
              <a:avLst/>
              <a:gdLst>
                <a:gd name="T0" fmla="*/ 139 w 252"/>
                <a:gd name="T1" fmla="*/ 197 h 213"/>
                <a:gd name="T2" fmla="*/ 127 w 252"/>
                <a:gd name="T3" fmla="*/ 199 h 213"/>
                <a:gd name="T4" fmla="*/ 117 w 252"/>
                <a:gd name="T5" fmla="*/ 201 h 213"/>
                <a:gd name="T6" fmla="*/ 104 w 252"/>
                <a:gd name="T7" fmla="*/ 205 h 213"/>
                <a:gd name="T8" fmla="*/ 94 w 252"/>
                <a:gd name="T9" fmla="*/ 206 h 213"/>
                <a:gd name="T10" fmla="*/ 59 w 252"/>
                <a:gd name="T11" fmla="*/ 205 h 213"/>
                <a:gd name="T12" fmla="*/ 38 w 252"/>
                <a:gd name="T13" fmla="*/ 204 h 213"/>
                <a:gd name="T14" fmla="*/ 14 w 252"/>
                <a:gd name="T15" fmla="*/ 210 h 213"/>
                <a:gd name="T16" fmla="*/ 6 w 252"/>
                <a:gd name="T17" fmla="*/ 198 h 213"/>
                <a:gd name="T18" fmla="*/ 6 w 252"/>
                <a:gd name="T19" fmla="*/ 192 h 213"/>
                <a:gd name="T20" fmla="*/ 25 w 252"/>
                <a:gd name="T21" fmla="*/ 183 h 213"/>
                <a:gd name="T22" fmla="*/ 43 w 252"/>
                <a:gd name="T23" fmla="*/ 173 h 213"/>
                <a:gd name="T24" fmla="*/ 49 w 252"/>
                <a:gd name="T25" fmla="*/ 163 h 213"/>
                <a:gd name="T26" fmla="*/ 58 w 252"/>
                <a:gd name="T27" fmla="*/ 135 h 213"/>
                <a:gd name="T28" fmla="*/ 63 w 252"/>
                <a:gd name="T29" fmla="*/ 98 h 213"/>
                <a:gd name="T30" fmla="*/ 64 w 252"/>
                <a:gd name="T31" fmla="*/ 86 h 213"/>
                <a:gd name="T32" fmla="*/ 65 w 252"/>
                <a:gd name="T33" fmla="*/ 74 h 213"/>
                <a:gd name="T34" fmla="*/ 70 w 252"/>
                <a:gd name="T35" fmla="*/ 58 h 213"/>
                <a:gd name="T36" fmla="*/ 73 w 252"/>
                <a:gd name="T37" fmla="*/ 38 h 213"/>
                <a:gd name="T38" fmla="*/ 79 w 252"/>
                <a:gd name="T39" fmla="*/ 20 h 213"/>
                <a:gd name="T40" fmla="*/ 83 w 252"/>
                <a:gd name="T41" fmla="*/ 9 h 213"/>
                <a:gd name="T42" fmla="*/ 93 w 252"/>
                <a:gd name="T43" fmla="*/ 10 h 213"/>
                <a:gd name="T44" fmla="*/ 104 w 252"/>
                <a:gd name="T45" fmla="*/ 11 h 213"/>
                <a:gd name="T46" fmla="*/ 119 w 252"/>
                <a:gd name="T47" fmla="*/ 8 h 213"/>
                <a:gd name="T48" fmla="*/ 133 w 252"/>
                <a:gd name="T49" fmla="*/ 7 h 213"/>
                <a:gd name="T50" fmla="*/ 147 w 252"/>
                <a:gd name="T51" fmla="*/ 17 h 213"/>
                <a:gd name="T52" fmla="*/ 156 w 252"/>
                <a:gd name="T53" fmla="*/ 8 h 213"/>
                <a:gd name="T54" fmla="*/ 174 w 252"/>
                <a:gd name="T55" fmla="*/ 3 h 213"/>
                <a:gd name="T56" fmla="*/ 186 w 252"/>
                <a:gd name="T57" fmla="*/ 18 h 213"/>
                <a:gd name="T58" fmla="*/ 192 w 252"/>
                <a:gd name="T59" fmla="*/ 21 h 213"/>
                <a:gd name="T60" fmla="*/ 204 w 252"/>
                <a:gd name="T61" fmla="*/ 9 h 213"/>
                <a:gd name="T62" fmla="*/ 224 w 252"/>
                <a:gd name="T63" fmla="*/ 0 h 213"/>
                <a:gd name="T64" fmla="*/ 227 w 252"/>
                <a:gd name="T65" fmla="*/ 10 h 213"/>
                <a:gd name="T66" fmla="*/ 232 w 252"/>
                <a:gd name="T67" fmla="*/ 22 h 213"/>
                <a:gd name="T68" fmla="*/ 241 w 252"/>
                <a:gd name="T69" fmla="*/ 23 h 213"/>
                <a:gd name="T70" fmla="*/ 251 w 252"/>
                <a:gd name="T71" fmla="*/ 38 h 213"/>
                <a:gd name="T72" fmla="*/ 251 w 252"/>
                <a:gd name="T73" fmla="*/ 47 h 213"/>
                <a:gd name="T74" fmla="*/ 249 w 252"/>
                <a:gd name="T75" fmla="*/ 59 h 213"/>
                <a:gd name="T76" fmla="*/ 241 w 252"/>
                <a:gd name="T77" fmla="*/ 62 h 213"/>
                <a:gd name="T78" fmla="*/ 232 w 252"/>
                <a:gd name="T79" fmla="*/ 67 h 213"/>
                <a:gd name="T80" fmla="*/ 239 w 252"/>
                <a:gd name="T81" fmla="*/ 76 h 213"/>
                <a:gd name="T82" fmla="*/ 242 w 252"/>
                <a:gd name="T83" fmla="*/ 85 h 213"/>
                <a:gd name="T84" fmla="*/ 242 w 252"/>
                <a:gd name="T85" fmla="*/ 112 h 213"/>
                <a:gd name="T86" fmla="*/ 246 w 252"/>
                <a:gd name="T87" fmla="*/ 123 h 213"/>
                <a:gd name="T88" fmla="*/ 246 w 252"/>
                <a:gd name="T89" fmla="*/ 132 h 213"/>
                <a:gd name="T90" fmla="*/ 219 w 252"/>
                <a:gd name="T91" fmla="*/ 137 h 213"/>
                <a:gd name="T92" fmla="*/ 210 w 252"/>
                <a:gd name="T93" fmla="*/ 159 h 213"/>
                <a:gd name="T94" fmla="*/ 187 w 252"/>
                <a:gd name="T95" fmla="*/ 182 h 213"/>
                <a:gd name="T96" fmla="*/ 166 w 252"/>
                <a:gd name="T97" fmla="*/ 183 h 213"/>
                <a:gd name="T98" fmla="*/ 161 w 252"/>
                <a:gd name="T99" fmla="*/ 194 h 213"/>
                <a:gd name="T100" fmla="*/ 147 w 252"/>
                <a:gd name="T101" fmla="*/ 19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13">
                  <a:moveTo>
                    <a:pt x="147" y="194"/>
                  </a:moveTo>
                  <a:lnTo>
                    <a:pt x="143" y="194"/>
                  </a:lnTo>
                  <a:lnTo>
                    <a:pt x="139" y="197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200"/>
                  </a:lnTo>
                  <a:lnTo>
                    <a:pt x="120" y="201"/>
                  </a:lnTo>
                  <a:lnTo>
                    <a:pt x="117" y="201"/>
                  </a:lnTo>
                  <a:lnTo>
                    <a:pt x="115" y="201"/>
                  </a:lnTo>
                  <a:lnTo>
                    <a:pt x="110" y="203"/>
                  </a:lnTo>
                  <a:lnTo>
                    <a:pt x="104" y="205"/>
                  </a:lnTo>
                  <a:lnTo>
                    <a:pt x="101" y="205"/>
                  </a:lnTo>
                  <a:lnTo>
                    <a:pt x="98" y="206"/>
                  </a:lnTo>
                  <a:lnTo>
                    <a:pt x="94" y="206"/>
                  </a:lnTo>
                  <a:lnTo>
                    <a:pt x="81" y="208"/>
                  </a:lnTo>
                  <a:lnTo>
                    <a:pt x="62" y="206"/>
                  </a:lnTo>
                  <a:lnTo>
                    <a:pt x="59" y="205"/>
                  </a:lnTo>
                  <a:lnTo>
                    <a:pt x="48" y="204"/>
                  </a:lnTo>
                  <a:lnTo>
                    <a:pt x="45" y="203"/>
                  </a:lnTo>
                  <a:lnTo>
                    <a:pt x="38" y="204"/>
                  </a:lnTo>
                  <a:lnTo>
                    <a:pt x="21" y="211"/>
                  </a:lnTo>
                  <a:lnTo>
                    <a:pt x="16" y="213"/>
                  </a:lnTo>
                  <a:lnTo>
                    <a:pt x="14" y="210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0" y="196"/>
                  </a:lnTo>
                  <a:lnTo>
                    <a:pt x="6" y="192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5" y="183"/>
                  </a:lnTo>
                  <a:lnTo>
                    <a:pt x="34" y="179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5" y="169"/>
                  </a:lnTo>
                  <a:lnTo>
                    <a:pt x="48" y="166"/>
                  </a:lnTo>
                  <a:lnTo>
                    <a:pt x="49" y="163"/>
                  </a:lnTo>
                  <a:lnTo>
                    <a:pt x="56" y="151"/>
                  </a:lnTo>
                  <a:lnTo>
                    <a:pt x="59" y="148"/>
                  </a:lnTo>
                  <a:lnTo>
                    <a:pt x="58" y="135"/>
                  </a:lnTo>
                  <a:lnTo>
                    <a:pt x="62" y="116"/>
                  </a:lnTo>
                  <a:lnTo>
                    <a:pt x="61" y="109"/>
                  </a:lnTo>
                  <a:lnTo>
                    <a:pt x="63" y="98"/>
                  </a:lnTo>
                  <a:lnTo>
                    <a:pt x="63" y="94"/>
                  </a:lnTo>
                  <a:lnTo>
                    <a:pt x="64" y="89"/>
                  </a:lnTo>
                  <a:lnTo>
                    <a:pt x="64" y="86"/>
                  </a:lnTo>
                  <a:lnTo>
                    <a:pt x="65" y="81"/>
                  </a:lnTo>
                  <a:lnTo>
                    <a:pt x="65" y="77"/>
                  </a:lnTo>
                  <a:lnTo>
                    <a:pt x="65" y="74"/>
                  </a:lnTo>
                  <a:lnTo>
                    <a:pt x="66" y="70"/>
                  </a:lnTo>
                  <a:lnTo>
                    <a:pt x="70" y="61"/>
                  </a:lnTo>
                  <a:lnTo>
                    <a:pt x="70" y="58"/>
                  </a:lnTo>
                  <a:lnTo>
                    <a:pt x="72" y="48"/>
                  </a:lnTo>
                  <a:lnTo>
                    <a:pt x="72" y="41"/>
                  </a:lnTo>
                  <a:lnTo>
                    <a:pt x="73" y="38"/>
                  </a:lnTo>
                  <a:lnTo>
                    <a:pt x="75" y="33"/>
                  </a:lnTo>
                  <a:lnTo>
                    <a:pt x="76" y="29"/>
                  </a:lnTo>
                  <a:lnTo>
                    <a:pt x="79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91" y="7"/>
                  </a:lnTo>
                  <a:lnTo>
                    <a:pt x="93" y="10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8" y="9"/>
                  </a:lnTo>
                  <a:lnTo>
                    <a:pt x="116" y="10"/>
                  </a:lnTo>
                  <a:lnTo>
                    <a:pt x="119" y="8"/>
                  </a:lnTo>
                  <a:lnTo>
                    <a:pt x="123" y="7"/>
                  </a:lnTo>
                  <a:lnTo>
                    <a:pt x="129" y="5"/>
                  </a:lnTo>
                  <a:lnTo>
                    <a:pt x="133" y="7"/>
                  </a:lnTo>
                  <a:lnTo>
                    <a:pt x="138" y="8"/>
                  </a:lnTo>
                  <a:lnTo>
                    <a:pt x="141" y="13"/>
                  </a:lnTo>
                  <a:lnTo>
                    <a:pt x="147" y="17"/>
                  </a:lnTo>
                  <a:lnTo>
                    <a:pt x="151" y="18"/>
                  </a:lnTo>
                  <a:lnTo>
                    <a:pt x="153" y="15"/>
                  </a:lnTo>
                  <a:lnTo>
                    <a:pt x="156" y="8"/>
                  </a:lnTo>
                  <a:lnTo>
                    <a:pt x="159" y="6"/>
                  </a:lnTo>
                  <a:lnTo>
                    <a:pt x="170" y="2"/>
                  </a:lnTo>
                  <a:lnTo>
                    <a:pt x="174" y="3"/>
                  </a:lnTo>
                  <a:lnTo>
                    <a:pt x="180" y="11"/>
                  </a:lnTo>
                  <a:lnTo>
                    <a:pt x="183" y="14"/>
                  </a:lnTo>
                  <a:lnTo>
                    <a:pt x="186" y="18"/>
                  </a:lnTo>
                  <a:lnTo>
                    <a:pt x="187" y="22"/>
                  </a:lnTo>
                  <a:lnTo>
                    <a:pt x="190" y="23"/>
                  </a:lnTo>
                  <a:lnTo>
                    <a:pt x="192" y="21"/>
                  </a:lnTo>
                  <a:lnTo>
                    <a:pt x="196" y="18"/>
                  </a:lnTo>
                  <a:lnTo>
                    <a:pt x="198" y="15"/>
                  </a:lnTo>
                  <a:lnTo>
                    <a:pt x="204" y="9"/>
                  </a:lnTo>
                  <a:lnTo>
                    <a:pt x="214" y="2"/>
                  </a:lnTo>
                  <a:lnTo>
                    <a:pt x="218" y="1"/>
                  </a:lnTo>
                  <a:lnTo>
                    <a:pt x="224" y="0"/>
                  </a:lnTo>
                  <a:lnTo>
                    <a:pt x="226" y="3"/>
                  </a:lnTo>
                  <a:lnTo>
                    <a:pt x="227" y="5"/>
                  </a:lnTo>
                  <a:lnTo>
                    <a:pt x="227" y="10"/>
                  </a:lnTo>
                  <a:lnTo>
                    <a:pt x="230" y="15"/>
                  </a:lnTo>
                  <a:lnTo>
                    <a:pt x="231" y="19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5" y="24"/>
                  </a:lnTo>
                  <a:lnTo>
                    <a:pt x="249" y="34"/>
                  </a:lnTo>
                  <a:lnTo>
                    <a:pt x="251" y="38"/>
                  </a:lnTo>
                  <a:lnTo>
                    <a:pt x="252" y="40"/>
                  </a:lnTo>
                  <a:lnTo>
                    <a:pt x="251" y="44"/>
                  </a:lnTo>
                  <a:lnTo>
                    <a:pt x="251" y="47"/>
                  </a:lnTo>
                  <a:lnTo>
                    <a:pt x="250" y="51"/>
                  </a:lnTo>
                  <a:lnTo>
                    <a:pt x="250" y="54"/>
                  </a:lnTo>
                  <a:lnTo>
                    <a:pt x="249" y="59"/>
                  </a:lnTo>
                  <a:lnTo>
                    <a:pt x="249" y="62"/>
                  </a:lnTo>
                  <a:lnTo>
                    <a:pt x="246" y="63"/>
                  </a:lnTo>
                  <a:lnTo>
                    <a:pt x="241" y="62"/>
                  </a:lnTo>
                  <a:lnTo>
                    <a:pt x="237" y="61"/>
                  </a:lnTo>
                  <a:lnTo>
                    <a:pt x="234" y="62"/>
                  </a:lnTo>
                  <a:lnTo>
                    <a:pt x="232" y="67"/>
                  </a:lnTo>
                  <a:lnTo>
                    <a:pt x="235" y="69"/>
                  </a:lnTo>
                  <a:lnTo>
                    <a:pt x="239" y="71"/>
                  </a:lnTo>
                  <a:lnTo>
                    <a:pt x="239" y="76"/>
                  </a:lnTo>
                  <a:lnTo>
                    <a:pt x="240" y="79"/>
                  </a:lnTo>
                  <a:lnTo>
                    <a:pt x="240" y="82"/>
                  </a:lnTo>
                  <a:lnTo>
                    <a:pt x="242" y="85"/>
                  </a:lnTo>
                  <a:lnTo>
                    <a:pt x="239" y="93"/>
                  </a:lnTo>
                  <a:lnTo>
                    <a:pt x="242" y="106"/>
                  </a:lnTo>
                  <a:lnTo>
                    <a:pt x="242" y="112"/>
                  </a:lnTo>
                  <a:lnTo>
                    <a:pt x="243" y="116"/>
                  </a:lnTo>
                  <a:lnTo>
                    <a:pt x="244" y="119"/>
                  </a:lnTo>
                  <a:lnTo>
                    <a:pt x="246" y="123"/>
                  </a:lnTo>
                  <a:lnTo>
                    <a:pt x="248" y="128"/>
                  </a:lnTo>
                  <a:lnTo>
                    <a:pt x="249" y="132"/>
                  </a:lnTo>
                  <a:lnTo>
                    <a:pt x="246" y="132"/>
                  </a:lnTo>
                  <a:lnTo>
                    <a:pt x="230" y="136"/>
                  </a:lnTo>
                  <a:lnTo>
                    <a:pt x="223" y="138"/>
                  </a:lnTo>
                  <a:lnTo>
                    <a:pt x="219" y="137"/>
                  </a:lnTo>
                  <a:lnTo>
                    <a:pt x="217" y="146"/>
                  </a:lnTo>
                  <a:lnTo>
                    <a:pt x="213" y="149"/>
                  </a:lnTo>
                  <a:lnTo>
                    <a:pt x="210" y="159"/>
                  </a:lnTo>
                  <a:lnTo>
                    <a:pt x="204" y="161"/>
                  </a:lnTo>
                  <a:lnTo>
                    <a:pt x="201" y="165"/>
                  </a:lnTo>
                  <a:lnTo>
                    <a:pt x="187" y="182"/>
                  </a:lnTo>
                  <a:lnTo>
                    <a:pt x="175" y="184"/>
                  </a:lnTo>
                  <a:lnTo>
                    <a:pt x="169" y="184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2"/>
                  </a:lnTo>
                  <a:lnTo>
                    <a:pt x="161" y="194"/>
                  </a:lnTo>
                  <a:lnTo>
                    <a:pt x="158" y="196"/>
                  </a:lnTo>
                  <a:lnTo>
                    <a:pt x="151" y="197"/>
                  </a:lnTo>
                  <a:lnTo>
                    <a:pt x="147" y="1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4" name="Orocovis">
              <a:extLst>
                <a:ext uri="{FF2B5EF4-FFF2-40B4-BE49-F238E27FC236}">
                  <a16:creationId xmlns:a16="http://schemas.microsoft.com/office/drawing/2014/main" id="{E912CF00-4F13-5C35-778D-5B9905B5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637" y="1104637"/>
              <a:ext cx="954904" cy="730660"/>
            </a:xfrm>
            <a:custGeom>
              <a:avLst/>
              <a:gdLst>
                <a:gd name="T0" fmla="*/ 80 w 453"/>
                <a:gd name="T1" fmla="*/ 119 h 338"/>
                <a:gd name="T2" fmla="*/ 79 w 453"/>
                <a:gd name="T3" fmla="*/ 147 h 338"/>
                <a:gd name="T4" fmla="*/ 73 w 453"/>
                <a:gd name="T5" fmla="*/ 180 h 338"/>
                <a:gd name="T6" fmla="*/ 80 w 453"/>
                <a:gd name="T7" fmla="*/ 214 h 338"/>
                <a:gd name="T8" fmla="*/ 73 w 453"/>
                <a:gd name="T9" fmla="*/ 250 h 338"/>
                <a:gd name="T10" fmla="*/ 83 w 453"/>
                <a:gd name="T11" fmla="*/ 271 h 338"/>
                <a:gd name="T12" fmla="*/ 70 w 453"/>
                <a:gd name="T13" fmla="*/ 293 h 338"/>
                <a:gd name="T14" fmla="*/ 35 w 453"/>
                <a:gd name="T15" fmla="*/ 317 h 338"/>
                <a:gd name="T16" fmla="*/ 20 w 453"/>
                <a:gd name="T17" fmla="*/ 309 h 338"/>
                <a:gd name="T18" fmla="*/ 7 w 453"/>
                <a:gd name="T19" fmla="*/ 337 h 338"/>
                <a:gd name="T20" fmla="*/ 28 w 453"/>
                <a:gd name="T21" fmla="*/ 328 h 338"/>
                <a:gd name="T22" fmla="*/ 58 w 453"/>
                <a:gd name="T23" fmla="*/ 327 h 338"/>
                <a:gd name="T24" fmla="*/ 88 w 453"/>
                <a:gd name="T25" fmla="*/ 308 h 338"/>
                <a:gd name="T26" fmla="*/ 116 w 453"/>
                <a:gd name="T27" fmla="*/ 294 h 338"/>
                <a:gd name="T28" fmla="*/ 146 w 453"/>
                <a:gd name="T29" fmla="*/ 289 h 338"/>
                <a:gd name="T30" fmla="*/ 169 w 453"/>
                <a:gd name="T31" fmla="*/ 281 h 338"/>
                <a:gd name="T32" fmla="*/ 182 w 453"/>
                <a:gd name="T33" fmla="*/ 268 h 338"/>
                <a:gd name="T34" fmla="*/ 195 w 453"/>
                <a:gd name="T35" fmla="*/ 269 h 338"/>
                <a:gd name="T36" fmla="*/ 207 w 453"/>
                <a:gd name="T37" fmla="*/ 270 h 338"/>
                <a:gd name="T38" fmla="*/ 221 w 453"/>
                <a:gd name="T39" fmla="*/ 268 h 338"/>
                <a:gd name="T40" fmla="*/ 236 w 453"/>
                <a:gd name="T41" fmla="*/ 271 h 338"/>
                <a:gd name="T42" fmla="*/ 248 w 453"/>
                <a:gd name="T43" fmla="*/ 272 h 338"/>
                <a:gd name="T44" fmla="*/ 264 w 453"/>
                <a:gd name="T45" fmla="*/ 277 h 338"/>
                <a:gd name="T46" fmla="*/ 281 w 453"/>
                <a:gd name="T47" fmla="*/ 284 h 338"/>
                <a:gd name="T48" fmla="*/ 288 w 453"/>
                <a:gd name="T49" fmla="*/ 288 h 338"/>
                <a:gd name="T50" fmla="*/ 298 w 453"/>
                <a:gd name="T51" fmla="*/ 298 h 338"/>
                <a:gd name="T52" fmla="*/ 316 w 453"/>
                <a:gd name="T53" fmla="*/ 302 h 338"/>
                <a:gd name="T54" fmla="*/ 328 w 453"/>
                <a:gd name="T55" fmla="*/ 293 h 338"/>
                <a:gd name="T56" fmla="*/ 338 w 453"/>
                <a:gd name="T57" fmla="*/ 296 h 338"/>
                <a:gd name="T58" fmla="*/ 352 w 453"/>
                <a:gd name="T59" fmla="*/ 295 h 338"/>
                <a:gd name="T60" fmla="*/ 363 w 453"/>
                <a:gd name="T61" fmla="*/ 285 h 338"/>
                <a:gd name="T62" fmla="*/ 380 w 453"/>
                <a:gd name="T63" fmla="*/ 281 h 338"/>
                <a:gd name="T64" fmla="*/ 397 w 453"/>
                <a:gd name="T65" fmla="*/ 275 h 338"/>
                <a:gd name="T66" fmla="*/ 403 w 453"/>
                <a:gd name="T67" fmla="*/ 268 h 338"/>
                <a:gd name="T68" fmla="*/ 399 w 453"/>
                <a:gd name="T69" fmla="*/ 256 h 338"/>
                <a:gd name="T70" fmla="*/ 415 w 453"/>
                <a:gd name="T71" fmla="*/ 249 h 338"/>
                <a:gd name="T72" fmla="*/ 413 w 453"/>
                <a:gd name="T73" fmla="*/ 227 h 338"/>
                <a:gd name="T74" fmla="*/ 423 w 453"/>
                <a:gd name="T75" fmla="*/ 215 h 338"/>
                <a:gd name="T76" fmla="*/ 436 w 453"/>
                <a:gd name="T77" fmla="*/ 227 h 338"/>
                <a:gd name="T78" fmla="*/ 449 w 453"/>
                <a:gd name="T79" fmla="*/ 232 h 338"/>
                <a:gd name="T80" fmla="*/ 449 w 453"/>
                <a:gd name="T81" fmla="*/ 189 h 338"/>
                <a:gd name="T82" fmla="*/ 453 w 453"/>
                <a:gd name="T83" fmla="*/ 153 h 338"/>
                <a:gd name="T84" fmla="*/ 452 w 453"/>
                <a:gd name="T85" fmla="*/ 122 h 338"/>
                <a:gd name="T86" fmla="*/ 438 w 453"/>
                <a:gd name="T87" fmla="*/ 111 h 338"/>
                <a:gd name="T88" fmla="*/ 432 w 453"/>
                <a:gd name="T89" fmla="*/ 95 h 338"/>
                <a:gd name="T90" fmla="*/ 422 w 453"/>
                <a:gd name="T91" fmla="*/ 80 h 338"/>
                <a:gd name="T92" fmla="*/ 412 w 453"/>
                <a:gd name="T93" fmla="*/ 68 h 338"/>
                <a:gd name="T94" fmla="*/ 398 w 453"/>
                <a:gd name="T95" fmla="*/ 54 h 338"/>
                <a:gd name="T96" fmla="*/ 383 w 453"/>
                <a:gd name="T97" fmla="*/ 27 h 338"/>
                <a:gd name="T98" fmla="*/ 373 w 453"/>
                <a:gd name="T99" fmla="*/ 18 h 338"/>
                <a:gd name="T100" fmla="*/ 368 w 453"/>
                <a:gd name="T101" fmla="*/ 30 h 338"/>
                <a:gd name="T102" fmla="*/ 353 w 453"/>
                <a:gd name="T103" fmla="*/ 50 h 338"/>
                <a:gd name="T104" fmla="*/ 334 w 453"/>
                <a:gd name="T105" fmla="*/ 62 h 338"/>
                <a:gd name="T106" fmla="*/ 311 w 453"/>
                <a:gd name="T107" fmla="*/ 72 h 338"/>
                <a:gd name="T108" fmla="*/ 288 w 453"/>
                <a:gd name="T109" fmla="*/ 75 h 338"/>
                <a:gd name="T110" fmla="*/ 261 w 453"/>
                <a:gd name="T111" fmla="*/ 84 h 338"/>
                <a:gd name="T112" fmla="*/ 249 w 453"/>
                <a:gd name="T113" fmla="*/ 86 h 338"/>
                <a:gd name="T114" fmla="*/ 214 w 453"/>
                <a:gd name="T115" fmla="*/ 87 h 338"/>
                <a:gd name="T116" fmla="*/ 176 w 453"/>
                <a:gd name="T117" fmla="*/ 109 h 338"/>
                <a:gd name="T118" fmla="*/ 159 w 453"/>
                <a:gd name="T119" fmla="*/ 100 h 338"/>
                <a:gd name="T120" fmla="*/ 111 w 453"/>
                <a:gd name="T121" fmla="*/ 9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" h="338">
                  <a:moveTo>
                    <a:pt x="106" y="87"/>
                  </a:moveTo>
                  <a:lnTo>
                    <a:pt x="89" y="104"/>
                  </a:lnTo>
                  <a:lnTo>
                    <a:pt x="88" y="106"/>
                  </a:lnTo>
                  <a:lnTo>
                    <a:pt x="80" y="119"/>
                  </a:lnTo>
                  <a:lnTo>
                    <a:pt x="90" y="128"/>
                  </a:lnTo>
                  <a:lnTo>
                    <a:pt x="92" y="132"/>
                  </a:lnTo>
                  <a:lnTo>
                    <a:pt x="90" y="139"/>
                  </a:lnTo>
                  <a:lnTo>
                    <a:pt x="79" y="147"/>
                  </a:lnTo>
                  <a:lnTo>
                    <a:pt x="68" y="147"/>
                  </a:lnTo>
                  <a:lnTo>
                    <a:pt x="68" y="157"/>
                  </a:lnTo>
                  <a:lnTo>
                    <a:pt x="71" y="173"/>
                  </a:lnTo>
                  <a:lnTo>
                    <a:pt x="73" y="180"/>
                  </a:lnTo>
                  <a:lnTo>
                    <a:pt x="79" y="190"/>
                  </a:lnTo>
                  <a:lnTo>
                    <a:pt x="79" y="200"/>
                  </a:lnTo>
                  <a:lnTo>
                    <a:pt x="80" y="205"/>
                  </a:lnTo>
                  <a:lnTo>
                    <a:pt x="80" y="214"/>
                  </a:lnTo>
                  <a:lnTo>
                    <a:pt x="82" y="221"/>
                  </a:lnTo>
                  <a:lnTo>
                    <a:pt x="75" y="235"/>
                  </a:lnTo>
                  <a:lnTo>
                    <a:pt x="75" y="238"/>
                  </a:lnTo>
                  <a:lnTo>
                    <a:pt x="73" y="250"/>
                  </a:lnTo>
                  <a:lnTo>
                    <a:pt x="79" y="255"/>
                  </a:lnTo>
                  <a:lnTo>
                    <a:pt x="78" y="259"/>
                  </a:lnTo>
                  <a:lnTo>
                    <a:pt x="81" y="265"/>
                  </a:lnTo>
                  <a:lnTo>
                    <a:pt x="83" y="271"/>
                  </a:lnTo>
                  <a:lnTo>
                    <a:pt x="83" y="275"/>
                  </a:lnTo>
                  <a:lnTo>
                    <a:pt x="80" y="289"/>
                  </a:lnTo>
                  <a:lnTo>
                    <a:pt x="81" y="294"/>
                  </a:lnTo>
                  <a:lnTo>
                    <a:pt x="70" y="293"/>
                  </a:lnTo>
                  <a:lnTo>
                    <a:pt x="46" y="310"/>
                  </a:lnTo>
                  <a:lnTo>
                    <a:pt x="41" y="316"/>
                  </a:lnTo>
                  <a:lnTo>
                    <a:pt x="38" y="318"/>
                  </a:lnTo>
                  <a:lnTo>
                    <a:pt x="35" y="317"/>
                  </a:lnTo>
                  <a:lnTo>
                    <a:pt x="31" y="314"/>
                  </a:lnTo>
                  <a:lnTo>
                    <a:pt x="31" y="311"/>
                  </a:lnTo>
                  <a:lnTo>
                    <a:pt x="23" y="308"/>
                  </a:lnTo>
                  <a:lnTo>
                    <a:pt x="20" y="309"/>
                  </a:lnTo>
                  <a:lnTo>
                    <a:pt x="9" y="302"/>
                  </a:lnTo>
                  <a:lnTo>
                    <a:pt x="0" y="325"/>
                  </a:lnTo>
                  <a:lnTo>
                    <a:pt x="4" y="332"/>
                  </a:lnTo>
                  <a:lnTo>
                    <a:pt x="7" y="337"/>
                  </a:lnTo>
                  <a:lnTo>
                    <a:pt x="11" y="338"/>
                  </a:lnTo>
                  <a:lnTo>
                    <a:pt x="20" y="335"/>
                  </a:lnTo>
                  <a:lnTo>
                    <a:pt x="24" y="332"/>
                  </a:lnTo>
                  <a:lnTo>
                    <a:pt x="28" y="328"/>
                  </a:lnTo>
                  <a:lnTo>
                    <a:pt x="34" y="327"/>
                  </a:lnTo>
                  <a:lnTo>
                    <a:pt x="38" y="326"/>
                  </a:lnTo>
                  <a:lnTo>
                    <a:pt x="42" y="326"/>
                  </a:lnTo>
                  <a:lnTo>
                    <a:pt x="58" y="327"/>
                  </a:lnTo>
                  <a:lnTo>
                    <a:pt x="72" y="321"/>
                  </a:lnTo>
                  <a:lnTo>
                    <a:pt x="81" y="315"/>
                  </a:lnTo>
                  <a:lnTo>
                    <a:pt x="86" y="309"/>
                  </a:lnTo>
                  <a:lnTo>
                    <a:pt x="88" y="308"/>
                  </a:lnTo>
                  <a:lnTo>
                    <a:pt x="94" y="303"/>
                  </a:lnTo>
                  <a:lnTo>
                    <a:pt x="97" y="300"/>
                  </a:lnTo>
                  <a:lnTo>
                    <a:pt x="104" y="298"/>
                  </a:lnTo>
                  <a:lnTo>
                    <a:pt x="116" y="294"/>
                  </a:lnTo>
                  <a:lnTo>
                    <a:pt x="126" y="293"/>
                  </a:lnTo>
                  <a:lnTo>
                    <a:pt x="129" y="293"/>
                  </a:lnTo>
                  <a:lnTo>
                    <a:pt x="133" y="294"/>
                  </a:lnTo>
                  <a:lnTo>
                    <a:pt x="146" y="289"/>
                  </a:lnTo>
                  <a:lnTo>
                    <a:pt x="148" y="287"/>
                  </a:lnTo>
                  <a:lnTo>
                    <a:pt x="161" y="286"/>
                  </a:lnTo>
                  <a:lnTo>
                    <a:pt x="162" y="283"/>
                  </a:lnTo>
                  <a:lnTo>
                    <a:pt x="169" y="281"/>
                  </a:lnTo>
                  <a:lnTo>
                    <a:pt x="172" y="273"/>
                  </a:lnTo>
                  <a:lnTo>
                    <a:pt x="176" y="269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4" y="268"/>
                  </a:lnTo>
                  <a:lnTo>
                    <a:pt x="187" y="268"/>
                  </a:lnTo>
                  <a:lnTo>
                    <a:pt x="192" y="265"/>
                  </a:lnTo>
                  <a:lnTo>
                    <a:pt x="195" y="269"/>
                  </a:lnTo>
                  <a:lnTo>
                    <a:pt x="198" y="270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7" y="270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7" y="267"/>
                  </a:lnTo>
                  <a:lnTo>
                    <a:pt x="221" y="268"/>
                  </a:lnTo>
                  <a:lnTo>
                    <a:pt x="223" y="269"/>
                  </a:lnTo>
                  <a:lnTo>
                    <a:pt x="226" y="271"/>
                  </a:lnTo>
                  <a:lnTo>
                    <a:pt x="234" y="273"/>
                  </a:lnTo>
                  <a:lnTo>
                    <a:pt x="236" y="271"/>
                  </a:lnTo>
                  <a:lnTo>
                    <a:pt x="240" y="272"/>
                  </a:lnTo>
                  <a:lnTo>
                    <a:pt x="242" y="273"/>
                  </a:lnTo>
                  <a:lnTo>
                    <a:pt x="245" y="273"/>
                  </a:lnTo>
                  <a:lnTo>
                    <a:pt x="248" y="272"/>
                  </a:lnTo>
                  <a:lnTo>
                    <a:pt x="251" y="273"/>
                  </a:lnTo>
                  <a:lnTo>
                    <a:pt x="257" y="274"/>
                  </a:lnTo>
                  <a:lnTo>
                    <a:pt x="260" y="275"/>
                  </a:lnTo>
                  <a:lnTo>
                    <a:pt x="264" y="277"/>
                  </a:lnTo>
                  <a:lnTo>
                    <a:pt x="267" y="278"/>
                  </a:lnTo>
                  <a:lnTo>
                    <a:pt x="269" y="280"/>
                  </a:lnTo>
                  <a:lnTo>
                    <a:pt x="271" y="282"/>
                  </a:lnTo>
                  <a:lnTo>
                    <a:pt x="281" y="284"/>
                  </a:lnTo>
                  <a:lnTo>
                    <a:pt x="284" y="282"/>
                  </a:lnTo>
                  <a:lnTo>
                    <a:pt x="287" y="283"/>
                  </a:lnTo>
                  <a:lnTo>
                    <a:pt x="288" y="286"/>
                  </a:lnTo>
                  <a:lnTo>
                    <a:pt x="288" y="288"/>
                  </a:lnTo>
                  <a:lnTo>
                    <a:pt x="290" y="293"/>
                  </a:lnTo>
                  <a:lnTo>
                    <a:pt x="293" y="295"/>
                  </a:lnTo>
                  <a:lnTo>
                    <a:pt x="296" y="296"/>
                  </a:lnTo>
                  <a:lnTo>
                    <a:pt x="298" y="298"/>
                  </a:lnTo>
                  <a:lnTo>
                    <a:pt x="302" y="298"/>
                  </a:lnTo>
                  <a:lnTo>
                    <a:pt x="309" y="300"/>
                  </a:lnTo>
                  <a:lnTo>
                    <a:pt x="312" y="299"/>
                  </a:lnTo>
                  <a:lnTo>
                    <a:pt x="316" y="302"/>
                  </a:lnTo>
                  <a:lnTo>
                    <a:pt x="321" y="300"/>
                  </a:lnTo>
                  <a:lnTo>
                    <a:pt x="324" y="298"/>
                  </a:lnTo>
                  <a:lnTo>
                    <a:pt x="326" y="296"/>
                  </a:lnTo>
                  <a:lnTo>
                    <a:pt x="328" y="293"/>
                  </a:lnTo>
                  <a:lnTo>
                    <a:pt x="331" y="293"/>
                  </a:lnTo>
                  <a:lnTo>
                    <a:pt x="334" y="291"/>
                  </a:lnTo>
                  <a:lnTo>
                    <a:pt x="337" y="293"/>
                  </a:lnTo>
                  <a:lnTo>
                    <a:pt x="338" y="296"/>
                  </a:lnTo>
                  <a:lnTo>
                    <a:pt x="342" y="296"/>
                  </a:lnTo>
                  <a:lnTo>
                    <a:pt x="345" y="294"/>
                  </a:lnTo>
                  <a:lnTo>
                    <a:pt x="349" y="294"/>
                  </a:lnTo>
                  <a:lnTo>
                    <a:pt x="352" y="295"/>
                  </a:lnTo>
                  <a:lnTo>
                    <a:pt x="356" y="294"/>
                  </a:lnTo>
                  <a:lnTo>
                    <a:pt x="358" y="293"/>
                  </a:lnTo>
                  <a:lnTo>
                    <a:pt x="360" y="290"/>
                  </a:lnTo>
                  <a:lnTo>
                    <a:pt x="363" y="285"/>
                  </a:lnTo>
                  <a:lnTo>
                    <a:pt x="365" y="281"/>
                  </a:lnTo>
                  <a:lnTo>
                    <a:pt x="373" y="281"/>
                  </a:lnTo>
                  <a:lnTo>
                    <a:pt x="376" y="279"/>
                  </a:lnTo>
                  <a:lnTo>
                    <a:pt x="380" y="281"/>
                  </a:lnTo>
                  <a:lnTo>
                    <a:pt x="384" y="280"/>
                  </a:lnTo>
                  <a:lnTo>
                    <a:pt x="392" y="280"/>
                  </a:lnTo>
                  <a:lnTo>
                    <a:pt x="395" y="279"/>
                  </a:lnTo>
                  <a:lnTo>
                    <a:pt x="397" y="275"/>
                  </a:lnTo>
                  <a:lnTo>
                    <a:pt x="398" y="277"/>
                  </a:lnTo>
                  <a:lnTo>
                    <a:pt x="401" y="274"/>
                  </a:lnTo>
                  <a:lnTo>
                    <a:pt x="402" y="272"/>
                  </a:lnTo>
                  <a:lnTo>
                    <a:pt x="403" y="268"/>
                  </a:lnTo>
                  <a:lnTo>
                    <a:pt x="400" y="264"/>
                  </a:lnTo>
                  <a:lnTo>
                    <a:pt x="401" y="262"/>
                  </a:lnTo>
                  <a:lnTo>
                    <a:pt x="400" y="259"/>
                  </a:lnTo>
                  <a:lnTo>
                    <a:pt x="399" y="256"/>
                  </a:lnTo>
                  <a:lnTo>
                    <a:pt x="399" y="253"/>
                  </a:lnTo>
                  <a:lnTo>
                    <a:pt x="403" y="252"/>
                  </a:lnTo>
                  <a:lnTo>
                    <a:pt x="405" y="250"/>
                  </a:lnTo>
                  <a:lnTo>
                    <a:pt x="415" y="249"/>
                  </a:lnTo>
                  <a:lnTo>
                    <a:pt x="418" y="250"/>
                  </a:lnTo>
                  <a:lnTo>
                    <a:pt x="415" y="235"/>
                  </a:lnTo>
                  <a:lnTo>
                    <a:pt x="413" y="231"/>
                  </a:lnTo>
                  <a:lnTo>
                    <a:pt x="413" y="227"/>
                  </a:lnTo>
                  <a:lnTo>
                    <a:pt x="414" y="224"/>
                  </a:lnTo>
                  <a:lnTo>
                    <a:pt x="417" y="222"/>
                  </a:lnTo>
                  <a:lnTo>
                    <a:pt x="420" y="218"/>
                  </a:lnTo>
                  <a:lnTo>
                    <a:pt x="423" y="215"/>
                  </a:lnTo>
                  <a:lnTo>
                    <a:pt x="429" y="217"/>
                  </a:lnTo>
                  <a:lnTo>
                    <a:pt x="431" y="219"/>
                  </a:lnTo>
                  <a:lnTo>
                    <a:pt x="433" y="222"/>
                  </a:lnTo>
                  <a:lnTo>
                    <a:pt x="436" y="227"/>
                  </a:lnTo>
                  <a:lnTo>
                    <a:pt x="437" y="229"/>
                  </a:lnTo>
                  <a:lnTo>
                    <a:pt x="440" y="234"/>
                  </a:lnTo>
                  <a:lnTo>
                    <a:pt x="443" y="235"/>
                  </a:lnTo>
                  <a:lnTo>
                    <a:pt x="449" y="232"/>
                  </a:lnTo>
                  <a:lnTo>
                    <a:pt x="450" y="227"/>
                  </a:lnTo>
                  <a:lnTo>
                    <a:pt x="447" y="220"/>
                  </a:lnTo>
                  <a:lnTo>
                    <a:pt x="452" y="206"/>
                  </a:lnTo>
                  <a:lnTo>
                    <a:pt x="449" y="189"/>
                  </a:lnTo>
                  <a:lnTo>
                    <a:pt x="450" y="185"/>
                  </a:lnTo>
                  <a:lnTo>
                    <a:pt x="444" y="164"/>
                  </a:lnTo>
                  <a:lnTo>
                    <a:pt x="449" y="159"/>
                  </a:lnTo>
                  <a:lnTo>
                    <a:pt x="453" y="153"/>
                  </a:lnTo>
                  <a:lnTo>
                    <a:pt x="450" y="144"/>
                  </a:lnTo>
                  <a:lnTo>
                    <a:pt x="451" y="139"/>
                  </a:lnTo>
                  <a:lnTo>
                    <a:pt x="451" y="135"/>
                  </a:lnTo>
                  <a:lnTo>
                    <a:pt x="452" y="122"/>
                  </a:lnTo>
                  <a:lnTo>
                    <a:pt x="449" y="115"/>
                  </a:lnTo>
                  <a:lnTo>
                    <a:pt x="445" y="115"/>
                  </a:lnTo>
                  <a:lnTo>
                    <a:pt x="442" y="113"/>
                  </a:lnTo>
                  <a:lnTo>
                    <a:pt x="438" y="111"/>
                  </a:lnTo>
                  <a:lnTo>
                    <a:pt x="437" y="106"/>
                  </a:lnTo>
                  <a:lnTo>
                    <a:pt x="436" y="103"/>
                  </a:lnTo>
                  <a:lnTo>
                    <a:pt x="434" y="98"/>
                  </a:lnTo>
                  <a:lnTo>
                    <a:pt x="432" y="95"/>
                  </a:lnTo>
                  <a:lnTo>
                    <a:pt x="430" y="92"/>
                  </a:lnTo>
                  <a:lnTo>
                    <a:pt x="426" y="86"/>
                  </a:lnTo>
                  <a:lnTo>
                    <a:pt x="423" y="83"/>
                  </a:lnTo>
                  <a:lnTo>
                    <a:pt x="422" y="80"/>
                  </a:lnTo>
                  <a:lnTo>
                    <a:pt x="419" y="77"/>
                  </a:lnTo>
                  <a:lnTo>
                    <a:pt x="418" y="75"/>
                  </a:lnTo>
                  <a:lnTo>
                    <a:pt x="415" y="72"/>
                  </a:lnTo>
                  <a:lnTo>
                    <a:pt x="412" y="68"/>
                  </a:lnTo>
                  <a:lnTo>
                    <a:pt x="410" y="66"/>
                  </a:lnTo>
                  <a:lnTo>
                    <a:pt x="404" y="60"/>
                  </a:lnTo>
                  <a:lnTo>
                    <a:pt x="401" y="56"/>
                  </a:lnTo>
                  <a:lnTo>
                    <a:pt x="398" y="54"/>
                  </a:lnTo>
                  <a:lnTo>
                    <a:pt x="395" y="52"/>
                  </a:lnTo>
                  <a:lnTo>
                    <a:pt x="392" y="47"/>
                  </a:lnTo>
                  <a:lnTo>
                    <a:pt x="379" y="46"/>
                  </a:lnTo>
                  <a:lnTo>
                    <a:pt x="383" y="27"/>
                  </a:lnTo>
                  <a:lnTo>
                    <a:pt x="390" y="0"/>
                  </a:lnTo>
                  <a:lnTo>
                    <a:pt x="377" y="7"/>
                  </a:lnTo>
                  <a:lnTo>
                    <a:pt x="374" y="15"/>
                  </a:lnTo>
                  <a:lnTo>
                    <a:pt x="373" y="18"/>
                  </a:lnTo>
                  <a:lnTo>
                    <a:pt x="372" y="20"/>
                  </a:lnTo>
                  <a:lnTo>
                    <a:pt x="370" y="25"/>
                  </a:lnTo>
                  <a:lnTo>
                    <a:pt x="369" y="28"/>
                  </a:lnTo>
                  <a:lnTo>
                    <a:pt x="368" y="30"/>
                  </a:lnTo>
                  <a:lnTo>
                    <a:pt x="366" y="36"/>
                  </a:lnTo>
                  <a:lnTo>
                    <a:pt x="362" y="45"/>
                  </a:lnTo>
                  <a:lnTo>
                    <a:pt x="355" y="48"/>
                  </a:lnTo>
                  <a:lnTo>
                    <a:pt x="353" y="50"/>
                  </a:lnTo>
                  <a:lnTo>
                    <a:pt x="344" y="57"/>
                  </a:lnTo>
                  <a:lnTo>
                    <a:pt x="341" y="59"/>
                  </a:lnTo>
                  <a:lnTo>
                    <a:pt x="338" y="60"/>
                  </a:lnTo>
                  <a:lnTo>
                    <a:pt x="334" y="62"/>
                  </a:lnTo>
                  <a:lnTo>
                    <a:pt x="327" y="66"/>
                  </a:lnTo>
                  <a:lnTo>
                    <a:pt x="324" y="67"/>
                  </a:lnTo>
                  <a:lnTo>
                    <a:pt x="322" y="69"/>
                  </a:lnTo>
                  <a:lnTo>
                    <a:pt x="311" y="72"/>
                  </a:lnTo>
                  <a:lnTo>
                    <a:pt x="304" y="73"/>
                  </a:lnTo>
                  <a:lnTo>
                    <a:pt x="298" y="73"/>
                  </a:lnTo>
                  <a:lnTo>
                    <a:pt x="294" y="74"/>
                  </a:lnTo>
                  <a:lnTo>
                    <a:pt x="288" y="75"/>
                  </a:lnTo>
                  <a:lnTo>
                    <a:pt x="277" y="77"/>
                  </a:lnTo>
                  <a:lnTo>
                    <a:pt x="273" y="77"/>
                  </a:lnTo>
                  <a:lnTo>
                    <a:pt x="265" y="82"/>
                  </a:lnTo>
                  <a:lnTo>
                    <a:pt x="261" y="84"/>
                  </a:lnTo>
                  <a:lnTo>
                    <a:pt x="257" y="86"/>
                  </a:lnTo>
                  <a:lnTo>
                    <a:pt x="253" y="86"/>
                  </a:lnTo>
                  <a:lnTo>
                    <a:pt x="252" y="88"/>
                  </a:lnTo>
                  <a:lnTo>
                    <a:pt x="249" y="86"/>
                  </a:lnTo>
                  <a:lnTo>
                    <a:pt x="246" y="82"/>
                  </a:lnTo>
                  <a:lnTo>
                    <a:pt x="239" y="83"/>
                  </a:lnTo>
                  <a:lnTo>
                    <a:pt x="210" y="84"/>
                  </a:lnTo>
                  <a:lnTo>
                    <a:pt x="214" y="87"/>
                  </a:lnTo>
                  <a:lnTo>
                    <a:pt x="213" y="98"/>
                  </a:lnTo>
                  <a:lnTo>
                    <a:pt x="195" y="106"/>
                  </a:lnTo>
                  <a:lnTo>
                    <a:pt x="185" y="112"/>
                  </a:lnTo>
                  <a:lnTo>
                    <a:pt x="176" y="109"/>
                  </a:lnTo>
                  <a:lnTo>
                    <a:pt x="172" y="108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9" y="100"/>
                  </a:lnTo>
                  <a:lnTo>
                    <a:pt x="138" y="95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1" y="90"/>
                  </a:lnTo>
                  <a:lnTo>
                    <a:pt x="109" y="90"/>
                  </a:lnTo>
                  <a:lnTo>
                    <a:pt x="106" y="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5" name="Patillas">
              <a:extLst>
                <a:ext uri="{FF2B5EF4-FFF2-40B4-BE49-F238E27FC236}">
                  <a16:creationId xmlns:a16="http://schemas.microsoft.com/office/drawing/2014/main" id="{9D5D24AE-0E8B-4499-9C2C-C3054B045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421" y="2021204"/>
              <a:ext cx="874802" cy="709043"/>
            </a:xfrm>
            <a:custGeom>
              <a:avLst/>
              <a:gdLst>
                <a:gd name="T0" fmla="*/ 260 w 415"/>
                <a:gd name="T1" fmla="*/ 328 h 328"/>
                <a:gd name="T2" fmla="*/ 215 w 415"/>
                <a:gd name="T3" fmla="*/ 303 h 328"/>
                <a:gd name="T4" fmla="*/ 189 w 415"/>
                <a:gd name="T5" fmla="*/ 298 h 328"/>
                <a:gd name="T6" fmla="*/ 161 w 415"/>
                <a:gd name="T7" fmla="*/ 303 h 328"/>
                <a:gd name="T8" fmla="*/ 152 w 415"/>
                <a:gd name="T9" fmla="*/ 288 h 328"/>
                <a:gd name="T10" fmla="*/ 145 w 415"/>
                <a:gd name="T11" fmla="*/ 269 h 328"/>
                <a:gd name="T12" fmla="*/ 98 w 415"/>
                <a:gd name="T13" fmla="*/ 233 h 328"/>
                <a:gd name="T14" fmla="*/ 109 w 415"/>
                <a:gd name="T15" fmla="*/ 215 h 328"/>
                <a:gd name="T16" fmla="*/ 107 w 415"/>
                <a:gd name="T17" fmla="*/ 189 h 328"/>
                <a:gd name="T18" fmla="*/ 96 w 415"/>
                <a:gd name="T19" fmla="*/ 171 h 328"/>
                <a:gd name="T20" fmla="*/ 84 w 415"/>
                <a:gd name="T21" fmla="*/ 167 h 328"/>
                <a:gd name="T22" fmla="*/ 75 w 415"/>
                <a:gd name="T23" fmla="*/ 161 h 328"/>
                <a:gd name="T24" fmla="*/ 65 w 415"/>
                <a:gd name="T25" fmla="*/ 163 h 328"/>
                <a:gd name="T26" fmla="*/ 49 w 415"/>
                <a:gd name="T27" fmla="*/ 167 h 328"/>
                <a:gd name="T28" fmla="*/ 26 w 415"/>
                <a:gd name="T29" fmla="*/ 172 h 328"/>
                <a:gd name="T30" fmla="*/ 11 w 415"/>
                <a:gd name="T31" fmla="*/ 172 h 328"/>
                <a:gd name="T32" fmla="*/ 10 w 415"/>
                <a:gd name="T33" fmla="*/ 162 h 328"/>
                <a:gd name="T34" fmla="*/ 5 w 415"/>
                <a:gd name="T35" fmla="*/ 153 h 328"/>
                <a:gd name="T36" fmla="*/ 8 w 415"/>
                <a:gd name="T37" fmla="*/ 140 h 328"/>
                <a:gd name="T38" fmla="*/ 4 w 415"/>
                <a:gd name="T39" fmla="*/ 113 h 328"/>
                <a:gd name="T40" fmla="*/ 16 w 415"/>
                <a:gd name="T41" fmla="*/ 109 h 328"/>
                <a:gd name="T42" fmla="*/ 23 w 415"/>
                <a:gd name="T43" fmla="*/ 92 h 328"/>
                <a:gd name="T44" fmla="*/ 40 w 415"/>
                <a:gd name="T45" fmla="*/ 73 h 328"/>
                <a:gd name="T46" fmla="*/ 48 w 415"/>
                <a:gd name="T47" fmla="*/ 72 h 328"/>
                <a:gd name="T48" fmla="*/ 67 w 415"/>
                <a:gd name="T49" fmla="*/ 47 h 328"/>
                <a:gd name="T50" fmla="*/ 84 w 415"/>
                <a:gd name="T51" fmla="*/ 1 h 328"/>
                <a:gd name="T52" fmla="*/ 124 w 415"/>
                <a:gd name="T53" fmla="*/ 16 h 328"/>
                <a:gd name="T54" fmla="*/ 134 w 415"/>
                <a:gd name="T55" fmla="*/ 19 h 328"/>
                <a:gd name="T56" fmla="*/ 147 w 415"/>
                <a:gd name="T57" fmla="*/ 18 h 328"/>
                <a:gd name="T58" fmla="*/ 159 w 415"/>
                <a:gd name="T59" fmla="*/ 16 h 328"/>
                <a:gd name="T60" fmla="*/ 173 w 415"/>
                <a:gd name="T61" fmla="*/ 31 h 328"/>
                <a:gd name="T62" fmla="*/ 164 w 415"/>
                <a:gd name="T63" fmla="*/ 65 h 328"/>
                <a:gd name="T64" fmla="*/ 184 w 415"/>
                <a:gd name="T65" fmla="*/ 83 h 328"/>
                <a:gd name="T66" fmla="*/ 187 w 415"/>
                <a:gd name="T67" fmla="*/ 100 h 328"/>
                <a:gd name="T68" fmla="*/ 207 w 415"/>
                <a:gd name="T69" fmla="*/ 115 h 328"/>
                <a:gd name="T70" fmla="*/ 233 w 415"/>
                <a:gd name="T71" fmla="*/ 118 h 328"/>
                <a:gd name="T72" fmla="*/ 248 w 415"/>
                <a:gd name="T73" fmla="*/ 173 h 328"/>
                <a:gd name="T74" fmla="*/ 270 w 415"/>
                <a:gd name="T75" fmla="*/ 195 h 328"/>
                <a:gd name="T76" fmla="*/ 296 w 415"/>
                <a:gd name="T77" fmla="*/ 188 h 328"/>
                <a:gd name="T78" fmla="*/ 315 w 415"/>
                <a:gd name="T79" fmla="*/ 209 h 328"/>
                <a:gd name="T80" fmla="*/ 316 w 415"/>
                <a:gd name="T81" fmla="*/ 240 h 328"/>
                <a:gd name="T82" fmla="*/ 337 w 415"/>
                <a:gd name="T83" fmla="*/ 271 h 328"/>
                <a:gd name="T84" fmla="*/ 415 w 415"/>
                <a:gd name="T85" fmla="*/ 299 h 328"/>
                <a:gd name="T86" fmla="*/ 348 w 415"/>
                <a:gd name="T87" fmla="*/ 318 h 328"/>
                <a:gd name="T88" fmla="*/ 298 w 415"/>
                <a:gd name="T89" fmla="*/ 31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328">
                  <a:moveTo>
                    <a:pt x="286" y="315"/>
                  </a:moveTo>
                  <a:lnTo>
                    <a:pt x="282" y="314"/>
                  </a:lnTo>
                  <a:lnTo>
                    <a:pt x="260" y="328"/>
                  </a:lnTo>
                  <a:lnTo>
                    <a:pt x="240" y="318"/>
                  </a:lnTo>
                  <a:lnTo>
                    <a:pt x="221" y="304"/>
                  </a:lnTo>
                  <a:lnTo>
                    <a:pt x="215" y="303"/>
                  </a:lnTo>
                  <a:lnTo>
                    <a:pt x="196" y="304"/>
                  </a:lnTo>
                  <a:lnTo>
                    <a:pt x="192" y="301"/>
                  </a:lnTo>
                  <a:lnTo>
                    <a:pt x="189" y="298"/>
                  </a:lnTo>
                  <a:lnTo>
                    <a:pt x="181" y="300"/>
                  </a:lnTo>
                  <a:lnTo>
                    <a:pt x="169" y="301"/>
                  </a:lnTo>
                  <a:lnTo>
                    <a:pt x="161" y="303"/>
                  </a:lnTo>
                  <a:lnTo>
                    <a:pt x="155" y="294"/>
                  </a:lnTo>
                  <a:lnTo>
                    <a:pt x="154" y="291"/>
                  </a:lnTo>
                  <a:lnTo>
                    <a:pt x="152" y="288"/>
                  </a:lnTo>
                  <a:lnTo>
                    <a:pt x="150" y="275"/>
                  </a:lnTo>
                  <a:lnTo>
                    <a:pt x="147" y="272"/>
                  </a:lnTo>
                  <a:lnTo>
                    <a:pt x="145" y="269"/>
                  </a:lnTo>
                  <a:lnTo>
                    <a:pt x="135" y="263"/>
                  </a:lnTo>
                  <a:lnTo>
                    <a:pt x="118" y="252"/>
                  </a:lnTo>
                  <a:lnTo>
                    <a:pt x="98" y="233"/>
                  </a:lnTo>
                  <a:lnTo>
                    <a:pt x="101" y="228"/>
                  </a:lnTo>
                  <a:lnTo>
                    <a:pt x="106" y="220"/>
                  </a:lnTo>
                  <a:lnTo>
                    <a:pt x="109" y="215"/>
                  </a:lnTo>
                  <a:lnTo>
                    <a:pt x="108" y="206"/>
                  </a:lnTo>
                  <a:lnTo>
                    <a:pt x="108" y="203"/>
                  </a:lnTo>
                  <a:lnTo>
                    <a:pt x="107" y="189"/>
                  </a:lnTo>
                  <a:lnTo>
                    <a:pt x="102" y="183"/>
                  </a:lnTo>
                  <a:lnTo>
                    <a:pt x="99" y="180"/>
                  </a:lnTo>
                  <a:lnTo>
                    <a:pt x="96" y="171"/>
                  </a:lnTo>
                  <a:lnTo>
                    <a:pt x="90" y="170"/>
                  </a:lnTo>
                  <a:lnTo>
                    <a:pt x="87" y="168"/>
                  </a:lnTo>
                  <a:lnTo>
                    <a:pt x="84" y="167"/>
                  </a:lnTo>
                  <a:lnTo>
                    <a:pt x="81" y="166"/>
                  </a:lnTo>
                  <a:lnTo>
                    <a:pt x="79" y="165"/>
                  </a:lnTo>
                  <a:lnTo>
                    <a:pt x="75" y="161"/>
                  </a:lnTo>
                  <a:lnTo>
                    <a:pt x="72" y="161"/>
                  </a:lnTo>
                  <a:lnTo>
                    <a:pt x="69" y="163"/>
                  </a:lnTo>
                  <a:lnTo>
                    <a:pt x="65" y="163"/>
                  </a:lnTo>
                  <a:lnTo>
                    <a:pt x="57" y="163"/>
                  </a:lnTo>
                  <a:lnTo>
                    <a:pt x="52" y="166"/>
                  </a:lnTo>
                  <a:lnTo>
                    <a:pt x="49" y="167"/>
                  </a:lnTo>
                  <a:lnTo>
                    <a:pt x="44" y="168"/>
                  </a:lnTo>
                  <a:lnTo>
                    <a:pt x="36" y="168"/>
                  </a:lnTo>
                  <a:lnTo>
                    <a:pt x="26" y="172"/>
                  </a:lnTo>
                  <a:lnTo>
                    <a:pt x="23" y="176"/>
                  </a:lnTo>
                  <a:lnTo>
                    <a:pt x="18" y="178"/>
                  </a:lnTo>
                  <a:lnTo>
                    <a:pt x="11" y="172"/>
                  </a:lnTo>
                  <a:lnTo>
                    <a:pt x="9" y="170"/>
                  </a:lnTo>
                  <a:lnTo>
                    <a:pt x="9" y="165"/>
                  </a:lnTo>
                  <a:lnTo>
                    <a:pt x="10" y="162"/>
                  </a:lnTo>
                  <a:lnTo>
                    <a:pt x="9" y="159"/>
                  </a:lnTo>
                  <a:lnTo>
                    <a:pt x="6" y="156"/>
                  </a:lnTo>
                  <a:lnTo>
                    <a:pt x="5" y="153"/>
                  </a:lnTo>
                  <a:lnTo>
                    <a:pt x="7" y="151"/>
                  </a:lnTo>
                  <a:lnTo>
                    <a:pt x="8" y="143"/>
                  </a:lnTo>
                  <a:lnTo>
                    <a:pt x="8" y="140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4" y="113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6" y="109"/>
                  </a:lnTo>
                  <a:lnTo>
                    <a:pt x="20" y="106"/>
                  </a:lnTo>
                  <a:lnTo>
                    <a:pt x="24" y="97"/>
                  </a:lnTo>
                  <a:lnTo>
                    <a:pt x="23" y="92"/>
                  </a:lnTo>
                  <a:lnTo>
                    <a:pt x="21" y="83"/>
                  </a:lnTo>
                  <a:lnTo>
                    <a:pt x="29" y="80"/>
                  </a:lnTo>
                  <a:lnTo>
                    <a:pt x="40" y="73"/>
                  </a:lnTo>
                  <a:lnTo>
                    <a:pt x="41" y="71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1" y="69"/>
                  </a:lnTo>
                  <a:lnTo>
                    <a:pt x="62" y="51"/>
                  </a:lnTo>
                  <a:lnTo>
                    <a:pt x="67" y="47"/>
                  </a:lnTo>
                  <a:lnTo>
                    <a:pt x="68" y="45"/>
                  </a:lnTo>
                  <a:lnTo>
                    <a:pt x="83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119" y="15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20"/>
                  </a:lnTo>
                  <a:lnTo>
                    <a:pt x="147" y="18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62" y="17"/>
                  </a:lnTo>
                  <a:lnTo>
                    <a:pt x="164" y="23"/>
                  </a:lnTo>
                  <a:lnTo>
                    <a:pt x="173" y="31"/>
                  </a:lnTo>
                  <a:lnTo>
                    <a:pt x="177" y="36"/>
                  </a:lnTo>
                  <a:lnTo>
                    <a:pt x="162" y="61"/>
                  </a:lnTo>
                  <a:lnTo>
                    <a:pt x="164" y="65"/>
                  </a:lnTo>
                  <a:lnTo>
                    <a:pt x="174" y="76"/>
                  </a:lnTo>
                  <a:lnTo>
                    <a:pt x="183" y="79"/>
                  </a:lnTo>
                  <a:lnTo>
                    <a:pt x="184" y="83"/>
                  </a:lnTo>
                  <a:lnTo>
                    <a:pt x="184" y="87"/>
                  </a:lnTo>
                  <a:lnTo>
                    <a:pt x="182" y="97"/>
                  </a:lnTo>
                  <a:lnTo>
                    <a:pt x="187" y="100"/>
                  </a:lnTo>
                  <a:lnTo>
                    <a:pt x="190" y="102"/>
                  </a:lnTo>
                  <a:lnTo>
                    <a:pt x="198" y="109"/>
                  </a:lnTo>
                  <a:lnTo>
                    <a:pt x="207" y="115"/>
                  </a:lnTo>
                  <a:lnTo>
                    <a:pt x="226" y="115"/>
                  </a:lnTo>
                  <a:lnTo>
                    <a:pt x="229" y="117"/>
                  </a:lnTo>
                  <a:lnTo>
                    <a:pt x="233" y="118"/>
                  </a:lnTo>
                  <a:lnTo>
                    <a:pt x="234" y="125"/>
                  </a:lnTo>
                  <a:lnTo>
                    <a:pt x="237" y="133"/>
                  </a:lnTo>
                  <a:lnTo>
                    <a:pt x="248" y="173"/>
                  </a:lnTo>
                  <a:lnTo>
                    <a:pt x="254" y="177"/>
                  </a:lnTo>
                  <a:lnTo>
                    <a:pt x="263" y="178"/>
                  </a:lnTo>
                  <a:lnTo>
                    <a:pt x="270" y="195"/>
                  </a:lnTo>
                  <a:lnTo>
                    <a:pt x="284" y="189"/>
                  </a:lnTo>
                  <a:lnTo>
                    <a:pt x="288" y="189"/>
                  </a:lnTo>
                  <a:lnTo>
                    <a:pt x="296" y="188"/>
                  </a:lnTo>
                  <a:lnTo>
                    <a:pt x="314" y="199"/>
                  </a:lnTo>
                  <a:lnTo>
                    <a:pt x="314" y="204"/>
                  </a:lnTo>
                  <a:lnTo>
                    <a:pt x="315" y="209"/>
                  </a:lnTo>
                  <a:lnTo>
                    <a:pt x="310" y="223"/>
                  </a:lnTo>
                  <a:lnTo>
                    <a:pt x="312" y="227"/>
                  </a:lnTo>
                  <a:lnTo>
                    <a:pt x="316" y="240"/>
                  </a:lnTo>
                  <a:lnTo>
                    <a:pt x="324" y="243"/>
                  </a:lnTo>
                  <a:lnTo>
                    <a:pt x="331" y="258"/>
                  </a:lnTo>
                  <a:lnTo>
                    <a:pt x="337" y="271"/>
                  </a:lnTo>
                  <a:lnTo>
                    <a:pt x="349" y="272"/>
                  </a:lnTo>
                  <a:lnTo>
                    <a:pt x="413" y="296"/>
                  </a:lnTo>
                  <a:lnTo>
                    <a:pt x="415" y="299"/>
                  </a:lnTo>
                  <a:lnTo>
                    <a:pt x="396" y="310"/>
                  </a:lnTo>
                  <a:lnTo>
                    <a:pt x="362" y="310"/>
                  </a:lnTo>
                  <a:lnTo>
                    <a:pt x="348" y="318"/>
                  </a:lnTo>
                  <a:lnTo>
                    <a:pt x="324" y="319"/>
                  </a:lnTo>
                  <a:lnTo>
                    <a:pt x="311" y="322"/>
                  </a:lnTo>
                  <a:lnTo>
                    <a:pt x="298" y="319"/>
                  </a:lnTo>
                  <a:lnTo>
                    <a:pt x="289" y="315"/>
                  </a:lnTo>
                  <a:lnTo>
                    <a:pt x="286" y="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6" name="Peñuelas">
              <a:extLst>
                <a:ext uri="{FF2B5EF4-FFF2-40B4-BE49-F238E27FC236}">
                  <a16:creationId xmlns:a16="http://schemas.microsoft.com/office/drawing/2014/main" id="{86795382-3F1F-D70A-68CD-8747D49C5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364" y="1897986"/>
              <a:ext cx="444779" cy="791188"/>
            </a:xfrm>
            <a:custGeom>
              <a:avLst/>
              <a:gdLst>
                <a:gd name="T0" fmla="*/ 63 w 211"/>
                <a:gd name="T1" fmla="*/ 279 h 366"/>
                <a:gd name="T2" fmla="*/ 44 w 211"/>
                <a:gd name="T3" fmla="*/ 291 h 366"/>
                <a:gd name="T4" fmla="*/ 38 w 211"/>
                <a:gd name="T5" fmla="*/ 308 h 366"/>
                <a:gd name="T6" fmla="*/ 26 w 211"/>
                <a:gd name="T7" fmla="*/ 324 h 366"/>
                <a:gd name="T8" fmla="*/ 34 w 211"/>
                <a:gd name="T9" fmla="*/ 334 h 366"/>
                <a:gd name="T10" fmla="*/ 30 w 211"/>
                <a:gd name="T11" fmla="*/ 366 h 366"/>
                <a:gd name="T12" fmla="*/ 76 w 211"/>
                <a:gd name="T13" fmla="*/ 334 h 366"/>
                <a:gd name="T14" fmla="*/ 97 w 211"/>
                <a:gd name="T15" fmla="*/ 330 h 366"/>
                <a:gd name="T16" fmla="*/ 144 w 211"/>
                <a:gd name="T17" fmla="*/ 354 h 366"/>
                <a:gd name="T18" fmla="*/ 185 w 211"/>
                <a:gd name="T19" fmla="*/ 323 h 366"/>
                <a:gd name="T20" fmla="*/ 191 w 211"/>
                <a:gd name="T21" fmla="*/ 271 h 366"/>
                <a:gd name="T22" fmla="*/ 184 w 211"/>
                <a:gd name="T23" fmla="*/ 244 h 366"/>
                <a:gd name="T24" fmla="*/ 184 w 211"/>
                <a:gd name="T25" fmla="*/ 223 h 366"/>
                <a:gd name="T26" fmla="*/ 193 w 211"/>
                <a:gd name="T27" fmla="*/ 201 h 366"/>
                <a:gd name="T28" fmla="*/ 188 w 211"/>
                <a:gd name="T29" fmla="*/ 189 h 366"/>
                <a:gd name="T30" fmla="*/ 194 w 211"/>
                <a:gd name="T31" fmla="*/ 173 h 366"/>
                <a:gd name="T32" fmla="*/ 204 w 211"/>
                <a:gd name="T33" fmla="*/ 150 h 366"/>
                <a:gd name="T34" fmla="*/ 204 w 211"/>
                <a:gd name="T35" fmla="*/ 136 h 366"/>
                <a:gd name="T36" fmla="*/ 209 w 211"/>
                <a:gd name="T37" fmla="*/ 111 h 366"/>
                <a:gd name="T38" fmla="*/ 208 w 211"/>
                <a:gd name="T39" fmla="*/ 85 h 366"/>
                <a:gd name="T40" fmla="*/ 196 w 211"/>
                <a:gd name="T41" fmla="*/ 41 h 366"/>
                <a:gd name="T42" fmla="*/ 190 w 211"/>
                <a:gd name="T43" fmla="*/ 31 h 366"/>
                <a:gd name="T44" fmla="*/ 174 w 211"/>
                <a:gd name="T45" fmla="*/ 12 h 366"/>
                <a:gd name="T46" fmla="*/ 148 w 211"/>
                <a:gd name="T47" fmla="*/ 12 h 366"/>
                <a:gd name="T48" fmla="*/ 133 w 211"/>
                <a:gd name="T49" fmla="*/ 12 h 366"/>
                <a:gd name="T50" fmla="*/ 120 w 211"/>
                <a:gd name="T51" fmla="*/ 10 h 366"/>
                <a:gd name="T52" fmla="*/ 114 w 211"/>
                <a:gd name="T53" fmla="*/ 20 h 366"/>
                <a:gd name="T54" fmla="*/ 105 w 211"/>
                <a:gd name="T55" fmla="*/ 28 h 366"/>
                <a:gd name="T56" fmla="*/ 98 w 211"/>
                <a:gd name="T57" fmla="*/ 46 h 366"/>
                <a:gd name="T58" fmla="*/ 83 w 211"/>
                <a:gd name="T59" fmla="*/ 50 h 366"/>
                <a:gd name="T60" fmla="*/ 69 w 211"/>
                <a:gd name="T61" fmla="*/ 42 h 366"/>
                <a:gd name="T62" fmla="*/ 43 w 211"/>
                <a:gd name="T63" fmla="*/ 47 h 366"/>
                <a:gd name="T64" fmla="*/ 34 w 211"/>
                <a:gd name="T65" fmla="*/ 36 h 366"/>
                <a:gd name="T66" fmla="*/ 9 w 211"/>
                <a:gd name="T67" fmla="*/ 2 h 366"/>
                <a:gd name="T68" fmla="*/ 7 w 211"/>
                <a:gd name="T69" fmla="*/ 25 h 366"/>
                <a:gd name="T70" fmla="*/ 8 w 211"/>
                <a:gd name="T71" fmla="*/ 65 h 366"/>
                <a:gd name="T72" fmla="*/ 9 w 211"/>
                <a:gd name="T73" fmla="*/ 80 h 366"/>
                <a:gd name="T74" fmla="*/ 2 w 211"/>
                <a:gd name="T75" fmla="*/ 100 h 366"/>
                <a:gd name="T76" fmla="*/ 7 w 211"/>
                <a:gd name="T77" fmla="*/ 131 h 366"/>
                <a:gd name="T78" fmla="*/ 1 w 211"/>
                <a:gd name="T79" fmla="*/ 149 h 366"/>
                <a:gd name="T80" fmla="*/ 0 w 211"/>
                <a:gd name="T81" fmla="*/ 172 h 366"/>
                <a:gd name="T82" fmla="*/ 4 w 211"/>
                <a:gd name="T83" fmla="*/ 187 h 366"/>
                <a:gd name="T84" fmla="*/ 3 w 211"/>
                <a:gd name="T85" fmla="*/ 204 h 366"/>
                <a:gd name="T86" fmla="*/ 10 w 211"/>
                <a:gd name="T87" fmla="*/ 221 h 366"/>
                <a:gd name="T88" fmla="*/ 33 w 211"/>
                <a:gd name="T89" fmla="*/ 184 h 366"/>
                <a:gd name="T90" fmla="*/ 72 w 211"/>
                <a:gd name="T91" fmla="*/ 208 h 366"/>
                <a:gd name="T92" fmla="*/ 70 w 211"/>
                <a:gd name="T93" fmla="*/ 222 h 366"/>
                <a:gd name="T94" fmla="*/ 64 w 211"/>
                <a:gd name="T95" fmla="*/ 239 h 366"/>
                <a:gd name="T96" fmla="*/ 81 w 211"/>
                <a:gd name="T97" fmla="*/ 27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1" h="366">
                  <a:moveTo>
                    <a:pt x="81" y="276"/>
                  </a:moveTo>
                  <a:lnTo>
                    <a:pt x="79" y="278"/>
                  </a:lnTo>
                  <a:lnTo>
                    <a:pt x="66" y="278"/>
                  </a:lnTo>
                  <a:lnTo>
                    <a:pt x="63" y="279"/>
                  </a:lnTo>
                  <a:lnTo>
                    <a:pt x="54" y="283"/>
                  </a:lnTo>
                  <a:lnTo>
                    <a:pt x="51" y="284"/>
                  </a:lnTo>
                  <a:lnTo>
                    <a:pt x="48" y="285"/>
                  </a:lnTo>
                  <a:lnTo>
                    <a:pt x="44" y="291"/>
                  </a:lnTo>
                  <a:lnTo>
                    <a:pt x="42" y="294"/>
                  </a:lnTo>
                  <a:lnTo>
                    <a:pt x="41" y="300"/>
                  </a:lnTo>
                  <a:lnTo>
                    <a:pt x="40" y="306"/>
                  </a:lnTo>
                  <a:lnTo>
                    <a:pt x="38" y="308"/>
                  </a:lnTo>
                  <a:lnTo>
                    <a:pt x="35" y="311"/>
                  </a:lnTo>
                  <a:lnTo>
                    <a:pt x="33" y="315"/>
                  </a:lnTo>
                  <a:lnTo>
                    <a:pt x="14" y="322"/>
                  </a:lnTo>
                  <a:lnTo>
                    <a:pt x="26" y="324"/>
                  </a:lnTo>
                  <a:lnTo>
                    <a:pt x="28" y="327"/>
                  </a:lnTo>
                  <a:lnTo>
                    <a:pt x="37" y="316"/>
                  </a:lnTo>
                  <a:lnTo>
                    <a:pt x="43" y="320"/>
                  </a:lnTo>
                  <a:lnTo>
                    <a:pt x="34" y="334"/>
                  </a:lnTo>
                  <a:lnTo>
                    <a:pt x="15" y="346"/>
                  </a:lnTo>
                  <a:lnTo>
                    <a:pt x="15" y="355"/>
                  </a:lnTo>
                  <a:lnTo>
                    <a:pt x="24" y="364"/>
                  </a:lnTo>
                  <a:lnTo>
                    <a:pt x="30" y="366"/>
                  </a:lnTo>
                  <a:lnTo>
                    <a:pt x="52" y="333"/>
                  </a:lnTo>
                  <a:lnTo>
                    <a:pt x="55" y="333"/>
                  </a:lnTo>
                  <a:lnTo>
                    <a:pt x="72" y="330"/>
                  </a:lnTo>
                  <a:lnTo>
                    <a:pt x="76" y="334"/>
                  </a:lnTo>
                  <a:lnTo>
                    <a:pt x="79" y="333"/>
                  </a:lnTo>
                  <a:lnTo>
                    <a:pt x="87" y="330"/>
                  </a:lnTo>
                  <a:lnTo>
                    <a:pt x="91" y="329"/>
                  </a:lnTo>
                  <a:lnTo>
                    <a:pt x="97" y="330"/>
                  </a:lnTo>
                  <a:lnTo>
                    <a:pt x="104" y="329"/>
                  </a:lnTo>
                  <a:lnTo>
                    <a:pt x="122" y="334"/>
                  </a:lnTo>
                  <a:lnTo>
                    <a:pt x="130" y="345"/>
                  </a:lnTo>
                  <a:lnTo>
                    <a:pt x="144" y="354"/>
                  </a:lnTo>
                  <a:lnTo>
                    <a:pt x="162" y="362"/>
                  </a:lnTo>
                  <a:lnTo>
                    <a:pt x="164" y="354"/>
                  </a:lnTo>
                  <a:lnTo>
                    <a:pt x="189" y="327"/>
                  </a:lnTo>
                  <a:lnTo>
                    <a:pt x="185" y="323"/>
                  </a:lnTo>
                  <a:lnTo>
                    <a:pt x="183" y="300"/>
                  </a:lnTo>
                  <a:lnTo>
                    <a:pt x="184" y="297"/>
                  </a:lnTo>
                  <a:lnTo>
                    <a:pt x="187" y="282"/>
                  </a:lnTo>
                  <a:lnTo>
                    <a:pt x="191" y="271"/>
                  </a:lnTo>
                  <a:lnTo>
                    <a:pt x="191" y="268"/>
                  </a:lnTo>
                  <a:lnTo>
                    <a:pt x="188" y="257"/>
                  </a:lnTo>
                  <a:lnTo>
                    <a:pt x="186" y="249"/>
                  </a:lnTo>
                  <a:lnTo>
                    <a:pt x="184" y="244"/>
                  </a:lnTo>
                  <a:lnTo>
                    <a:pt x="185" y="241"/>
                  </a:lnTo>
                  <a:lnTo>
                    <a:pt x="184" y="238"/>
                  </a:lnTo>
                  <a:lnTo>
                    <a:pt x="183" y="227"/>
                  </a:lnTo>
                  <a:lnTo>
                    <a:pt x="184" y="223"/>
                  </a:lnTo>
                  <a:lnTo>
                    <a:pt x="184" y="220"/>
                  </a:lnTo>
                  <a:lnTo>
                    <a:pt x="185" y="217"/>
                  </a:lnTo>
                  <a:lnTo>
                    <a:pt x="192" y="205"/>
                  </a:lnTo>
                  <a:lnTo>
                    <a:pt x="193" y="201"/>
                  </a:lnTo>
                  <a:lnTo>
                    <a:pt x="192" y="198"/>
                  </a:lnTo>
                  <a:lnTo>
                    <a:pt x="191" y="195"/>
                  </a:lnTo>
                  <a:lnTo>
                    <a:pt x="189" y="192"/>
                  </a:lnTo>
                  <a:lnTo>
                    <a:pt x="188" y="189"/>
                  </a:lnTo>
                  <a:lnTo>
                    <a:pt x="189" y="186"/>
                  </a:lnTo>
                  <a:lnTo>
                    <a:pt x="191" y="184"/>
                  </a:lnTo>
                  <a:lnTo>
                    <a:pt x="193" y="179"/>
                  </a:lnTo>
                  <a:lnTo>
                    <a:pt x="194" y="173"/>
                  </a:lnTo>
                  <a:lnTo>
                    <a:pt x="195" y="166"/>
                  </a:lnTo>
                  <a:lnTo>
                    <a:pt x="200" y="158"/>
                  </a:lnTo>
                  <a:lnTo>
                    <a:pt x="202" y="154"/>
                  </a:lnTo>
                  <a:lnTo>
                    <a:pt x="204" y="150"/>
                  </a:lnTo>
                  <a:lnTo>
                    <a:pt x="206" y="148"/>
                  </a:lnTo>
                  <a:lnTo>
                    <a:pt x="207" y="144"/>
                  </a:lnTo>
                  <a:lnTo>
                    <a:pt x="205" y="139"/>
                  </a:lnTo>
                  <a:lnTo>
                    <a:pt x="204" y="136"/>
                  </a:lnTo>
                  <a:lnTo>
                    <a:pt x="205" y="133"/>
                  </a:lnTo>
                  <a:lnTo>
                    <a:pt x="207" y="126"/>
                  </a:lnTo>
                  <a:lnTo>
                    <a:pt x="206" y="122"/>
                  </a:lnTo>
                  <a:lnTo>
                    <a:pt x="209" y="111"/>
                  </a:lnTo>
                  <a:lnTo>
                    <a:pt x="210" y="108"/>
                  </a:lnTo>
                  <a:lnTo>
                    <a:pt x="211" y="105"/>
                  </a:lnTo>
                  <a:lnTo>
                    <a:pt x="210" y="98"/>
                  </a:lnTo>
                  <a:lnTo>
                    <a:pt x="208" y="85"/>
                  </a:lnTo>
                  <a:lnTo>
                    <a:pt x="207" y="68"/>
                  </a:lnTo>
                  <a:lnTo>
                    <a:pt x="198" y="56"/>
                  </a:lnTo>
                  <a:lnTo>
                    <a:pt x="196" y="44"/>
                  </a:lnTo>
                  <a:lnTo>
                    <a:pt x="196" y="41"/>
                  </a:lnTo>
                  <a:lnTo>
                    <a:pt x="196" y="38"/>
                  </a:lnTo>
                  <a:lnTo>
                    <a:pt x="193" y="36"/>
                  </a:lnTo>
                  <a:lnTo>
                    <a:pt x="192" y="33"/>
                  </a:lnTo>
                  <a:lnTo>
                    <a:pt x="190" y="31"/>
                  </a:lnTo>
                  <a:lnTo>
                    <a:pt x="188" y="29"/>
                  </a:lnTo>
                  <a:lnTo>
                    <a:pt x="186" y="27"/>
                  </a:lnTo>
                  <a:lnTo>
                    <a:pt x="182" y="23"/>
                  </a:lnTo>
                  <a:lnTo>
                    <a:pt x="174" y="12"/>
                  </a:lnTo>
                  <a:lnTo>
                    <a:pt x="171" y="9"/>
                  </a:lnTo>
                  <a:lnTo>
                    <a:pt x="166" y="9"/>
                  </a:lnTo>
                  <a:lnTo>
                    <a:pt x="154" y="13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2" y="13"/>
                  </a:lnTo>
                  <a:lnTo>
                    <a:pt x="136" y="16"/>
                  </a:lnTo>
                  <a:lnTo>
                    <a:pt x="133" y="12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6" y="17"/>
                  </a:lnTo>
                  <a:lnTo>
                    <a:pt x="114" y="20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7" y="26"/>
                  </a:lnTo>
                  <a:lnTo>
                    <a:pt x="105" y="28"/>
                  </a:lnTo>
                  <a:lnTo>
                    <a:pt x="102" y="31"/>
                  </a:lnTo>
                  <a:lnTo>
                    <a:pt x="100" y="36"/>
                  </a:lnTo>
                  <a:lnTo>
                    <a:pt x="102" y="41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3" y="51"/>
                  </a:lnTo>
                  <a:lnTo>
                    <a:pt x="86" y="52"/>
                  </a:lnTo>
                  <a:lnTo>
                    <a:pt x="83" y="50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52" y="44"/>
                  </a:lnTo>
                  <a:lnTo>
                    <a:pt x="43" y="47"/>
                  </a:lnTo>
                  <a:lnTo>
                    <a:pt x="40" y="43"/>
                  </a:lnTo>
                  <a:lnTo>
                    <a:pt x="38" y="41"/>
                  </a:lnTo>
                  <a:lnTo>
                    <a:pt x="37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29" y="2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7" y="25"/>
                  </a:lnTo>
                  <a:lnTo>
                    <a:pt x="17" y="50"/>
                  </a:lnTo>
                  <a:lnTo>
                    <a:pt x="18" y="54"/>
                  </a:lnTo>
                  <a:lnTo>
                    <a:pt x="11" y="62"/>
                  </a:lnTo>
                  <a:lnTo>
                    <a:pt x="8" y="65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0" y="74"/>
                  </a:lnTo>
                  <a:lnTo>
                    <a:pt x="9" y="80"/>
                  </a:lnTo>
                  <a:lnTo>
                    <a:pt x="8" y="83"/>
                  </a:lnTo>
                  <a:lnTo>
                    <a:pt x="5" y="88"/>
                  </a:lnTo>
                  <a:lnTo>
                    <a:pt x="3" y="96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7" y="119"/>
                  </a:lnTo>
                  <a:lnTo>
                    <a:pt x="7" y="131"/>
                  </a:lnTo>
                  <a:lnTo>
                    <a:pt x="6" y="134"/>
                  </a:lnTo>
                  <a:lnTo>
                    <a:pt x="7" y="137"/>
                  </a:lnTo>
                  <a:lnTo>
                    <a:pt x="2" y="144"/>
                  </a:lnTo>
                  <a:lnTo>
                    <a:pt x="1" y="149"/>
                  </a:lnTo>
                  <a:lnTo>
                    <a:pt x="2" y="152"/>
                  </a:lnTo>
                  <a:lnTo>
                    <a:pt x="4" y="163"/>
                  </a:lnTo>
                  <a:lnTo>
                    <a:pt x="6" y="166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2" y="179"/>
                  </a:lnTo>
                  <a:lnTo>
                    <a:pt x="1" y="182"/>
                  </a:lnTo>
                  <a:lnTo>
                    <a:pt x="4" y="187"/>
                  </a:lnTo>
                  <a:lnTo>
                    <a:pt x="6" y="195"/>
                  </a:lnTo>
                  <a:lnTo>
                    <a:pt x="3" y="197"/>
                  </a:lnTo>
                  <a:lnTo>
                    <a:pt x="4" y="200"/>
                  </a:lnTo>
                  <a:lnTo>
                    <a:pt x="3" y="204"/>
                  </a:lnTo>
                  <a:lnTo>
                    <a:pt x="5" y="208"/>
                  </a:lnTo>
                  <a:lnTo>
                    <a:pt x="7" y="214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09"/>
                  </a:lnTo>
                  <a:lnTo>
                    <a:pt x="27" y="18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5" y="189"/>
                  </a:lnTo>
                  <a:lnTo>
                    <a:pt x="51" y="207"/>
                  </a:lnTo>
                  <a:lnTo>
                    <a:pt x="67" y="207"/>
                  </a:lnTo>
                  <a:lnTo>
                    <a:pt x="72" y="208"/>
                  </a:lnTo>
                  <a:lnTo>
                    <a:pt x="76" y="210"/>
                  </a:lnTo>
                  <a:lnTo>
                    <a:pt x="72" y="215"/>
                  </a:lnTo>
                  <a:lnTo>
                    <a:pt x="70" y="218"/>
                  </a:lnTo>
                  <a:lnTo>
                    <a:pt x="70" y="222"/>
                  </a:lnTo>
                  <a:lnTo>
                    <a:pt x="71" y="225"/>
                  </a:lnTo>
                  <a:lnTo>
                    <a:pt x="69" y="228"/>
                  </a:lnTo>
                  <a:lnTo>
                    <a:pt x="67" y="230"/>
                  </a:lnTo>
                  <a:lnTo>
                    <a:pt x="64" y="239"/>
                  </a:lnTo>
                  <a:lnTo>
                    <a:pt x="72" y="250"/>
                  </a:lnTo>
                  <a:lnTo>
                    <a:pt x="75" y="255"/>
                  </a:lnTo>
                  <a:lnTo>
                    <a:pt x="82" y="267"/>
                  </a:lnTo>
                  <a:lnTo>
                    <a:pt x="81" y="2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7" name="Ponce">
              <a:extLst>
                <a:ext uri="{FF2B5EF4-FFF2-40B4-BE49-F238E27FC236}">
                  <a16:creationId xmlns:a16="http://schemas.microsoft.com/office/drawing/2014/main" id="{525266AD-4FB2-8B00-D77D-B6FCDF662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853" y="1712078"/>
              <a:ext cx="815780" cy="1048432"/>
            </a:xfrm>
            <a:custGeom>
              <a:avLst/>
              <a:gdLst>
                <a:gd name="T0" fmla="*/ 57 w 387"/>
                <a:gd name="T1" fmla="*/ 82 h 485"/>
                <a:gd name="T2" fmla="*/ 62 w 387"/>
                <a:gd name="T3" fmla="*/ 61 h 485"/>
                <a:gd name="T4" fmla="*/ 66 w 387"/>
                <a:gd name="T5" fmla="*/ 48 h 485"/>
                <a:gd name="T6" fmla="*/ 81 w 387"/>
                <a:gd name="T7" fmla="*/ 42 h 485"/>
                <a:gd name="T8" fmla="*/ 97 w 387"/>
                <a:gd name="T9" fmla="*/ 36 h 485"/>
                <a:gd name="T10" fmla="*/ 114 w 387"/>
                <a:gd name="T11" fmla="*/ 31 h 485"/>
                <a:gd name="T12" fmla="*/ 130 w 387"/>
                <a:gd name="T13" fmla="*/ 39 h 485"/>
                <a:gd name="T14" fmla="*/ 155 w 387"/>
                <a:gd name="T15" fmla="*/ 51 h 485"/>
                <a:gd name="T16" fmla="*/ 162 w 387"/>
                <a:gd name="T17" fmla="*/ 31 h 485"/>
                <a:gd name="T18" fmla="*/ 191 w 387"/>
                <a:gd name="T19" fmla="*/ 31 h 485"/>
                <a:gd name="T20" fmla="*/ 208 w 387"/>
                <a:gd name="T21" fmla="*/ 22 h 485"/>
                <a:gd name="T22" fmla="*/ 256 w 387"/>
                <a:gd name="T23" fmla="*/ 6 h 485"/>
                <a:gd name="T24" fmla="*/ 272 w 387"/>
                <a:gd name="T25" fmla="*/ 9 h 485"/>
                <a:gd name="T26" fmla="*/ 292 w 387"/>
                <a:gd name="T27" fmla="*/ 18 h 485"/>
                <a:gd name="T28" fmla="*/ 312 w 387"/>
                <a:gd name="T29" fmla="*/ 32 h 485"/>
                <a:gd name="T30" fmla="*/ 337 w 387"/>
                <a:gd name="T31" fmla="*/ 46 h 485"/>
                <a:gd name="T32" fmla="*/ 314 w 387"/>
                <a:gd name="T33" fmla="*/ 65 h 485"/>
                <a:gd name="T34" fmla="*/ 314 w 387"/>
                <a:gd name="T35" fmla="*/ 112 h 485"/>
                <a:gd name="T36" fmla="*/ 331 w 387"/>
                <a:gd name="T37" fmla="*/ 136 h 485"/>
                <a:gd name="T38" fmla="*/ 331 w 387"/>
                <a:gd name="T39" fmla="*/ 202 h 485"/>
                <a:gd name="T40" fmla="*/ 343 w 387"/>
                <a:gd name="T41" fmla="*/ 222 h 485"/>
                <a:gd name="T42" fmla="*/ 354 w 387"/>
                <a:gd name="T43" fmla="*/ 237 h 485"/>
                <a:gd name="T44" fmla="*/ 356 w 387"/>
                <a:gd name="T45" fmla="*/ 258 h 485"/>
                <a:gd name="T46" fmla="*/ 355 w 387"/>
                <a:gd name="T47" fmla="*/ 276 h 485"/>
                <a:gd name="T48" fmla="*/ 368 w 387"/>
                <a:gd name="T49" fmla="*/ 299 h 485"/>
                <a:gd name="T50" fmla="*/ 368 w 387"/>
                <a:gd name="T51" fmla="*/ 336 h 485"/>
                <a:gd name="T52" fmla="*/ 373 w 387"/>
                <a:gd name="T53" fmla="*/ 352 h 485"/>
                <a:gd name="T54" fmla="*/ 378 w 387"/>
                <a:gd name="T55" fmla="*/ 374 h 485"/>
                <a:gd name="T56" fmla="*/ 386 w 387"/>
                <a:gd name="T57" fmla="*/ 387 h 485"/>
                <a:gd name="T58" fmla="*/ 376 w 387"/>
                <a:gd name="T59" fmla="*/ 402 h 485"/>
                <a:gd name="T60" fmla="*/ 367 w 387"/>
                <a:gd name="T61" fmla="*/ 444 h 485"/>
                <a:gd name="T62" fmla="*/ 369 w 387"/>
                <a:gd name="T63" fmla="*/ 457 h 485"/>
                <a:gd name="T64" fmla="*/ 336 w 387"/>
                <a:gd name="T65" fmla="*/ 460 h 485"/>
                <a:gd name="T66" fmla="*/ 271 w 387"/>
                <a:gd name="T67" fmla="*/ 482 h 485"/>
                <a:gd name="T68" fmla="*/ 233 w 387"/>
                <a:gd name="T69" fmla="*/ 469 h 485"/>
                <a:gd name="T70" fmla="*/ 207 w 387"/>
                <a:gd name="T71" fmla="*/ 474 h 485"/>
                <a:gd name="T72" fmla="*/ 186 w 387"/>
                <a:gd name="T73" fmla="*/ 471 h 485"/>
                <a:gd name="T74" fmla="*/ 189 w 387"/>
                <a:gd name="T75" fmla="*/ 450 h 485"/>
                <a:gd name="T76" fmla="*/ 161 w 387"/>
                <a:gd name="T77" fmla="*/ 437 h 485"/>
                <a:gd name="T78" fmla="*/ 84 w 387"/>
                <a:gd name="T79" fmla="*/ 467 h 485"/>
                <a:gd name="T80" fmla="*/ 16 w 387"/>
                <a:gd name="T81" fmla="*/ 453 h 485"/>
                <a:gd name="T82" fmla="*/ 27 w 387"/>
                <a:gd name="T83" fmla="*/ 413 h 485"/>
                <a:gd name="T84" fmla="*/ 25 w 387"/>
                <a:gd name="T85" fmla="*/ 368 h 485"/>
                <a:gd name="T86" fmla="*/ 24 w 387"/>
                <a:gd name="T87" fmla="*/ 335 h 485"/>
                <a:gd name="T88" fmla="*/ 21 w 387"/>
                <a:gd name="T89" fmla="*/ 313 h 485"/>
                <a:gd name="T90" fmla="*/ 30 w 387"/>
                <a:gd name="T91" fmla="*/ 291 h 485"/>
                <a:gd name="T92" fmla="*/ 27 w 387"/>
                <a:gd name="T93" fmla="*/ 278 h 485"/>
                <a:gd name="T94" fmla="*/ 31 w 387"/>
                <a:gd name="T95" fmla="*/ 265 h 485"/>
                <a:gd name="T96" fmla="*/ 40 w 387"/>
                <a:gd name="T97" fmla="*/ 240 h 485"/>
                <a:gd name="T98" fmla="*/ 43 w 387"/>
                <a:gd name="T99" fmla="*/ 225 h 485"/>
                <a:gd name="T100" fmla="*/ 44 w 387"/>
                <a:gd name="T101" fmla="*/ 208 h 485"/>
                <a:gd name="T102" fmla="*/ 48 w 387"/>
                <a:gd name="T103" fmla="*/ 184 h 485"/>
                <a:gd name="T104" fmla="*/ 34 w 387"/>
                <a:gd name="T105" fmla="*/ 130 h 485"/>
                <a:gd name="T106" fmla="*/ 30 w 387"/>
                <a:gd name="T107" fmla="*/ 119 h 485"/>
                <a:gd name="T108" fmla="*/ 20 w 387"/>
                <a:gd name="T109" fmla="*/ 109 h 485"/>
                <a:gd name="T110" fmla="*/ 27 w 387"/>
                <a:gd name="T111" fmla="*/ 95 h 485"/>
                <a:gd name="T112" fmla="*/ 47 w 387"/>
                <a:gd name="T113" fmla="*/ 9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" h="485">
                  <a:moveTo>
                    <a:pt x="52" y="94"/>
                  </a:moveTo>
                  <a:lnTo>
                    <a:pt x="52" y="89"/>
                  </a:lnTo>
                  <a:lnTo>
                    <a:pt x="55" y="85"/>
                  </a:lnTo>
                  <a:lnTo>
                    <a:pt x="57" y="82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2" y="68"/>
                  </a:lnTo>
                  <a:lnTo>
                    <a:pt x="62" y="61"/>
                  </a:lnTo>
                  <a:lnTo>
                    <a:pt x="61" y="59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9" y="46"/>
                  </a:lnTo>
                  <a:lnTo>
                    <a:pt x="74" y="45"/>
                  </a:lnTo>
                  <a:lnTo>
                    <a:pt x="81" y="42"/>
                  </a:lnTo>
                  <a:lnTo>
                    <a:pt x="85" y="37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20" y="33"/>
                  </a:lnTo>
                  <a:lnTo>
                    <a:pt x="124" y="35"/>
                  </a:lnTo>
                  <a:lnTo>
                    <a:pt x="129" y="36"/>
                  </a:lnTo>
                  <a:lnTo>
                    <a:pt x="130" y="39"/>
                  </a:lnTo>
                  <a:lnTo>
                    <a:pt x="134" y="39"/>
                  </a:lnTo>
                  <a:lnTo>
                    <a:pt x="138" y="41"/>
                  </a:lnTo>
                  <a:lnTo>
                    <a:pt x="140" y="45"/>
                  </a:lnTo>
                  <a:lnTo>
                    <a:pt x="155" y="51"/>
                  </a:lnTo>
                  <a:lnTo>
                    <a:pt x="154" y="43"/>
                  </a:lnTo>
                  <a:lnTo>
                    <a:pt x="157" y="40"/>
                  </a:lnTo>
                  <a:lnTo>
                    <a:pt x="159" y="36"/>
                  </a:lnTo>
                  <a:lnTo>
                    <a:pt x="162" y="31"/>
                  </a:lnTo>
                  <a:lnTo>
                    <a:pt x="174" y="35"/>
                  </a:lnTo>
                  <a:lnTo>
                    <a:pt x="178" y="33"/>
                  </a:lnTo>
                  <a:lnTo>
                    <a:pt x="186" y="33"/>
                  </a:lnTo>
                  <a:lnTo>
                    <a:pt x="191" y="31"/>
                  </a:lnTo>
                  <a:lnTo>
                    <a:pt x="196" y="30"/>
                  </a:lnTo>
                  <a:lnTo>
                    <a:pt x="199" y="30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9" y="15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6" y="6"/>
                  </a:lnTo>
                  <a:lnTo>
                    <a:pt x="259" y="6"/>
                  </a:lnTo>
                  <a:lnTo>
                    <a:pt x="263" y="8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7" y="10"/>
                  </a:lnTo>
                  <a:lnTo>
                    <a:pt x="281" y="10"/>
                  </a:lnTo>
                  <a:lnTo>
                    <a:pt x="286" y="9"/>
                  </a:lnTo>
                  <a:lnTo>
                    <a:pt x="292" y="18"/>
                  </a:lnTo>
                  <a:lnTo>
                    <a:pt x="297" y="20"/>
                  </a:lnTo>
                  <a:lnTo>
                    <a:pt x="305" y="30"/>
                  </a:lnTo>
                  <a:lnTo>
                    <a:pt x="308" y="31"/>
                  </a:lnTo>
                  <a:lnTo>
                    <a:pt x="312" y="32"/>
                  </a:lnTo>
                  <a:lnTo>
                    <a:pt x="317" y="34"/>
                  </a:lnTo>
                  <a:lnTo>
                    <a:pt x="319" y="41"/>
                  </a:lnTo>
                  <a:lnTo>
                    <a:pt x="332" y="44"/>
                  </a:lnTo>
                  <a:lnTo>
                    <a:pt x="337" y="46"/>
                  </a:lnTo>
                  <a:lnTo>
                    <a:pt x="337" y="51"/>
                  </a:lnTo>
                  <a:lnTo>
                    <a:pt x="327" y="58"/>
                  </a:lnTo>
                  <a:lnTo>
                    <a:pt x="316" y="64"/>
                  </a:lnTo>
                  <a:lnTo>
                    <a:pt x="314" y="65"/>
                  </a:lnTo>
                  <a:lnTo>
                    <a:pt x="314" y="81"/>
                  </a:lnTo>
                  <a:lnTo>
                    <a:pt x="309" y="106"/>
                  </a:lnTo>
                  <a:lnTo>
                    <a:pt x="311" y="109"/>
                  </a:lnTo>
                  <a:lnTo>
                    <a:pt x="314" y="112"/>
                  </a:lnTo>
                  <a:lnTo>
                    <a:pt x="317" y="131"/>
                  </a:lnTo>
                  <a:lnTo>
                    <a:pt x="322" y="131"/>
                  </a:lnTo>
                  <a:lnTo>
                    <a:pt x="330" y="130"/>
                  </a:lnTo>
                  <a:lnTo>
                    <a:pt x="331" y="136"/>
                  </a:lnTo>
                  <a:lnTo>
                    <a:pt x="344" y="168"/>
                  </a:lnTo>
                  <a:lnTo>
                    <a:pt x="344" y="179"/>
                  </a:lnTo>
                  <a:lnTo>
                    <a:pt x="335" y="194"/>
                  </a:lnTo>
                  <a:lnTo>
                    <a:pt x="331" y="202"/>
                  </a:lnTo>
                  <a:lnTo>
                    <a:pt x="336" y="206"/>
                  </a:lnTo>
                  <a:lnTo>
                    <a:pt x="343" y="213"/>
                  </a:lnTo>
                  <a:lnTo>
                    <a:pt x="343" y="216"/>
                  </a:lnTo>
                  <a:lnTo>
                    <a:pt x="343" y="222"/>
                  </a:lnTo>
                  <a:lnTo>
                    <a:pt x="346" y="228"/>
                  </a:lnTo>
                  <a:lnTo>
                    <a:pt x="348" y="230"/>
                  </a:lnTo>
                  <a:lnTo>
                    <a:pt x="352" y="234"/>
                  </a:lnTo>
                  <a:lnTo>
                    <a:pt x="354" y="237"/>
                  </a:lnTo>
                  <a:lnTo>
                    <a:pt x="353" y="241"/>
                  </a:lnTo>
                  <a:lnTo>
                    <a:pt x="352" y="246"/>
                  </a:lnTo>
                  <a:lnTo>
                    <a:pt x="352" y="252"/>
                  </a:lnTo>
                  <a:lnTo>
                    <a:pt x="356" y="258"/>
                  </a:lnTo>
                  <a:lnTo>
                    <a:pt x="357" y="264"/>
                  </a:lnTo>
                  <a:lnTo>
                    <a:pt x="352" y="272"/>
                  </a:lnTo>
                  <a:lnTo>
                    <a:pt x="353" y="275"/>
                  </a:lnTo>
                  <a:lnTo>
                    <a:pt x="355" y="276"/>
                  </a:lnTo>
                  <a:lnTo>
                    <a:pt x="360" y="281"/>
                  </a:lnTo>
                  <a:lnTo>
                    <a:pt x="360" y="284"/>
                  </a:lnTo>
                  <a:lnTo>
                    <a:pt x="363" y="294"/>
                  </a:lnTo>
                  <a:lnTo>
                    <a:pt x="368" y="299"/>
                  </a:lnTo>
                  <a:lnTo>
                    <a:pt x="372" y="301"/>
                  </a:lnTo>
                  <a:lnTo>
                    <a:pt x="372" y="305"/>
                  </a:lnTo>
                  <a:lnTo>
                    <a:pt x="367" y="314"/>
                  </a:lnTo>
                  <a:lnTo>
                    <a:pt x="368" y="336"/>
                  </a:lnTo>
                  <a:lnTo>
                    <a:pt x="367" y="341"/>
                  </a:lnTo>
                  <a:lnTo>
                    <a:pt x="365" y="344"/>
                  </a:lnTo>
                  <a:lnTo>
                    <a:pt x="370" y="344"/>
                  </a:lnTo>
                  <a:lnTo>
                    <a:pt x="373" y="352"/>
                  </a:lnTo>
                  <a:lnTo>
                    <a:pt x="376" y="359"/>
                  </a:lnTo>
                  <a:lnTo>
                    <a:pt x="375" y="369"/>
                  </a:lnTo>
                  <a:lnTo>
                    <a:pt x="377" y="371"/>
                  </a:lnTo>
                  <a:lnTo>
                    <a:pt x="378" y="374"/>
                  </a:lnTo>
                  <a:lnTo>
                    <a:pt x="378" y="378"/>
                  </a:lnTo>
                  <a:lnTo>
                    <a:pt x="381" y="381"/>
                  </a:lnTo>
                  <a:lnTo>
                    <a:pt x="384" y="387"/>
                  </a:lnTo>
                  <a:lnTo>
                    <a:pt x="386" y="387"/>
                  </a:lnTo>
                  <a:lnTo>
                    <a:pt x="387" y="394"/>
                  </a:lnTo>
                  <a:lnTo>
                    <a:pt x="383" y="397"/>
                  </a:lnTo>
                  <a:lnTo>
                    <a:pt x="382" y="401"/>
                  </a:lnTo>
                  <a:lnTo>
                    <a:pt x="376" y="402"/>
                  </a:lnTo>
                  <a:lnTo>
                    <a:pt x="375" y="405"/>
                  </a:lnTo>
                  <a:lnTo>
                    <a:pt x="368" y="431"/>
                  </a:lnTo>
                  <a:lnTo>
                    <a:pt x="368" y="436"/>
                  </a:lnTo>
                  <a:lnTo>
                    <a:pt x="367" y="444"/>
                  </a:lnTo>
                  <a:lnTo>
                    <a:pt x="371" y="448"/>
                  </a:lnTo>
                  <a:lnTo>
                    <a:pt x="372" y="451"/>
                  </a:lnTo>
                  <a:lnTo>
                    <a:pt x="365" y="454"/>
                  </a:lnTo>
                  <a:lnTo>
                    <a:pt x="369" y="457"/>
                  </a:lnTo>
                  <a:lnTo>
                    <a:pt x="359" y="457"/>
                  </a:lnTo>
                  <a:lnTo>
                    <a:pt x="348" y="456"/>
                  </a:lnTo>
                  <a:lnTo>
                    <a:pt x="344" y="457"/>
                  </a:lnTo>
                  <a:lnTo>
                    <a:pt x="336" y="460"/>
                  </a:lnTo>
                  <a:lnTo>
                    <a:pt x="324" y="469"/>
                  </a:lnTo>
                  <a:lnTo>
                    <a:pt x="311" y="472"/>
                  </a:lnTo>
                  <a:lnTo>
                    <a:pt x="273" y="485"/>
                  </a:lnTo>
                  <a:lnTo>
                    <a:pt x="271" y="482"/>
                  </a:lnTo>
                  <a:lnTo>
                    <a:pt x="264" y="483"/>
                  </a:lnTo>
                  <a:lnTo>
                    <a:pt x="260" y="475"/>
                  </a:lnTo>
                  <a:lnTo>
                    <a:pt x="253" y="468"/>
                  </a:lnTo>
                  <a:lnTo>
                    <a:pt x="233" y="469"/>
                  </a:lnTo>
                  <a:lnTo>
                    <a:pt x="230" y="471"/>
                  </a:lnTo>
                  <a:lnTo>
                    <a:pt x="227" y="469"/>
                  </a:lnTo>
                  <a:lnTo>
                    <a:pt x="209" y="472"/>
                  </a:lnTo>
                  <a:lnTo>
                    <a:pt x="207" y="474"/>
                  </a:lnTo>
                  <a:lnTo>
                    <a:pt x="205" y="479"/>
                  </a:lnTo>
                  <a:lnTo>
                    <a:pt x="196" y="480"/>
                  </a:lnTo>
                  <a:lnTo>
                    <a:pt x="191" y="473"/>
                  </a:lnTo>
                  <a:lnTo>
                    <a:pt x="186" y="471"/>
                  </a:lnTo>
                  <a:lnTo>
                    <a:pt x="180" y="473"/>
                  </a:lnTo>
                  <a:lnTo>
                    <a:pt x="180" y="469"/>
                  </a:lnTo>
                  <a:lnTo>
                    <a:pt x="188" y="451"/>
                  </a:lnTo>
                  <a:lnTo>
                    <a:pt x="189" y="450"/>
                  </a:lnTo>
                  <a:lnTo>
                    <a:pt x="187" y="448"/>
                  </a:lnTo>
                  <a:lnTo>
                    <a:pt x="179" y="443"/>
                  </a:lnTo>
                  <a:lnTo>
                    <a:pt x="172" y="440"/>
                  </a:lnTo>
                  <a:lnTo>
                    <a:pt x="161" y="437"/>
                  </a:lnTo>
                  <a:lnTo>
                    <a:pt x="157" y="436"/>
                  </a:lnTo>
                  <a:lnTo>
                    <a:pt x="154" y="436"/>
                  </a:lnTo>
                  <a:lnTo>
                    <a:pt x="140" y="439"/>
                  </a:lnTo>
                  <a:lnTo>
                    <a:pt x="84" y="467"/>
                  </a:lnTo>
                  <a:lnTo>
                    <a:pt x="56" y="470"/>
                  </a:lnTo>
                  <a:lnTo>
                    <a:pt x="26" y="456"/>
                  </a:lnTo>
                  <a:lnTo>
                    <a:pt x="23" y="455"/>
                  </a:lnTo>
                  <a:lnTo>
                    <a:pt x="16" y="453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2" y="440"/>
                  </a:lnTo>
                  <a:lnTo>
                    <a:pt x="27" y="413"/>
                  </a:lnTo>
                  <a:lnTo>
                    <a:pt x="23" y="409"/>
                  </a:lnTo>
                  <a:lnTo>
                    <a:pt x="21" y="386"/>
                  </a:lnTo>
                  <a:lnTo>
                    <a:pt x="22" y="383"/>
                  </a:lnTo>
                  <a:lnTo>
                    <a:pt x="25" y="368"/>
                  </a:lnTo>
                  <a:lnTo>
                    <a:pt x="29" y="357"/>
                  </a:lnTo>
                  <a:lnTo>
                    <a:pt x="29" y="354"/>
                  </a:lnTo>
                  <a:lnTo>
                    <a:pt x="26" y="343"/>
                  </a:lnTo>
                  <a:lnTo>
                    <a:pt x="24" y="335"/>
                  </a:lnTo>
                  <a:lnTo>
                    <a:pt x="22" y="330"/>
                  </a:lnTo>
                  <a:lnTo>
                    <a:pt x="23" y="327"/>
                  </a:lnTo>
                  <a:lnTo>
                    <a:pt x="22" y="324"/>
                  </a:lnTo>
                  <a:lnTo>
                    <a:pt x="21" y="313"/>
                  </a:lnTo>
                  <a:lnTo>
                    <a:pt x="22" y="309"/>
                  </a:lnTo>
                  <a:lnTo>
                    <a:pt x="22" y="306"/>
                  </a:lnTo>
                  <a:lnTo>
                    <a:pt x="23" y="303"/>
                  </a:lnTo>
                  <a:lnTo>
                    <a:pt x="30" y="291"/>
                  </a:lnTo>
                  <a:lnTo>
                    <a:pt x="31" y="287"/>
                  </a:lnTo>
                  <a:lnTo>
                    <a:pt x="30" y="284"/>
                  </a:lnTo>
                  <a:lnTo>
                    <a:pt x="29" y="281"/>
                  </a:lnTo>
                  <a:lnTo>
                    <a:pt x="27" y="278"/>
                  </a:lnTo>
                  <a:lnTo>
                    <a:pt x="26" y="275"/>
                  </a:lnTo>
                  <a:lnTo>
                    <a:pt x="27" y="272"/>
                  </a:lnTo>
                  <a:lnTo>
                    <a:pt x="29" y="270"/>
                  </a:lnTo>
                  <a:lnTo>
                    <a:pt x="31" y="265"/>
                  </a:lnTo>
                  <a:lnTo>
                    <a:pt x="32" y="259"/>
                  </a:lnTo>
                  <a:lnTo>
                    <a:pt x="33" y="252"/>
                  </a:lnTo>
                  <a:lnTo>
                    <a:pt x="38" y="244"/>
                  </a:lnTo>
                  <a:lnTo>
                    <a:pt x="40" y="240"/>
                  </a:lnTo>
                  <a:lnTo>
                    <a:pt x="42" y="236"/>
                  </a:lnTo>
                  <a:lnTo>
                    <a:pt x="44" y="234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2" y="222"/>
                  </a:lnTo>
                  <a:lnTo>
                    <a:pt x="43" y="219"/>
                  </a:lnTo>
                  <a:lnTo>
                    <a:pt x="45" y="212"/>
                  </a:lnTo>
                  <a:lnTo>
                    <a:pt x="44" y="208"/>
                  </a:lnTo>
                  <a:lnTo>
                    <a:pt x="47" y="197"/>
                  </a:lnTo>
                  <a:lnTo>
                    <a:pt x="48" y="194"/>
                  </a:lnTo>
                  <a:lnTo>
                    <a:pt x="49" y="191"/>
                  </a:lnTo>
                  <a:lnTo>
                    <a:pt x="48" y="184"/>
                  </a:lnTo>
                  <a:lnTo>
                    <a:pt x="46" y="171"/>
                  </a:lnTo>
                  <a:lnTo>
                    <a:pt x="45" y="154"/>
                  </a:lnTo>
                  <a:lnTo>
                    <a:pt x="36" y="142"/>
                  </a:lnTo>
                  <a:lnTo>
                    <a:pt x="34" y="130"/>
                  </a:lnTo>
                  <a:lnTo>
                    <a:pt x="34" y="127"/>
                  </a:lnTo>
                  <a:lnTo>
                    <a:pt x="34" y="124"/>
                  </a:lnTo>
                  <a:lnTo>
                    <a:pt x="31" y="122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0" y="109"/>
                  </a:lnTo>
                  <a:lnTo>
                    <a:pt x="12" y="98"/>
                  </a:lnTo>
                  <a:lnTo>
                    <a:pt x="14" y="97"/>
                  </a:lnTo>
                  <a:lnTo>
                    <a:pt x="24" y="95"/>
                  </a:lnTo>
                  <a:lnTo>
                    <a:pt x="27" y="95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2" y="99"/>
                  </a:lnTo>
                  <a:lnTo>
                    <a:pt x="47" y="96"/>
                  </a:lnTo>
                  <a:lnTo>
                    <a:pt x="51" y="97"/>
                  </a:lnTo>
                  <a:lnTo>
                    <a:pt x="52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8" name="Quebradillas">
              <a:extLst>
                <a:ext uri="{FF2B5EF4-FFF2-40B4-BE49-F238E27FC236}">
                  <a16:creationId xmlns:a16="http://schemas.microsoft.com/office/drawing/2014/main" id="{FB994B45-195E-619E-4A5A-80D765694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677" y="131866"/>
              <a:ext cx="320410" cy="616088"/>
            </a:xfrm>
            <a:custGeom>
              <a:avLst/>
              <a:gdLst>
                <a:gd name="T0" fmla="*/ 148 w 152"/>
                <a:gd name="T1" fmla="*/ 89 h 285"/>
                <a:gd name="T2" fmla="*/ 148 w 152"/>
                <a:gd name="T3" fmla="*/ 104 h 285"/>
                <a:gd name="T4" fmla="*/ 148 w 152"/>
                <a:gd name="T5" fmla="*/ 114 h 285"/>
                <a:gd name="T6" fmla="*/ 147 w 152"/>
                <a:gd name="T7" fmla="*/ 125 h 285"/>
                <a:gd name="T8" fmla="*/ 147 w 152"/>
                <a:gd name="T9" fmla="*/ 162 h 285"/>
                <a:gd name="T10" fmla="*/ 147 w 152"/>
                <a:gd name="T11" fmla="*/ 173 h 285"/>
                <a:gd name="T12" fmla="*/ 149 w 152"/>
                <a:gd name="T13" fmla="*/ 191 h 285"/>
                <a:gd name="T14" fmla="*/ 152 w 152"/>
                <a:gd name="T15" fmla="*/ 212 h 285"/>
                <a:gd name="T16" fmla="*/ 149 w 152"/>
                <a:gd name="T17" fmla="*/ 229 h 285"/>
                <a:gd name="T18" fmla="*/ 148 w 152"/>
                <a:gd name="T19" fmla="*/ 247 h 285"/>
                <a:gd name="T20" fmla="*/ 149 w 152"/>
                <a:gd name="T21" fmla="*/ 256 h 285"/>
                <a:gd name="T22" fmla="*/ 151 w 152"/>
                <a:gd name="T23" fmla="*/ 275 h 285"/>
                <a:gd name="T24" fmla="*/ 148 w 152"/>
                <a:gd name="T25" fmla="*/ 283 h 285"/>
                <a:gd name="T26" fmla="*/ 138 w 152"/>
                <a:gd name="T27" fmla="*/ 283 h 285"/>
                <a:gd name="T28" fmla="*/ 133 w 152"/>
                <a:gd name="T29" fmla="*/ 272 h 285"/>
                <a:gd name="T30" fmla="*/ 129 w 152"/>
                <a:gd name="T31" fmla="*/ 267 h 285"/>
                <a:gd name="T32" fmla="*/ 114 w 152"/>
                <a:gd name="T33" fmla="*/ 261 h 285"/>
                <a:gd name="T34" fmla="*/ 97 w 152"/>
                <a:gd name="T35" fmla="*/ 240 h 285"/>
                <a:gd name="T36" fmla="*/ 99 w 152"/>
                <a:gd name="T37" fmla="*/ 222 h 285"/>
                <a:gd name="T38" fmla="*/ 97 w 152"/>
                <a:gd name="T39" fmla="*/ 210 h 285"/>
                <a:gd name="T40" fmla="*/ 89 w 152"/>
                <a:gd name="T41" fmla="*/ 210 h 285"/>
                <a:gd name="T42" fmla="*/ 49 w 152"/>
                <a:gd name="T43" fmla="*/ 183 h 285"/>
                <a:gd name="T44" fmla="*/ 65 w 152"/>
                <a:gd name="T45" fmla="*/ 163 h 285"/>
                <a:gd name="T46" fmla="*/ 48 w 152"/>
                <a:gd name="T47" fmla="*/ 135 h 285"/>
                <a:gd name="T48" fmla="*/ 5 w 152"/>
                <a:gd name="T49" fmla="*/ 96 h 285"/>
                <a:gd name="T50" fmla="*/ 3 w 152"/>
                <a:gd name="T51" fmla="*/ 75 h 285"/>
                <a:gd name="T52" fmla="*/ 4 w 152"/>
                <a:gd name="T53" fmla="*/ 68 h 285"/>
                <a:gd name="T54" fmla="*/ 6 w 152"/>
                <a:gd name="T55" fmla="*/ 63 h 285"/>
                <a:gd name="T56" fmla="*/ 13 w 152"/>
                <a:gd name="T57" fmla="*/ 56 h 285"/>
                <a:gd name="T58" fmla="*/ 10 w 152"/>
                <a:gd name="T59" fmla="*/ 50 h 285"/>
                <a:gd name="T60" fmla="*/ 7 w 152"/>
                <a:gd name="T61" fmla="*/ 42 h 285"/>
                <a:gd name="T62" fmla="*/ 4 w 152"/>
                <a:gd name="T63" fmla="*/ 37 h 285"/>
                <a:gd name="T64" fmla="*/ 13 w 152"/>
                <a:gd name="T65" fmla="*/ 37 h 285"/>
                <a:gd name="T66" fmla="*/ 20 w 152"/>
                <a:gd name="T67" fmla="*/ 31 h 285"/>
                <a:gd name="T68" fmla="*/ 28 w 152"/>
                <a:gd name="T69" fmla="*/ 30 h 285"/>
                <a:gd name="T70" fmla="*/ 33 w 152"/>
                <a:gd name="T71" fmla="*/ 14 h 285"/>
                <a:gd name="T72" fmla="*/ 26 w 152"/>
                <a:gd name="T73" fmla="*/ 14 h 285"/>
                <a:gd name="T74" fmla="*/ 21 w 152"/>
                <a:gd name="T75" fmla="*/ 11 h 285"/>
                <a:gd name="T76" fmla="*/ 18 w 152"/>
                <a:gd name="T77" fmla="*/ 0 h 285"/>
                <a:gd name="T78" fmla="*/ 147 w 152"/>
                <a:gd name="T79" fmla="*/ 14 h 285"/>
                <a:gd name="T80" fmla="*/ 147 w 152"/>
                <a:gd name="T81" fmla="*/ 30 h 285"/>
                <a:gd name="T82" fmla="*/ 147 w 152"/>
                <a:gd name="T83" fmla="*/ 40 h 285"/>
                <a:gd name="T84" fmla="*/ 147 w 152"/>
                <a:gd name="T85" fmla="*/ 49 h 285"/>
                <a:gd name="T86" fmla="*/ 147 w 152"/>
                <a:gd name="T87" fmla="*/ 7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85">
                  <a:moveTo>
                    <a:pt x="147" y="81"/>
                  </a:moveTo>
                  <a:lnTo>
                    <a:pt x="148" y="89"/>
                  </a:lnTo>
                  <a:lnTo>
                    <a:pt x="148" y="101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7" y="125"/>
                  </a:lnTo>
                  <a:lnTo>
                    <a:pt x="147" y="151"/>
                  </a:lnTo>
                  <a:lnTo>
                    <a:pt x="147" y="162"/>
                  </a:lnTo>
                  <a:lnTo>
                    <a:pt x="147" y="169"/>
                  </a:lnTo>
                  <a:lnTo>
                    <a:pt x="147" y="173"/>
                  </a:lnTo>
                  <a:lnTo>
                    <a:pt x="148" y="178"/>
                  </a:lnTo>
                  <a:lnTo>
                    <a:pt x="149" y="191"/>
                  </a:lnTo>
                  <a:lnTo>
                    <a:pt x="149" y="194"/>
                  </a:lnTo>
                  <a:lnTo>
                    <a:pt x="152" y="212"/>
                  </a:lnTo>
                  <a:lnTo>
                    <a:pt x="151" y="221"/>
                  </a:lnTo>
                  <a:lnTo>
                    <a:pt x="149" y="229"/>
                  </a:lnTo>
                  <a:lnTo>
                    <a:pt x="148" y="238"/>
                  </a:lnTo>
                  <a:lnTo>
                    <a:pt x="148" y="247"/>
                  </a:lnTo>
                  <a:lnTo>
                    <a:pt x="149" y="251"/>
                  </a:lnTo>
                  <a:lnTo>
                    <a:pt x="149" y="256"/>
                  </a:lnTo>
                  <a:lnTo>
                    <a:pt x="151" y="270"/>
                  </a:lnTo>
                  <a:lnTo>
                    <a:pt x="151" y="275"/>
                  </a:lnTo>
                  <a:lnTo>
                    <a:pt x="152" y="282"/>
                  </a:lnTo>
                  <a:lnTo>
                    <a:pt x="148" y="283"/>
                  </a:lnTo>
                  <a:lnTo>
                    <a:pt x="147" y="285"/>
                  </a:lnTo>
                  <a:lnTo>
                    <a:pt x="138" y="283"/>
                  </a:lnTo>
                  <a:lnTo>
                    <a:pt x="135" y="278"/>
                  </a:lnTo>
                  <a:lnTo>
                    <a:pt x="133" y="272"/>
                  </a:lnTo>
                  <a:lnTo>
                    <a:pt x="131" y="270"/>
                  </a:lnTo>
                  <a:lnTo>
                    <a:pt x="129" y="267"/>
                  </a:lnTo>
                  <a:lnTo>
                    <a:pt x="126" y="265"/>
                  </a:lnTo>
                  <a:lnTo>
                    <a:pt x="114" y="261"/>
                  </a:lnTo>
                  <a:lnTo>
                    <a:pt x="111" y="259"/>
                  </a:lnTo>
                  <a:lnTo>
                    <a:pt x="97" y="240"/>
                  </a:lnTo>
                  <a:lnTo>
                    <a:pt x="99" y="226"/>
                  </a:lnTo>
                  <a:lnTo>
                    <a:pt x="99" y="222"/>
                  </a:lnTo>
                  <a:lnTo>
                    <a:pt x="99" y="217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89" y="210"/>
                  </a:lnTo>
                  <a:lnTo>
                    <a:pt x="40" y="196"/>
                  </a:lnTo>
                  <a:lnTo>
                    <a:pt x="49" y="183"/>
                  </a:lnTo>
                  <a:lnTo>
                    <a:pt x="73" y="163"/>
                  </a:lnTo>
                  <a:lnTo>
                    <a:pt x="65" y="163"/>
                  </a:lnTo>
                  <a:lnTo>
                    <a:pt x="54" y="156"/>
                  </a:lnTo>
                  <a:lnTo>
                    <a:pt x="48" y="135"/>
                  </a:lnTo>
                  <a:lnTo>
                    <a:pt x="30" y="120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1" y="53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7" y="42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8" y="0"/>
                  </a:lnTo>
                  <a:lnTo>
                    <a:pt x="94" y="6"/>
                  </a:lnTo>
                  <a:lnTo>
                    <a:pt x="147" y="14"/>
                  </a:lnTo>
                  <a:lnTo>
                    <a:pt x="147" y="21"/>
                  </a:lnTo>
                  <a:lnTo>
                    <a:pt x="147" y="30"/>
                  </a:lnTo>
                  <a:lnTo>
                    <a:pt x="147" y="34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7" y="49"/>
                  </a:lnTo>
                  <a:lnTo>
                    <a:pt x="147" y="69"/>
                  </a:lnTo>
                  <a:lnTo>
                    <a:pt x="147" y="77"/>
                  </a:lnTo>
                  <a:lnTo>
                    <a:pt x="147" y="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9" name="Rincón">
              <a:extLst>
                <a:ext uri="{FF2B5EF4-FFF2-40B4-BE49-F238E27FC236}">
                  <a16:creationId xmlns:a16="http://schemas.microsoft.com/office/drawing/2014/main" id="{ADE99C10-8D24-0B00-AB4B-DC595F3E5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0396"/>
              <a:ext cx="423700" cy="391271"/>
            </a:xfrm>
            <a:custGeom>
              <a:avLst/>
              <a:gdLst>
                <a:gd name="T0" fmla="*/ 121 w 201"/>
                <a:gd name="T1" fmla="*/ 161 h 181"/>
                <a:gd name="T2" fmla="*/ 126 w 201"/>
                <a:gd name="T3" fmla="*/ 160 h 181"/>
                <a:gd name="T4" fmla="*/ 131 w 201"/>
                <a:gd name="T5" fmla="*/ 160 h 181"/>
                <a:gd name="T6" fmla="*/ 139 w 201"/>
                <a:gd name="T7" fmla="*/ 159 h 181"/>
                <a:gd name="T8" fmla="*/ 151 w 201"/>
                <a:gd name="T9" fmla="*/ 155 h 181"/>
                <a:gd name="T10" fmla="*/ 164 w 201"/>
                <a:gd name="T11" fmla="*/ 151 h 181"/>
                <a:gd name="T12" fmla="*/ 171 w 201"/>
                <a:gd name="T13" fmla="*/ 156 h 181"/>
                <a:gd name="T14" fmla="*/ 182 w 201"/>
                <a:gd name="T15" fmla="*/ 152 h 181"/>
                <a:gd name="T16" fmla="*/ 186 w 201"/>
                <a:gd name="T17" fmla="*/ 146 h 181"/>
                <a:gd name="T18" fmla="*/ 193 w 201"/>
                <a:gd name="T19" fmla="*/ 149 h 181"/>
                <a:gd name="T20" fmla="*/ 199 w 201"/>
                <a:gd name="T21" fmla="*/ 148 h 181"/>
                <a:gd name="T22" fmla="*/ 199 w 201"/>
                <a:gd name="T23" fmla="*/ 143 h 181"/>
                <a:gd name="T24" fmla="*/ 192 w 201"/>
                <a:gd name="T25" fmla="*/ 142 h 181"/>
                <a:gd name="T26" fmla="*/ 189 w 201"/>
                <a:gd name="T27" fmla="*/ 137 h 181"/>
                <a:gd name="T28" fmla="*/ 187 w 201"/>
                <a:gd name="T29" fmla="*/ 133 h 181"/>
                <a:gd name="T30" fmla="*/ 184 w 201"/>
                <a:gd name="T31" fmla="*/ 122 h 181"/>
                <a:gd name="T32" fmla="*/ 177 w 201"/>
                <a:gd name="T33" fmla="*/ 118 h 181"/>
                <a:gd name="T34" fmla="*/ 170 w 201"/>
                <a:gd name="T35" fmla="*/ 115 h 181"/>
                <a:gd name="T36" fmla="*/ 168 w 201"/>
                <a:gd name="T37" fmla="*/ 112 h 181"/>
                <a:gd name="T38" fmla="*/ 170 w 201"/>
                <a:gd name="T39" fmla="*/ 104 h 181"/>
                <a:gd name="T40" fmla="*/ 158 w 201"/>
                <a:gd name="T41" fmla="*/ 100 h 181"/>
                <a:gd name="T42" fmla="*/ 151 w 201"/>
                <a:gd name="T43" fmla="*/ 95 h 181"/>
                <a:gd name="T44" fmla="*/ 141 w 201"/>
                <a:gd name="T45" fmla="*/ 91 h 181"/>
                <a:gd name="T46" fmla="*/ 135 w 201"/>
                <a:gd name="T47" fmla="*/ 90 h 181"/>
                <a:gd name="T48" fmla="*/ 133 w 201"/>
                <a:gd name="T49" fmla="*/ 84 h 181"/>
                <a:gd name="T50" fmla="*/ 124 w 201"/>
                <a:gd name="T51" fmla="*/ 77 h 181"/>
                <a:gd name="T52" fmla="*/ 114 w 201"/>
                <a:gd name="T53" fmla="*/ 75 h 181"/>
                <a:gd name="T54" fmla="*/ 107 w 201"/>
                <a:gd name="T55" fmla="*/ 69 h 181"/>
                <a:gd name="T56" fmla="*/ 101 w 201"/>
                <a:gd name="T57" fmla="*/ 62 h 181"/>
                <a:gd name="T58" fmla="*/ 100 w 201"/>
                <a:gd name="T59" fmla="*/ 57 h 181"/>
                <a:gd name="T60" fmla="*/ 104 w 201"/>
                <a:gd name="T61" fmla="*/ 49 h 181"/>
                <a:gd name="T62" fmla="*/ 100 w 201"/>
                <a:gd name="T63" fmla="*/ 41 h 181"/>
                <a:gd name="T64" fmla="*/ 96 w 201"/>
                <a:gd name="T65" fmla="*/ 29 h 181"/>
                <a:gd name="T66" fmla="*/ 78 w 201"/>
                <a:gd name="T67" fmla="*/ 16 h 181"/>
                <a:gd name="T68" fmla="*/ 69 w 201"/>
                <a:gd name="T69" fmla="*/ 0 h 181"/>
                <a:gd name="T70" fmla="*/ 45 w 201"/>
                <a:gd name="T71" fmla="*/ 5 h 181"/>
                <a:gd name="T72" fmla="*/ 20 w 201"/>
                <a:gd name="T73" fmla="*/ 12 h 181"/>
                <a:gd name="T74" fmla="*/ 6 w 201"/>
                <a:gd name="T75" fmla="*/ 17 h 181"/>
                <a:gd name="T76" fmla="*/ 0 w 201"/>
                <a:gd name="T77" fmla="*/ 21 h 181"/>
                <a:gd name="T78" fmla="*/ 11 w 201"/>
                <a:gd name="T79" fmla="*/ 59 h 181"/>
                <a:gd name="T80" fmla="*/ 15 w 201"/>
                <a:gd name="T81" fmla="*/ 66 h 181"/>
                <a:gd name="T82" fmla="*/ 20 w 201"/>
                <a:gd name="T83" fmla="*/ 72 h 181"/>
                <a:gd name="T84" fmla="*/ 28 w 201"/>
                <a:gd name="T85" fmla="*/ 76 h 181"/>
                <a:gd name="T86" fmla="*/ 33 w 201"/>
                <a:gd name="T87" fmla="*/ 86 h 181"/>
                <a:gd name="T88" fmla="*/ 37 w 201"/>
                <a:gd name="T89" fmla="*/ 101 h 181"/>
                <a:gd name="T90" fmla="*/ 45 w 201"/>
                <a:gd name="T91" fmla="*/ 116 h 181"/>
                <a:gd name="T92" fmla="*/ 48 w 201"/>
                <a:gd name="T93" fmla="*/ 122 h 181"/>
                <a:gd name="T94" fmla="*/ 56 w 201"/>
                <a:gd name="T95" fmla="*/ 136 h 181"/>
                <a:gd name="T96" fmla="*/ 66 w 201"/>
                <a:gd name="T97" fmla="*/ 150 h 181"/>
                <a:gd name="T98" fmla="*/ 69 w 201"/>
                <a:gd name="T99" fmla="*/ 159 h 181"/>
                <a:gd name="T100" fmla="*/ 101 w 201"/>
                <a:gd name="T101" fmla="*/ 181 h 181"/>
                <a:gd name="T102" fmla="*/ 105 w 201"/>
                <a:gd name="T103" fmla="*/ 173 h 181"/>
                <a:gd name="T104" fmla="*/ 112 w 201"/>
                <a:gd name="T105" fmla="*/ 160 h 181"/>
                <a:gd name="T106" fmla="*/ 118 w 201"/>
                <a:gd name="T107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81">
                  <a:moveTo>
                    <a:pt x="118" y="163"/>
                  </a:moveTo>
                  <a:lnTo>
                    <a:pt x="121" y="161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59"/>
                  </a:lnTo>
                  <a:lnTo>
                    <a:pt x="131" y="160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5" y="157"/>
                  </a:lnTo>
                  <a:lnTo>
                    <a:pt x="151" y="155"/>
                  </a:lnTo>
                  <a:lnTo>
                    <a:pt x="161" y="150"/>
                  </a:lnTo>
                  <a:lnTo>
                    <a:pt x="164" y="151"/>
                  </a:lnTo>
                  <a:lnTo>
                    <a:pt x="166" y="155"/>
                  </a:lnTo>
                  <a:lnTo>
                    <a:pt x="171" y="156"/>
                  </a:lnTo>
                  <a:lnTo>
                    <a:pt x="176" y="155"/>
                  </a:lnTo>
                  <a:lnTo>
                    <a:pt x="182" y="152"/>
                  </a:lnTo>
                  <a:lnTo>
                    <a:pt x="184" y="146"/>
                  </a:lnTo>
                  <a:lnTo>
                    <a:pt x="186" y="146"/>
                  </a:lnTo>
                  <a:lnTo>
                    <a:pt x="189" y="149"/>
                  </a:lnTo>
                  <a:lnTo>
                    <a:pt x="193" y="149"/>
                  </a:lnTo>
                  <a:lnTo>
                    <a:pt x="196" y="148"/>
                  </a:lnTo>
                  <a:lnTo>
                    <a:pt x="199" y="148"/>
                  </a:lnTo>
                  <a:lnTo>
                    <a:pt x="201" y="147"/>
                  </a:lnTo>
                  <a:lnTo>
                    <a:pt x="199" y="143"/>
                  </a:lnTo>
                  <a:lnTo>
                    <a:pt x="195" y="144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9" y="137"/>
                  </a:lnTo>
                  <a:lnTo>
                    <a:pt x="187" y="135"/>
                  </a:lnTo>
                  <a:lnTo>
                    <a:pt x="187" y="133"/>
                  </a:lnTo>
                  <a:lnTo>
                    <a:pt x="184" y="125"/>
                  </a:lnTo>
                  <a:lnTo>
                    <a:pt x="184" y="122"/>
                  </a:lnTo>
                  <a:lnTo>
                    <a:pt x="181" y="120"/>
                  </a:lnTo>
                  <a:lnTo>
                    <a:pt x="177" y="118"/>
                  </a:lnTo>
                  <a:lnTo>
                    <a:pt x="174" y="117"/>
                  </a:lnTo>
                  <a:lnTo>
                    <a:pt x="170" y="115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69" y="107"/>
                  </a:lnTo>
                  <a:lnTo>
                    <a:pt x="170" y="104"/>
                  </a:lnTo>
                  <a:lnTo>
                    <a:pt x="164" y="100"/>
                  </a:lnTo>
                  <a:lnTo>
                    <a:pt x="158" y="100"/>
                  </a:lnTo>
                  <a:lnTo>
                    <a:pt x="155" y="98"/>
                  </a:lnTo>
                  <a:lnTo>
                    <a:pt x="151" y="95"/>
                  </a:lnTo>
                  <a:lnTo>
                    <a:pt x="148" y="92"/>
                  </a:lnTo>
                  <a:lnTo>
                    <a:pt x="141" y="91"/>
                  </a:lnTo>
                  <a:lnTo>
                    <a:pt x="138" y="91"/>
                  </a:lnTo>
                  <a:lnTo>
                    <a:pt x="135" y="90"/>
                  </a:lnTo>
                  <a:lnTo>
                    <a:pt x="133" y="88"/>
                  </a:lnTo>
                  <a:lnTo>
                    <a:pt x="133" y="84"/>
                  </a:lnTo>
                  <a:lnTo>
                    <a:pt x="129" y="80"/>
                  </a:lnTo>
                  <a:lnTo>
                    <a:pt x="124" y="77"/>
                  </a:lnTo>
                  <a:lnTo>
                    <a:pt x="121" y="75"/>
                  </a:lnTo>
                  <a:lnTo>
                    <a:pt x="114" y="75"/>
                  </a:lnTo>
                  <a:lnTo>
                    <a:pt x="115" y="69"/>
                  </a:lnTo>
                  <a:lnTo>
                    <a:pt x="107" y="69"/>
                  </a:lnTo>
                  <a:lnTo>
                    <a:pt x="103" y="63"/>
                  </a:lnTo>
                  <a:lnTo>
                    <a:pt x="101" y="62"/>
                  </a:lnTo>
                  <a:lnTo>
                    <a:pt x="97" y="61"/>
                  </a:lnTo>
                  <a:lnTo>
                    <a:pt x="100" y="57"/>
                  </a:lnTo>
                  <a:lnTo>
                    <a:pt x="105" y="53"/>
                  </a:lnTo>
                  <a:lnTo>
                    <a:pt x="104" y="49"/>
                  </a:lnTo>
                  <a:lnTo>
                    <a:pt x="103" y="45"/>
                  </a:lnTo>
                  <a:lnTo>
                    <a:pt x="100" y="41"/>
                  </a:lnTo>
                  <a:lnTo>
                    <a:pt x="98" y="37"/>
                  </a:lnTo>
                  <a:lnTo>
                    <a:pt x="96" y="29"/>
                  </a:lnTo>
                  <a:lnTo>
                    <a:pt x="86" y="20"/>
                  </a:lnTo>
                  <a:lnTo>
                    <a:pt x="78" y="16"/>
                  </a:lnTo>
                  <a:lnTo>
                    <a:pt x="70" y="5"/>
                  </a:lnTo>
                  <a:lnTo>
                    <a:pt x="69" y="0"/>
                  </a:lnTo>
                  <a:lnTo>
                    <a:pt x="55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20" y="12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1" y="59"/>
                  </a:lnTo>
                  <a:lnTo>
                    <a:pt x="14" y="62"/>
                  </a:lnTo>
                  <a:lnTo>
                    <a:pt x="15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98"/>
                  </a:lnTo>
                  <a:lnTo>
                    <a:pt x="37" y="101"/>
                  </a:lnTo>
                  <a:lnTo>
                    <a:pt x="42" y="109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8" y="122"/>
                  </a:lnTo>
                  <a:lnTo>
                    <a:pt x="51" y="129"/>
                  </a:lnTo>
                  <a:lnTo>
                    <a:pt x="56" y="136"/>
                  </a:lnTo>
                  <a:lnTo>
                    <a:pt x="63" y="146"/>
                  </a:lnTo>
                  <a:lnTo>
                    <a:pt x="66" y="150"/>
                  </a:lnTo>
                  <a:lnTo>
                    <a:pt x="68" y="156"/>
                  </a:lnTo>
                  <a:lnTo>
                    <a:pt x="69" y="159"/>
                  </a:lnTo>
                  <a:lnTo>
                    <a:pt x="92" y="178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105" y="173"/>
                  </a:lnTo>
                  <a:lnTo>
                    <a:pt x="107" y="168"/>
                  </a:lnTo>
                  <a:lnTo>
                    <a:pt x="112" y="160"/>
                  </a:lnTo>
                  <a:lnTo>
                    <a:pt x="115" y="161"/>
                  </a:lnTo>
                  <a:lnTo>
                    <a:pt x="118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0" name="Río Grande">
              <a:extLst>
                <a:ext uri="{FF2B5EF4-FFF2-40B4-BE49-F238E27FC236}">
                  <a16:creationId xmlns:a16="http://schemas.microsoft.com/office/drawing/2014/main" id="{FD56F3D2-F36A-70C7-7CCE-DD12E87E6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20" y="462607"/>
              <a:ext cx="623955" cy="752276"/>
            </a:xfrm>
            <a:custGeom>
              <a:avLst/>
              <a:gdLst>
                <a:gd name="T0" fmla="*/ 31 w 296"/>
                <a:gd name="T1" fmla="*/ 96 h 348"/>
                <a:gd name="T2" fmla="*/ 16 w 296"/>
                <a:gd name="T3" fmla="*/ 109 h 348"/>
                <a:gd name="T4" fmla="*/ 8 w 296"/>
                <a:gd name="T5" fmla="*/ 118 h 348"/>
                <a:gd name="T6" fmla="*/ 5 w 296"/>
                <a:gd name="T7" fmla="*/ 134 h 348"/>
                <a:gd name="T8" fmla="*/ 5 w 296"/>
                <a:gd name="T9" fmla="*/ 148 h 348"/>
                <a:gd name="T10" fmla="*/ 6 w 296"/>
                <a:gd name="T11" fmla="*/ 167 h 348"/>
                <a:gd name="T12" fmla="*/ 4 w 296"/>
                <a:gd name="T13" fmla="*/ 178 h 348"/>
                <a:gd name="T14" fmla="*/ 9 w 296"/>
                <a:gd name="T15" fmla="*/ 185 h 348"/>
                <a:gd name="T16" fmla="*/ 11 w 296"/>
                <a:gd name="T17" fmla="*/ 194 h 348"/>
                <a:gd name="T18" fmla="*/ 13 w 296"/>
                <a:gd name="T19" fmla="*/ 205 h 348"/>
                <a:gd name="T20" fmla="*/ 25 w 296"/>
                <a:gd name="T21" fmla="*/ 212 h 348"/>
                <a:gd name="T22" fmla="*/ 29 w 296"/>
                <a:gd name="T23" fmla="*/ 225 h 348"/>
                <a:gd name="T24" fmla="*/ 29 w 296"/>
                <a:gd name="T25" fmla="*/ 238 h 348"/>
                <a:gd name="T26" fmla="*/ 17 w 296"/>
                <a:gd name="T27" fmla="*/ 244 h 348"/>
                <a:gd name="T28" fmla="*/ 18 w 296"/>
                <a:gd name="T29" fmla="*/ 257 h 348"/>
                <a:gd name="T30" fmla="*/ 23 w 296"/>
                <a:gd name="T31" fmla="*/ 293 h 348"/>
                <a:gd name="T32" fmla="*/ 45 w 296"/>
                <a:gd name="T33" fmla="*/ 311 h 348"/>
                <a:gd name="T34" fmla="*/ 93 w 296"/>
                <a:gd name="T35" fmla="*/ 340 h 348"/>
                <a:gd name="T36" fmla="*/ 120 w 296"/>
                <a:gd name="T37" fmla="*/ 344 h 348"/>
                <a:gd name="T38" fmla="*/ 169 w 296"/>
                <a:gd name="T39" fmla="*/ 307 h 348"/>
                <a:gd name="T40" fmla="*/ 185 w 296"/>
                <a:gd name="T41" fmla="*/ 308 h 348"/>
                <a:gd name="T42" fmla="*/ 194 w 296"/>
                <a:gd name="T43" fmla="*/ 292 h 348"/>
                <a:gd name="T44" fmla="*/ 217 w 296"/>
                <a:gd name="T45" fmla="*/ 303 h 348"/>
                <a:gd name="T46" fmla="*/ 234 w 296"/>
                <a:gd name="T47" fmla="*/ 322 h 348"/>
                <a:gd name="T48" fmla="*/ 242 w 296"/>
                <a:gd name="T49" fmla="*/ 327 h 348"/>
                <a:gd name="T50" fmla="*/ 272 w 296"/>
                <a:gd name="T51" fmla="*/ 305 h 348"/>
                <a:gd name="T52" fmla="*/ 264 w 296"/>
                <a:gd name="T53" fmla="*/ 272 h 348"/>
                <a:gd name="T54" fmla="*/ 286 w 296"/>
                <a:gd name="T55" fmla="*/ 236 h 348"/>
                <a:gd name="T56" fmla="*/ 296 w 296"/>
                <a:gd name="T57" fmla="*/ 224 h 348"/>
                <a:gd name="T58" fmla="*/ 278 w 296"/>
                <a:gd name="T59" fmla="*/ 206 h 348"/>
                <a:gd name="T60" fmla="*/ 271 w 296"/>
                <a:gd name="T61" fmla="*/ 173 h 348"/>
                <a:gd name="T62" fmla="*/ 251 w 296"/>
                <a:gd name="T63" fmla="*/ 155 h 348"/>
                <a:gd name="T64" fmla="*/ 248 w 296"/>
                <a:gd name="T65" fmla="*/ 141 h 348"/>
                <a:gd name="T66" fmla="*/ 262 w 296"/>
                <a:gd name="T67" fmla="*/ 114 h 348"/>
                <a:gd name="T68" fmla="*/ 279 w 296"/>
                <a:gd name="T69" fmla="*/ 100 h 348"/>
                <a:gd name="T70" fmla="*/ 290 w 296"/>
                <a:gd name="T71" fmla="*/ 88 h 348"/>
                <a:gd name="T72" fmla="*/ 266 w 296"/>
                <a:gd name="T73" fmla="*/ 62 h 348"/>
                <a:gd name="T74" fmla="*/ 245 w 296"/>
                <a:gd name="T75" fmla="*/ 35 h 348"/>
                <a:gd name="T76" fmla="*/ 206 w 296"/>
                <a:gd name="T77" fmla="*/ 37 h 348"/>
                <a:gd name="T78" fmla="*/ 203 w 296"/>
                <a:gd name="T79" fmla="*/ 7 h 348"/>
                <a:gd name="T80" fmla="*/ 131 w 296"/>
                <a:gd name="T81" fmla="*/ 18 h 348"/>
                <a:gd name="T82" fmla="*/ 109 w 296"/>
                <a:gd name="T83" fmla="*/ 1 h 348"/>
                <a:gd name="T84" fmla="*/ 88 w 296"/>
                <a:gd name="T85" fmla="*/ 25 h 348"/>
                <a:gd name="T86" fmla="*/ 76 w 296"/>
                <a:gd name="T87" fmla="*/ 40 h 348"/>
                <a:gd name="T88" fmla="*/ 51 w 296"/>
                <a:gd name="T89" fmla="*/ 58 h 348"/>
                <a:gd name="T90" fmla="*/ 39 w 296"/>
                <a:gd name="T91" fmla="*/ 9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" h="348">
                  <a:moveTo>
                    <a:pt x="39" y="94"/>
                  </a:moveTo>
                  <a:lnTo>
                    <a:pt x="34" y="96"/>
                  </a:lnTo>
                  <a:lnTo>
                    <a:pt x="31" y="96"/>
                  </a:lnTo>
                  <a:lnTo>
                    <a:pt x="22" y="103"/>
                  </a:lnTo>
                  <a:lnTo>
                    <a:pt x="21" y="106"/>
                  </a:lnTo>
                  <a:lnTo>
                    <a:pt x="16" y="109"/>
                  </a:lnTo>
                  <a:lnTo>
                    <a:pt x="12" y="110"/>
                  </a:lnTo>
                  <a:lnTo>
                    <a:pt x="6" y="115"/>
                  </a:lnTo>
                  <a:lnTo>
                    <a:pt x="8" y="118"/>
                  </a:lnTo>
                  <a:lnTo>
                    <a:pt x="8" y="125"/>
                  </a:lnTo>
                  <a:lnTo>
                    <a:pt x="7" y="128"/>
                  </a:lnTo>
                  <a:lnTo>
                    <a:pt x="5" y="134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4" y="163"/>
                  </a:lnTo>
                  <a:lnTo>
                    <a:pt x="6" y="167"/>
                  </a:lnTo>
                  <a:lnTo>
                    <a:pt x="6" y="172"/>
                  </a:lnTo>
                  <a:lnTo>
                    <a:pt x="5" y="175"/>
                  </a:lnTo>
                  <a:lnTo>
                    <a:pt x="4" y="178"/>
                  </a:lnTo>
                  <a:lnTo>
                    <a:pt x="6" y="180"/>
                  </a:lnTo>
                  <a:lnTo>
                    <a:pt x="10" y="182"/>
                  </a:lnTo>
                  <a:lnTo>
                    <a:pt x="9" y="185"/>
                  </a:lnTo>
                  <a:lnTo>
                    <a:pt x="10" y="188"/>
                  </a:lnTo>
                  <a:lnTo>
                    <a:pt x="12" y="191"/>
                  </a:lnTo>
                  <a:lnTo>
                    <a:pt x="11" y="194"/>
                  </a:lnTo>
                  <a:lnTo>
                    <a:pt x="9" y="198"/>
                  </a:lnTo>
                  <a:lnTo>
                    <a:pt x="9" y="202"/>
                  </a:lnTo>
                  <a:lnTo>
                    <a:pt x="13" y="205"/>
                  </a:lnTo>
                  <a:lnTo>
                    <a:pt x="19" y="207"/>
                  </a:lnTo>
                  <a:lnTo>
                    <a:pt x="23" y="209"/>
                  </a:lnTo>
                  <a:lnTo>
                    <a:pt x="25" y="212"/>
                  </a:lnTo>
                  <a:lnTo>
                    <a:pt x="25" y="215"/>
                  </a:lnTo>
                  <a:lnTo>
                    <a:pt x="27" y="218"/>
                  </a:lnTo>
                  <a:lnTo>
                    <a:pt x="29" y="225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29" y="238"/>
                  </a:lnTo>
                  <a:lnTo>
                    <a:pt x="27" y="244"/>
                  </a:lnTo>
                  <a:lnTo>
                    <a:pt x="22" y="244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6" y="251"/>
                  </a:lnTo>
                  <a:lnTo>
                    <a:pt x="18" y="257"/>
                  </a:lnTo>
                  <a:lnTo>
                    <a:pt x="19" y="262"/>
                  </a:lnTo>
                  <a:lnTo>
                    <a:pt x="33" y="276"/>
                  </a:lnTo>
                  <a:lnTo>
                    <a:pt x="23" y="293"/>
                  </a:lnTo>
                  <a:lnTo>
                    <a:pt x="20" y="298"/>
                  </a:lnTo>
                  <a:lnTo>
                    <a:pt x="37" y="302"/>
                  </a:lnTo>
                  <a:lnTo>
                    <a:pt x="45" y="311"/>
                  </a:lnTo>
                  <a:lnTo>
                    <a:pt x="52" y="317"/>
                  </a:lnTo>
                  <a:lnTo>
                    <a:pt x="72" y="332"/>
                  </a:lnTo>
                  <a:lnTo>
                    <a:pt x="93" y="340"/>
                  </a:lnTo>
                  <a:lnTo>
                    <a:pt x="111" y="348"/>
                  </a:lnTo>
                  <a:lnTo>
                    <a:pt x="117" y="345"/>
                  </a:lnTo>
                  <a:lnTo>
                    <a:pt x="120" y="344"/>
                  </a:lnTo>
                  <a:lnTo>
                    <a:pt x="132" y="333"/>
                  </a:lnTo>
                  <a:lnTo>
                    <a:pt x="145" y="314"/>
                  </a:lnTo>
                  <a:lnTo>
                    <a:pt x="169" y="307"/>
                  </a:lnTo>
                  <a:lnTo>
                    <a:pt x="173" y="306"/>
                  </a:lnTo>
                  <a:lnTo>
                    <a:pt x="176" y="307"/>
                  </a:lnTo>
                  <a:lnTo>
                    <a:pt x="185" y="308"/>
                  </a:lnTo>
                  <a:lnTo>
                    <a:pt x="191" y="300"/>
                  </a:lnTo>
                  <a:lnTo>
                    <a:pt x="192" y="293"/>
                  </a:lnTo>
                  <a:lnTo>
                    <a:pt x="194" y="292"/>
                  </a:lnTo>
                  <a:lnTo>
                    <a:pt x="199" y="294"/>
                  </a:lnTo>
                  <a:lnTo>
                    <a:pt x="214" y="300"/>
                  </a:lnTo>
                  <a:lnTo>
                    <a:pt x="217" y="303"/>
                  </a:lnTo>
                  <a:lnTo>
                    <a:pt x="220" y="309"/>
                  </a:lnTo>
                  <a:lnTo>
                    <a:pt x="225" y="315"/>
                  </a:lnTo>
                  <a:lnTo>
                    <a:pt x="234" y="322"/>
                  </a:lnTo>
                  <a:lnTo>
                    <a:pt x="237" y="326"/>
                  </a:lnTo>
                  <a:lnTo>
                    <a:pt x="240" y="326"/>
                  </a:lnTo>
                  <a:lnTo>
                    <a:pt x="242" y="327"/>
                  </a:lnTo>
                  <a:lnTo>
                    <a:pt x="246" y="328"/>
                  </a:lnTo>
                  <a:lnTo>
                    <a:pt x="254" y="329"/>
                  </a:lnTo>
                  <a:lnTo>
                    <a:pt x="272" y="305"/>
                  </a:lnTo>
                  <a:lnTo>
                    <a:pt x="271" y="284"/>
                  </a:lnTo>
                  <a:lnTo>
                    <a:pt x="268" y="280"/>
                  </a:lnTo>
                  <a:lnTo>
                    <a:pt x="264" y="272"/>
                  </a:lnTo>
                  <a:lnTo>
                    <a:pt x="265" y="264"/>
                  </a:lnTo>
                  <a:lnTo>
                    <a:pt x="271" y="247"/>
                  </a:lnTo>
                  <a:lnTo>
                    <a:pt x="286" y="236"/>
                  </a:lnTo>
                  <a:lnTo>
                    <a:pt x="293" y="230"/>
                  </a:lnTo>
                  <a:lnTo>
                    <a:pt x="295" y="227"/>
                  </a:lnTo>
                  <a:lnTo>
                    <a:pt x="296" y="224"/>
                  </a:lnTo>
                  <a:lnTo>
                    <a:pt x="294" y="222"/>
                  </a:lnTo>
                  <a:lnTo>
                    <a:pt x="278" y="214"/>
                  </a:lnTo>
                  <a:lnTo>
                    <a:pt x="278" y="206"/>
                  </a:lnTo>
                  <a:lnTo>
                    <a:pt x="282" y="193"/>
                  </a:lnTo>
                  <a:lnTo>
                    <a:pt x="281" y="185"/>
                  </a:lnTo>
                  <a:lnTo>
                    <a:pt x="271" y="173"/>
                  </a:lnTo>
                  <a:lnTo>
                    <a:pt x="268" y="170"/>
                  </a:lnTo>
                  <a:lnTo>
                    <a:pt x="254" y="155"/>
                  </a:lnTo>
                  <a:lnTo>
                    <a:pt x="251" y="155"/>
                  </a:lnTo>
                  <a:lnTo>
                    <a:pt x="249" y="146"/>
                  </a:lnTo>
                  <a:lnTo>
                    <a:pt x="249" y="144"/>
                  </a:lnTo>
                  <a:lnTo>
                    <a:pt x="248" y="141"/>
                  </a:lnTo>
                  <a:lnTo>
                    <a:pt x="252" y="128"/>
                  </a:lnTo>
                  <a:lnTo>
                    <a:pt x="261" y="117"/>
                  </a:lnTo>
                  <a:lnTo>
                    <a:pt x="262" y="114"/>
                  </a:lnTo>
                  <a:lnTo>
                    <a:pt x="270" y="102"/>
                  </a:lnTo>
                  <a:lnTo>
                    <a:pt x="275" y="101"/>
                  </a:lnTo>
                  <a:lnTo>
                    <a:pt x="279" y="100"/>
                  </a:lnTo>
                  <a:lnTo>
                    <a:pt x="284" y="98"/>
                  </a:lnTo>
                  <a:lnTo>
                    <a:pt x="287" y="93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68" y="65"/>
                  </a:lnTo>
                  <a:lnTo>
                    <a:pt x="266" y="62"/>
                  </a:lnTo>
                  <a:lnTo>
                    <a:pt x="250" y="56"/>
                  </a:lnTo>
                  <a:lnTo>
                    <a:pt x="242" y="38"/>
                  </a:lnTo>
                  <a:lnTo>
                    <a:pt x="245" y="35"/>
                  </a:lnTo>
                  <a:lnTo>
                    <a:pt x="245" y="23"/>
                  </a:lnTo>
                  <a:lnTo>
                    <a:pt x="235" y="21"/>
                  </a:lnTo>
                  <a:lnTo>
                    <a:pt x="206" y="37"/>
                  </a:lnTo>
                  <a:lnTo>
                    <a:pt x="202" y="38"/>
                  </a:lnTo>
                  <a:lnTo>
                    <a:pt x="187" y="42"/>
                  </a:lnTo>
                  <a:lnTo>
                    <a:pt x="203" y="7"/>
                  </a:lnTo>
                  <a:lnTo>
                    <a:pt x="201" y="4"/>
                  </a:lnTo>
                  <a:lnTo>
                    <a:pt x="170" y="28"/>
                  </a:lnTo>
                  <a:lnTo>
                    <a:pt x="131" y="18"/>
                  </a:lnTo>
                  <a:lnTo>
                    <a:pt x="129" y="12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0" y="13"/>
                  </a:lnTo>
                  <a:lnTo>
                    <a:pt x="96" y="19"/>
                  </a:lnTo>
                  <a:lnTo>
                    <a:pt x="88" y="25"/>
                  </a:lnTo>
                  <a:lnTo>
                    <a:pt x="86" y="27"/>
                  </a:lnTo>
                  <a:lnTo>
                    <a:pt x="81" y="31"/>
                  </a:lnTo>
                  <a:lnTo>
                    <a:pt x="76" y="40"/>
                  </a:lnTo>
                  <a:lnTo>
                    <a:pt x="69" y="44"/>
                  </a:lnTo>
                  <a:lnTo>
                    <a:pt x="56" y="49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78"/>
                  </a:lnTo>
                  <a:lnTo>
                    <a:pt x="39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1" name="Sabana Grande">
              <a:extLst>
                <a:ext uri="{FF2B5EF4-FFF2-40B4-BE49-F238E27FC236}">
                  <a16:creationId xmlns:a16="http://schemas.microsoft.com/office/drawing/2014/main" id="{C4412DE9-4634-6A5D-68FD-CC8252659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927" y="1815841"/>
              <a:ext cx="482721" cy="637706"/>
            </a:xfrm>
            <a:custGeom>
              <a:avLst/>
              <a:gdLst>
                <a:gd name="T0" fmla="*/ 24 w 229"/>
                <a:gd name="T1" fmla="*/ 24 h 295"/>
                <a:gd name="T2" fmla="*/ 19 w 229"/>
                <a:gd name="T3" fmla="*/ 60 h 295"/>
                <a:gd name="T4" fmla="*/ 6 w 229"/>
                <a:gd name="T5" fmla="*/ 92 h 295"/>
                <a:gd name="T6" fmla="*/ 1 w 229"/>
                <a:gd name="T7" fmla="*/ 105 h 295"/>
                <a:gd name="T8" fmla="*/ 0 w 229"/>
                <a:gd name="T9" fmla="*/ 120 h 295"/>
                <a:gd name="T10" fmla="*/ 4 w 229"/>
                <a:gd name="T11" fmla="*/ 150 h 295"/>
                <a:gd name="T12" fmla="*/ 5 w 229"/>
                <a:gd name="T13" fmla="*/ 165 h 295"/>
                <a:gd name="T14" fmla="*/ 7 w 229"/>
                <a:gd name="T15" fmla="*/ 176 h 295"/>
                <a:gd name="T16" fmla="*/ 6 w 229"/>
                <a:gd name="T17" fmla="*/ 194 h 295"/>
                <a:gd name="T18" fmla="*/ 2 w 229"/>
                <a:gd name="T19" fmla="*/ 227 h 295"/>
                <a:gd name="T20" fmla="*/ 5 w 229"/>
                <a:gd name="T21" fmla="*/ 250 h 295"/>
                <a:gd name="T22" fmla="*/ 16 w 229"/>
                <a:gd name="T23" fmla="*/ 256 h 295"/>
                <a:gd name="T24" fmla="*/ 36 w 229"/>
                <a:gd name="T25" fmla="*/ 260 h 295"/>
                <a:gd name="T26" fmla="*/ 57 w 229"/>
                <a:gd name="T27" fmla="*/ 268 h 295"/>
                <a:gd name="T28" fmla="*/ 65 w 229"/>
                <a:gd name="T29" fmla="*/ 273 h 295"/>
                <a:gd name="T30" fmla="*/ 88 w 229"/>
                <a:gd name="T31" fmla="*/ 272 h 295"/>
                <a:gd name="T32" fmla="*/ 104 w 229"/>
                <a:gd name="T33" fmla="*/ 279 h 295"/>
                <a:gd name="T34" fmla="*/ 115 w 229"/>
                <a:gd name="T35" fmla="*/ 278 h 295"/>
                <a:gd name="T36" fmla="*/ 142 w 229"/>
                <a:gd name="T37" fmla="*/ 286 h 295"/>
                <a:gd name="T38" fmla="*/ 170 w 229"/>
                <a:gd name="T39" fmla="*/ 292 h 295"/>
                <a:gd name="T40" fmla="*/ 191 w 229"/>
                <a:gd name="T41" fmla="*/ 288 h 295"/>
                <a:gd name="T42" fmla="*/ 225 w 229"/>
                <a:gd name="T43" fmla="*/ 291 h 295"/>
                <a:gd name="T44" fmla="*/ 224 w 229"/>
                <a:gd name="T45" fmla="*/ 276 h 295"/>
                <a:gd name="T46" fmla="*/ 213 w 229"/>
                <a:gd name="T47" fmla="*/ 265 h 295"/>
                <a:gd name="T48" fmla="*/ 195 w 229"/>
                <a:gd name="T49" fmla="*/ 243 h 295"/>
                <a:gd name="T50" fmla="*/ 191 w 229"/>
                <a:gd name="T51" fmla="*/ 222 h 295"/>
                <a:gd name="T52" fmla="*/ 171 w 229"/>
                <a:gd name="T53" fmla="*/ 190 h 295"/>
                <a:gd name="T54" fmla="*/ 163 w 229"/>
                <a:gd name="T55" fmla="*/ 167 h 295"/>
                <a:gd name="T56" fmla="*/ 150 w 229"/>
                <a:gd name="T57" fmla="*/ 139 h 295"/>
                <a:gd name="T58" fmla="*/ 157 w 229"/>
                <a:gd name="T59" fmla="*/ 127 h 295"/>
                <a:gd name="T60" fmla="*/ 146 w 229"/>
                <a:gd name="T61" fmla="*/ 109 h 295"/>
                <a:gd name="T62" fmla="*/ 142 w 229"/>
                <a:gd name="T63" fmla="*/ 91 h 295"/>
                <a:gd name="T64" fmla="*/ 147 w 229"/>
                <a:gd name="T65" fmla="*/ 76 h 295"/>
                <a:gd name="T66" fmla="*/ 152 w 229"/>
                <a:gd name="T67" fmla="*/ 65 h 295"/>
                <a:gd name="T68" fmla="*/ 152 w 229"/>
                <a:gd name="T69" fmla="*/ 44 h 295"/>
                <a:gd name="T70" fmla="*/ 146 w 229"/>
                <a:gd name="T71" fmla="*/ 29 h 295"/>
                <a:gd name="T72" fmla="*/ 138 w 229"/>
                <a:gd name="T73" fmla="*/ 20 h 295"/>
                <a:gd name="T74" fmla="*/ 136 w 229"/>
                <a:gd name="T75" fmla="*/ 13 h 295"/>
                <a:gd name="T76" fmla="*/ 134 w 229"/>
                <a:gd name="T77" fmla="*/ 2 h 295"/>
                <a:gd name="T78" fmla="*/ 124 w 229"/>
                <a:gd name="T79" fmla="*/ 5 h 295"/>
                <a:gd name="T80" fmla="*/ 114 w 229"/>
                <a:gd name="T81" fmla="*/ 4 h 295"/>
                <a:gd name="T82" fmla="*/ 93 w 229"/>
                <a:gd name="T83" fmla="*/ 6 h 295"/>
                <a:gd name="T84" fmla="*/ 83 w 229"/>
                <a:gd name="T85" fmla="*/ 9 h 295"/>
                <a:gd name="T86" fmla="*/ 60 w 229"/>
                <a:gd name="T87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9" h="295">
                  <a:moveTo>
                    <a:pt x="14" y="17"/>
                  </a:moveTo>
                  <a:lnTo>
                    <a:pt x="17" y="18"/>
                  </a:lnTo>
                  <a:lnTo>
                    <a:pt x="24" y="24"/>
                  </a:lnTo>
                  <a:lnTo>
                    <a:pt x="31" y="43"/>
                  </a:lnTo>
                  <a:lnTo>
                    <a:pt x="23" y="58"/>
                  </a:lnTo>
                  <a:lnTo>
                    <a:pt x="19" y="60"/>
                  </a:lnTo>
                  <a:lnTo>
                    <a:pt x="16" y="62"/>
                  </a:lnTo>
                  <a:lnTo>
                    <a:pt x="14" y="65"/>
                  </a:lnTo>
                  <a:lnTo>
                    <a:pt x="6" y="92"/>
                  </a:lnTo>
                  <a:lnTo>
                    <a:pt x="3" y="97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9"/>
                  </a:lnTo>
                  <a:lnTo>
                    <a:pt x="2" y="147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5" y="165"/>
                  </a:lnTo>
                  <a:lnTo>
                    <a:pt x="5" y="169"/>
                  </a:lnTo>
                  <a:lnTo>
                    <a:pt x="5" y="172"/>
                  </a:lnTo>
                  <a:lnTo>
                    <a:pt x="7" y="176"/>
                  </a:lnTo>
                  <a:lnTo>
                    <a:pt x="7" y="182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6" y="209"/>
                  </a:lnTo>
                  <a:lnTo>
                    <a:pt x="5" y="219"/>
                  </a:lnTo>
                  <a:lnTo>
                    <a:pt x="2" y="227"/>
                  </a:lnTo>
                  <a:lnTo>
                    <a:pt x="2" y="231"/>
                  </a:lnTo>
                  <a:lnTo>
                    <a:pt x="2" y="241"/>
                  </a:lnTo>
                  <a:lnTo>
                    <a:pt x="5" y="250"/>
                  </a:lnTo>
                  <a:lnTo>
                    <a:pt x="3" y="254"/>
                  </a:lnTo>
                  <a:lnTo>
                    <a:pt x="13" y="255"/>
                  </a:lnTo>
                  <a:lnTo>
                    <a:pt x="16" y="256"/>
                  </a:lnTo>
                  <a:lnTo>
                    <a:pt x="24" y="257"/>
                  </a:lnTo>
                  <a:lnTo>
                    <a:pt x="29" y="258"/>
                  </a:lnTo>
                  <a:lnTo>
                    <a:pt x="36" y="260"/>
                  </a:lnTo>
                  <a:lnTo>
                    <a:pt x="39" y="260"/>
                  </a:lnTo>
                  <a:lnTo>
                    <a:pt x="54" y="264"/>
                  </a:lnTo>
                  <a:lnTo>
                    <a:pt x="57" y="268"/>
                  </a:lnTo>
                  <a:lnTo>
                    <a:pt x="57" y="271"/>
                  </a:lnTo>
                  <a:lnTo>
                    <a:pt x="57" y="274"/>
                  </a:lnTo>
                  <a:lnTo>
                    <a:pt x="65" y="273"/>
                  </a:lnTo>
                  <a:lnTo>
                    <a:pt x="73" y="271"/>
                  </a:lnTo>
                  <a:lnTo>
                    <a:pt x="79" y="271"/>
                  </a:lnTo>
                  <a:lnTo>
                    <a:pt x="88" y="272"/>
                  </a:lnTo>
                  <a:lnTo>
                    <a:pt x="95" y="274"/>
                  </a:lnTo>
                  <a:lnTo>
                    <a:pt x="99" y="276"/>
                  </a:lnTo>
                  <a:lnTo>
                    <a:pt x="104" y="279"/>
                  </a:lnTo>
                  <a:lnTo>
                    <a:pt x="107" y="280"/>
                  </a:lnTo>
                  <a:lnTo>
                    <a:pt x="111" y="281"/>
                  </a:lnTo>
                  <a:lnTo>
                    <a:pt x="115" y="278"/>
                  </a:lnTo>
                  <a:lnTo>
                    <a:pt x="120" y="278"/>
                  </a:lnTo>
                  <a:lnTo>
                    <a:pt x="124" y="278"/>
                  </a:lnTo>
                  <a:lnTo>
                    <a:pt x="142" y="286"/>
                  </a:lnTo>
                  <a:lnTo>
                    <a:pt x="145" y="286"/>
                  </a:lnTo>
                  <a:lnTo>
                    <a:pt x="167" y="292"/>
                  </a:lnTo>
                  <a:lnTo>
                    <a:pt x="170" y="292"/>
                  </a:lnTo>
                  <a:lnTo>
                    <a:pt x="178" y="292"/>
                  </a:lnTo>
                  <a:lnTo>
                    <a:pt x="181" y="288"/>
                  </a:lnTo>
                  <a:lnTo>
                    <a:pt x="191" y="288"/>
                  </a:lnTo>
                  <a:lnTo>
                    <a:pt x="196" y="294"/>
                  </a:lnTo>
                  <a:lnTo>
                    <a:pt x="205" y="295"/>
                  </a:lnTo>
                  <a:lnTo>
                    <a:pt x="225" y="291"/>
                  </a:lnTo>
                  <a:lnTo>
                    <a:pt x="229" y="291"/>
                  </a:lnTo>
                  <a:lnTo>
                    <a:pt x="227" y="286"/>
                  </a:lnTo>
                  <a:lnTo>
                    <a:pt x="224" y="276"/>
                  </a:lnTo>
                  <a:lnTo>
                    <a:pt x="223" y="271"/>
                  </a:lnTo>
                  <a:lnTo>
                    <a:pt x="218" y="267"/>
                  </a:lnTo>
                  <a:lnTo>
                    <a:pt x="213" y="265"/>
                  </a:lnTo>
                  <a:lnTo>
                    <a:pt x="203" y="254"/>
                  </a:lnTo>
                  <a:lnTo>
                    <a:pt x="198" y="250"/>
                  </a:lnTo>
                  <a:lnTo>
                    <a:pt x="195" y="243"/>
                  </a:lnTo>
                  <a:lnTo>
                    <a:pt x="193" y="238"/>
                  </a:lnTo>
                  <a:lnTo>
                    <a:pt x="190" y="225"/>
                  </a:lnTo>
                  <a:lnTo>
                    <a:pt x="191" y="222"/>
                  </a:lnTo>
                  <a:lnTo>
                    <a:pt x="186" y="218"/>
                  </a:lnTo>
                  <a:lnTo>
                    <a:pt x="178" y="204"/>
                  </a:lnTo>
                  <a:lnTo>
                    <a:pt x="171" y="190"/>
                  </a:lnTo>
                  <a:lnTo>
                    <a:pt x="170" y="183"/>
                  </a:lnTo>
                  <a:lnTo>
                    <a:pt x="166" y="178"/>
                  </a:lnTo>
                  <a:lnTo>
                    <a:pt x="163" y="167"/>
                  </a:lnTo>
                  <a:lnTo>
                    <a:pt x="159" y="152"/>
                  </a:lnTo>
                  <a:lnTo>
                    <a:pt x="155" y="147"/>
                  </a:lnTo>
                  <a:lnTo>
                    <a:pt x="150" y="139"/>
                  </a:lnTo>
                  <a:lnTo>
                    <a:pt x="151" y="134"/>
                  </a:lnTo>
                  <a:lnTo>
                    <a:pt x="155" y="128"/>
                  </a:lnTo>
                  <a:lnTo>
                    <a:pt x="157" y="127"/>
                  </a:lnTo>
                  <a:lnTo>
                    <a:pt x="158" y="124"/>
                  </a:lnTo>
                  <a:lnTo>
                    <a:pt x="148" y="111"/>
                  </a:lnTo>
                  <a:lnTo>
                    <a:pt x="146" y="109"/>
                  </a:lnTo>
                  <a:lnTo>
                    <a:pt x="145" y="102"/>
                  </a:lnTo>
                  <a:lnTo>
                    <a:pt x="144" y="100"/>
                  </a:lnTo>
                  <a:lnTo>
                    <a:pt x="142" y="91"/>
                  </a:lnTo>
                  <a:lnTo>
                    <a:pt x="139" y="84"/>
                  </a:lnTo>
                  <a:lnTo>
                    <a:pt x="142" y="82"/>
                  </a:lnTo>
                  <a:lnTo>
                    <a:pt x="147" y="76"/>
                  </a:lnTo>
                  <a:lnTo>
                    <a:pt x="153" y="72"/>
                  </a:lnTo>
                  <a:lnTo>
                    <a:pt x="154" y="68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4" y="51"/>
                  </a:lnTo>
                  <a:lnTo>
                    <a:pt x="152" y="44"/>
                  </a:lnTo>
                  <a:lnTo>
                    <a:pt x="149" y="37"/>
                  </a:lnTo>
                  <a:lnTo>
                    <a:pt x="147" y="32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1" y="23"/>
                  </a:lnTo>
                  <a:lnTo>
                    <a:pt x="138" y="20"/>
                  </a:lnTo>
                  <a:lnTo>
                    <a:pt x="137" y="18"/>
                  </a:lnTo>
                  <a:lnTo>
                    <a:pt x="138" y="16"/>
                  </a:lnTo>
                  <a:lnTo>
                    <a:pt x="136" y="13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21" y="3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3" y="6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0" y="7"/>
                  </a:lnTo>
                  <a:lnTo>
                    <a:pt x="86" y="7"/>
                  </a:lnTo>
                  <a:lnTo>
                    <a:pt x="83" y="9"/>
                  </a:lnTo>
                  <a:lnTo>
                    <a:pt x="78" y="11"/>
                  </a:lnTo>
                  <a:lnTo>
                    <a:pt x="73" y="12"/>
                  </a:lnTo>
                  <a:lnTo>
                    <a:pt x="60" y="13"/>
                  </a:lnTo>
                  <a:lnTo>
                    <a:pt x="31" y="21"/>
                  </a:lnTo>
                  <a:lnTo>
                    <a:pt x="14" y="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2" name="Salinas">
              <a:extLst>
                <a:ext uri="{FF2B5EF4-FFF2-40B4-BE49-F238E27FC236}">
                  <a16:creationId xmlns:a16="http://schemas.microsoft.com/office/drawing/2014/main" id="{DDDD6FEC-4768-E64F-6A3C-97372A8C0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591" y="2092540"/>
              <a:ext cx="855831" cy="819291"/>
            </a:xfrm>
            <a:custGeom>
              <a:avLst/>
              <a:gdLst>
                <a:gd name="T0" fmla="*/ 22 w 406"/>
                <a:gd name="T1" fmla="*/ 194 h 379"/>
                <a:gd name="T2" fmla="*/ 11 w 406"/>
                <a:gd name="T3" fmla="*/ 214 h 379"/>
                <a:gd name="T4" fmla="*/ 7 w 406"/>
                <a:gd name="T5" fmla="*/ 227 h 379"/>
                <a:gd name="T6" fmla="*/ 10 w 406"/>
                <a:gd name="T7" fmla="*/ 270 h 379"/>
                <a:gd name="T8" fmla="*/ 48 w 406"/>
                <a:gd name="T9" fmla="*/ 270 h 379"/>
                <a:gd name="T10" fmla="*/ 66 w 406"/>
                <a:gd name="T11" fmla="*/ 291 h 379"/>
                <a:gd name="T12" fmla="*/ 77 w 406"/>
                <a:gd name="T13" fmla="*/ 298 h 379"/>
                <a:gd name="T14" fmla="*/ 108 w 406"/>
                <a:gd name="T15" fmla="*/ 315 h 379"/>
                <a:gd name="T16" fmla="*/ 120 w 406"/>
                <a:gd name="T17" fmla="*/ 314 h 379"/>
                <a:gd name="T18" fmla="*/ 154 w 406"/>
                <a:gd name="T19" fmla="*/ 340 h 379"/>
                <a:gd name="T20" fmla="*/ 186 w 406"/>
                <a:gd name="T21" fmla="*/ 357 h 379"/>
                <a:gd name="T22" fmla="*/ 190 w 406"/>
                <a:gd name="T23" fmla="*/ 368 h 379"/>
                <a:gd name="T24" fmla="*/ 197 w 406"/>
                <a:gd name="T25" fmla="*/ 344 h 379"/>
                <a:gd name="T26" fmla="*/ 217 w 406"/>
                <a:gd name="T27" fmla="*/ 360 h 379"/>
                <a:gd name="T28" fmla="*/ 260 w 406"/>
                <a:gd name="T29" fmla="*/ 370 h 379"/>
                <a:gd name="T30" fmla="*/ 277 w 406"/>
                <a:gd name="T31" fmla="*/ 332 h 379"/>
                <a:gd name="T32" fmla="*/ 303 w 406"/>
                <a:gd name="T33" fmla="*/ 312 h 379"/>
                <a:gd name="T34" fmla="*/ 314 w 406"/>
                <a:gd name="T35" fmla="*/ 294 h 379"/>
                <a:gd name="T36" fmla="*/ 314 w 406"/>
                <a:gd name="T37" fmla="*/ 274 h 379"/>
                <a:gd name="T38" fmla="*/ 314 w 406"/>
                <a:gd name="T39" fmla="*/ 261 h 379"/>
                <a:gd name="T40" fmla="*/ 315 w 406"/>
                <a:gd name="T41" fmla="*/ 232 h 379"/>
                <a:gd name="T42" fmla="*/ 315 w 406"/>
                <a:gd name="T43" fmla="*/ 201 h 379"/>
                <a:gd name="T44" fmla="*/ 324 w 406"/>
                <a:gd name="T45" fmla="*/ 180 h 379"/>
                <a:gd name="T46" fmla="*/ 361 w 406"/>
                <a:gd name="T47" fmla="*/ 163 h 379"/>
                <a:gd name="T48" fmla="*/ 378 w 406"/>
                <a:gd name="T49" fmla="*/ 148 h 379"/>
                <a:gd name="T50" fmla="*/ 393 w 406"/>
                <a:gd name="T51" fmla="*/ 130 h 379"/>
                <a:gd name="T52" fmla="*/ 354 w 406"/>
                <a:gd name="T53" fmla="*/ 105 h 379"/>
                <a:gd name="T54" fmla="*/ 321 w 406"/>
                <a:gd name="T55" fmla="*/ 110 h 379"/>
                <a:gd name="T56" fmla="*/ 318 w 406"/>
                <a:gd name="T57" fmla="*/ 94 h 379"/>
                <a:gd name="T58" fmla="*/ 316 w 406"/>
                <a:gd name="T59" fmla="*/ 64 h 379"/>
                <a:gd name="T60" fmla="*/ 302 w 406"/>
                <a:gd name="T61" fmla="*/ 51 h 379"/>
                <a:gd name="T62" fmla="*/ 291 w 406"/>
                <a:gd name="T63" fmla="*/ 38 h 379"/>
                <a:gd name="T64" fmla="*/ 271 w 406"/>
                <a:gd name="T65" fmla="*/ 1 h 379"/>
                <a:gd name="T66" fmla="*/ 254 w 406"/>
                <a:gd name="T67" fmla="*/ 0 h 379"/>
                <a:gd name="T68" fmla="*/ 236 w 406"/>
                <a:gd name="T69" fmla="*/ 19 h 379"/>
                <a:gd name="T70" fmla="*/ 229 w 406"/>
                <a:gd name="T71" fmla="*/ 40 h 379"/>
                <a:gd name="T72" fmla="*/ 221 w 406"/>
                <a:gd name="T73" fmla="*/ 44 h 379"/>
                <a:gd name="T74" fmla="*/ 187 w 406"/>
                <a:gd name="T75" fmla="*/ 52 h 379"/>
                <a:gd name="T76" fmla="*/ 175 w 406"/>
                <a:gd name="T77" fmla="*/ 58 h 379"/>
                <a:gd name="T78" fmla="*/ 130 w 406"/>
                <a:gd name="T79" fmla="*/ 84 h 379"/>
                <a:gd name="T80" fmla="*/ 90 w 406"/>
                <a:gd name="T81" fmla="*/ 102 h 379"/>
                <a:gd name="T82" fmla="*/ 72 w 406"/>
                <a:gd name="T83" fmla="*/ 113 h 379"/>
                <a:gd name="T84" fmla="*/ 68 w 406"/>
                <a:gd name="T85" fmla="*/ 123 h 379"/>
                <a:gd name="T86" fmla="*/ 68 w 406"/>
                <a:gd name="T87" fmla="*/ 134 h 379"/>
                <a:gd name="T88" fmla="*/ 68 w 406"/>
                <a:gd name="T89" fmla="*/ 141 h 379"/>
                <a:gd name="T90" fmla="*/ 65 w 406"/>
                <a:gd name="T91" fmla="*/ 148 h 379"/>
                <a:gd name="T92" fmla="*/ 57 w 406"/>
                <a:gd name="T93" fmla="*/ 151 h 379"/>
                <a:gd name="T94" fmla="*/ 43 w 406"/>
                <a:gd name="T95" fmla="*/ 172 h 379"/>
                <a:gd name="T96" fmla="*/ 29 w 406"/>
                <a:gd name="T97" fmla="*/ 176 h 379"/>
                <a:gd name="T98" fmla="*/ 25 w 406"/>
                <a:gd name="T99" fmla="*/ 1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6" h="379">
                  <a:moveTo>
                    <a:pt x="25" y="184"/>
                  </a:moveTo>
                  <a:lnTo>
                    <a:pt x="25" y="188"/>
                  </a:lnTo>
                  <a:lnTo>
                    <a:pt x="22" y="194"/>
                  </a:lnTo>
                  <a:lnTo>
                    <a:pt x="17" y="206"/>
                  </a:lnTo>
                  <a:lnTo>
                    <a:pt x="15" y="209"/>
                  </a:lnTo>
                  <a:lnTo>
                    <a:pt x="11" y="214"/>
                  </a:lnTo>
                  <a:lnTo>
                    <a:pt x="9" y="219"/>
                  </a:lnTo>
                  <a:lnTo>
                    <a:pt x="8" y="224"/>
                  </a:lnTo>
                  <a:lnTo>
                    <a:pt x="7" y="227"/>
                  </a:lnTo>
                  <a:lnTo>
                    <a:pt x="4" y="231"/>
                  </a:lnTo>
                  <a:lnTo>
                    <a:pt x="0" y="247"/>
                  </a:lnTo>
                  <a:lnTo>
                    <a:pt x="10" y="270"/>
                  </a:lnTo>
                  <a:lnTo>
                    <a:pt x="10" y="273"/>
                  </a:lnTo>
                  <a:lnTo>
                    <a:pt x="34" y="271"/>
                  </a:lnTo>
                  <a:lnTo>
                    <a:pt x="48" y="270"/>
                  </a:lnTo>
                  <a:lnTo>
                    <a:pt x="60" y="279"/>
                  </a:lnTo>
                  <a:lnTo>
                    <a:pt x="63" y="285"/>
                  </a:lnTo>
                  <a:lnTo>
                    <a:pt x="66" y="291"/>
                  </a:lnTo>
                  <a:lnTo>
                    <a:pt x="72" y="285"/>
                  </a:lnTo>
                  <a:lnTo>
                    <a:pt x="67" y="293"/>
                  </a:lnTo>
                  <a:lnTo>
                    <a:pt x="77" y="298"/>
                  </a:lnTo>
                  <a:lnTo>
                    <a:pt x="86" y="301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08" y="309"/>
                  </a:lnTo>
                  <a:lnTo>
                    <a:pt x="116" y="307"/>
                  </a:lnTo>
                  <a:lnTo>
                    <a:pt x="120" y="314"/>
                  </a:lnTo>
                  <a:lnTo>
                    <a:pt x="121" y="324"/>
                  </a:lnTo>
                  <a:lnTo>
                    <a:pt x="118" y="344"/>
                  </a:lnTo>
                  <a:lnTo>
                    <a:pt x="154" y="340"/>
                  </a:lnTo>
                  <a:lnTo>
                    <a:pt x="169" y="345"/>
                  </a:lnTo>
                  <a:lnTo>
                    <a:pt x="182" y="351"/>
                  </a:lnTo>
                  <a:lnTo>
                    <a:pt x="186" y="357"/>
                  </a:lnTo>
                  <a:lnTo>
                    <a:pt x="190" y="366"/>
                  </a:lnTo>
                  <a:lnTo>
                    <a:pt x="186" y="366"/>
                  </a:lnTo>
                  <a:lnTo>
                    <a:pt x="190" y="368"/>
                  </a:lnTo>
                  <a:lnTo>
                    <a:pt x="207" y="366"/>
                  </a:lnTo>
                  <a:lnTo>
                    <a:pt x="190" y="344"/>
                  </a:lnTo>
                  <a:lnTo>
                    <a:pt x="197" y="344"/>
                  </a:lnTo>
                  <a:lnTo>
                    <a:pt x="208" y="355"/>
                  </a:lnTo>
                  <a:lnTo>
                    <a:pt x="213" y="363"/>
                  </a:lnTo>
                  <a:lnTo>
                    <a:pt x="217" y="360"/>
                  </a:lnTo>
                  <a:lnTo>
                    <a:pt x="236" y="349"/>
                  </a:lnTo>
                  <a:lnTo>
                    <a:pt x="254" y="379"/>
                  </a:lnTo>
                  <a:lnTo>
                    <a:pt x="260" y="370"/>
                  </a:lnTo>
                  <a:lnTo>
                    <a:pt x="267" y="340"/>
                  </a:lnTo>
                  <a:lnTo>
                    <a:pt x="266" y="334"/>
                  </a:lnTo>
                  <a:lnTo>
                    <a:pt x="277" y="332"/>
                  </a:lnTo>
                  <a:lnTo>
                    <a:pt x="278" y="329"/>
                  </a:lnTo>
                  <a:lnTo>
                    <a:pt x="287" y="322"/>
                  </a:lnTo>
                  <a:lnTo>
                    <a:pt x="303" y="312"/>
                  </a:lnTo>
                  <a:lnTo>
                    <a:pt x="313" y="306"/>
                  </a:lnTo>
                  <a:lnTo>
                    <a:pt x="313" y="297"/>
                  </a:lnTo>
                  <a:lnTo>
                    <a:pt x="314" y="294"/>
                  </a:lnTo>
                  <a:lnTo>
                    <a:pt x="314" y="291"/>
                  </a:lnTo>
                  <a:lnTo>
                    <a:pt x="314" y="283"/>
                  </a:lnTo>
                  <a:lnTo>
                    <a:pt x="314" y="274"/>
                  </a:lnTo>
                  <a:lnTo>
                    <a:pt x="314" y="270"/>
                  </a:lnTo>
                  <a:lnTo>
                    <a:pt x="314" y="266"/>
                  </a:lnTo>
                  <a:lnTo>
                    <a:pt x="314" y="261"/>
                  </a:lnTo>
                  <a:lnTo>
                    <a:pt x="314" y="251"/>
                  </a:lnTo>
                  <a:lnTo>
                    <a:pt x="314" y="246"/>
                  </a:lnTo>
                  <a:lnTo>
                    <a:pt x="315" y="232"/>
                  </a:lnTo>
                  <a:lnTo>
                    <a:pt x="315" y="230"/>
                  </a:lnTo>
                  <a:lnTo>
                    <a:pt x="315" y="225"/>
                  </a:lnTo>
                  <a:lnTo>
                    <a:pt x="315" y="201"/>
                  </a:lnTo>
                  <a:lnTo>
                    <a:pt x="315" y="194"/>
                  </a:lnTo>
                  <a:lnTo>
                    <a:pt x="323" y="183"/>
                  </a:lnTo>
                  <a:lnTo>
                    <a:pt x="324" y="180"/>
                  </a:lnTo>
                  <a:lnTo>
                    <a:pt x="332" y="175"/>
                  </a:lnTo>
                  <a:lnTo>
                    <a:pt x="335" y="173"/>
                  </a:lnTo>
                  <a:lnTo>
                    <a:pt x="361" y="163"/>
                  </a:lnTo>
                  <a:lnTo>
                    <a:pt x="374" y="161"/>
                  </a:lnTo>
                  <a:lnTo>
                    <a:pt x="372" y="154"/>
                  </a:lnTo>
                  <a:lnTo>
                    <a:pt x="378" y="148"/>
                  </a:lnTo>
                  <a:lnTo>
                    <a:pt x="382" y="145"/>
                  </a:lnTo>
                  <a:lnTo>
                    <a:pt x="385" y="145"/>
                  </a:lnTo>
                  <a:lnTo>
                    <a:pt x="393" y="130"/>
                  </a:lnTo>
                  <a:lnTo>
                    <a:pt x="406" y="105"/>
                  </a:lnTo>
                  <a:lnTo>
                    <a:pt x="402" y="101"/>
                  </a:lnTo>
                  <a:lnTo>
                    <a:pt x="354" y="105"/>
                  </a:lnTo>
                  <a:lnTo>
                    <a:pt x="331" y="110"/>
                  </a:lnTo>
                  <a:lnTo>
                    <a:pt x="323" y="114"/>
                  </a:lnTo>
                  <a:lnTo>
                    <a:pt x="321" y="110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8" y="94"/>
                  </a:lnTo>
                  <a:lnTo>
                    <a:pt x="325" y="71"/>
                  </a:lnTo>
                  <a:lnTo>
                    <a:pt x="324" y="65"/>
                  </a:lnTo>
                  <a:lnTo>
                    <a:pt x="316" y="64"/>
                  </a:lnTo>
                  <a:lnTo>
                    <a:pt x="309" y="60"/>
                  </a:lnTo>
                  <a:lnTo>
                    <a:pt x="308" y="57"/>
                  </a:lnTo>
                  <a:lnTo>
                    <a:pt x="302" y="51"/>
                  </a:lnTo>
                  <a:lnTo>
                    <a:pt x="301" y="49"/>
                  </a:lnTo>
                  <a:lnTo>
                    <a:pt x="295" y="42"/>
                  </a:lnTo>
                  <a:lnTo>
                    <a:pt x="291" y="38"/>
                  </a:lnTo>
                  <a:lnTo>
                    <a:pt x="289" y="15"/>
                  </a:lnTo>
                  <a:lnTo>
                    <a:pt x="274" y="2"/>
                  </a:lnTo>
                  <a:lnTo>
                    <a:pt x="271" y="1"/>
                  </a:lnTo>
                  <a:lnTo>
                    <a:pt x="267" y="1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4" y="4"/>
                  </a:lnTo>
                  <a:lnTo>
                    <a:pt x="237" y="6"/>
                  </a:lnTo>
                  <a:lnTo>
                    <a:pt x="236" y="19"/>
                  </a:lnTo>
                  <a:lnTo>
                    <a:pt x="235" y="29"/>
                  </a:lnTo>
                  <a:lnTo>
                    <a:pt x="232" y="33"/>
                  </a:lnTo>
                  <a:lnTo>
                    <a:pt x="229" y="40"/>
                  </a:lnTo>
                  <a:lnTo>
                    <a:pt x="230" y="43"/>
                  </a:lnTo>
                  <a:lnTo>
                    <a:pt x="225" y="43"/>
                  </a:lnTo>
                  <a:lnTo>
                    <a:pt x="221" y="44"/>
                  </a:lnTo>
                  <a:lnTo>
                    <a:pt x="195" y="46"/>
                  </a:lnTo>
                  <a:lnTo>
                    <a:pt x="193" y="49"/>
                  </a:lnTo>
                  <a:lnTo>
                    <a:pt x="187" y="52"/>
                  </a:lnTo>
                  <a:lnTo>
                    <a:pt x="181" y="54"/>
                  </a:lnTo>
                  <a:lnTo>
                    <a:pt x="178" y="56"/>
                  </a:lnTo>
                  <a:lnTo>
                    <a:pt x="175" y="58"/>
                  </a:lnTo>
                  <a:lnTo>
                    <a:pt x="169" y="61"/>
                  </a:lnTo>
                  <a:lnTo>
                    <a:pt x="132" y="83"/>
                  </a:lnTo>
                  <a:lnTo>
                    <a:pt x="130" y="84"/>
                  </a:lnTo>
                  <a:lnTo>
                    <a:pt x="105" y="90"/>
                  </a:lnTo>
                  <a:lnTo>
                    <a:pt x="102" y="89"/>
                  </a:lnTo>
                  <a:lnTo>
                    <a:pt x="90" y="102"/>
                  </a:lnTo>
                  <a:lnTo>
                    <a:pt x="84" y="107"/>
                  </a:lnTo>
                  <a:lnTo>
                    <a:pt x="80" y="109"/>
                  </a:lnTo>
                  <a:lnTo>
                    <a:pt x="72" y="113"/>
                  </a:lnTo>
                  <a:lnTo>
                    <a:pt x="69" y="116"/>
                  </a:lnTo>
                  <a:lnTo>
                    <a:pt x="67" y="119"/>
                  </a:lnTo>
                  <a:lnTo>
                    <a:pt x="68" y="123"/>
                  </a:lnTo>
                  <a:lnTo>
                    <a:pt x="69" y="127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6" y="136"/>
                  </a:lnTo>
                  <a:lnTo>
                    <a:pt x="64" y="139"/>
                  </a:lnTo>
                  <a:lnTo>
                    <a:pt x="68" y="141"/>
                  </a:lnTo>
                  <a:lnTo>
                    <a:pt x="69" y="144"/>
                  </a:lnTo>
                  <a:lnTo>
                    <a:pt x="67" y="147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3"/>
                  </a:lnTo>
                  <a:lnTo>
                    <a:pt x="48" y="162"/>
                  </a:lnTo>
                  <a:lnTo>
                    <a:pt x="43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30" y="185"/>
                  </a:lnTo>
                  <a:lnTo>
                    <a:pt x="25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3" name="San Germán">
              <a:extLst>
                <a:ext uri="{FF2B5EF4-FFF2-40B4-BE49-F238E27FC236}">
                  <a16:creationId xmlns:a16="http://schemas.microsoft.com/office/drawing/2014/main" id="{822AEDFD-AA77-5C70-1B2A-28964C61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36" y="1703431"/>
              <a:ext cx="672437" cy="605280"/>
            </a:xfrm>
            <a:custGeom>
              <a:avLst/>
              <a:gdLst>
                <a:gd name="T0" fmla="*/ 286 w 319"/>
                <a:gd name="T1" fmla="*/ 279 h 280"/>
                <a:gd name="T2" fmla="*/ 274 w 319"/>
                <a:gd name="T3" fmla="*/ 276 h 280"/>
                <a:gd name="T4" fmla="*/ 261 w 319"/>
                <a:gd name="T5" fmla="*/ 277 h 280"/>
                <a:gd name="T6" fmla="*/ 238 w 319"/>
                <a:gd name="T7" fmla="*/ 266 h 280"/>
                <a:gd name="T8" fmla="*/ 225 w 319"/>
                <a:gd name="T9" fmla="*/ 265 h 280"/>
                <a:gd name="T10" fmla="*/ 176 w 319"/>
                <a:gd name="T11" fmla="*/ 267 h 280"/>
                <a:gd name="T12" fmla="*/ 165 w 319"/>
                <a:gd name="T13" fmla="*/ 265 h 280"/>
                <a:gd name="T14" fmla="*/ 152 w 319"/>
                <a:gd name="T15" fmla="*/ 259 h 280"/>
                <a:gd name="T16" fmla="*/ 141 w 319"/>
                <a:gd name="T17" fmla="*/ 257 h 280"/>
                <a:gd name="T18" fmla="*/ 131 w 319"/>
                <a:gd name="T19" fmla="*/ 251 h 280"/>
                <a:gd name="T20" fmla="*/ 121 w 319"/>
                <a:gd name="T21" fmla="*/ 255 h 280"/>
                <a:gd name="T22" fmla="*/ 103 w 319"/>
                <a:gd name="T23" fmla="*/ 252 h 280"/>
                <a:gd name="T24" fmla="*/ 95 w 319"/>
                <a:gd name="T25" fmla="*/ 248 h 280"/>
                <a:gd name="T26" fmla="*/ 87 w 319"/>
                <a:gd name="T27" fmla="*/ 252 h 280"/>
                <a:gd name="T28" fmla="*/ 78 w 319"/>
                <a:gd name="T29" fmla="*/ 255 h 280"/>
                <a:gd name="T30" fmla="*/ 67 w 319"/>
                <a:gd name="T31" fmla="*/ 259 h 280"/>
                <a:gd name="T32" fmla="*/ 57 w 319"/>
                <a:gd name="T33" fmla="*/ 263 h 280"/>
                <a:gd name="T34" fmla="*/ 46 w 319"/>
                <a:gd name="T35" fmla="*/ 260 h 280"/>
                <a:gd name="T36" fmla="*/ 32 w 319"/>
                <a:gd name="T37" fmla="*/ 262 h 280"/>
                <a:gd name="T38" fmla="*/ 21 w 319"/>
                <a:gd name="T39" fmla="*/ 266 h 280"/>
                <a:gd name="T40" fmla="*/ 0 w 319"/>
                <a:gd name="T41" fmla="*/ 271 h 280"/>
                <a:gd name="T42" fmla="*/ 6 w 319"/>
                <a:gd name="T43" fmla="*/ 260 h 280"/>
                <a:gd name="T44" fmla="*/ 19 w 319"/>
                <a:gd name="T45" fmla="*/ 246 h 280"/>
                <a:gd name="T46" fmla="*/ 24 w 319"/>
                <a:gd name="T47" fmla="*/ 238 h 280"/>
                <a:gd name="T48" fmla="*/ 8 w 319"/>
                <a:gd name="T49" fmla="*/ 215 h 280"/>
                <a:gd name="T50" fmla="*/ 11 w 319"/>
                <a:gd name="T51" fmla="*/ 186 h 280"/>
                <a:gd name="T52" fmla="*/ 15 w 319"/>
                <a:gd name="T53" fmla="*/ 170 h 280"/>
                <a:gd name="T54" fmla="*/ 22 w 319"/>
                <a:gd name="T55" fmla="*/ 157 h 280"/>
                <a:gd name="T56" fmla="*/ 44 w 319"/>
                <a:gd name="T57" fmla="*/ 159 h 280"/>
                <a:gd name="T58" fmla="*/ 57 w 319"/>
                <a:gd name="T59" fmla="*/ 150 h 280"/>
                <a:gd name="T60" fmla="*/ 72 w 319"/>
                <a:gd name="T61" fmla="*/ 139 h 280"/>
                <a:gd name="T62" fmla="*/ 63 w 319"/>
                <a:gd name="T63" fmla="*/ 128 h 280"/>
                <a:gd name="T64" fmla="*/ 48 w 319"/>
                <a:gd name="T65" fmla="*/ 118 h 280"/>
                <a:gd name="T66" fmla="*/ 42 w 319"/>
                <a:gd name="T67" fmla="*/ 110 h 280"/>
                <a:gd name="T68" fmla="*/ 41 w 319"/>
                <a:gd name="T69" fmla="*/ 100 h 280"/>
                <a:gd name="T70" fmla="*/ 37 w 319"/>
                <a:gd name="T71" fmla="*/ 86 h 280"/>
                <a:gd name="T72" fmla="*/ 40 w 319"/>
                <a:gd name="T73" fmla="*/ 68 h 280"/>
                <a:gd name="T74" fmla="*/ 54 w 319"/>
                <a:gd name="T75" fmla="*/ 67 h 280"/>
                <a:gd name="T76" fmla="*/ 55 w 319"/>
                <a:gd name="T77" fmla="*/ 57 h 280"/>
                <a:gd name="T78" fmla="*/ 53 w 319"/>
                <a:gd name="T79" fmla="*/ 41 h 280"/>
                <a:gd name="T80" fmla="*/ 54 w 319"/>
                <a:gd name="T81" fmla="*/ 25 h 280"/>
                <a:gd name="T82" fmla="*/ 83 w 319"/>
                <a:gd name="T83" fmla="*/ 3 h 280"/>
                <a:gd name="T84" fmla="*/ 111 w 319"/>
                <a:gd name="T85" fmla="*/ 0 h 280"/>
                <a:gd name="T86" fmla="*/ 133 w 319"/>
                <a:gd name="T87" fmla="*/ 0 h 280"/>
                <a:gd name="T88" fmla="*/ 184 w 319"/>
                <a:gd name="T89" fmla="*/ 16 h 280"/>
                <a:gd name="T90" fmla="*/ 205 w 319"/>
                <a:gd name="T91" fmla="*/ 19 h 280"/>
                <a:gd name="T92" fmla="*/ 235 w 319"/>
                <a:gd name="T93" fmla="*/ 34 h 280"/>
                <a:gd name="T94" fmla="*/ 252 w 319"/>
                <a:gd name="T95" fmla="*/ 38 h 280"/>
                <a:gd name="T96" fmla="*/ 263 w 319"/>
                <a:gd name="T97" fmla="*/ 42 h 280"/>
                <a:gd name="T98" fmla="*/ 273 w 319"/>
                <a:gd name="T99" fmla="*/ 54 h 280"/>
                <a:gd name="T100" fmla="*/ 285 w 319"/>
                <a:gd name="T101" fmla="*/ 57 h 280"/>
                <a:gd name="T102" fmla="*/ 302 w 319"/>
                <a:gd name="T103" fmla="*/ 69 h 280"/>
                <a:gd name="T104" fmla="*/ 319 w 319"/>
                <a:gd name="T105" fmla="*/ 95 h 280"/>
                <a:gd name="T106" fmla="*/ 304 w 319"/>
                <a:gd name="T107" fmla="*/ 114 h 280"/>
                <a:gd name="T108" fmla="*/ 291 w 319"/>
                <a:gd name="T109" fmla="*/ 149 h 280"/>
                <a:gd name="T110" fmla="*/ 288 w 319"/>
                <a:gd name="T111" fmla="*/ 165 h 280"/>
                <a:gd name="T112" fmla="*/ 290 w 319"/>
                <a:gd name="T113" fmla="*/ 181 h 280"/>
                <a:gd name="T114" fmla="*/ 292 w 319"/>
                <a:gd name="T115" fmla="*/ 211 h 280"/>
                <a:gd name="T116" fmla="*/ 293 w 319"/>
                <a:gd name="T117" fmla="*/ 221 h 280"/>
                <a:gd name="T118" fmla="*/ 295 w 319"/>
                <a:gd name="T119" fmla="*/ 234 h 280"/>
                <a:gd name="T120" fmla="*/ 294 w 319"/>
                <a:gd name="T121" fmla="*/ 26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280">
                  <a:moveTo>
                    <a:pt x="293" y="271"/>
                  </a:moveTo>
                  <a:lnTo>
                    <a:pt x="290" y="279"/>
                  </a:lnTo>
                  <a:lnTo>
                    <a:pt x="286" y="279"/>
                  </a:lnTo>
                  <a:lnTo>
                    <a:pt x="283" y="278"/>
                  </a:lnTo>
                  <a:lnTo>
                    <a:pt x="278" y="277"/>
                  </a:lnTo>
                  <a:lnTo>
                    <a:pt x="274" y="276"/>
                  </a:lnTo>
                  <a:lnTo>
                    <a:pt x="270" y="278"/>
                  </a:lnTo>
                  <a:lnTo>
                    <a:pt x="267" y="280"/>
                  </a:lnTo>
                  <a:lnTo>
                    <a:pt x="261" y="277"/>
                  </a:lnTo>
                  <a:lnTo>
                    <a:pt x="255" y="275"/>
                  </a:lnTo>
                  <a:lnTo>
                    <a:pt x="241" y="268"/>
                  </a:lnTo>
                  <a:lnTo>
                    <a:pt x="238" y="266"/>
                  </a:lnTo>
                  <a:lnTo>
                    <a:pt x="235" y="264"/>
                  </a:lnTo>
                  <a:lnTo>
                    <a:pt x="232" y="263"/>
                  </a:lnTo>
                  <a:lnTo>
                    <a:pt x="225" y="265"/>
                  </a:lnTo>
                  <a:lnTo>
                    <a:pt x="200" y="263"/>
                  </a:lnTo>
                  <a:lnTo>
                    <a:pt x="183" y="266"/>
                  </a:lnTo>
                  <a:lnTo>
                    <a:pt x="176" y="267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5" y="265"/>
                  </a:lnTo>
                  <a:lnTo>
                    <a:pt x="162" y="263"/>
                  </a:lnTo>
                  <a:lnTo>
                    <a:pt x="159" y="262"/>
                  </a:lnTo>
                  <a:lnTo>
                    <a:pt x="152" y="259"/>
                  </a:lnTo>
                  <a:lnTo>
                    <a:pt x="148" y="258"/>
                  </a:lnTo>
                  <a:lnTo>
                    <a:pt x="144" y="257"/>
                  </a:lnTo>
                  <a:lnTo>
                    <a:pt x="141" y="257"/>
                  </a:lnTo>
                  <a:lnTo>
                    <a:pt x="138" y="256"/>
                  </a:lnTo>
                  <a:lnTo>
                    <a:pt x="136" y="254"/>
                  </a:lnTo>
                  <a:lnTo>
                    <a:pt x="131" y="251"/>
                  </a:lnTo>
                  <a:lnTo>
                    <a:pt x="129" y="254"/>
                  </a:lnTo>
                  <a:lnTo>
                    <a:pt x="124" y="255"/>
                  </a:lnTo>
                  <a:lnTo>
                    <a:pt x="121" y="255"/>
                  </a:lnTo>
                  <a:lnTo>
                    <a:pt x="118" y="254"/>
                  </a:lnTo>
                  <a:lnTo>
                    <a:pt x="110" y="253"/>
                  </a:lnTo>
                  <a:lnTo>
                    <a:pt x="103" y="252"/>
                  </a:lnTo>
                  <a:lnTo>
                    <a:pt x="100" y="253"/>
                  </a:lnTo>
                  <a:lnTo>
                    <a:pt x="97" y="251"/>
                  </a:lnTo>
                  <a:lnTo>
                    <a:pt x="95" y="248"/>
                  </a:lnTo>
                  <a:lnTo>
                    <a:pt x="93" y="249"/>
                  </a:lnTo>
                  <a:lnTo>
                    <a:pt x="90" y="250"/>
                  </a:lnTo>
                  <a:lnTo>
                    <a:pt x="87" y="252"/>
                  </a:lnTo>
                  <a:lnTo>
                    <a:pt x="84" y="254"/>
                  </a:lnTo>
                  <a:lnTo>
                    <a:pt x="81" y="256"/>
                  </a:lnTo>
                  <a:lnTo>
                    <a:pt x="78" y="255"/>
                  </a:lnTo>
                  <a:lnTo>
                    <a:pt x="74" y="254"/>
                  </a:lnTo>
                  <a:lnTo>
                    <a:pt x="69" y="256"/>
                  </a:lnTo>
                  <a:lnTo>
                    <a:pt x="67" y="259"/>
                  </a:lnTo>
                  <a:lnTo>
                    <a:pt x="62" y="259"/>
                  </a:lnTo>
                  <a:lnTo>
                    <a:pt x="60" y="262"/>
                  </a:lnTo>
                  <a:lnTo>
                    <a:pt x="57" y="263"/>
                  </a:lnTo>
                  <a:lnTo>
                    <a:pt x="53" y="262"/>
                  </a:lnTo>
                  <a:lnTo>
                    <a:pt x="49" y="260"/>
                  </a:lnTo>
                  <a:lnTo>
                    <a:pt x="46" y="260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2" y="262"/>
                  </a:lnTo>
                  <a:lnTo>
                    <a:pt x="29" y="263"/>
                  </a:lnTo>
                  <a:lnTo>
                    <a:pt x="25" y="265"/>
                  </a:lnTo>
                  <a:lnTo>
                    <a:pt x="21" y="266"/>
                  </a:lnTo>
                  <a:lnTo>
                    <a:pt x="17" y="267"/>
                  </a:lnTo>
                  <a:lnTo>
                    <a:pt x="10" y="270"/>
                  </a:lnTo>
                  <a:lnTo>
                    <a:pt x="0" y="271"/>
                  </a:lnTo>
                  <a:lnTo>
                    <a:pt x="1" y="268"/>
                  </a:lnTo>
                  <a:lnTo>
                    <a:pt x="5" y="262"/>
                  </a:lnTo>
                  <a:lnTo>
                    <a:pt x="6" y="260"/>
                  </a:lnTo>
                  <a:lnTo>
                    <a:pt x="11" y="254"/>
                  </a:lnTo>
                  <a:lnTo>
                    <a:pt x="13" y="250"/>
                  </a:lnTo>
                  <a:lnTo>
                    <a:pt x="19" y="246"/>
                  </a:lnTo>
                  <a:lnTo>
                    <a:pt x="23" y="245"/>
                  </a:lnTo>
                  <a:lnTo>
                    <a:pt x="24" y="242"/>
                  </a:lnTo>
                  <a:lnTo>
                    <a:pt x="24" y="238"/>
                  </a:lnTo>
                  <a:lnTo>
                    <a:pt x="24" y="236"/>
                  </a:lnTo>
                  <a:lnTo>
                    <a:pt x="8" y="230"/>
                  </a:lnTo>
                  <a:lnTo>
                    <a:pt x="8" y="215"/>
                  </a:lnTo>
                  <a:lnTo>
                    <a:pt x="9" y="198"/>
                  </a:lnTo>
                  <a:lnTo>
                    <a:pt x="14" y="186"/>
                  </a:lnTo>
                  <a:lnTo>
                    <a:pt x="11" y="186"/>
                  </a:lnTo>
                  <a:lnTo>
                    <a:pt x="12" y="182"/>
                  </a:lnTo>
                  <a:lnTo>
                    <a:pt x="12" y="173"/>
                  </a:lnTo>
                  <a:lnTo>
                    <a:pt x="15" y="170"/>
                  </a:lnTo>
                  <a:lnTo>
                    <a:pt x="14" y="160"/>
                  </a:lnTo>
                  <a:lnTo>
                    <a:pt x="20" y="158"/>
                  </a:lnTo>
                  <a:lnTo>
                    <a:pt x="22" y="157"/>
                  </a:lnTo>
                  <a:lnTo>
                    <a:pt x="20" y="155"/>
                  </a:lnTo>
                  <a:lnTo>
                    <a:pt x="42" y="159"/>
                  </a:lnTo>
                  <a:lnTo>
                    <a:pt x="44" y="159"/>
                  </a:lnTo>
                  <a:lnTo>
                    <a:pt x="51" y="157"/>
                  </a:lnTo>
                  <a:lnTo>
                    <a:pt x="54" y="155"/>
                  </a:lnTo>
                  <a:lnTo>
                    <a:pt x="57" y="150"/>
                  </a:lnTo>
                  <a:lnTo>
                    <a:pt x="58" y="140"/>
                  </a:lnTo>
                  <a:lnTo>
                    <a:pt x="68" y="142"/>
                  </a:lnTo>
                  <a:lnTo>
                    <a:pt x="72" y="139"/>
                  </a:lnTo>
                  <a:lnTo>
                    <a:pt x="70" y="132"/>
                  </a:lnTo>
                  <a:lnTo>
                    <a:pt x="67" y="131"/>
                  </a:lnTo>
                  <a:lnTo>
                    <a:pt x="63" y="128"/>
                  </a:lnTo>
                  <a:lnTo>
                    <a:pt x="60" y="125"/>
                  </a:lnTo>
                  <a:lnTo>
                    <a:pt x="57" y="123"/>
                  </a:lnTo>
                  <a:lnTo>
                    <a:pt x="48" y="118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2" y="110"/>
                  </a:lnTo>
                  <a:lnTo>
                    <a:pt x="40" y="108"/>
                  </a:lnTo>
                  <a:lnTo>
                    <a:pt x="38" y="104"/>
                  </a:lnTo>
                  <a:lnTo>
                    <a:pt x="41" y="100"/>
                  </a:lnTo>
                  <a:lnTo>
                    <a:pt x="36" y="91"/>
                  </a:lnTo>
                  <a:lnTo>
                    <a:pt x="35" y="89"/>
                  </a:lnTo>
                  <a:lnTo>
                    <a:pt x="37" y="86"/>
                  </a:lnTo>
                  <a:lnTo>
                    <a:pt x="36" y="75"/>
                  </a:lnTo>
                  <a:lnTo>
                    <a:pt x="37" y="72"/>
                  </a:lnTo>
                  <a:lnTo>
                    <a:pt x="40" y="68"/>
                  </a:lnTo>
                  <a:lnTo>
                    <a:pt x="39" y="62"/>
                  </a:lnTo>
                  <a:lnTo>
                    <a:pt x="51" y="5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5" y="57"/>
                  </a:lnTo>
                  <a:lnTo>
                    <a:pt x="52" y="52"/>
                  </a:lnTo>
                  <a:lnTo>
                    <a:pt x="51" y="49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6" y="35"/>
                  </a:lnTo>
                  <a:lnTo>
                    <a:pt x="54" y="25"/>
                  </a:lnTo>
                  <a:lnTo>
                    <a:pt x="56" y="22"/>
                  </a:lnTo>
                  <a:lnTo>
                    <a:pt x="74" y="11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105" y="4"/>
                  </a:lnTo>
                  <a:lnTo>
                    <a:pt x="111" y="0"/>
                  </a:lnTo>
                  <a:lnTo>
                    <a:pt x="113" y="3"/>
                  </a:lnTo>
                  <a:lnTo>
                    <a:pt x="126" y="2"/>
                  </a:lnTo>
                  <a:lnTo>
                    <a:pt x="133" y="0"/>
                  </a:lnTo>
                  <a:lnTo>
                    <a:pt x="150" y="11"/>
                  </a:lnTo>
                  <a:lnTo>
                    <a:pt x="180" y="15"/>
                  </a:lnTo>
                  <a:lnTo>
                    <a:pt x="184" y="16"/>
                  </a:lnTo>
                  <a:lnTo>
                    <a:pt x="189" y="16"/>
                  </a:lnTo>
                  <a:lnTo>
                    <a:pt x="193" y="18"/>
                  </a:lnTo>
                  <a:lnTo>
                    <a:pt x="205" y="19"/>
                  </a:lnTo>
                  <a:lnTo>
                    <a:pt x="209" y="19"/>
                  </a:lnTo>
                  <a:lnTo>
                    <a:pt x="229" y="32"/>
                  </a:lnTo>
                  <a:lnTo>
                    <a:pt x="235" y="34"/>
                  </a:lnTo>
                  <a:lnTo>
                    <a:pt x="241" y="38"/>
                  </a:lnTo>
                  <a:lnTo>
                    <a:pt x="244" y="39"/>
                  </a:lnTo>
                  <a:lnTo>
                    <a:pt x="252" y="38"/>
                  </a:lnTo>
                  <a:lnTo>
                    <a:pt x="257" y="40"/>
                  </a:lnTo>
                  <a:lnTo>
                    <a:pt x="260" y="40"/>
                  </a:lnTo>
                  <a:lnTo>
                    <a:pt x="263" y="42"/>
                  </a:lnTo>
                  <a:lnTo>
                    <a:pt x="266" y="48"/>
                  </a:lnTo>
                  <a:lnTo>
                    <a:pt x="269" y="53"/>
                  </a:lnTo>
                  <a:lnTo>
                    <a:pt x="273" y="54"/>
                  </a:lnTo>
                  <a:lnTo>
                    <a:pt x="275" y="57"/>
                  </a:lnTo>
                  <a:lnTo>
                    <a:pt x="277" y="58"/>
                  </a:lnTo>
                  <a:lnTo>
                    <a:pt x="285" y="57"/>
                  </a:lnTo>
                  <a:lnTo>
                    <a:pt x="290" y="60"/>
                  </a:lnTo>
                  <a:lnTo>
                    <a:pt x="292" y="59"/>
                  </a:lnTo>
                  <a:lnTo>
                    <a:pt x="302" y="69"/>
                  </a:lnTo>
                  <a:lnTo>
                    <a:pt x="305" y="70"/>
                  </a:lnTo>
                  <a:lnTo>
                    <a:pt x="312" y="76"/>
                  </a:lnTo>
                  <a:lnTo>
                    <a:pt x="319" y="95"/>
                  </a:lnTo>
                  <a:lnTo>
                    <a:pt x="311" y="110"/>
                  </a:lnTo>
                  <a:lnTo>
                    <a:pt x="307" y="112"/>
                  </a:lnTo>
                  <a:lnTo>
                    <a:pt x="304" y="114"/>
                  </a:lnTo>
                  <a:lnTo>
                    <a:pt x="302" y="117"/>
                  </a:lnTo>
                  <a:lnTo>
                    <a:pt x="294" y="144"/>
                  </a:lnTo>
                  <a:lnTo>
                    <a:pt x="291" y="149"/>
                  </a:lnTo>
                  <a:lnTo>
                    <a:pt x="289" y="152"/>
                  </a:lnTo>
                  <a:lnTo>
                    <a:pt x="289" y="157"/>
                  </a:lnTo>
                  <a:lnTo>
                    <a:pt x="288" y="165"/>
                  </a:lnTo>
                  <a:lnTo>
                    <a:pt x="288" y="168"/>
                  </a:lnTo>
                  <a:lnTo>
                    <a:pt x="288" y="172"/>
                  </a:lnTo>
                  <a:lnTo>
                    <a:pt x="290" y="181"/>
                  </a:lnTo>
                  <a:lnTo>
                    <a:pt x="290" y="199"/>
                  </a:lnTo>
                  <a:lnTo>
                    <a:pt x="292" y="202"/>
                  </a:lnTo>
                  <a:lnTo>
                    <a:pt x="292" y="211"/>
                  </a:lnTo>
                  <a:lnTo>
                    <a:pt x="294" y="213"/>
                  </a:lnTo>
                  <a:lnTo>
                    <a:pt x="293" y="217"/>
                  </a:lnTo>
                  <a:lnTo>
                    <a:pt x="293" y="221"/>
                  </a:lnTo>
                  <a:lnTo>
                    <a:pt x="293" y="224"/>
                  </a:lnTo>
                  <a:lnTo>
                    <a:pt x="295" y="228"/>
                  </a:lnTo>
                  <a:lnTo>
                    <a:pt x="295" y="234"/>
                  </a:lnTo>
                  <a:lnTo>
                    <a:pt x="294" y="243"/>
                  </a:lnTo>
                  <a:lnTo>
                    <a:pt x="294" y="246"/>
                  </a:lnTo>
                  <a:lnTo>
                    <a:pt x="294" y="261"/>
                  </a:lnTo>
                  <a:lnTo>
                    <a:pt x="293" y="2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4" name="San Juan">
              <a:extLst>
                <a:ext uri="{FF2B5EF4-FFF2-40B4-BE49-F238E27FC236}">
                  <a16:creationId xmlns:a16="http://schemas.microsoft.com/office/drawing/2014/main" id="{D9A57955-EEAB-F501-8968-7EB318CEF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785" y="220495"/>
              <a:ext cx="645034" cy="869010"/>
            </a:xfrm>
            <a:custGeom>
              <a:avLst/>
              <a:gdLst>
                <a:gd name="T0" fmla="*/ 54 w 306"/>
                <a:gd name="T1" fmla="*/ 211 h 402"/>
                <a:gd name="T2" fmla="*/ 72 w 306"/>
                <a:gd name="T3" fmla="*/ 221 h 402"/>
                <a:gd name="T4" fmla="*/ 74 w 306"/>
                <a:gd name="T5" fmla="*/ 235 h 402"/>
                <a:gd name="T6" fmla="*/ 75 w 306"/>
                <a:gd name="T7" fmla="*/ 254 h 402"/>
                <a:gd name="T8" fmla="*/ 74 w 306"/>
                <a:gd name="T9" fmla="*/ 265 h 402"/>
                <a:gd name="T10" fmla="*/ 65 w 306"/>
                <a:gd name="T11" fmla="*/ 274 h 402"/>
                <a:gd name="T12" fmla="*/ 58 w 306"/>
                <a:gd name="T13" fmla="*/ 295 h 402"/>
                <a:gd name="T14" fmla="*/ 67 w 306"/>
                <a:gd name="T15" fmla="*/ 305 h 402"/>
                <a:gd name="T16" fmla="*/ 85 w 306"/>
                <a:gd name="T17" fmla="*/ 316 h 402"/>
                <a:gd name="T18" fmla="*/ 82 w 306"/>
                <a:gd name="T19" fmla="*/ 341 h 402"/>
                <a:gd name="T20" fmla="*/ 93 w 306"/>
                <a:gd name="T21" fmla="*/ 370 h 402"/>
                <a:gd name="T22" fmla="*/ 90 w 306"/>
                <a:gd name="T23" fmla="*/ 388 h 402"/>
                <a:gd name="T24" fmla="*/ 122 w 306"/>
                <a:gd name="T25" fmla="*/ 397 h 402"/>
                <a:gd name="T26" fmla="*/ 137 w 306"/>
                <a:gd name="T27" fmla="*/ 386 h 402"/>
                <a:gd name="T28" fmla="*/ 161 w 306"/>
                <a:gd name="T29" fmla="*/ 387 h 402"/>
                <a:gd name="T30" fmla="*/ 175 w 306"/>
                <a:gd name="T31" fmla="*/ 401 h 402"/>
                <a:gd name="T32" fmla="*/ 177 w 306"/>
                <a:gd name="T33" fmla="*/ 378 h 402"/>
                <a:gd name="T34" fmla="*/ 193 w 306"/>
                <a:gd name="T35" fmla="*/ 366 h 402"/>
                <a:gd name="T36" fmla="*/ 203 w 306"/>
                <a:gd name="T37" fmla="*/ 343 h 402"/>
                <a:gd name="T38" fmla="*/ 206 w 306"/>
                <a:gd name="T39" fmla="*/ 318 h 402"/>
                <a:gd name="T40" fmla="*/ 205 w 306"/>
                <a:gd name="T41" fmla="*/ 297 h 402"/>
                <a:gd name="T42" fmla="*/ 206 w 306"/>
                <a:gd name="T43" fmla="*/ 273 h 402"/>
                <a:gd name="T44" fmla="*/ 207 w 306"/>
                <a:gd name="T45" fmla="*/ 254 h 402"/>
                <a:gd name="T46" fmla="*/ 208 w 306"/>
                <a:gd name="T47" fmla="*/ 234 h 402"/>
                <a:gd name="T48" fmla="*/ 219 w 306"/>
                <a:gd name="T49" fmla="*/ 220 h 402"/>
                <a:gd name="T50" fmla="*/ 233 w 306"/>
                <a:gd name="T51" fmla="*/ 212 h 402"/>
                <a:gd name="T52" fmla="*/ 255 w 306"/>
                <a:gd name="T53" fmla="*/ 214 h 402"/>
                <a:gd name="T54" fmla="*/ 276 w 306"/>
                <a:gd name="T55" fmla="*/ 213 h 402"/>
                <a:gd name="T56" fmla="*/ 284 w 306"/>
                <a:gd name="T57" fmla="*/ 205 h 402"/>
                <a:gd name="T58" fmla="*/ 279 w 306"/>
                <a:gd name="T59" fmla="*/ 181 h 402"/>
                <a:gd name="T60" fmla="*/ 296 w 306"/>
                <a:gd name="T61" fmla="*/ 172 h 402"/>
                <a:gd name="T62" fmla="*/ 304 w 306"/>
                <a:gd name="T63" fmla="*/ 152 h 402"/>
                <a:gd name="T64" fmla="*/ 287 w 306"/>
                <a:gd name="T65" fmla="*/ 142 h 402"/>
                <a:gd name="T66" fmla="*/ 252 w 306"/>
                <a:gd name="T67" fmla="*/ 124 h 402"/>
                <a:gd name="T68" fmla="*/ 230 w 306"/>
                <a:gd name="T69" fmla="*/ 110 h 402"/>
                <a:gd name="T70" fmla="*/ 212 w 306"/>
                <a:gd name="T71" fmla="*/ 82 h 402"/>
                <a:gd name="T72" fmla="*/ 198 w 306"/>
                <a:gd name="T73" fmla="*/ 58 h 402"/>
                <a:gd name="T74" fmla="*/ 196 w 306"/>
                <a:gd name="T75" fmla="*/ 39 h 402"/>
                <a:gd name="T76" fmla="*/ 167 w 306"/>
                <a:gd name="T77" fmla="*/ 40 h 402"/>
                <a:gd name="T78" fmla="*/ 146 w 306"/>
                <a:gd name="T79" fmla="*/ 39 h 402"/>
                <a:gd name="T80" fmla="*/ 95 w 306"/>
                <a:gd name="T81" fmla="*/ 22 h 402"/>
                <a:gd name="T82" fmla="*/ 68 w 306"/>
                <a:gd name="T83" fmla="*/ 12 h 402"/>
                <a:gd name="T84" fmla="*/ 1 w 306"/>
                <a:gd name="T85" fmla="*/ 0 h 402"/>
                <a:gd name="T86" fmla="*/ 13 w 306"/>
                <a:gd name="T87" fmla="*/ 21 h 402"/>
                <a:gd name="T88" fmla="*/ 31 w 306"/>
                <a:gd name="T89" fmla="*/ 18 h 402"/>
                <a:gd name="T90" fmla="*/ 85 w 306"/>
                <a:gd name="T91" fmla="*/ 28 h 402"/>
                <a:gd name="T92" fmla="*/ 88 w 306"/>
                <a:gd name="T93" fmla="*/ 29 h 402"/>
                <a:gd name="T94" fmla="*/ 89 w 306"/>
                <a:gd name="T95" fmla="*/ 56 h 402"/>
                <a:gd name="T96" fmla="*/ 68 w 306"/>
                <a:gd name="T97" fmla="*/ 84 h 402"/>
                <a:gd name="T98" fmla="*/ 45 w 306"/>
                <a:gd name="T99" fmla="*/ 108 h 402"/>
                <a:gd name="T100" fmla="*/ 57 w 306"/>
                <a:gd name="T101" fmla="*/ 134 h 402"/>
                <a:gd name="T102" fmla="*/ 64 w 306"/>
                <a:gd name="T103" fmla="*/ 164 h 402"/>
                <a:gd name="T104" fmla="*/ 40 w 306"/>
                <a:gd name="T105" fmla="*/ 163 h 402"/>
                <a:gd name="T106" fmla="*/ 39 w 306"/>
                <a:gd name="T107" fmla="*/ 195 h 402"/>
                <a:gd name="T108" fmla="*/ 44 w 306"/>
                <a:gd name="T109" fmla="*/ 20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6" h="402">
                  <a:moveTo>
                    <a:pt x="44" y="206"/>
                  </a:moveTo>
                  <a:lnTo>
                    <a:pt x="47" y="208"/>
                  </a:lnTo>
                  <a:lnTo>
                    <a:pt x="49" y="211"/>
                  </a:lnTo>
                  <a:lnTo>
                    <a:pt x="51" y="212"/>
                  </a:lnTo>
                  <a:lnTo>
                    <a:pt x="54" y="211"/>
                  </a:lnTo>
                  <a:lnTo>
                    <a:pt x="57" y="212"/>
                  </a:lnTo>
                  <a:lnTo>
                    <a:pt x="62" y="213"/>
                  </a:lnTo>
                  <a:lnTo>
                    <a:pt x="67" y="216"/>
                  </a:lnTo>
                  <a:lnTo>
                    <a:pt x="69" y="219"/>
                  </a:lnTo>
                  <a:lnTo>
                    <a:pt x="72" y="221"/>
                  </a:lnTo>
                  <a:lnTo>
                    <a:pt x="75" y="222"/>
                  </a:lnTo>
                  <a:lnTo>
                    <a:pt x="77" y="225"/>
                  </a:lnTo>
                  <a:lnTo>
                    <a:pt x="74" y="228"/>
                  </a:lnTo>
                  <a:lnTo>
                    <a:pt x="74" y="232"/>
                  </a:lnTo>
                  <a:lnTo>
                    <a:pt x="74" y="235"/>
                  </a:lnTo>
                  <a:lnTo>
                    <a:pt x="77" y="239"/>
                  </a:lnTo>
                  <a:lnTo>
                    <a:pt x="79" y="243"/>
                  </a:lnTo>
                  <a:lnTo>
                    <a:pt x="77" y="246"/>
                  </a:lnTo>
                  <a:lnTo>
                    <a:pt x="75" y="249"/>
                  </a:lnTo>
                  <a:lnTo>
                    <a:pt x="75" y="254"/>
                  </a:lnTo>
                  <a:lnTo>
                    <a:pt x="80" y="257"/>
                  </a:lnTo>
                  <a:lnTo>
                    <a:pt x="83" y="263"/>
                  </a:lnTo>
                  <a:lnTo>
                    <a:pt x="80" y="266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8"/>
                  </a:lnTo>
                  <a:lnTo>
                    <a:pt x="65" y="269"/>
                  </a:lnTo>
                  <a:lnTo>
                    <a:pt x="61" y="266"/>
                  </a:lnTo>
                  <a:lnTo>
                    <a:pt x="63" y="270"/>
                  </a:lnTo>
                  <a:lnTo>
                    <a:pt x="65" y="274"/>
                  </a:lnTo>
                  <a:lnTo>
                    <a:pt x="62" y="278"/>
                  </a:lnTo>
                  <a:lnTo>
                    <a:pt x="60" y="280"/>
                  </a:lnTo>
                  <a:lnTo>
                    <a:pt x="61" y="285"/>
                  </a:lnTo>
                  <a:lnTo>
                    <a:pt x="61" y="288"/>
                  </a:lnTo>
                  <a:lnTo>
                    <a:pt x="58" y="295"/>
                  </a:lnTo>
                  <a:lnTo>
                    <a:pt x="61" y="302"/>
                  </a:lnTo>
                  <a:lnTo>
                    <a:pt x="63" y="302"/>
                  </a:lnTo>
                  <a:lnTo>
                    <a:pt x="66" y="305"/>
                  </a:lnTo>
                  <a:lnTo>
                    <a:pt x="65" y="308"/>
                  </a:lnTo>
                  <a:lnTo>
                    <a:pt x="67" y="305"/>
                  </a:lnTo>
                  <a:lnTo>
                    <a:pt x="73" y="308"/>
                  </a:lnTo>
                  <a:lnTo>
                    <a:pt x="76" y="311"/>
                  </a:lnTo>
                  <a:lnTo>
                    <a:pt x="79" y="312"/>
                  </a:lnTo>
                  <a:lnTo>
                    <a:pt x="81" y="314"/>
                  </a:lnTo>
                  <a:lnTo>
                    <a:pt x="85" y="316"/>
                  </a:lnTo>
                  <a:lnTo>
                    <a:pt x="86" y="319"/>
                  </a:lnTo>
                  <a:lnTo>
                    <a:pt x="86" y="322"/>
                  </a:lnTo>
                  <a:lnTo>
                    <a:pt x="84" y="328"/>
                  </a:lnTo>
                  <a:lnTo>
                    <a:pt x="84" y="338"/>
                  </a:lnTo>
                  <a:lnTo>
                    <a:pt x="82" y="341"/>
                  </a:lnTo>
                  <a:lnTo>
                    <a:pt x="83" y="349"/>
                  </a:lnTo>
                  <a:lnTo>
                    <a:pt x="87" y="355"/>
                  </a:lnTo>
                  <a:lnTo>
                    <a:pt x="90" y="359"/>
                  </a:lnTo>
                  <a:lnTo>
                    <a:pt x="91" y="366"/>
                  </a:lnTo>
                  <a:lnTo>
                    <a:pt x="93" y="370"/>
                  </a:lnTo>
                  <a:lnTo>
                    <a:pt x="96" y="376"/>
                  </a:lnTo>
                  <a:lnTo>
                    <a:pt x="96" y="381"/>
                  </a:lnTo>
                  <a:lnTo>
                    <a:pt x="95" y="383"/>
                  </a:lnTo>
                  <a:lnTo>
                    <a:pt x="90" y="385"/>
                  </a:lnTo>
                  <a:lnTo>
                    <a:pt x="90" y="388"/>
                  </a:lnTo>
                  <a:lnTo>
                    <a:pt x="90" y="393"/>
                  </a:lnTo>
                  <a:lnTo>
                    <a:pt x="94" y="396"/>
                  </a:lnTo>
                  <a:lnTo>
                    <a:pt x="101" y="402"/>
                  </a:lnTo>
                  <a:lnTo>
                    <a:pt x="119" y="398"/>
                  </a:lnTo>
                  <a:lnTo>
                    <a:pt x="122" y="397"/>
                  </a:lnTo>
                  <a:lnTo>
                    <a:pt x="124" y="394"/>
                  </a:lnTo>
                  <a:lnTo>
                    <a:pt x="126" y="392"/>
                  </a:lnTo>
                  <a:lnTo>
                    <a:pt x="128" y="391"/>
                  </a:lnTo>
                  <a:lnTo>
                    <a:pt x="133" y="388"/>
                  </a:lnTo>
                  <a:lnTo>
                    <a:pt x="137" y="386"/>
                  </a:lnTo>
                  <a:lnTo>
                    <a:pt x="140" y="388"/>
                  </a:lnTo>
                  <a:lnTo>
                    <a:pt x="143" y="388"/>
                  </a:lnTo>
                  <a:lnTo>
                    <a:pt x="154" y="389"/>
                  </a:lnTo>
                  <a:lnTo>
                    <a:pt x="157" y="385"/>
                  </a:lnTo>
                  <a:lnTo>
                    <a:pt x="161" y="387"/>
                  </a:lnTo>
                  <a:lnTo>
                    <a:pt x="163" y="389"/>
                  </a:lnTo>
                  <a:lnTo>
                    <a:pt x="166" y="388"/>
                  </a:lnTo>
                  <a:lnTo>
                    <a:pt x="169" y="392"/>
                  </a:lnTo>
                  <a:lnTo>
                    <a:pt x="170" y="395"/>
                  </a:lnTo>
                  <a:lnTo>
                    <a:pt x="175" y="401"/>
                  </a:lnTo>
                  <a:lnTo>
                    <a:pt x="177" y="400"/>
                  </a:lnTo>
                  <a:lnTo>
                    <a:pt x="182" y="397"/>
                  </a:lnTo>
                  <a:lnTo>
                    <a:pt x="176" y="389"/>
                  </a:lnTo>
                  <a:lnTo>
                    <a:pt x="178" y="385"/>
                  </a:lnTo>
                  <a:lnTo>
                    <a:pt x="177" y="378"/>
                  </a:lnTo>
                  <a:lnTo>
                    <a:pt x="178" y="376"/>
                  </a:lnTo>
                  <a:lnTo>
                    <a:pt x="181" y="371"/>
                  </a:lnTo>
                  <a:lnTo>
                    <a:pt x="183" y="369"/>
                  </a:lnTo>
                  <a:lnTo>
                    <a:pt x="188" y="367"/>
                  </a:lnTo>
                  <a:lnTo>
                    <a:pt x="193" y="366"/>
                  </a:lnTo>
                  <a:lnTo>
                    <a:pt x="194" y="359"/>
                  </a:lnTo>
                  <a:lnTo>
                    <a:pt x="201" y="355"/>
                  </a:lnTo>
                  <a:lnTo>
                    <a:pt x="203" y="351"/>
                  </a:lnTo>
                  <a:lnTo>
                    <a:pt x="204" y="348"/>
                  </a:lnTo>
                  <a:lnTo>
                    <a:pt x="203" y="343"/>
                  </a:lnTo>
                  <a:lnTo>
                    <a:pt x="203" y="338"/>
                  </a:lnTo>
                  <a:lnTo>
                    <a:pt x="204" y="331"/>
                  </a:lnTo>
                  <a:lnTo>
                    <a:pt x="206" y="326"/>
                  </a:lnTo>
                  <a:lnTo>
                    <a:pt x="206" y="322"/>
                  </a:lnTo>
                  <a:lnTo>
                    <a:pt x="206" y="318"/>
                  </a:lnTo>
                  <a:lnTo>
                    <a:pt x="208" y="316"/>
                  </a:lnTo>
                  <a:lnTo>
                    <a:pt x="207" y="309"/>
                  </a:lnTo>
                  <a:lnTo>
                    <a:pt x="207" y="305"/>
                  </a:lnTo>
                  <a:lnTo>
                    <a:pt x="206" y="301"/>
                  </a:lnTo>
                  <a:lnTo>
                    <a:pt x="205" y="297"/>
                  </a:lnTo>
                  <a:lnTo>
                    <a:pt x="205" y="294"/>
                  </a:lnTo>
                  <a:lnTo>
                    <a:pt x="202" y="291"/>
                  </a:lnTo>
                  <a:lnTo>
                    <a:pt x="202" y="288"/>
                  </a:lnTo>
                  <a:lnTo>
                    <a:pt x="205" y="279"/>
                  </a:lnTo>
                  <a:lnTo>
                    <a:pt x="206" y="273"/>
                  </a:lnTo>
                  <a:lnTo>
                    <a:pt x="208" y="270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06" y="260"/>
                  </a:lnTo>
                  <a:lnTo>
                    <a:pt x="207" y="254"/>
                  </a:lnTo>
                  <a:lnTo>
                    <a:pt x="206" y="248"/>
                  </a:lnTo>
                  <a:lnTo>
                    <a:pt x="206" y="245"/>
                  </a:lnTo>
                  <a:lnTo>
                    <a:pt x="206" y="241"/>
                  </a:lnTo>
                  <a:lnTo>
                    <a:pt x="205" y="236"/>
                  </a:lnTo>
                  <a:lnTo>
                    <a:pt x="208" y="234"/>
                  </a:lnTo>
                  <a:lnTo>
                    <a:pt x="210" y="231"/>
                  </a:lnTo>
                  <a:lnTo>
                    <a:pt x="211" y="228"/>
                  </a:lnTo>
                  <a:lnTo>
                    <a:pt x="213" y="226"/>
                  </a:lnTo>
                  <a:lnTo>
                    <a:pt x="217" y="223"/>
                  </a:lnTo>
                  <a:lnTo>
                    <a:pt x="219" y="220"/>
                  </a:lnTo>
                  <a:lnTo>
                    <a:pt x="221" y="218"/>
                  </a:lnTo>
                  <a:lnTo>
                    <a:pt x="223" y="216"/>
                  </a:lnTo>
                  <a:lnTo>
                    <a:pt x="227" y="213"/>
                  </a:lnTo>
                  <a:lnTo>
                    <a:pt x="230" y="212"/>
                  </a:lnTo>
                  <a:lnTo>
                    <a:pt x="233" y="212"/>
                  </a:lnTo>
                  <a:lnTo>
                    <a:pt x="236" y="213"/>
                  </a:lnTo>
                  <a:lnTo>
                    <a:pt x="242" y="214"/>
                  </a:lnTo>
                  <a:lnTo>
                    <a:pt x="247" y="215"/>
                  </a:lnTo>
                  <a:lnTo>
                    <a:pt x="251" y="213"/>
                  </a:lnTo>
                  <a:lnTo>
                    <a:pt x="255" y="214"/>
                  </a:lnTo>
                  <a:lnTo>
                    <a:pt x="256" y="210"/>
                  </a:lnTo>
                  <a:lnTo>
                    <a:pt x="259" y="211"/>
                  </a:lnTo>
                  <a:lnTo>
                    <a:pt x="265" y="212"/>
                  </a:lnTo>
                  <a:lnTo>
                    <a:pt x="271" y="214"/>
                  </a:lnTo>
                  <a:lnTo>
                    <a:pt x="276" y="213"/>
                  </a:lnTo>
                  <a:lnTo>
                    <a:pt x="280" y="213"/>
                  </a:lnTo>
                  <a:lnTo>
                    <a:pt x="283" y="212"/>
                  </a:lnTo>
                  <a:lnTo>
                    <a:pt x="287" y="211"/>
                  </a:lnTo>
                  <a:lnTo>
                    <a:pt x="286" y="208"/>
                  </a:lnTo>
                  <a:lnTo>
                    <a:pt x="284" y="205"/>
                  </a:lnTo>
                  <a:lnTo>
                    <a:pt x="280" y="198"/>
                  </a:lnTo>
                  <a:lnTo>
                    <a:pt x="279" y="193"/>
                  </a:lnTo>
                  <a:lnTo>
                    <a:pt x="279" y="191"/>
                  </a:lnTo>
                  <a:lnTo>
                    <a:pt x="279" y="185"/>
                  </a:lnTo>
                  <a:lnTo>
                    <a:pt x="279" y="181"/>
                  </a:lnTo>
                  <a:lnTo>
                    <a:pt x="280" y="177"/>
                  </a:lnTo>
                  <a:lnTo>
                    <a:pt x="284" y="178"/>
                  </a:lnTo>
                  <a:lnTo>
                    <a:pt x="287" y="176"/>
                  </a:lnTo>
                  <a:lnTo>
                    <a:pt x="292" y="173"/>
                  </a:lnTo>
                  <a:lnTo>
                    <a:pt x="296" y="172"/>
                  </a:lnTo>
                  <a:lnTo>
                    <a:pt x="302" y="170"/>
                  </a:lnTo>
                  <a:lnTo>
                    <a:pt x="304" y="169"/>
                  </a:lnTo>
                  <a:lnTo>
                    <a:pt x="306" y="161"/>
                  </a:lnTo>
                  <a:lnTo>
                    <a:pt x="305" y="156"/>
                  </a:lnTo>
                  <a:lnTo>
                    <a:pt x="304" y="152"/>
                  </a:lnTo>
                  <a:lnTo>
                    <a:pt x="303" y="150"/>
                  </a:lnTo>
                  <a:lnTo>
                    <a:pt x="301" y="147"/>
                  </a:lnTo>
                  <a:lnTo>
                    <a:pt x="298" y="146"/>
                  </a:lnTo>
                  <a:lnTo>
                    <a:pt x="295" y="145"/>
                  </a:lnTo>
                  <a:lnTo>
                    <a:pt x="287" y="142"/>
                  </a:lnTo>
                  <a:lnTo>
                    <a:pt x="282" y="140"/>
                  </a:lnTo>
                  <a:lnTo>
                    <a:pt x="274" y="137"/>
                  </a:lnTo>
                  <a:lnTo>
                    <a:pt x="268" y="134"/>
                  </a:lnTo>
                  <a:lnTo>
                    <a:pt x="258" y="125"/>
                  </a:lnTo>
                  <a:lnTo>
                    <a:pt x="252" y="124"/>
                  </a:lnTo>
                  <a:lnTo>
                    <a:pt x="247" y="122"/>
                  </a:lnTo>
                  <a:lnTo>
                    <a:pt x="241" y="120"/>
                  </a:lnTo>
                  <a:lnTo>
                    <a:pt x="238" y="118"/>
                  </a:lnTo>
                  <a:lnTo>
                    <a:pt x="232" y="113"/>
                  </a:lnTo>
                  <a:lnTo>
                    <a:pt x="230" y="110"/>
                  </a:lnTo>
                  <a:lnTo>
                    <a:pt x="224" y="107"/>
                  </a:lnTo>
                  <a:lnTo>
                    <a:pt x="218" y="101"/>
                  </a:lnTo>
                  <a:lnTo>
                    <a:pt x="216" y="97"/>
                  </a:lnTo>
                  <a:lnTo>
                    <a:pt x="213" y="86"/>
                  </a:lnTo>
                  <a:lnTo>
                    <a:pt x="212" y="82"/>
                  </a:lnTo>
                  <a:lnTo>
                    <a:pt x="198" y="72"/>
                  </a:lnTo>
                  <a:lnTo>
                    <a:pt x="190" y="66"/>
                  </a:lnTo>
                  <a:lnTo>
                    <a:pt x="187" y="63"/>
                  </a:lnTo>
                  <a:lnTo>
                    <a:pt x="193" y="58"/>
                  </a:lnTo>
                  <a:lnTo>
                    <a:pt x="198" y="58"/>
                  </a:lnTo>
                  <a:lnTo>
                    <a:pt x="199" y="53"/>
                  </a:lnTo>
                  <a:lnTo>
                    <a:pt x="202" y="50"/>
                  </a:lnTo>
                  <a:lnTo>
                    <a:pt x="200" y="47"/>
                  </a:lnTo>
                  <a:lnTo>
                    <a:pt x="199" y="42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0" y="41"/>
                  </a:lnTo>
                  <a:lnTo>
                    <a:pt x="186" y="42"/>
                  </a:lnTo>
                  <a:lnTo>
                    <a:pt x="170" y="41"/>
                  </a:lnTo>
                  <a:lnTo>
                    <a:pt x="167" y="40"/>
                  </a:lnTo>
                  <a:lnTo>
                    <a:pt x="164" y="40"/>
                  </a:lnTo>
                  <a:lnTo>
                    <a:pt x="158" y="39"/>
                  </a:lnTo>
                  <a:lnTo>
                    <a:pt x="155" y="39"/>
                  </a:lnTo>
                  <a:lnTo>
                    <a:pt x="151" y="39"/>
                  </a:lnTo>
                  <a:lnTo>
                    <a:pt x="146" y="39"/>
                  </a:lnTo>
                  <a:lnTo>
                    <a:pt x="141" y="37"/>
                  </a:lnTo>
                  <a:lnTo>
                    <a:pt x="138" y="35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95" y="22"/>
                  </a:lnTo>
                  <a:lnTo>
                    <a:pt x="92" y="20"/>
                  </a:lnTo>
                  <a:lnTo>
                    <a:pt x="91" y="16"/>
                  </a:lnTo>
                  <a:lnTo>
                    <a:pt x="89" y="14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40" y="8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" y="0"/>
                  </a:lnTo>
                  <a:lnTo>
                    <a:pt x="0" y="9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31" y="18"/>
                  </a:lnTo>
                  <a:lnTo>
                    <a:pt x="40" y="19"/>
                  </a:lnTo>
                  <a:lnTo>
                    <a:pt x="59" y="23"/>
                  </a:lnTo>
                  <a:lnTo>
                    <a:pt x="62" y="23"/>
                  </a:lnTo>
                  <a:lnTo>
                    <a:pt x="76" y="25"/>
                  </a:lnTo>
                  <a:lnTo>
                    <a:pt x="85" y="28"/>
                  </a:lnTo>
                  <a:lnTo>
                    <a:pt x="89" y="22"/>
                  </a:lnTo>
                  <a:lnTo>
                    <a:pt x="94" y="26"/>
                  </a:lnTo>
                  <a:lnTo>
                    <a:pt x="113" y="38"/>
                  </a:lnTo>
                  <a:lnTo>
                    <a:pt x="107" y="38"/>
                  </a:lnTo>
                  <a:lnTo>
                    <a:pt x="88" y="29"/>
                  </a:lnTo>
                  <a:lnTo>
                    <a:pt x="44" y="28"/>
                  </a:lnTo>
                  <a:lnTo>
                    <a:pt x="47" y="42"/>
                  </a:lnTo>
                  <a:lnTo>
                    <a:pt x="80" y="53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6" y="62"/>
                  </a:lnTo>
                  <a:lnTo>
                    <a:pt x="97" y="73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3" y="93"/>
                  </a:lnTo>
                  <a:lnTo>
                    <a:pt x="38" y="101"/>
                  </a:lnTo>
                  <a:lnTo>
                    <a:pt x="41" y="104"/>
                  </a:lnTo>
                  <a:lnTo>
                    <a:pt x="45" y="108"/>
                  </a:lnTo>
                  <a:lnTo>
                    <a:pt x="47" y="110"/>
                  </a:lnTo>
                  <a:lnTo>
                    <a:pt x="56" y="119"/>
                  </a:lnTo>
                  <a:lnTo>
                    <a:pt x="59" y="123"/>
                  </a:lnTo>
                  <a:lnTo>
                    <a:pt x="58" y="131"/>
                  </a:lnTo>
                  <a:lnTo>
                    <a:pt x="57" y="134"/>
                  </a:lnTo>
                  <a:lnTo>
                    <a:pt x="60" y="141"/>
                  </a:lnTo>
                  <a:lnTo>
                    <a:pt x="62" y="143"/>
                  </a:lnTo>
                  <a:lnTo>
                    <a:pt x="63" y="145"/>
                  </a:lnTo>
                  <a:lnTo>
                    <a:pt x="67" y="151"/>
                  </a:lnTo>
                  <a:lnTo>
                    <a:pt x="64" y="164"/>
                  </a:lnTo>
                  <a:lnTo>
                    <a:pt x="59" y="162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43" y="160"/>
                  </a:lnTo>
                  <a:lnTo>
                    <a:pt x="40" y="163"/>
                  </a:lnTo>
                  <a:lnTo>
                    <a:pt x="36" y="168"/>
                  </a:lnTo>
                  <a:lnTo>
                    <a:pt x="38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9" y="195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4" y="202"/>
                  </a:lnTo>
                  <a:lnTo>
                    <a:pt x="41" y="204"/>
                  </a:lnTo>
                  <a:lnTo>
                    <a:pt x="44" y="2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5" name="San Lorenzo">
              <a:extLst>
                <a:ext uri="{FF2B5EF4-FFF2-40B4-BE49-F238E27FC236}">
                  <a16:creationId xmlns:a16="http://schemas.microsoft.com/office/drawing/2014/main" id="{02C6612A-6C52-5D84-B08E-D08BD417A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598" y="1426732"/>
              <a:ext cx="640818" cy="765247"/>
            </a:xfrm>
            <a:custGeom>
              <a:avLst/>
              <a:gdLst>
                <a:gd name="T0" fmla="*/ 202 w 304"/>
                <a:gd name="T1" fmla="*/ 0 h 354"/>
                <a:gd name="T2" fmla="*/ 165 w 304"/>
                <a:gd name="T3" fmla="*/ 18 h 354"/>
                <a:gd name="T4" fmla="*/ 135 w 304"/>
                <a:gd name="T5" fmla="*/ 47 h 354"/>
                <a:gd name="T6" fmla="*/ 122 w 304"/>
                <a:gd name="T7" fmla="*/ 58 h 354"/>
                <a:gd name="T8" fmla="*/ 124 w 304"/>
                <a:gd name="T9" fmla="*/ 81 h 354"/>
                <a:gd name="T10" fmla="*/ 120 w 304"/>
                <a:gd name="T11" fmla="*/ 94 h 354"/>
                <a:gd name="T12" fmla="*/ 110 w 304"/>
                <a:gd name="T13" fmla="*/ 99 h 354"/>
                <a:gd name="T14" fmla="*/ 94 w 304"/>
                <a:gd name="T15" fmla="*/ 106 h 354"/>
                <a:gd name="T16" fmla="*/ 83 w 304"/>
                <a:gd name="T17" fmla="*/ 125 h 354"/>
                <a:gd name="T18" fmla="*/ 76 w 304"/>
                <a:gd name="T19" fmla="*/ 135 h 354"/>
                <a:gd name="T20" fmla="*/ 71 w 304"/>
                <a:gd name="T21" fmla="*/ 147 h 354"/>
                <a:gd name="T22" fmla="*/ 71 w 304"/>
                <a:gd name="T23" fmla="*/ 169 h 354"/>
                <a:gd name="T24" fmla="*/ 74 w 304"/>
                <a:gd name="T25" fmla="*/ 190 h 354"/>
                <a:gd name="T26" fmla="*/ 62 w 304"/>
                <a:gd name="T27" fmla="*/ 220 h 354"/>
                <a:gd name="T28" fmla="*/ 27 w 304"/>
                <a:gd name="T29" fmla="*/ 263 h 354"/>
                <a:gd name="T30" fmla="*/ 4 w 304"/>
                <a:gd name="T31" fmla="*/ 277 h 354"/>
                <a:gd name="T32" fmla="*/ 46 w 304"/>
                <a:gd name="T33" fmla="*/ 294 h 354"/>
                <a:gd name="T34" fmla="*/ 62 w 304"/>
                <a:gd name="T35" fmla="*/ 293 h 354"/>
                <a:gd name="T36" fmla="*/ 77 w 304"/>
                <a:gd name="T37" fmla="*/ 292 h 354"/>
                <a:gd name="T38" fmla="*/ 77 w 304"/>
                <a:gd name="T39" fmla="*/ 336 h 354"/>
                <a:gd name="T40" fmla="*/ 103 w 304"/>
                <a:gd name="T41" fmla="*/ 353 h 354"/>
                <a:gd name="T42" fmla="*/ 125 w 304"/>
                <a:gd name="T43" fmla="*/ 335 h 354"/>
                <a:gd name="T44" fmla="*/ 147 w 304"/>
                <a:gd name="T45" fmla="*/ 324 h 354"/>
                <a:gd name="T46" fmla="*/ 163 w 304"/>
                <a:gd name="T47" fmla="*/ 318 h 354"/>
                <a:gd name="T48" fmla="*/ 198 w 304"/>
                <a:gd name="T49" fmla="*/ 323 h 354"/>
                <a:gd name="T50" fmla="*/ 228 w 304"/>
                <a:gd name="T51" fmla="*/ 316 h 354"/>
                <a:gd name="T52" fmla="*/ 242 w 304"/>
                <a:gd name="T53" fmla="*/ 317 h 354"/>
                <a:gd name="T54" fmla="*/ 257 w 304"/>
                <a:gd name="T55" fmla="*/ 323 h 354"/>
                <a:gd name="T56" fmla="*/ 275 w 304"/>
                <a:gd name="T57" fmla="*/ 313 h 354"/>
                <a:gd name="T58" fmla="*/ 286 w 304"/>
                <a:gd name="T59" fmla="*/ 293 h 354"/>
                <a:gd name="T60" fmla="*/ 296 w 304"/>
                <a:gd name="T61" fmla="*/ 280 h 354"/>
                <a:gd name="T62" fmla="*/ 290 w 304"/>
                <a:gd name="T63" fmla="*/ 266 h 354"/>
                <a:gd name="T64" fmla="*/ 289 w 304"/>
                <a:gd name="T65" fmla="*/ 247 h 354"/>
                <a:gd name="T66" fmla="*/ 293 w 304"/>
                <a:gd name="T67" fmla="*/ 228 h 354"/>
                <a:gd name="T68" fmla="*/ 303 w 304"/>
                <a:gd name="T69" fmla="*/ 210 h 354"/>
                <a:gd name="T70" fmla="*/ 288 w 304"/>
                <a:gd name="T71" fmla="*/ 201 h 354"/>
                <a:gd name="T72" fmla="*/ 287 w 304"/>
                <a:gd name="T73" fmla="*/ 188 h 354"/>
                <a:gd name="T74" fmla="*/ 283 w 304"/>
                <a:gd name="T75" fmla="*/ 167 h 354"/>
                <a:gd name="T76" fmla="*/ 279 w 304"/>
                <a:gd name="T77" fmla="*/ 152 h 354"/>
                <a:gd name="T78" fmla="*/ 281 w 304"/>
                <a:gd name="T79" fmla="*/ 132 h 354"/>
                <a:gd name="T80" fmla="*/ 286 w 304"/>
                <a:gd name="T81" fmla="*/ 120 h 354"/>
                <a:gd name="T82" fmla="*/ 289 w 304"/>
                <a:gd name="T83" fmla="*/ 107 h 354"/>
                <a:gd name="T84" fmla="*/ 285 w 304"/>
                <a:gd name="T85" fmla="*/ 87 h 354"/>
                <a:gd name="T86" fmla="*/ 279 w 304"/>
                <a:gd name="T87" fmla="*/ 75 h 354"/>
                <a:gd name="T88" fmla="*/ 265 w 304"/>
                <a:gd name="T89" fmla="*/ 66 h 354"/>
                <a:gd name="T90" fmla="*/ 248 w 304"/>
                <a:gd name="T91" fmla="*/ 50 h 354"/>
                <a:gd name="T92" fmla="*/ 242 w 304"/>
                <a:gd name="T93" fmla="*/ 41 h 354"/>
                <a:gd name="T94" fmla="*/ 233 w 304"/>
                <a:gd name="T95" fmla="*/ 31 h 354"/>
                <a:gd name="T96" fmla="*/ 234 w 304"/>
                <a:gd name="T97" fmla="*/ 19 h 354"/>
                <a:gd name="T98" fmla="*/ 236 w 304"/>
                <a:gd name="T99" fmla="*/ 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4" h="354">
                  <a:moveTo>
                    <a:pt x="236" y="2"/>
                  </a:moveTo>
                  <a:lnTo>
                    <a:pt x="234" y="0"/>
                  </a:lnTo>
                  <a:lnTo>
                    <a:pt x="219" y="1"/>
                  </a:lnTo>
                  <a:lnTo>
                    <a:pt x="202" y="0"/>
                  </a:lnTo>
                  <a:lnTo>
                    <a:pt x="193" y="1"/>
                  </a:lnTo>
                  <a:lnTo>
                    <a:pt x="167" y="8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62" y="19"/>
                  </a:lnTo>
                  <a:lnTo>
                    <a:pt x="154" y="21"/>
                  </a:lnTo>
                  <a:lnTo>
                    <a:pt x="145" y="23"/>
                  </a:lnTo>
                  <a:lnTo>
                    <a:pt x="135" y="47"/>
                  </a:lnTo>
                  <a:lnTo>
                    <a:pt x="132" y="50"/>
                  </a:lnTo>
                  <a:lnTo>
                    <a:pt x="124" y="50"/>
                  </a:lnTo>
                  <a:lnTo>
                    <a:pt x="124" y="53"/>
                  </a:lnTo>
                  <a:lnTo>
                    <a:pt x="122" y="58"/>
                  </a:lnTo>
                  <a:lnTo>
                    <a:pt x="121" y="62"/>
                  </a:lnTo>
                  <a:lnTo>
                    <a:pt x="121" y="65"/>
                  </a:lnTo>
                  <a:lnTo>
                    <a:pt x="121" y="68"/>
                  </a:lnTo>
                  <a:lnTo>
                    <a:pt x="124" y="81"/>
                  </a:lnTo>
                  <a:lnTo>
                    <a:pt x="124" y="87"/>
                  </a:lnTo>
                  <a:lnTo>
                    <a:pt x="123" y="90"/>
                  </a:lnTo>
                  <a:lnTo>
                    <a:pt x="123" y="94"/>
                  </a:lnTo>
                  <a:lnTo>
                    <a:pt x="120" y="94"/>
                  </a:lnTo>
                  <a:lnTo>
                    <a:pt x="117" y="96"/>
                  </a:lnTo>
                  <a:lnTo>
                    <a:pt x="115" y="98"/>
                  </a:lnTo>
                  <a:lnTo>
                    <a:pt x="113" y="101"/>
                  </a:lnTo>
                  <a:lnTo>
                    <a:pt x="110" y="99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5" y="102"/>
                  </a:lnTo>
                  <a:lnTo>
                    <a:pt x="94" y="106"/>
                  </a:lnTo>
                  <a:lnTo>
                    <a:pt x="91" y="109"/>
                  </a:lnTo>
                  <a:lnTo>
                    <a:pt x="91" y="122"/>
                  </a:lnTo>
                  <a:lnTo>
                    <a:pt x="83" y="122"/>
                  </a:lnTo>
                  <a:lnTo>
                    <a:pt x="83" y="125"/>
                  </a:lnTo>
                  <a:lnTo>
                    <a:pt x="83" y="128"/>
                  </a:lnTo>
                  <a:lnTo>
                    <a:pt x="82" y="131"/>
                  </a:lnTo>
                  <a:lnTo>
                    <a:pt x="80" y="134"/>
                  </a:lnTo>
                  <a:lnTo>
                    <a:pt x="76" y="135"/>
                  </a:lnTo>
                  <a:lnTo>
                    <a:pt x="76" y="138"/>
                  </a:lnTo>
                  <a:lnTo>
                    <a:pt x="75" y="141"/>
                  </a:lnTo>
                  <a:lnTo>
                    <a:pt x="73" y="144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3" y="157"/>
                  </a:lnTo>
                  <a:lnTo>
                    <a:pt x="75" y="162"/>
                  </a:lnTo>
                  <a:lnTo>
                    <a:pt x="71" y="169"/>
                  </a:lnTo>
                  <a:lnTo>
                    <a:pt x="68" y="175"/>
                  </a:lnTo>
                  <a:lnTo>
                    <a:pt x="70" y="179"/>
                  </a:lnTo>
                  <a:lnTo>
                    <a:pt x="72" y="185"/>
                  </a:lnTo>
                  <a:lnTo>
                    <a:pt x="74" y="190"/>
                  </a:lnTo>
                  <a:lnTo>
                    <a:pt x="76" y="193"/>
                  </a:lnTo>
                  <a:lnTo>
                    <a:pt x="74" y="197"/>
                  </a:lnTo>
                  <a:lnTo>
                    <a:pt x="63" y="218"/>
                  </a:lnTo>
                  <a:lnTo>
                    <a:pt x="62" y="220"/>
                  </a:lnTo>
                  <a:lnTo>
                    <a:pt x="41" y="248"/>
                  </a:lnTo>
                  <a:lnTo>
                    <a:pt x="40" y="252"/>
                  </a:lnTo>
                  <a:lnTo>
                    <a:pt x="37" y="255"/>
                  </a:lnTo>
                  <a:lnTo>
                    <a:pt x="27" y="263"/>
                  </a:lnTo>
                  <a:lnTo>
                    <a:pt x="23" y="266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4" y="277"/>
                  </a:lnTo>
                  <a:lnTo>
                    <a:pt x="34" y="290"/>
                  </a:lnTo>
                  <a:lnTo>
                    <a:pt x="39" y="291"/>
                  </a:lnTo>
                  <a:lnTo>
                    <a:pt x="42" y="292"/>
                  </a:lnTo>
                  <a:lnTo>
                    <a:pt x="46" y="294"/>
                  </a:lnTo>
                  <a:lnTo>
                    <a:pt x="49" y="294"/>
                  </a:lnTo>
                  <a:lnTo>
                    <a:pt x="53" y="294"/>
                  </a:lnTo>
                  <a:lnTo>
                    <a:pt x="57" y="295"/>
                  </a:lnTo>
                  <a:lnTo>
                    <a:pt x="62" y="293"/>
                  </a:lnTo>
                  <a:lnTo>
                    <a:pt x="66" y="291"/>
                  </a:lnTo>
                  <a:lnTo>
                    <a:pt x="70" y="291"/>
                  </a:lnTo>
                  <a:lnTo>
                    <a:pt x="74" y="291"/>
                  </a:lnTo>
                  <a:lnTo>
                    <a:pt x="77" y="292"/>
                  </a:lnTo>
                  <a:lnTo>
                    <a:pt x="79" y="298"/>
                  </a:lnTo>
                  <a:lnTo>
                    <a:pt x="88" y="306"/>
                  </a:lnTo>
                  <a:lnTo>
                    <a:pt x="92" y="311"/>
                  </a:lnTo>
                  <a:lnTo>
                    <a:pt x="77" y="336"/>
                  </a:lnTo>
                  <a:lnTo>
                    <a:pt x="79" y="340"/>
                  </a:lnTo>
                  <a:lnTo>
                    <a:pt x="89" y="351"/>
                  </a:lnTo>
                  <a:lnTo>
                    <a:pt x="98" y="354"/>
                  </a:lnTo>
                  <a:lnTo>
                    <a:pt x="103" y="353"/>
                  </a:lnTo>
                  <a:lnTo>
                    <a:pt x="106" y="354"/>
                  </a:lnTo>
                  <a:lnTo>
                    <a:pt x="115" y="346"/>
                  </a:lnTo>
                  <a:lnTo>
                    <a:pt x="122" y="339"/>
                  </a:lnTo>
                  <a:lnTo>
                    <a:pt x="125" y="335"/>
                  </a:lnTo>
                  <a:lnTo>
                    <a:pt x="129" y="334"/>
                  </a:lnTo>
                  <a:lnTo>
                    <a:pt x="133" y="330"/>
                  </a:lnTo>
                  <a:lnTo>
                    <a:pt x="143" y="321"/>
                  </a:lnTo>
                  <a:lnTo>
                    <a:pt x="147" y="324"/>
                  </a:lnTo>
                  <a:lnTo>
                    <a:pt x="153" y="322"/>
                  </a:lnTo>
                  <a:lnTo>
                    <a:pt x="156" y="324"/>
                  </a:lnTo>
                  <a:lnTo>
                    <a:pt x="159" y="323"/>
                  </a:lnTo>
                  <a:lnTo>
                    <a:pt x="163" y="318"/>
                  </a:lnTo>
                  <a:lnTo>
                    <a:pt x="170" y="311"/>
                  </a:lnTo>
                  <a:lnTo>
                    <a:pt x="174" y="310"/>
                  </a:lnTo>
                  <a:lnTo>
                    <a:pt x="196" y="323"/>
                  </a:lnTo>
                  <a:lnTo>
                    <a:pt x="198" y="323"/>
                  </a:lnTo>
                  <a:lnTo>
                    <a:pt x="214" y="324"/>
                  </a:lnTo>
                  <a:lnTo>
                    <a:pt x="217" y="323"/>
                  </a:lnTo>
                  <a:lnTo>
                    <a:pt x="224" y="317"/>
                  </a:lnTo>
                  <a:lnTo>
                    <a:pt x="228" y="316"/>
                  </a:lnTo>
                  <a:lnTo>
                    <a:pt x="230" y="314"/>
                  </a:lnTo>
                  <a:lnTo>
                    <a:pt x="233" y="315"/>
                  </a:lnTo>
                  <a:lnTo>
                    <a:pt x="237" y="314"/>
                  </a:lnTo>
                  <a:lnTo>
                    <a:pt x="242" y="317"/>
                  </a:lnTo>
                  <a:lnTo>
                    <a:pt x="245" y="318"/>
                  </a:lnTo>
                  <a:lnTo>
                    <a:pt x="249" y="321"/>
                  </a:lnTo>
                  <a:lnTo>
                    <a:pt x="253" y="323"/>
                  </a:lnTo>
                  <a:lnTo>
                    <a:pt x="257" y="323"/>
                  </a:lnTo>
                  <a:lnTo>
                    <a:pt x="264" y="317"/>
                  </a:lnTo>
                  <a:lnTo>
                    <a:pt x="268" y="317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7" y="308"/>
                  </a:lnTo>
                  <a:lnTo>
                    <a:pt x="281" y="304"/>
                  </a:lnTo>
                  <a:lnTo>
                    <a:pt x="279" y="299"/>
                  </a:lnTo>
                  <a:lnTo>
                    <a:pt x="286" y="293"/>
                  </a:lnTo>
                  <a:lnTo>
                    <a:pt x="287" y="287"/>
                  </a:lnTo>
                  <a:lnTo>
                    <a:pt x="294" y="285"/>
                  </a:lnTo>
                  <a:lnTo>
                    <a:pt x="296" y="283"/>
                  </a:lnTo>
                  <a:lnTo>
                    <a:pt x="296" y="280"/>
                  </a:lnTo>
                  <a:lnTo>
                    <a:pt x="291" y="278"/>
                  </a:lnTo>
                  <a:lnTo>
                    <a:pt x="292" y="274"/>
                  </a:lnTo>
                  <a:lnTo>
                    <a:pt x="292" y="270"/>
                  </a:lnTo>
                  <a:lnTo>
                    <a:pt x="290" y="266"/>
                  </a:lnTo>
                  <a:lnTo>
                    <a:pt x="290" y="261"/>
                  </a:lnTo>
                  <a:lnTo>
                    <a:pt x="292" y="257"/>
                  </a:lnTo>
                  <a:lnTo>
                    <a:pt x="291" y="252"/>
                  </a:lnTo>
                  <a:lnTo>
                    <a:pt x="289" y="247"/>
                  </a:lnTo>
                  <a:lnTo>
                    <a:pt x="290" y="243"/>
                  </a:lnTo>
                  <a:lnTo>
                    <a:pt x="293" y="235"/>
                  </a:lnTo>
                  <a:lnTo>
                    <a:pt x="294" y="233"/>
                  </a:lnTo>
                  <a:lnTo>
                    <a:pt x="293" y="228"/>
                  </a:lnTo>
                  <a:lnTo>
                    <a:pt x="294" y="220"/>
                  </a:lnTo>
                  <a:lnTo>
                    <a:pt x="302" y="215"/>
                  </a:lnTo>
                  <a:lnTo>
                    <a:pt x="304" y="213"/>
                  </a:lnTo>
                  <a:lnTo>
                    <a:pt x="303" y="210"/>
                  </a:lnTo>
                  <a:lnTo>
                    <a:pt x="294" y="206"/>
                  </a:lnTo>
                  <a:lnTo>
                    <a:pt x="291" y="208"/>
                  </a:lnTo>
                  <a:lnTo>
                    <a:pt x="290" y="204"/>
                  </a:lnTo>
                  <a:lnTo>
                    <a:pt x="288" y="201"/>
                  </a:lnTo>
                  <a:lnTo>
                    <a:pt x="286" y="199"/>
                  </a:lnTo>
                  <a:lnTo>
                    <a:pt x="287" y="196"/>
                  </a:lnTo>
                  <a:lnTo>
                    <a:pt x="287" y="191"/>
                  </a:lnTo>
                  <a:lnTo>
                    <a:pt x="287" y="188"/>
                  </a:lnTo>
                  <a:lnTo>
                    <a:pt x="287" y="183"/>
                  </a:lnTo>
                  <a:lnTo>
                    <a:pt x="286" y="175"/>
                  </a:lnTo>
                  <a:lnTo>
                    <a:pt x="285" y="171"/>
                  </a:lnTo>
                  <a:lnTo>
                    <a:pt x="283" y="167"/>
                  </a:lnTo>
                  <a:lnTo>
                    <a:pt x="281" y="163"/>
                  </a:lnTo>
                  <a:lnTo>
                    <a:pt x="279" y="158"/>
                  </a:lnTo>
                  <a:lnTo>
                    <a:pt x="278" y="156"/>
                  </a:lnTo>
                  <a:lnTo>
                    <a:pt x="279" y="152"/>
                  </a:lnTo>
                  <a:lnTo>
                    <a:pt x="283" y="150"/>
                  </a:lnTo>
                  <a:lnTo>
                    <a:pt x="282" y="144"/>
                  </a:lnTo>
                  <a:lnTo>
                    <a:pt x="280" y="139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1" y="122"/>
                  </a:lnTo>
                  <a:lnTo>
                    <a:pt x="280" y="119"/>
                  </a:lnTo>
                  <a:lnTo>
                    <a:pt x="286" y="120"/>
                  </a:lnTo>
                  <a:lnTo>
                    <a:pt x="289" y="120"/>
                  </a:lnTo>
                  <a:lnTo>
                    <a:pt x="288" y="116"/>
                  </a:lnTo>
                  <a:lnTo>
                    <a:pt x="288" y="112"/>
                  </a:lnTo>
                  <a:lnTo>
                    <a:pt x="289" y="107"/>
                  </a:lnTo>
                  <a:lnTo>
                    <a:pt x="285" y="100"/>
                  </a:lnTo>
                  <a:lnTo>
                    <a:pt x="286" y="92"/>
                  </a:lnTo>
                  <a:lnTo>
                    <a:pt x="287" y="89"/>
                  </a:lnTo>
                  <a:lnTo>
                    <a:pt x="285" y="87"/>
                  </a:lnTo>
                  <a:lnTo>
                    <a:pt x="283" y="82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79" y="75"/>
                  </a:lnTo>
                  <a:lnTo>
                    <a:pt x="274" y="76"/>
                  </a:lnTo>
                  <a:lnTo>
                    <a:pt x="272" y="74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2" y="63"/>
                  </a:lnTo>
                  <a:lnTo>
                    <a:pt x="257" y="63"/>
                  </a:lnTo>
                  <a:lnTo>
                    <a:pt x="250" y="54"/>
                  </a:lnTo>
                  <a:lnTo>
                    <a:pt x="248" y="50"/>
                  </a:lnTo>
                  <a:lnTo>
                    <a:pt x="246" y="48"/>
                  </a:lnTo>
                  <a:lnTo>
                    <a:pt x="243" y="46"/>
                  </a:lnTo>
                  <a:lnTo>
                    <a:pt x="242" y="44"/>
                  </a:lnTo>
                  <a:lnTo>
                    <a:pt x="242" y="41"/>
                  </a:lnTo>
                  <a:lnTo>
                    <a:pt x="241" y="38"/>
                  </a:lnTo>
                  <a:lnTo>
                    <a:pt x="238" y="37"/>
                  </a:lnTo>
                  <a:lnTo>
                    <a:pt x="235" y="35"/>
                  </a:lnTo>
                  <a:lnTo>
                    <a:pt x="233" y="31"/>
                  </a:lnTo>
                  <a:lnTo>
                    <a:pt x="234" y="28"/>
                  </a:lnTo>
                  <a:lnTo>
                    <a:pt x="235" y="25"/>
                  </a:lnTo>
                  <a:lnTo>
                    <a:pt x="234" y="22"/>
                  </a:lnTo>
                  <a:lnTo>
                    <a:pt x="234" y="19"/>
                  </a:lnTo>
                  <a:lnTo>
                    <a:pt x="235" y="16"/>
                  </a:lnTo>
                  <a:lnTo>
                    <a:pt x="235" y="13"/>
                  </a:lnTo>
                  <a:lnTo>
                    <a:pt x="234" y="10"/>
                  </a:lnTo>
                  <a:lnTo>
                    <a:pt x="236" y="7"/>
                  </a:lnTo>
                  <a:lnTo>
                    <a:pt x="239" y="5"/>
                  </a:lnTo>
                  <a:lnTo>
                    <a:pt x="23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4040"/>
                </a:gs>
                <a:gs pos="100000">
                  <a:srgbClr val="B7404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6" name="San Sebastián">
              <a:extLst>
                <a:ext uri="{FF2B5EF4-FFF2-40B4-BE49-F238E27FC236}">
                  <a16:creationId xmlns:a16="http://schemas.microsoft.com/office/drawing/2014/main" id="{16347DF8-7E33-6507-BEDF-D3BC82AAA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70" y="600956"/>
              <a:ext cx="779944" cy="713366"/>
            </a:xfrm>
            <a:custGeom>
              <a:avLst/>
              <a:gdLst>
                <a:gd name="T0" fmla="*/ 336 w 370"/>
                <a:gd name="T1" fmla="*/ 306 h 330"/>
                <a:gd name="T2" fmla="*/ 333 w 370"/>
                <a:gd name="T3" fmla="*/ 280 h 330"/>
                <a:gd name="T4" fmla="*/ 329 w 370"/>
                <a:gd name="T5" fmla="*/ 247 h 330"/>
                <a:gd name="T6" fmla="*/ 328 w 370"/>
                <a:gd name="T7" fmla="*/ 228 h 330"/>
                <a:gd name="T8" fmla="*/ 340 w 370"/>
                <a:gd name="T9" fmla="*/ 177 h 330"/>
                <a:gd name="T10" fmla="*/ 345 w 370"/>
                <a:gd name="T11" fmla="*/ 157 h 330"/>
                <a:gd name="T12" fmla="*/ 352 w 370"/>
                <a:gd name="T13" fmla="*/ 134 h 330"/>
                <a:gd name="T14" fmla="*/ 360 w 370"/>
                <a:gd name="T15" fmla="*/ 107 h 330"/>
                <a:gd name="T16" fmla="*/ 370 w 370"/>
                <a:gd name="T17" fmla="*/ 69 h 330"/>
                <a:gd name="T18" fmla="*/ 349 w 370"/>
                <a:gd name="T19" fmla="*/ 68 h 330"/>
                <a:gd name="T20" fmla="*/ 333 w 370"/>
                <a:gd name="T21" fmla="*/ 53 h 330"/>
                <a:gd name="T22" fmla="*/ 313 w 370"/>
                <a:gd name="T23" fmla="*/ 42 h 330"/>
                <a:gd name="T24" fmla="*/ 298 w 370"/>
                <a:gd name="T25" fmla="*/ 5 h 330"/>
                <a:gd name="T26" fmla="*/ 280 w 370"/>
                <a:gd name="T27" fmla="*/ 9 h 330"/>
                <a:gd name="T28" fmla="*/ 266 w 370"/>
                <a:gd name="T29" fmla="*/ 31 h 330"/>
                <a:gd name="T30" fmla="*/ 256 w 370"/>
                <a:gd name="T31" fmla="*/ 45 h 330"/>
                <a:gd name="T32" fmla="*/ 245 w 370"/>
                <a:gd name="T33" fmla="*/ 44 h 330"/>
                <a:gd name="T34" fmla="*/ 234 w 370"/>
                <a:gd name="T35" fmla="*/ 36 h 330"/>
                <a:gd name="T36" fmla="*/ 221 w 370"/>
                <a:gd name="T37" fmla="*/ 31 h 330"/>
                <a:gd name="T38" fmla="*/ 205 w 370"/>
                <a:gd name="T39" fmla="*/ 25 h 330"/>
                <a:gd name="T40" fmla="*/ 188 w 370"/>
                <a:gd name="T41" fmla="*/ 21 h 330"/>
                <a:gd name="T42" fmla="*/ 167 w 370"/>
                <a:gd name="T43" fmla="*/ 22 h 330"/>
                <a:gd name="T44" fmla="*/ 134 w 370"/>
                <a:gd name="T45" fmla="*/ 13 h 330"/>
                <a:gd name="T46" fmla="*/ 108 w 370"/>
                <a:gd name="T47" fmla="*/ 2 h 330"/>
                <a:gd name="T48" fmla="*/ 65 w 370"/>
                <a:gd name="T49" fmla="*/ 7 h 330"/>
                <a:gd name="T50" fmla="*/ 41 w 370"/>
                <a:gd name="T51" fmla="*/ 32 h 330"/>
                <a:gd name="T52" fmla="*/ 35 w 370"/>
                <a:gd name="T53" fmla="*/ 42 h 330"/>
                <a:gd name="T54" fmla="*/ 29 w 370"/>
                <a:gd name="T55" fmla="*/ 71 h 330"/>
                <a:gd name="T56" fmla="*/ 25 w 370"/>
                <a:gd name="T57" fmla="*/ 88 h 330"/>
                <a:gd name="T58" fmla="*/ 12 w 370"/>
                <a:gd name="T59" fmla="*/ 109 h 330"/>
                <a:gd name="T60" fmla="*/ 25 w 370"/>
                <a:gd name="T61" fmla="*/ 126 h 330"/>
                <a:gd name="T62" fmla="*/ 36 w 370"/>
                <a:gd name="T63" fmla="*/ 158 h 330"/>
                <a:gd name="T64" fmla="*/ 26 w 370"/>
                <a:gd name="T65" fmla="*/ 170 h 330"/>
                <a:gd name="T66" fmla="*/ 12 w 370"/>
                <a:gd name="T67" fmla="*/ 190 h 330"/>
                <a:gd name="T68" fmla="*/ 28 w 370"/>
                <a:gd name="T69" fmla="*/ 219 h 330"/>
                <a:gd name="T70" fmla="*/ 34 w 370"/>
                <a:gd name="T71" fmla="*/ 243 h 330"/>
                <a:gd name="T72" fmla="*/ 50 w 370"/>
                <a:gd name="T73" fmla="*/ 246 h 330"/>
                <a:gd name="T74" fmla="*/ 40 w 370"/>
                <a:gd name="T75" fmla="*/ 263 h 330"/>
                <a:gd name="T76" fmla="*/ 61 w 370"/>
                <a:gd name="T77" fmla="*/ 268 h 330"/>
                <a:gd name="T78" fmla="*/ 80 w 370"/>
                <a:gd name="T79" fmla="*/ 273 h 330"/>
                <a:gd name="T80" fmla="*/ 95 w 370"/>
                <a:gd name="T81" fmla="*/ 268 h 330"/>
                <a:gd name="T82" fmla="*/ 114 w 370"/>
                <a:gd name="T83" fmla="*/ 272 h 330"/>
                <a:gd name="T84" fmla="*/ 129 w 370"/>
                <a:gd name="T85" fmla="*/ 273 h 330"/>
                <a:gd name="T86" fmla="*/ 141 w 370"/>
                <a:gd name="T87" fmla="*/ 274 h 330"/>
                <a:gd name="T88" fmla="*/ 154 w 370"/>
                <a:gd name="T89" fmla="*/ 277 h 330"/>
                <a:gd name="T90" fmla="*/ 166 w 370"/>
                <a:gd name="T91" fmla="*/ 276 h 330"/>
                <a:gd name="T92" fmla="*/ 177 w 370"/>
                <a:gd name="T93" fmla="*/ 277 h 330"/>
                <a:gd name="T94" fmla="*/ 186 w 370"/>
                <a:gd name="T95" fmla="*/ 285 h 330"/>
                <a:gd name="T96" fmla="*/ 190 w 370"/>
                <a:gd name="T97" fmla="*/ 297 h 330"/>
                <a:gd name="T98" fmla="*/ 200 w 370"/>
                <a:gd name="T99" fmla="*/ 300 h 330"/>
                <a:gd name="T100" fmla="*/ 220 w 370"/>
                <a:gd name="T101" fmla="*/ 284 h 330"/>
                <a:gd name="T102" fmla="*/ 247 w 370"/>
                <a:gd name="T103" fmla="*/ 282 h 330"/>
                <a:gd name="T104" fmla="*/ 253 w 370"/>
                <a:gd name="T105" fmla="*/ 310 h 330"/>
                <a:gd name="T106" fmla="*/ 281 w 370"/>
                <a:gd name="T107" fmla="*/ 326 h 330"/>
                <a:gd name="T108" fmla="*/ 298 w 370"/>
                <a:gd name="T109" fmla="*/ 313 h 330"/>
                <a:gd name="T110" fmla="*/ 328 w 370"/>
                <a:gd name="T111" fmla="*/ 32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330">
                  <a:moveTo>
                    <a:pt x="335" y="327"/>
                  </a:moveTo>
                  <a:lnTo>
                    <a:pt x="332" y="321"/>
                  </a:lnTo>
                  <a:lnTo>
                    <a:pt x="333" y="317"/>
                  </a:lnTo>
                  <a:lnTo>
                    <a:pt x="336" y="306"/>
                  </a:lnTo>
                  <a:lnTo>
                    <a:pt x="334" y="300"/>
                  </a:lnTo>
                  <a:lnTo>
                    <a:pt x="331" y="297"/>
                  </a:lnTo>
                  <a:lnTo>
                    <a:pt x="331" y="295"/>
                  </a:lnTo>
                  <a:lnTo>
                    <a:pt x="333" y="280"/>
                  </a:lnTo>
                  <a:lnTo>
                    <a:pt x="327" y="270"/>
                  </a:lnTo>
                  <a:lnTo>
                    <a:pt x="328" y="263"/>
                  </a:lnTo>
                  <a:lnTo>
                    <a:pt x="328" y="260"/>
                  </a:lnTo>
                  <a:lnTo>
                    <a:pt x="329" y="247"/>
                  </a:lnTo>
                  <a:lnTo>
                    <a:pt x="330" y="237"/>
                  </a:lnTo>
                  <a:lnTo>
                    <a:pt x="330" y="234"/>
                  </a:lnTo>
                  <a:lnTo>
                    <a:pt x="329" y="230"/>
                  </a:lnTo>
                  <a:lnTo>
                    <a:pt x="328" y="228"/>
                  </a:lnTo>
                  <a:lnTo>
                    <a:pt x="329" y="213"/>
                  </a:lnTo>
                  <a:lnTo>
                    <a:pt x="330" y="208"/>
                  </a:lnTo>
                  <a:lnTo>
                    <a:pt x="339" y="183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41" y="170"/>
                  </a:lnTo>
                  <a:lnTo>
                    <a:pt x="342" y="167"/>
                  </a:lnTo>
                  <a:lnTo>
                    <a:pt x="345" y="157"/>
                  </a:lnTo>
                  <a:lnTo>
                    <a:pt x="346" y="153"/>
                  </a:lnTo>
                  <a:lnTo>
                    <a:pt x="349" y="146"/>
                  </a:lnTo>
                  <a:lnTo>
                    <a:pt x="350" y="142"/>
                  </a:lnTo>
                  <a:lnTo>
                    <a:pt x="352" y="134"/>
                  </a:lnTo>
                  <a:lnTo>
                    <a:pt x="353" y="131"/>
                  </a:lnTo>
                  <a:lnTo>
                    <a:pt x="356" y="123"/>
                  </a:lnTo>
                  <a:lnTo>
                    <a:pt x="357" y="120"/>
                  </a:lnTo>
                  <a:lnTo>
                    <a:pt x="360" y="107"/>
                  </a:lnTo>
                  <a:lnTo>
                    <a:pt x="365" y="91"/>
                  </a:lnTo>
                  <a:lnTo>
                    <a:pt x="365" y="89"/>
                  </a:lnTo>
                  <a:lnTo>
                    <a:pt x="367" y="82"/>
                  </a:lnTo>
                  <a:lnTo>
                    <a:pt x="370" y="69"/>
                  </a:lnTo>
                  <a:lnTo>
                    <a:pt x="368" y="66"/>
                  </a:lnTo>
                  <a:lnTo>
                    <a:pt x="356" y="68"/>
                  </a:lnTo>
                  <a:lnTo>
                    <a:pt x="350" y="66"/>
                  </a:lnTo>
                  <a:lnTo>
                    <a:pt x="349" y="68"/>
                  </a:lnTo>
                  <a:lnTo>
                    <a:pt x="340" y="66"/>
                  </a:lnTo>
                  <a:lnTo>
                    <a:pt x="337" y="61"/>
                  </a:lnTo>
                  <a:lnTo>
                    <a:pt x="335" y="55"/>
                  </a:lnTo>
                  <a:lnTo>
                    <a:pt x="333" y="53"/>
                  </a:lnTo>
                  <a:lnTo>
                    <a:pt x="331" y="50"/>
                  </a:lnTo>
                  <a:lnTo>
                    <a:pt x="328" y="48"/>
                  </a:lnTo>
                  <a:lnTo>
                    <a:pt x="316" y="44"/>
                  </a:lnTo>
                  <a:lnTo>
                    <a:pt x="313" y="42"/>
                  </a:lnTo>
                  <a:lnTo>
                    <a:pt x="299" y="23"/>
                  </a:lnTo>
                  <a:lnTo>
                    <a:pt x="301" y="9"/>
                  </a:lnTo>
                  <a:lnTo>
                    <a:pt x="301" y="5"/>
                  </a:lnTo>
                  <a:lnTo>
                    <a:pt x="298" y="5"/>
                  </a:lnTo>
                  <a:lnTo>
                    <a:pt x="294" y="5"/>
                  </a:lnTo>
                  <a:lnTo>
                    <a:pt x="292" y="6"/>
                  </a:lnTo>
                  <a:lnTo>
                    <a:pt x="288" y="6"/>
                  </a:lnTo>
                  <a:lnTo>
                    <a:pt x="280" y="9"/>
                  </a:lnTo>
                  <a:lnTo>
                    <a:pt x="271" y="16"/>
                  </a:lnTo>
                  <a:lnTo>
                    <a:pt x="270" y="21"/>
                  </a:lnTo>
                  <a:lnTo>
                    <a:pt x="268" y="27"/>
                  </a:lnTo>
                  <a:lnTo>
                    <a:pt x="266" y="31"/>
                  </a:lnTo>
                  <a:lnTo>
                    <a:pt x="267" y="36"/>
                  </a:lnTo>
                  <a:lnTo>
                    <a:pt x="268" y="40"/>
                  </a:lnTo>
                  <a:lnTo>
                    <a:pt x="265" y="42"/>
                  </a:lnTo>
                  <a:lnTo>
                    <a:pt x="256" y="45"/>
                  </a:lnTo>
                  <a:lnTo>
                    <a:pt x="253" y="45"/>
                  </a:lnTo>
                  <a:lnTo>
                    <a:pt x="250" y="46"/>
                  </a:lnTo>
                  <a:lnTo>
                    <a:pt x="247" y="46"/>
                  </a:lnTo>
                  <a:lnTo>
                    <a:pt x="245" y="44"/>
                  </a:lnTo>
                  <a:lnTo>
                    <a:pt x="242" y="43"/>
                  </a:lnTo>
                  <a:lnTo>
                    <a:pt x="239" y="41"/>
                  </a:lnTo>
                  <a:lnTo>
                    <a:pt x="237" y="37"/>
                  </a:lnTo>
                  <a:lnTo>
                    <a:pt x="234" y="36"/>
                  </a:lnTo>
                  <a:lnTo>
                    <a:pt x="231" y="36"/>
                  </a:lnTo>
                  <a:lnTo>
                    <a:pt x="228" y="35"/>
                  </a:lnTo>
                  <a:lnTo>
                    <a:pt x="224" y="33"/>
                  </a:lnTo>
                  <a:lnTo>
                    <a:pt x="221" y="31"/>
                  </a:lnTo>
                  <a:lnTo>
                    <a:pt x="218" y="30"/>
                  </a:lnTo>
                  <a:lnTo>
                    <a:pt x="212" y="28"/>
                  </a:lnTo>
                  <a:lnTo>
                    <a:pt x="208" y="26"/>
                  </a:lnTo>
                  <a:lnTo>
                    <a:pt x="205" y="25"/>
                  </a:lnTo>
                  <a:lnTo>
                    <a:pt x="200" y="24"/>
                  </a:lnTo>
                  <a:lnTo>
                    <a:pt x="197" y="23"/>
                  </a:lnTo>
                  <a:lnTo>
                    <a:pt x="191" y="22"/>
                  </a:lnTo>
                  <a:lnTo>
                    <a:pt x="188" y="21"/>
                  </a:lnTo>
                  <a:lnTo>
                    <a:pt x="184" y="21"/>
                  </a:lnTo>
                  <a:lnTo>
                    <a:pt x="173" y="20"/>
                  </a:lnTo>
                  <a:lnTo>
                    <a:pt x="169" y="20"/>
                  </a:lnTo>
                  <a:lnTo>
                    <a:pt x="167" y="22"/>
                  </a:lnTo>
                  <a:lnTo>
                    <a:pt x="157" y="23"/>
                  </a:lnTo>
                  <a:lnTo>
                    <a:pt x="153" y="20"/>
                  </a:lnTo>
                  <a:lnTo>
                    <a:pt x="136" y="15"/>
                  </a:lnTo>
                  <a:lnTo>
                    <a:pt x="134" y="13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20" y="9"/>
                  </a:lnTo>
                  <a:lnTo>
                    <a:pt x="108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0" y="6"/>
                  </a:lnTo>
                  <a:lnTo>
                    <a:pt x="54" y="13"/>
                  </a:lnTo>
                  <a:lnTo>
                    <a:pt x="44" y="30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28" y="69"/>
                  </a:lnTo>
                  <a:lnTo>
                    <a:pt x="29" y="71"/>
                  </a:lnTo>
                  <a:lnTo>
                    <a:pt x="27" y="76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5" y="88"/>
                  </a:lnTo>
                  <a:lnTo>
                    <a:pt x="13" y="95"/>
                  </a:lnTo>
                  <a:lnTo>
                    <a:pt x="11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15" y="104"/>
                  </a:lnTo>
                  <a:lnTo>
                    <a:pt x="20" y="115"/>
                  </a:lnTo>
                  <a:lnTo>
                    <a:pt x="22" y="119"/>
                  </a:lnTo>
                  <a:lnTo>
                    <a:pt x="25" y="126"/>
                  </a:lnTo>
                  <a:lnTo>
                    <a:pt x="26" y="130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6" y="158"/>
                  </a:lnTo>
                  <a:lnTo>
                    <a:pt x="34" y="161"/>
                  </a:lnTo>
                  <a:lnTo>
                    <a:pt x="30" y="163"/>
                  </a:lnTo>
                  <a:lnTo>
                    <a:pt x="27" y="164"/>
                  </a:lnTo>
                  <a:lnTo>
                    <a:pt x="26" y="170"/>
                  </a:lnTo>
                  <a:lnTo>
                    <a:pt x="23" y="172"/>
                  </a:lnTo>
                  <a:lnTo>
                    <a:pt x="19" y="181"/>
                  </a:lnTo>
                  <a:lnTo>
                    <a:pt x="16" y="185"/>
                  </a:lnTo>
                  <a:lnTo>
                    <a:pt x="12" y="190"/>
                  </a:lnTo>
                  <a:lnTo>
                    <a:pt x="6" y="197"/>
                  </a:lnTo>
                  <a:lnTo>
                    <a:pt x="0" y="204"/>
                  </a:lnTo>
                  <a:lnTo>
                    <a:pt x="19" y="214"/>
                  </a:lnTo>
                  <a:lnTo>
                    <a:pt x="28" y="219"/>
                  </a:lnTo>
                  <a:lnTo>
                    <a:pt x="29" y="228"/>
                  </a:lnTo>
                  <a:lnTo>
                    <a:pt x="29" y="232"/>
                  </a:lnTo>
                  <a:lnTo>
                    <a:pt x="29" y="235"/>
                  </a:lnTo>
                  <a:lnTo>
                    <a:pt x="34" y="243"/>
                  </a:lnTo>
                  <a:lnTo>
                    <a:pt x="38" y="247"/>
                  </a:lnTo>
                  <a:lnTo>
                    <a:pt x="45" y="243"/>
                  </a:lnTo>
                  <a:lnTo>
                    <a:pt x="49" y="243"/>
                  </a:lnTo>
                  <a:lnTo>
                    <a:pt x="50" y="246"/>
                  </a:lnTo>
                  <a:lnTo>
                    <a:pt x="48" y="249"/>
                  </a:lnTo>
                  <a:lnTo>
                    <a:pt x="32" y="258"/>
                  </a:lnTo>
                  <a:lnTo>
                    <a:pt x="34" y="265"/>
                  </a:lnTo>
                  <a:lnTo>
                    <a:pt x="40" y="263"/>
                  </a:lnTo>
                  <a:lnTo>
                    <a:pt x="44" y="261"/>
                  </a:lnTo>
                  <a:lnTo>
                    <a:pt x="54" y="266"/>
                  </a:lnTo>
                  <a:lnTo>
                    <a:pt x="57" y="269"/>
                  </a:lnTo>
                  <a:lnTo>
                    <a:pt x="61" y="268"/>
                  </a:lnTo>
                  <a:lnTo>
                    <a:pt x="66" y="262"/>
                  </a:lnTo>
                  <a:lnTo>
                    <a:pt x="70" y="262"/>
                  </a:lnTo>
                  <a:lnTo>
                    <a:pt x="76" y="267"/>
                  </a:lnTo>
                  <a:lnTo>
                    <a:pt x="80" y="273"/>
                  </a:lnTo>
                  <a:lnTo>
                    <a:pt x="83" y="272"/>
                  </a:lnTo>
                  <a:lnTo>
                    <a:pt x="87" y="271"/>
                  </a:lnTo>
                  <a:lnTo>
                    <a:pt x="91" y="267"/>
                  </a:lnTo>
                  <a:lnTo>
                    <a:pt x="95" y="268"/>
                  </a:lnTo>
                  <a:lnTo>
                    <a:pt x="100" y="268"/>
                  </a:lnTo>
                  <a:lnTo>
                    <a:pt x="105" y="268"/>
                  </a:lnTo>
                  <a:lnTo>
                    <a:pt x="108" y="267"/>
                  </a:lnTo>
                  <a:lnTo>
                    <a:pt x="114" y="272"/>
                  </a:lnTo>
                  <a:lnTo>
                    <a:pt x="118" y="274"/>
                  </a:lnTo>
                  <a:lnTo>
                    <a:pt x="124" y="272"/>
                  </a:lnTo>
                  <a:lnTo>
                    <a:pt x="127" y="271"/>
                  </a:lnTo>
                  <a:lnTo>
                    <a:pt x="129" y="273"/>
                  </a:lnTo>
                  <a:lnTo>
                    <a:pt x="132" y="274"/>
                  </a:lnTo>
                  <a:lnTo>
                    <a:pt x="135" y="275"/>
                  </a:lnTo>
                  <a:lnTo>
                    <a:pt x="138" y="276"/>
                  </a:lnTo>
                  <a:lnTo>
                    <a:pt x="141" y="274"/>
                  </a:lnTo>
                  <a:lnTo>
                    <a:pt x="146" y="273"/>
                  </a:lnTo>
                  <a:lnTo>
                    <a:pt x="148" y="275"/>
                  </a:lnTo>
                  <a:lnTo>
                    <a:pt x="151" y="277"/>
                  </a:lnTo>
                  <a:lnTo>
                    <a:pt x="154" y="277"/>
                  </a:lnTo>
                  <a:lnTo>
                    <a:pt x="157" y="278"/>
                  </a:lnTo>
                  <a:lnTo>
                    <a:pt x="161" y="278"/>
                  </a:lnTo>
                  <a:lnTo>
                    <a:pt x="163" y="277"/>
                  </a:lnTo>
                  <a:lnTo>
                    <a:pt x="166" y="276"/>
                  </a:lnTo>
                  <a:lnTo>
                    <a:pt x="168" y="275"/>
                  </a:lnTo>
                  <a:lnTo>
                    <a:pt x="171" y="275"/>
                  </a:lnTo>
                  <a:lnTo>
                    <a:pt x="173" y="277"/>
                  </a:lnTo>
                  <a:lnTo>
                    <a:pt x="177" y="277"/>
                  </a:lnTo>
                  <a:lnTo>
                    <a:pt x="179" y="278"/>
                  </a:lnTo>
                  <a:lnTo>
                    <a:pt x="184" y="280"/>
                  </a:lnTo>
                  <a:lnTo>
                    <a:pt x="185" y="283"/>
                  </a:lnTo>
                  <a:lnTo>
                    <a:pt x="186" y="285"/>
                  </a:lnTo>
                  <a:lnTo>
                    <a:pt x="187" y="288"/>
                  </a:lnTo>
                  <a:lnTo>
                    <a:pt x="189" y="291"/>
                  </a:lnTo>
                  <a:lnTo>
                    <a:pt x="190" y="293"/>
                  </a:lnTo>
                  <a:lnTo>
                    <a:pt x="190" y="297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6" y="304"/>
                  </a:lnTo>
                  <a:lnTo>
                    <a:pt x="200" y="300"/>
                  </a:lnTo>
                  <a:lnTo>
                    <a:pt x="201" y="290"/>
                  </a:lnTo>
                  <a:lnTo>
                    <a:pt x="202" y="286"/>
                  </a:lnTo>
                  <a:lnTo>
                    <a:pt x="208" y="287"/>
                  </a:lnTo>
                  <a:lnTo>
                    <a:pt x="220" y="284"/>
                  </a:lnTo>
                  <a:lnTo>
                    <a:pt x="228" y="285"/>
                  </a:lnTo>
                  <a:lnTo>
                    <a:pt x="242" y="287"/>
                  </a:lnTo>
                  <a:lnTo>
                    <a:pt x="244" y="281"/>
                  </a:lnTo>
                  <a:lnTo>
                    <a:pt x="247" y="282"/>
                  </a:lnTo>
                  <a:lnTo>
                    <a:pt x="248" y="285"/>
                  </a:lnTo>
                  <a:lnTo>
                    <a:pt x="256" y="296"/>
                  </a:lnTo>
                  <a:lnTo>
                    <a:pt x="255" y="303"/>
                  </a:lnTo>
                  <a:lnTo>
                    <a:pt x="253" y="310"/>
                  </a:lnTo>
                  <a:lnTo>
                    <a:pt x="263" y="308"/>
                  </a:lnTo>
                  <a:lnTo>
                    <a:pt x="263" y="311"/>
                  </a:lnTo>
                  <a:lnTo>
                    <a:pt x="277" y="325"/>
                  </a:lnTo>
                  <a:lnTo>
                    <a:pt x="281" y="326"/>
                  </a:lnTo>
                  <a:lnTo>
                    <a:pt x="286" y="319"/>
                  </a:lnTo>
                  <a:lnTo>
                    <a:pt x="285" y="314"/>
                  </a:lnTo>
                  <a:lnTo>
                    <a:pt x="289" y="313"/>
                  </a:lnTo>
                  <a:lnTo>
                    <a:pt x="298" y="313"/>
                  </a:lnTo>
                  <a:lnTo>
                    <a:pt x="303" y="316"/>
                  </a:lnTo>
                  <a:lnTo>
                    <a:pt x="307" y="314"/>
                  </a:lnTo>
                  <a:lnTo>
                    <a:pt x="312" y="321"/>
                  </a:lnTo>
                  <a:lnTo>
                    <a:pt x="328" y="327"/>
                  </a:lnTo>
                  <a:lnTo>
                    <a:pt x="332" y="330"/>
                  </a:lnTo>
                  <a:lnTo>
                    <a:pt x="335" y="3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7" name="Santa Isabel">
              <a:extLst>
                <a:ext uri="{FF2B5EF4-FFF2-40B4-BE49-F238E27FC236}">
                  <a16:creationId xmlns:a16="http://schemas.microsoft.com/office/drawing/2014/main" id="{9700E46D-1178-F74C-6568-4F1E2DCF6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170" y="2356269"/>
              <a:ext cx="588120" cy="516651"/>
            </a:xfrm>
            <a:custGeom>
              <a:avLst/>
              <a:gdLst>
                <a:gd name="T0" fmla="*/ 262 w 279"/>
                <a:gd name="T1" fmla="*/ 102 h 239"/>
                <a:gd name="T2" fmla="*/ 258 w 279"/>
                <a:gd name="T3" fmla="*/ 109 h 239"/>
                <a:gd name="T4" fmla="*/ 264 w 279"/>
                <a:gd name="T5" fmla="*/ 148 h 239"/>
                <a:gd name="T6" fmla="*/ 258 w 279"/>
                <a:gd name="T7" fmla="*/ 154 h 239"/>
                <a:gd name="T8" fmla="*/ 247 w 279"/>
                <a:gd name="T9" fmla="*/ 163 h 239"/>
                <a:gd name="T10" fmla="*/ 231 w 279"/>
                <a:gd name="T11" fmla="*/ 172 h 239"/>
                <a:gd name="T12" fmla="*/ 218 w 279"/>
                <a:gd name="T13" fmla="*/ 179 h 239"/>
                <a:gd name="T14" fmla="*/ 205 w 279"/>
                <a:gd name="T15" fmla="*/ 186 h 239"/>
                <a:gd name="T16" fmla="*/ 212 w 279"/>
                <a:gd name="T17" fmla="*/ 190 h 239"/>
                <a:gd name="T18" fmla="*/ 198 w 279"/>
                <a:gd name="T19" fmla="*/ 207 h 239"/>
                <a:gd name="T20" fmla="*/ 179 w 279"/>
                <a:gd name="T21" fmla="*/ 201 h 239"/>
                <a:gd name="T22" fmla="*/ 168 w 279"/>
                <a:gd name="T23" fmla="*/ 211 h 239"/>
                <a:gd name="T24" fmla="*/ 175 w 279"/>
                <a:gd name="T25" fmla="*/ 216 h 239"/>
                <a:gd name="T26" fmla="*/ 164 w 279"/>
                <a:gd name="T27" fmla="*/ 219 h 239"/>
                <a:gd name="T28" fmla="*/ 175 w 279"/>
                <a:gd name="T29" fmla="*/ 218 h 239"/>
                <a:gd name="T30" fmla="*/ 166 w 279"/>
                <a:gd name="T31" fmla="*/ 231 h 239"/>
                <a:gd name="T32" fmla="*/ 155 w 279"/>
                <a:gd name="T33" fmla="*/ 239 h 239"/>
                <a:gd name="T34" fmla="*/ 142 w 279"/>
                <a:gd name="T35" fmla="*/ 224 h 239"/>
                <a:gd name="T36" fmla="*/ 134 w 279"/>
                <a:gd name="T37" fmla="*/ 219 h 239"/>
                <a:gd name="T38" fmla="*/ 121 w 279"/>
                <a:gd name="T39" fmla="*/ 210 h 239"/>
                <a:gd name="T40" fmla="*/ 111 w 279"/>
                <a:gd name="T41" fmla="*/ 208 h 239"/>
                <a:gd name="T42" fmla="*/ 96 w 279"/>
                <a:gd name="T43" fmla="*/ 202 h 239"/>
                <a:gd name="T44" fmla="*/ 79 w 279"/>
                <a:gd name="T45" fmla="*/ 192 h 239"/>
                <a:gd name="T46" fmla="*/ 59 w 279"/>
                <a:gd name="T47" fmla="*/ 194 h 239"/>
                <a:gd name="T48" fmla="*/ 48 w 279"/>
                <a:gd name="T49" fmla="*/ 184 h 239"/>
                <a:gd name="T50" fmla="*/ 42 w 279"/>
                <a:gd name="T51" fmla="*/ 175 h 239"/>
                <a:gd name="T52" fmla="*/ 33 w 279"/>
                <a:gd name="T53" fmla="*/ 163 h 239"/>
                <a:gd name="T54" fmla="*/ 19 w 279"/>
                <a:gd name="T55" fmla="*/ 148 h 239"/>
                <a:gd name="T56" fmla="*/ 5 w 279"/>
                <a:gd name="T57" fmla="*/ 138 h 239"/>
                <a:gd name="T58" fmla="*/ 14 w 279"/>
                <a:gd name="T59" fmla="*/ 126 h 239"/>
                <a:gd name="T60" fmla="*/ 38 w 279"/>
                <a:gd name="T61" fmla="*/ 111 h 239"/>
                <a:gd name="T62" fmla="*/ 41 w 279"/>
                <a:gd name="T63" fmla="*/ 103 h 239"/>
                <a:gd name="T64" fmla="*/ 43 w 279"/>
                <a:gd name="T65" fmla="*/ 81 h 239"/>
                <a:gd name="T66" fmla="*/ 65 w 279"/>
                <a:gd name="T67" fmla="*/ 63 h 239"/>
                <a:gd name="T68" fmla="*/ 65 w 279"/>
                <a:gd name="T69" fmla="*/ 32 h 239"/>
                <a:gd name="T70" fmla="*/ 61 w 279"/>
                <a:gd name="T71" fmla="*/ 26 h 239"/>
                <a:gd name="T72" fmla="*/ 59 w 279"/>
                <a:gd name="T73" fmla="*/ 0 h 239"/>
                <a:gd name="T74" fmla="*/ 77 w 279"/>
                <a:gd name="T75" fmla="*/ 4 h 239"/>
                <a:gd name="T76" fmla="*/ 135 w 279"/>
                <a:gd name="T77" fmla="*/ 11 h 239"/>
                <a:gd name="T78" fmla="*/ 152 w 279"/>
                <a:gd name="T79" fmla="*/ 7 h 239"/>
                <a:gd name="T80" fmla="*/ 162 w 279"/>
                <a:gd name="T81" fmla="*/ 12 h 239"/>
                <a:gd name="T82" fmla="*/ 179 w 279"/>
                <a:gd name="T83" fmla="*/ 20 h 239"/>
                <a:gd name="T84" fmla="*/ 186 w 279"/>
                <a:gd name="T85" fmla="*/ 23 h 239"/>
                <a:gd name="T86" fmla="*/ 217 w 279"/>
                <a:gd name="T87" fmla="*/ 14 h 239"/>
                <a:gd name="T88" fmla="*/ 222 w 279"/>
                <a:gd name="T89" fmla="*/ 16 h 239"/>
                <a:gd name="T90" fmla="*/ 226 w 279"/>
                <a:gd name="T91" fmla="*/ 22 h 239"/>
                <a:gd name="T92" fmla="*/ 231 w 279"/>
                <a:gd name="T93" fmla="*/ 26 h 239"/>
                <a:gd name="T94" fmla="*/ 237 w 279"/>
                <a:gd name="T95" fmla="*/ 27 h 239"/>
                <a:gd name="T96" fmla="*/ 255 w 279"/>
                <a:gd name="T97" fmla="*/ 44 h 239"/>
                <a:gd name="T98" fmla="*/ 274 w 279"/>
                <a:gd name="T99" fmla="*/ 53 h 239"/>
                <a:gd name="T100" fmla="*/ 279 w 279"/>
                <a:gd name="T101" fmla="*/ 66 h 239"/>
                <a:gd name="T102" fmla="*/ 271 w 279"/>
                <a:gd name="T103" fmla="*/ 84 h 239"/>
                <a:gd name="T104" fmla="*/ 265 w 279"/>
                <a:gd name="T105" fmla="*/ 9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9" h="239">
                  <a:moveTo>
                    <a:pt x="263" y="97"/>
                  </a:moveTo>
                  <a:lnTo>
                    <a:pt x="262" y="102"/>
                  </a:lnTo>
                  <a:lnTo>
                    <a:pt x="261" y="105"/>
                  </a:lnTo>
                  <a:lnTo>
                    <a:pt x="258" y="109"/>
                  </a:lnTo>
                  <a:lnTo>
                    <a:pt x="254" y="125"/>
                  </a:lnTo>
                  <a:lnTo>
                    <a:pt x="264" y="148"/>
                  </a:lnTo>
                  <a:lnTo>
                    <a:pt x="264" y="151"/>
                  </a:lnTo>
                  <a:lnTo>
                    <a:pt x="258" y="154"/>
                  </a:lnTo>
                  <a:lnTo>
                    <a:pt x="255" y="156"/>
                  </a:lnTo>
                  <a:lnTo>
                    <a:pt x="247" y="163"/>
                  </a:lnTo>
                  <a:lnTo>
                    <a:pt x="242" y="165"/>
                  </a:lnTo>
                  <a:lnTo>
                    <a:pt x="231" y="172"/>
                  </a:lnTo>
                  <a:lnTo>
                    <a:pt x="226" y="177"/>
                  </a:lnTo>
                  <a:lnTo>
                    <a:pt x="218" y="179"/>
                  </a:lnTo>
                  <a:lnTo>
                    <a:pt x="201" y="179"/>
                  </a:lnTo>
                  <a:lnTo>
                    <a:pt x="205" y="186"/>
                  </a:lnTo>
                  <a:lnTo>
                    <a:pt x="212" y="186"/>
                  </a:lnTo>
                  <a:lnTo>
                    <a:pt x="212" y="190"/>
                  </a:lnTo>
                  <a:lnTo>
                    <a:pt x="190" y="190"/>
                  </a:lnTo>
                  <a:lnTo>
                    <a:pt x="198" y="207"/>
                  </a:lnTo>
                  <a:lnTo>
                    <a:pt x="186" y="210"/>
                  </a:lnTo>
                  <a:lnTo>
                    <a:pt x="179" y="201"/>
                  </a:lnTo>
                  <a:lnTo>
                    <a:pt x="175" y="201"/>
                  </a:lnTo>
                  <a:lnTo>
                    <a:pt x="168" y="211"/>
                  </a:lnTo>
                  <a:lnTo>
                    <a:pt x="179" y="208"/>
                  </a:lnTo>
                  <a:lnTo>
                    <a:pt x="175" y="216"/>
                  </a:lnTo>
                  <a:lnTo>
                    <a:pt x="168" y="217"/>
                  </a:lnTo>
                  <a:lnTo>
                    <a:pt x="164" y="219"/>
                  </a:lnTo>
                  <a:lnTo>
                    <a:pt x="168" y="219"/>
                  </a:lnTo>
                  <a:lnTo>
                    <a:pt x="175" y="218"/>
                  </a:lnTo>
                  <a:lnTo>
                    <a:pt x="168" y="226"/>
                  </a:lnTo>
                  <a:lnTo>
                    <a:pt x="166" y="231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156" y="233"/>
                  </a:lnTo>
                  <a:lnTo>
                    <a:pt x="142" y="224"/>
                  </a:lnTo>
                  <a:lnTo>
                    <a:pt x="136" y="222"/>
                  </a:lnTo>
                  <a:lnTo>
                    <a:pt x="134" y="219"/>
                  </a:lnTo>
                  <a:lnTo>
                    <a:pt x="131" y="218"/>
                  </a:lnTo>
                  <a:lnTo>
                    <a:pt x="121" y="210"/>
                  </a:lnTo>
                  <a:lnTo>
                    <a:pt x="118" y="209"/>
                  </a:lnTo>
                  <a:lnTo>
                    <a:pt x="111" y="208"/>
                  </a:lnTo>
                  <a:lnTo>
                    <a:pt x="104" y="204"/>
                  </a:lnTo>
                  <a:lnTo>
                    <a:pt x="96" y="202"/>
                  </a:lnTo>
                  <a:lnTo>
                    <a:pt x="96" y="199"/>
                  </a:lnTo>
                  <a:lnTo>
                    <a:pt x="79" y="192"/>
                  </a:lnTo>
                  <a:lnTo>
                    <a:pt x="71" y="192"/>
                  </a:lnTo>
                  <a:lnTo>
                    <a:pt x="59" y="194"/>
                  </a:lnTo>
                  <a:lnTo>
                    <a:pt x="52" y="188"/>
                  </a:lnTo>
                  <a:lnTo>
                    <a:pt x="48" y="184"/>
                  </a:lnTo>
                  <a:lnTo>
                    <a:pt x="43" y="178"/>
                  </a:lnTo>
                  <a:lnTo>
                    <a:pt x="42" y="175"/>
                  </a:lnTo>
                  <a:lnTo>
                    <a:pt x="36" y="168"/>
                  </a:lnTo>
                  <a:lnTo>
                    <a:pt x="33" y="163"/>
                  </a:lnTo>
                  <a:lnTo>
                    <a:pt x="22" y="152"/>
                  </a:lnTo>
                  <a:lnTo>
                    <a:pt x="19" y="148"/>
                  </a:lnTo>
                  <a:lnTo>
                    <a:pt x="0" y="142"/>
                  </a:lnTo>
                  <a:lnTo>
                    <a:pt x="5" y="138"/>
                  </a:lnTo>
                  <a:lnTo>
                    <a:pt x="7" y="135"/>
                  </a:lnTo>
                  <a:lnTo>
                    <a:pt x="14" y="126"/>
                  </a:lnTo>
                  <a:lnTo>
                    <a:pt x="22" y="120"/>
                  </a:lnTo>
                  <a:lnTo>
                    <a:pt x="38" y="111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0" y="98"/>
                  </a:lnTo>
                  <a:lnTo>
                    <a:pt x="43" y="81"/>
                  </a:lnTo>
                  <a:lnTo>
                    <a:pt x="56" y="73"/>
                  </a:lnTo>
                  <a:lnTo>
                    <a:pt x="65" y="63"/>
                  </a:lnTo>
                  <a:lnTo>
                    <a:pt x="72" y="50"/>
                  </a:lnTo>
                  <a:lnTo>
                    <a:pt x="65" y="32"/>
                  </a:lnTo>
                  <a:lnTo>
                    <a:pt x="66" y="26"/>
                  </a:lnTo>
                  <a:lnTo>
                    <a:pt x="61" y="26"/>
                  </a:lnTo>
                  <a:lnTo>
                    <a:pt x="61" y="21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7" y="4"/>
                  </a:lnTo>
                  <a:lnTo>
                    <a:pt x="131" y="13"/>
                  </a:lnTo>
                  <a:lnTo>
                    <a:pt x="135" y="11"/>
                  </a:lnTo>
                  <a:lnTo>
                    <a:pt x="147" y="6"/>
                  </a:lnTo>
                  <a:lnTo>
                    <a:pt x="152" y="7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79" y="20"/>
                  </a:lnTo>
                  <a:lnTo>
                    <a:pt x="183" y="22"/>
                  </a:lnTo>
                  <a:lnTo>
                    <a:pt x="186" y="23"/>
                  </a:lnTo>
                  <a:lnTo>
                    <a:pt x="210" y="13"/>
                  </a:lnTo>
                  <a:lnTo>
                    <a:pt x="217" y="14"/>
                  </a:lnTo>
                  <a:lnTo>
                    <a:pt x="220" y="13"/>
                  </a:lnTo>
                  <a:lnTo>
                    <a:pt x="222" y="16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9" y="24"/>
                  </a:lnTo>
                  <a:lnTo>
                    <a:pt x="231" y="26"/>
                  </a:lnTo>
                  <a:lnTo>
                    <a:pt x="234" y="27"/>
                  </a:lnTo>
                  <a:lnTo>
                    <a:pt x="237" y="27"/>
                  </a:lnTo>
                  <a:lnTo>
                    <a:pt x="239" y="28"/>
                  </a:lnTo>
                  <a:lnTo>
                    <a:pt x="255" y="44"/>
                  </a:lnTo>
                  <a:lnTo>
                    <a:pt x="261" y="45"/>
                  </a:lnTo>
                  <a:lnTo>
                    <a:pt x="274" y="53"/>
                  </a:lnTo>
                  <a:lnTo>
                    <a:pt x="278" y="61"/>
                  </a:lnTo>
                  <a:lnTo>
                    <a:pt x="279" y="66"/>
                  </a:lnTo>
                  <a:lnTo>
                    <a:pt x="276" y="72"/>
                  </a:lnTo>
                  <a:lnTo>
                    <a:pt x="271" y="84"/>
                  </a:lnTo>
                  <a:lnTo>
                    <a:pt x="269" y="87"/>
                  </a:lnTo>
                  <a:lnTo>
                    <a:pt x="265" y="92"/>
                  </a:lnTo>
                  <a:lnTo>
                    <a:pt x="263" y="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8" name="Toa Alta">
              <a:extLst>
                <a:ext uri="{FF2B5EF4-FFF2-40B4-BE49-F238E27FC236}">
                  <a16:creationId xmlns:a16="http://schemas.microsoft.com/office/drawing/2014/main" id="{9A14A7EB-F0F1-059D-3D69-4AEC3CC2A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13" y="570693"/>
              <a:ext cx="594444" cy="425859"/>
            </a:xfrm>
            <a:custGeom>
              <a:avLst/>
              <a:gdLst>
                <a:gd name="T0" fmla="*/ 79 w 282"/>
                <a:gd name="T1" fmla="*/ 41 h 197"/>
                <a:gd name="T2" fmla="*/ 52 w 282"/>
                <a:gd name="T3" fmla="*/ 39 h 197"/>
                <a:gd name="T4" fmla="*/ 36 w 282"/>
                <a:gd name="T5" fmla="*/ 40 h 197"/>
                <a:gd name="T6" fmla="*/ 10 w 282"/>
                <a:gd name="T7" fmla="*/ 50 h 197"/>
                <a:gd name="T8" fmla="*/ 0 w 282"/>
                <a:gd name="T9" fmla="*/ 70 h 197"/>
                <a:gd name="T10" fmla="*/ 33 w 282"/>
                <a:gd name="T11" fmla="*/ 74 h 197"/>
                <a:gd name="T12" fmla="*/ 40 w 282"/>
                <a:gd name="T13" fmla="*/ 84 h 197"/>
                <a:gd name="T14" fmla="*/ 70 w 282"/>
                <a:gd name="T15" fmla="*/ 111 h 197"/>
                <a:gd name="T16" fmla="*/ 75 w 282"/>
                <a:gd name="T17" fmla="*/ 120 h 197"/>
                <a:gd name="T18" fmla="*/ 81 w 282"/>
                <a:gd name="T19" fmla="*/ 132 h 197"/>
                <a:gd name="T20" fmla="*/ 86 w 282"/>
                <a:gd name="T21" fmla="*/ 143 h 197"/>
                <a:gd name="T22" fmla="*/ 92 w 282"/>
                <a:gd name="T23" fmla="*/ 154 h 197"/>
                <a:gd name="T24" fmla="*/ 95 w 282"/>
                <a:gd name="T25" fmla="*/ 164 h 197"/>
                <a:gd name="T26" fmla="*/ 105 w 282"/>
                <a:gd name="T27" fmla="*/ 165 h 197"/>
                <a:gd name="T28" fmla="*/ 116 w 282"/>
                <a:gd name="T29" fmla="*/ 166 h 197"/>
                <a:gd name="T30" fmla="*/ 131 w 282"/>
                <a:gd name="T31" fmla="*/ 163 h 197"/>
                <a:gd name="T32" fmla="*/ 145 w 282"/>
                <a:gd name="T33" fmla="*/ 162 h 197"/>
                <a:gd name="T34" fmla="*/ 159 w 282"/>
                <a:gd name="T35" fmla="*/ 172 h 197"/>
                <a:gd name="T36" fmla="*/ 168 w 282"/>
                <a:gd name="T37" fmla="*/ 163 h 197"/>
                <a:gd name="T38" fmla="*/ 186 w 282"/>
                <a:gd name="T39" fmla="*/ 158 h 197"/>
                <a:gd name="T40" fmla="*/ 198 w 282"/>
                <a:gd name="T41" fmla="*/ 173 h 197"/>
                <a:gd name="T42" fmla="*/ 204 w 282"/>
                <a:gd name="T43" fmla="*/ 176 h 197"/>
                <a:gd name="T44" fmla="*/ 216 w 282"/>
                <a:gd name="T45" fmla="*/ 164 h 197"/>
                <a:gd name="T46" fmla="*/ 236 w 282"/>
                <a:gd name="T47" fmla="*/ 155 h 197"/>
                <a:gd name="T48" fmla="*/ 239 w 282"/>
                <a:gd name="T49" fmla="*/ 165 h 197"/>
                <a:gd name="T50" fmla="*/ 244 w 282"/>
                <a:gd name="T51" fmla="*/ 177 h 197"/>
                <a:gd name="T52" fmla="*/ 253 w 282"/>
                <a:gd name="T53" fmla="*/ 178 h 197"/>
                <a:gd name="T54" fmla="*/ 263 w 282"/>
                <a:gd name="T55" fmla="*/ 193 h 197"/>
                <a:gd name="T56" fmla="*/ 265 w 282"/>
                <a:gd name="T57" fmla="*/ 193 h 197"/>
                <a:gd name="T58" fmla="*/ 269 w 282"/>
                <a:gd name="T59" fmla="*/ 176 h 197"/>
                <a:gd name="T60" fmla="*/ 268 w 282"/>
                <a:gd name="T61" fmla="*/ 156 h 197"/>
                <a:gd name="T62" fmla="*/ 274 w 282"/>
                <a:gd name="T63" fmla="*/ 143 h 197"/>
                <a:gd name="T64" fmla="*/ 273 w 282"/>
                <a:gd name="T65" fmla="*/ 125 h 197"/>
                <a:gd name="T66" fmla="*/ 278 w 282"/>
                <a:gd name="T67" fmla="*/ 116 h 197"/>
                <a:gd name="T68" fmla="*/ 275 w 282"/>
                <a:gd name="T69" fmla="*/ 108 h 197"/>
                <a:gd name="T70" fmla="*/ 281 w 282"/>
                <a:gd name="T71" fmla="*/ 93 h 197"/>
                <a:gd name="T72" fmla="*/ 280 w 282"/>
                <a:gd name="T73" fmla="*/ 77 h 197"/>
                <a:gd name="T74" fmla="*/ 277 w 282"/>
                <a:gd name="T75" fmla="*/ 68 h 197"/>
                <a:gd name="T76" fmla="*/ 279 w 282"/>
                <a:gd name="T77" fmla="*/ 58 h 197"/>
                <a:gd name="T78" fmla="*/ 281 w 282"/>
                <a:gd name="T79" fmla="*/ 41 h 197"/>
                <a:gd name="T80" fmla="*/ 282 w 282"/>
                <a:gd name="T81" fmla="*/ 28 h 197"/>
                <a:gd name="T82" fmla="*/ 266 w 282"/>
                <a:gd name="T83" fmla="*/ 23 h 197"/>
                <a:gd name="T84" fmla="*/ 257 w 282"/>
                <a:gd name="T85" fmla="*/ 20 h 197"/>
                <a:gd name="T86" fmla="*/ 240 w 282"/>
                <a:gd name="T87" fmla="*/ 14 h 197"/>
                <a:gd name="T88" fmla="*/ 229 w 282"/>
                <a:gd name="T89" fmla="*/ 11 h 197"/>
                <a:gd name="T90" fmla="*/ 214 w 282"/>
                <a:gd name="T91" fmla="*/ 7 h 197"/>
                <a:gd name="T92" fmla="*/ 206 w 282"/>
                <a:gd name="T93" fmla="*/ 6 h 197"/>
                <a:gd name="T94" fmla="*/ 197 w 282"/>
                <a:gd name="T95" fmla="*/ 0 h 197"/>
                <a:gd name="T96" fmla="*/ 181 w 282"/>
                <a:gd name="T97" fmla="*/ 10 h 197"/>
                <a:gd name="T98" fmla="*/ 170 w 282"/>
                <a:gd name="T99" fmla="*/ 13 h 197"/>
                <a:gd name="T100" fmla="*/ 160 w 282"/>
                <a:gd name="T101" fmla="*/ 13 h 197"/>
                <a:gd name="T102" fmla="*/ 150 w 282"/>
                <a:gd name="T103" fmla="*/ 20 h 197"/>
                <a:gd name="T104" fmla="*/ 142 w 282"/>
                <a:gd name="T105" fmla="*/ 31 h 197"/>
                <a:gd name="T106" fmla="*/ 110 w 282"/>
                <a:gd name="T107" fmla="*/ 40 h 197"/>
                <a:gd name="T108" fmla="*/ 89 w 282"/>
                <a:gd name="T109" fmla="*/ 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" h="197">
                  <a:moveTo>
                    <a:pt x="89" y="40"/>
                  </a:moveTo>
                  <a:lnTo>
                    <a:pt x="82" y="42"/>
                  </a:lnTo>
                  <a:lnTo>
                    <a:pt x="79" y="41"/>
                  </a:lnTo>
                  <a:lnTo>
                    <a:pt x="68" y="37"/>
                  </a:lnTo>
                  <a:lnTo>
                    <a:pt x="66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41"/>
                  </a:lnTo>
                  <a:lnTo>
                    <a:pt x="36" y="40"/>
                  </a:lnTo>
                  <a:lnTo>
                    <a:pt x="23" y="44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5" y="62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5" y="84"/>
                  </a:lnTo>
                  <a:lnTo>
                    <a:pt x="33" y="74"/>
                  </a:lnTo>
                  <a:lnTo>
                    <a:pt x="34" y="77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57" y="97"/>
                  </a:lnTo>
                  <a:lnTo>
                    <a:pt x="64" y="104"/>
                  </a:lnTo>
                  <a:lnTo>
                    <a:pt x="70" y="111"/>
                  </a:lnTo>
                  <a:lnTo>
                    <a:pt x="72" y="113"/>
                  </a:lnTo>
                  <a:lnTo>
                    <a:pt x="73" y="116"/>
                  </a:lnTo>
                  <a:lnTo>
                    <a:pt x="75" y="120"/>
                  </a:lnTo>
                  <a:lnTo>
                    <a:pt x="75" y="128"/>
                  </a:lnTo>
                  <a:lnTo>
                    <a:pt x="79" y="128"/>
                  </a:lnTo>
                  <a:lnTo>
                    <a:pt x="81" y="132"/>
                  </a:lnTo>
                  <a:lnTo>
                    <a:pt x="82" y="135"/>
                  </a:lnTo>
                  <a:lnTo>
                    <a:pt x="84" y="138"/>
                  </a:lnTo>
                  <a:lnTo>
                    <a:pt x="86" y="143"/>
                  </a:lnTo>
                  <a:lnTo>
                    <a:pt x="88" y="147"/>
                  </a:lnTo>
                  <a:lnTo>
                    <a:pt x="90" y="150"/>
                  </a:lnTo>
                  <a:lnTo>
                    <a:pt x="92" y="154"/>
                  </a:lnTo>
                  <a:lnTo>
                    <a:pt x="93" y="158"/>
                  </a:lnTo>
                  <a:lnTo>
                    <a:pt x="95" y="161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3" y="162"/>
                  </a:lnTo>
                  <a:lnTo>
                    <a:pt x="105" y="165"/>
                  </a:lnTo>
                  <a:lnTo>
                    <a:pt x="109" y="167"/>
                  </a:lnTo>
                  <a:lnTo>
                    <a:pt x="112" y="167"/>
                  </a:lnTo>
                  <a:lnTo>
                    <a:pt x="116" y="166"/>
                  </a:lnTo>
                  <a:lnTo>
                    <a:pt x="120" y="164"/>
                  </a:lnTo>
                  <a:lnTo>
                    <a:pt x="128" y="165"/>
                  </a:lnTo>
                  <a:lnTo>
                    <a:pt x="131" y="163"/>
                  </a:lnTo>
                  <a:lnTo>
                    <a:pt x="135" y="162"/>
                  </a:lnTo>
                  <a:lnTo>
                    <a:pt x="141" y="160"/>
                  </a:lnTo>
                  <a:lnTo>
                    <a:pt x="145" y="162"/>
                  </a:lnTo>
                  <a:lnTo>
                    <a:pt x="150" y="163"/>
                  </a:lnTo>
                  <a:lnTo>
                    <a:pt x="153" y="168"/>
                  </a:lnTo>
                  <a:lnTo>
                    <a:pt x="159" y="172"/>
                  </a:lnTo>
                  <a:lnTo>
                    <a:pt x="163" y="173"/>
                  </a:lnTo>
                  <a:lnTo>
                    <a:pt x="165" y="170"/>
                  </a:lnTo>
                  <a:lnTo>
                    <a:pt x="168" y="163"/>
                  </a:lnTo>
                  <a:lnTo>
                    <a:pt x="171" y="161"/>
                  </a:lnTo>
                  <a:lnTo>
                    <a:pt x="182" y="157"/>
                  </a:lnTo>
                  <a:lnTo>
                    <a:pt x="186" y="158"/>
                  </a:lnTo>
                  <a:lnTo>
                    <a:pt x="192" y="166"/>
                  </a:lnTo>
                  <a:lnTo>
                    <a:pt x="195" y="169"/>
                  </a:lnTo>
                  <a:lnTo>
                    <a:pt x="198" y="173"/>
                  </a:lnTo>
                  <a:lnTo>
                    <a:pt x="199" y="177"/>
                  </a:lnTo>
                  <a:lnTo>
                    <a:pt x="202" y="178"/>
                  </a:lnTo>
                  <a:lnTo>
                    <a:pt x="204" y="176"/>
                  </a:lnTo>
                  <a:lnTo>
                    <a:pt x="208" y="173"/>
                  </a:lnTo>
                  <a:lnTo>
                    <a:pt x="210" y="170"/>
                  </a:lnTo>
                  <a:lnTo>
                    <a:pt x="216" y="164"/>
                  </a:lnTo>
                  <a:lnTo>
                    <a:pt x="226" y="157"/>
                  </a:lnTo>
                  <a:lnTo>
                    <a:pt x="230" y="156"/>
                  </a:lnTo>
                  <a:lnTo>
                    <a:pt x="236" y="155"/>
                  </a:lnTo>
                  <a:lnTo>
                    <a:pt x="238" y="158"/>
                  </a:lnTo>
                  <a:lnTo>
                    <a:pt x="239" y="160"/>
                  </a:lnTo>
                  <a:lnTo>
                    <a:pt x="239" y="165"/>
                  </a:lnTo>
                  <a:lnTo>
                    <a:pt x="242" y="170"/>
                  </a:lnTo>
                  <a:lnTo>
                    <a:pt x="243" y="174"/>
                  </a:lnTo>
                  <a:lnTo>
                    <a:pt x="244" y="177"/>
                  </a:lnTo>
                  <a:lnTo>
                    <a:pt x="246" y="179"/>
                  </a:lnTo>
                  <a:lnTo>
                    <a:pt x="249" y="178"/>
                  </a:lnTo>
                  <a:lnTo>
                    <a:pt x="253" y="178"/>
                  </a:lnTo>
                  <a:lnTo>
                    <a:pt x="257" y="179"/>
                  </a:lnTo>
                  <a:lnTo>
                    <a:pt x="261" y="189"/>
                  </a:lnTo>
                  <a:lnTo>
                    <a:pt x="263" y="193"/>
                  </a:lnTo>
                  <a:lnTo>
                    <a:pt x="264" y="195"/>
                  </a:lnTo>
                  <a:lnTo>
                    <a:pt x="265" y="197"/>
                  </a:lnTo>
                  <a:lnTo>
                    <a:pt x="265" y="193"/>
                  </a:lnTo>
                  <a:lnTo>
                    <a:pt x="267" y="182"/>
                  </a:lnTo>
                  <a:lnTo>
                    <a:pt x="268" y="179"/>
                  </a:lnTo>
                  <a:lnTo>
                    <a:pt x="269" y="176"/>
                  </a:lnTo>
                  <a:lnTo>
                    <a:pt x="270" y="164"/>
                  </a:lnTo>
                  <a:lnTo>
                    <a:pt x="269" y="160"/>
                  </a:lnTo>
                  <a:lnTo>
                    <a:pt x="268" y="156"/>
                  </a:lnTo>
                  <a:lnTo>
                    <a:pt x="267" y="151"/>
                  </a:lnTo>
                  <a:lnTo>
                    <a:pt x="272" y="145"/>
                  </a:lnTo>
                  <a:lnTo>
                    <a:pt x="274" y="143"/>
                  </a:lnTo>
                  <a:lnTo>
                    <a:pt x="275" y="138"/>
                  </a:lnTo>
                  <a:lnTo>
                    <a:pt x="274" y="134"/>
                  </a:lnTo>
                  <a:lnTo>
                    <a:pt x="273" y="125"/>
                  </a:lnTo>
                  <a:lnTo>
                    <a:pt x="275" y="121"/>
                  </a:lnTo>
                  <a:lnTo>
                    <a:pt x="277" y="119"/>
                  </a:lnTo>
                  <a:lnTo>
                    <a:pt x="278" y="116"/>
                  </a:lnTo>
                  <a:lnTo>
                    <a:pt x="278" y="113"/>
                  </a:lnTo>
                  <a:lnTo>
                    <a:pt x="277" y="110"/>
                  </a:lnTo>
                  <a:lnTo>
                    <a:pt x="275" y="108"/>
                  </a:lnTo>
                  <a:lnTo>
                    <a:pt x="276" y="104"/>
                  </a:lnTo>
                  <a:lnTo>
                    <a:pt x="280" y="96"/>
                  </a:lnTo>
                  <a:lnTo>
                    <a:pt x="281" y="93"/>
                  </a:lnTo>
                  <a:lnTo>
                    <a:pt x="281" y="86"/>
                  </a:lnTo>
                  <a:lnTo>
                    <a:pt x="279" y="80"/>
                  </a:lnTo>
                  <a:lnTo>
                    <a:pt x="280" y="77"/>
                  </a:lnTo>
                  <a:lnTo>
                    <a:pt x="279" y="73"/>
                  </a:lnTo>
                  <a:lnTo>
                    <a:pt x="276" y="70"/>
                  </a:lnTo>
                  <a:lnTo>
                    <a:pt x="277" y="68"/>
                  </a:lnTo>
                  <a:lnTo>
                    <a:pt x="277" y="64"/>
                  </a:lnTo>
                  <a:lnTo>
                    <a:pt x="278" y="60"/>
                  </a:lnTo>
                  <a:lnTo>
                    <a:pt x="279" y="58"/>
                  </a:lnTo>
                  <a:lnTo>
                    <a:pt x="280" y="54"/>
                  </a:lnTo>
                  <a:lnTo>
                    <a:pt x="280" y="44"/>
                  </a:lnTo>
                  <a:lnTo>
                    <a:pt x="281" y="41"/>
                  </a:lnTo>
                  <a:lnTo>
                    <a:pt x="281" y="37"/>
                  </a:lnTo>
                  <a:lnTo>
                    <a:pt x="281" y="32"/>
                  </a:lnTo>
                  <a:lnTo>
                    <a:pt x="282" y="28"/>
                  </a:lnTo>
                  <a:lnTo>
                    <a:pt x="273" y="25"/>
                  </a:lnTo>
                  <a:lnTo>
                    <a:pt x="270" y="24"/>
                  </a:lnTo>
                  <a:lnTo>
                    <a:pt x="266" y="23"/>
                  </a:lnTo>
                  <a:lnTo>
                    <a:pt x="264" y="22"/>
                  </a:lnTo>
                  <a:lnTo>
                    <a:pt x="261" y="21"/>
                  </a:lnTo>
                  <a:lnTo>
                    <a:pt x="257" y="20"/>
                  </a:lnTo>
                  <a:lnTo>
                    <a:pt x="252" y="18"/>
                  </a:lnTo>
                  <a:lnTo>
                    <a:pt x="245" y="16"/>
                  </a:lnTo>
                  <a:lnTo>
                    <a:pt x="240" y="14"/>
                  </a:lnTo>
                  <a:lnTo>
                    <a:pt x="237" y="13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26" y="10"/>
                  </a:lnTo>
                  <a:lnTo>
                    <a:pt x="216" y="6"/>
                  </a:lnTo>
                  <a:lnTo>
                    <a:pt x="214" y="7"/>
                  </a:lnTo>
                  <a:lnTo>
                    <a:pt x="211" y="8"/>
                  </a:lnTo>
                  <a:lnTo>
                    <a:pt x="208" y="7"/>
                  </a:lnTo>
                  <a:lnTo>
                    <a:pt x="206" y="6"/>
                  </a:lnTo>
                  <a:lnTo>
                    <a:pt x="203" y="5"/>
                  </a:lnTo>
                  <a:lnTo>
                    <a:pt x="199" y="4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89" y="4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73" y="15"/>
                  </a:lnTo>
                  <a:lnTo>
                    <a:pt x="170" y="13"/>
                  </a:lnTo>
                  <a:lnTo>
                    <a:pt x="166" y="12"/>
                  </a:lnTo>
                  <a:lnTo>
                    <a:pt x="163" y="13"/>
                  </a:lnTo>
                  <a:lnTo>
                    <a:pt x="160" y="13"/>
                  </a:lnTo>
                  <a:lnTo>
                    <a:pt x="157" y="13"/>
                  </a:lnTo>
                  <a:lnTo>
                    <a:pt x="154" y="16"/>
                  </a:lnTo>
                  <a:lnTo>
                    <a:pt x="150" y="20"/>
                  </a:lnTo>
                  <a:lnTo>
                    <a:pt x="148" y="26"/>
                  </a:lnTo>
                  <a:lnTo>
                    <a:pt x="143" y="27"/>
                  </a:lnTo>
                  <a:lnTo>
                    <a:pt x="142" y="31"/>
                  </a:lnTo>
                  <a:lnTo>
                    <a:pt x="122" y="35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3" y="39"/>
                  </a:lnTo>
                  <a:lnTo>
                    <a:pt x="93" y="38"/>
                  </a:lnTo>
                  <a:lnTo>
                    <a:pt x="89" y="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9" name="Toa Baja">
              <a:extLst>
                <a:ext uri="{FF2B5EF4-FFF2-40B4-BE49-F238E27FC236}">
                  <a16:creationId xmlns:a16="http://schemas.microsoft.com/office/drawing/2014/main" id="{617081A9-4E00-B28B-2584-0601E7B8B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16" y="201040"/>
              <a:ext cx="634494" cy="428020"/>
            </a:xfrm>
            <a:custGeom>
              <a:avLst/>
              <a:gdLst>
                <a:gd name="T0" fmla="*/ 40 w 301"/>
                <a:gd name="T1" fmla="*/ 183 h 198"/>
                <a:gd name="T2" fmla="*/ 52 w 301"/>
                <a:gd name="T3" fmla="*/ 181 h 198"/>
                <a:gd name="T4" fmla="*/ 68 w 301"/>
                <a:gd name="T5" fmla="*/ 171 h 198"/>
                <a:gd name="T6" fmla="*/ 76 w 301"/>
                <a:gd name="T7" fmla="*/ 176 h 198"/>
                <a:gd name="T8" fmla="*/ 84 w 301"/>
                <a:gd name="T9" fmla="*/ 179 h 198"/>
                <a:gd name="T10" fmla="*/ 100 w 301"/>
                <a:gd name="T11" fmla="*/ 180 h 198"/>
                <a:gd name="T12" fmla="*/ 109 w 301"/>
                <a:gd name="T13" fmla="*/ 183 h 198"/>
                <a:gd name="T14" fmla="*/ 124 w 301"/>
                <a:gd name="T15" fmla="*/ 188 h 198"/>
                <a:gd name="T16" fmla="*/ 137 w 301"/>
                <a:gd name="T17" fmla="*/ 193 h 198"/>
                <a:gd name="T18" fmla="*/ 147 w 301"/>
                <a:gd name="T19" fmla="*/ 196 h 198"/>
                <a:gd name="T20" fmla="*/ 158 w 301"/>
                <a:gd name="T21" fmla="*/ 192 h 198"/>
                <a:gd name="T22" fmla="*/ 158 w 301"/>
                <a:gd name="T23" fmla="*/ 180 h 198"/>
                <a:gd name="T24" fmla="*/ 154 w 301"/>
                <a:gd name="T25" fmla="*/ 167 h 198"/>
                <a:gd name="T26" fmla="*/ 158 w 301"/>
                <a:gd name="T27" fmla="*/ 135 h 198"/>
                <a:gd name="T28" fmla="*/ 177 w 301"/>
                <a:gd name="T29" fmla="*/ 129 h 198"/>
                <a:gd name="T30" fmla="*/ 189 w 301"/>
                <a:gd name="T31" fmla="*/ 124 h 198"/>
                <a:gd name="T32" fmla="*/ 207 w 301"/>
                <a:gd name="T33" fmla="*/ 127 h 198"/>
                <a:gd name="T34" fmla="*/ 215 w 301"/>
                <a:gd name="T35" fmla="*/ 119 h 198"/>
                <a:gd name="T36" fmla="*/ 219 w 301"/>
                <a:gd name="T37" fmla="*/ 110 h 198"/>
                <a:gd name="T38" fmla="*/ 219 w 301"/>
                <a:gd name="T39" fmla="*/ 103 h 198"/>
                <a:gd name="T40" fmla="*/ 218 w 301"/>
                <a:gd name="T41" fmla="*/ 93 h 198"/>
                <a:gd name="T42" fmla="*/ 225 w 301"/>
                <a:gd name="T43" fmla="*/ 92 h 198"/>
                <a:gd name="T44" fmla="*/ 231 w 301"/>
                <a:gd name="T45" fmla="*/ 80 h 198"/>
                <a:gd name="T46" fmla="*/ 235 w 301"/>
                <a:gd name="T47" fmla="*/ 65 h 198"/>
                <a:gd name="T48" fmla="*/ 243 w 301"/>
                <a:gd name="T49" fmla="*/ 59 h 198"/>
                <a:gd name="T50" fmla="*/ 240 w 301"/>
                <a:gd name="T51" fmla="*/ 68 h 198"/>
                <a:gd name="T52" fmla="*/ 253 w 301"/>
                <a:gd name="T53" fmla="*/ 68 h 198"/>
                <a:gd name="T54" fmla="*/ 276 w 301"/>
                <a:gd name="T55" fmla="*/ 39 h 198"/>
                <a:gd name="T56" fmla="*/ 287 w 301"/>
                <a:gd name="T57" fmla="*/ 1 h 198"/>
                <a:gd name="T58" fmla="*/ 241 w 301"/>
                <a:gd name="T59" fmla="*/ 55 h 198"/>
                <a:gd name="T60" fmla="*/ 207 w 301"/>
                <a:gd name="T61" fmla="*/ 54 h 198"/>
                <a:gd name="T62" fmla="*/ 182 w 301"/>
                <a:gd name="T63" fmla="*/ 0 h 198"/>
                <a:gd name="T64" fmla="*/ 151 w 301"/>
                <a:gd name="T65" fmla="*/ 20 h 198"/>
                <a:gd name="T66" fmla="*/ 140 w 301"/>
                <a:gd name="T67" fmla="*/ 27 h 198"/>
                <a:gd name="T68" fmla="*/ 127 w 301"/>
                <a:gd name="T69" fmla="*/ 24 h 198"/>
                <a:gd name="T70" fmla="*/ 116 w 301"/>
                <a:gd name="T71" fmla="*/ 24 h 198"/>
                <a:gd name="T72" fmla="*/ 78 w 301"/>
                <a:gd name="T73" fmla="*/ 58 h 198"/>
                <a:gd name="T74" fmla="*/ 68 w 301"/>
                <a:gd name="T75" fmla="*/ 54 h 198"/>
                <a:gd name="T76" fmla="*/ 34 w 301"/>
                <a:gd name="T77" fmla="*/ 56 h 198"/>
                <a:gd name="T78" fmla="*/ 22 w 301"/>
                <a:gd name="T79" fmla="*/ 49 h 198"/>
                <a:gd name="T80" fmla="*/ 13 w 301"/>
                <a:gd name="T81" fmla="*/ 59 h 198"/>
                <a:gd name="T82" fmla="*/ 15 w 301"/>
                <a:gd name="T83" fmla="*/ 93 h 198"/>
                <a:gd name="T84" fmla="*/ 9 w 301"/>
                <a:gd name="T85" fmla="*/ 120 h 198"/>
                <a:gd name="T86" fmla="*/ 1 w 301"/>
                <a:gd name="T87" fmla="*/ 128 h 198"/>
                <a:gd name="T88" fmla="*/ 17 w 301"/>
                <a:gd name="T89" fmla="*/ 137 h 198"/>
                <a:gd name="T90" fmla="*/ 11 w 301"/>
                <a:gd name="T91" fmla="*/ 150 h 198"/>
                <a:gd name="T92" fmla="*/ 31 w 301"/>
                <a:gd name="T93" fmla="*/ 1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98">
                  <a:moveTo>
                    <a:pt x="34" y="184"/>
                  </a:moveTo>
                  <a:lnTo>
                    <a:pt x="37" y="184"/>
                  </a:lnTo>
                  <a:lnTo>
                    <a:pt x="40" y="183"/>
                  </a:lnTo>
                  <a:lnTo>
                    <a:pt x="44" y="184"/>
                  </a:lnTo>
                  <a:lnTo>
                    <a:pt x="47" y="186"/>
                  </a:lnTo>
                  <a:lnTo>
                    <a:pt x="52" y="181"/>
                  </a:lnTo>
                  <a:lnTo>
                    <a:pt x="55" y="181"/>
                  </a:lnTo>
                  <a:lnTo>
                    <a:pt x="62" y="177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3" y="175"/>
                  </a:lnTo>
                  <a:lnTo>
                    <a:pt x="76" y="176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7" y="178"/>
                  </a:lnTo>
                  <a:lnTo>
                    <a:pt x="89" y="177"/>
                  </a:lnTo>
                  <a:lnTo>
                    <a:pt x="100" y="180"/>
                  </a:lnTo>
                  <a:lnTo>
                    <a:pt x="102" y="182"/>
                  </a:lnTo>
                  <a:lnTo>
                    <a:pt x="105" y="182"/>
                  </a:lnTo>
                  <a:lnTo>
                    <a:pt x="109" y="183"/>
                  </a:lnTo>
                  <a:lnTo>
                    <a:pt x="112" y="184"/>
                  </a:lnTo>
                  <a:lnTo>
                    <a:pt x="117" y="186"/>
                  </a:lnTo>
                  <a:lnTo>
                    <a:pt x="124" y="188"/>
                  </a:lnTo>
                  <a:lnTo>
                    <a:pt x="129" y="190"/>
                  </a:lnTo>
                  <a:lnTo>
                    <a:pt x="133" y="191"/>
                  </a:lnTo>
                  <a:lnTo>
                    <a:pt x="137" y="193"/>
                  </a:lnTo>
                  <a:lnTo>
                    <a:pt x="140" y="194"/>
                  </a:lnTo>
                  <a:lnTo>
                    <a:pt x="144" y="195"/>
                  </a:lnTo>
                  <a:lnTo>
                    <a:pt x="147" y="196"/>
                  </a:lnTo>
                  <a:lnTo>
                    <a:pt x="155" y="198"/>
                  </a:lnTo>
                  <a:lnTo>
                    <a:pt x="155" y="195"/>
                  </a:lnTo>
                  <a:lnTo>
                    <a:pt x="158" y="192"/>
                  </a:lnTo>
                  <a:lnTo>
                    <a:pt x="155" y="188"/>
                  </a:lnTo>
                  <a:lnTo>
                    <a:pt x="158" y="184"/>
                  </a:lnTo>
                  <a:lnTo>
                    <a:pt x="158" y="180"/>
                  </a:lnTo>
                  <a:lnTo>
                    <a:pt x="156" y="175"/>
                  </a:lnTo>
                  <a:lnTo>
                    <a:pt x="156" y="170"/>
                  </a:lnTo>
                  <a:lnTo>
                    <a:pt x="154" y="167"/>
                  </a:lnTo>
                  <a:lnTo>
                    <a:pt x="155" y="163"/>
                  </a:lnTo>
                  <a:lnTo>
                    <a:pt x="156" y="138"/>
                  </a:lnTo>
                  <a:lnTo>
                    <a:pt x="158" y="135"/>
                  </a:lnTo>
                  <a:lnTo>
                    <a:pt x="161" y="134"/>
                  </a:lnTo>
                  <a:lnTo>
                    <a:pt x="168" y="132"/>
                  </a:lnTo>
                  <a:lnTo>
                    <a:pt x="177" y="129"/>
                  </a:lnTo>
                  <a:lnTo>
                    <a:pt x="180" y="126"/>
                  </a:lnTo>
                  <a:lnTo>
                    <a:pt x="183" y="124"/>
                  </a:lnTo>
                  <a:lnTo>
                    <a:pt x="189" y="124"/>
                  </a:lnTo>
                  <a:lnTo>
                    <a:pt x="196" y="127"/>
                  </a:lnTo>
                  <a:lnTo>
                    <a:pt x="200" y="129"/>
                  </a:lnTo>
                  <a:lnTo>
                    <a:pt x="207" y="127"/>
                  </a:lnTo>
                  <a:lnTo>
                    <a:pt x="210" y="126"/>
                  </a:lnTo>
                  <a:lnTo>
                    <a:pt x="212" y="124"/>
                  </a:lnTo>
                  <a:lnTo>
                    <a:pt x="215" y="119"/>
                  </a:lnTo>
                  <a:lnTo>
                    <a:pt x="218" y="115"/>
                  </a:lnTo>
                  <a:lnTo>
                    <a:pt x="219" y="113"/>
                  </a:lnTo>
                  <a:lnTo>
                    <a:pt x="219" y="110"/>
                  </a:lnTo>
                  <a:lnTo>
                    <a:pt x="217" y="107"/>
                  </a:lnTo>
                  <a:lnTo>
                    <a:pt x="217" y="105"/>
                  </a:lnTo>
                  <a:lnTo>
                    <a:pt x="219" y="103"/>
                  </a:lnTo>
                  <a:lnTo>
                    <a:pt x="218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20" y="92"/>
                  </a:lnTo>
                  <a:lnTo>
                    <a:pt x="223" y="93"/>
                  </a:lnTo>
                  <a:lnTo>
                    <a:pt x="225" y="92"/>
                  </a:lnTo>
                  <a:lnTo>
                    <a:pt x="229" y="88"/>
                  </a:lnTo>
                  <a:lnTo>
                    <a:pt x="230" y="85"/>
                  </a:lnTo>
                  <a:lnTo>
                    <a:pt x="231" y="80"/>
                  </a:lnTo>
                  <a:lnTo>
                    <a:pt x="232" y="77"/>
                  </a:lnTo>
                  <a:lnTo>
                    <a:pt x="233" y="69"/>
                  </a:lnTo>
                  <a:lnTo>
                    <a:pt x="235" y="65"/>
                  </a:lnTo>
                  <a:lnTo>
                    <a:pt x="237" y="62"/>
                  </a:lnTo>
                  <a:lnTo>
                    <a:pt x="239" y="60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1" y="65"/>
                  </a:lnTo>
                  <a:lnTo>
                    <a:pt x="240" y="68"/>
                  </a:lnTo>
                  <a:lnTo>
                    <a:pt x="243" y="69"/>
                  </a:lnTo>
                  <a:lnTo>
                    <a:pt x="248" y="65"/>
                  </a:lnTo>
                  <a:lnTo>
                    <a:pt x="253" y="68"/>
                  </a:lnTo>
                  <a:lnTo>
                    <a:pt x="267" y="56"/>
                  </a:lnTo>
                  <a:lnTo>
                    <a:pt x="270" y="50"/>
                  </a:lnTo>
                  <a:lnTo>
                    <a:pt x="276" y="39"/>
                  </a:lnTo>
                  <a:lnTo>
                    <a:pt x="288" y="30"/>
                  </a:lnTo>
                  <a:lnTo>
                    <a:pt x="301" y="9"/>
                  </a:lnTo>
                  <a:lnTo>
                    <a:pt x="287" y="1"/>
                  </a:lnTo>
                  <a:lnTo>
                    <a:pt x="273" y="35"/>
                  </a:lnTo>
                  <a:lnTo>
                    <a:pt x="255" y="49"/>
                  </a:lnTo>
                  <a:lnTo>
                    <a:pt x="241" y="55"/>
                  </a:lnTo>
                  <a:lnTo>
                    <a:pt x="235" y="56"/>
                  </a:lnTo>
                  <a:lnTo>
                    <a:pt x="216" y="56"/>
                  </a:lnTo>
                  <a:lnTo>
                    <a:pt x="207" y="54"/>
                  </a:lnTo>
                  <a:lnTo>
                    <a:pt x="192" y="42"/>
                  </a:lnTo>
                  <a:lnTo>
                    <a:pt x="198" y="1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52" y="18"/>
                  </a:lnTo>
                  <a:lnTo>
                    <a:pt x="151" y="20"/>
                  </a:lnTo>
                  <a:lnTo>
                    <a:pt x="150" y="24"/>
                  </a:lnTo>
                  <a:lnTo>
                    <a:pt x="144" y="26"/>
                  </a:lnTo>
                  <a:lnTo>
                    <a:pt x="140" y="27"/>
                  </a:lnTo>
                  <a:lnTo>
                    <a:pt x="136" y="27"/>
                  </a:lnTo>
                  <a:lnTo>
                    <a:pt x="131" y="26"/>
                  </a:lnTo>
                  <a:lnTo>
                    <a:pt x="127" y="24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6" y="24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74" y="59"/>
                  </a:lnTo>
                  <a:lnTo>
                    <a:pt x="72" y="58"/>
                  </a:lnTo>
                  <a:lnTo>
                    <a:pt x="68" y="54"/>
                  </a:lnTo>
                  <a:lnTo>
                    <a:pt x="65" y="52"/>
                  </a:lnTo>
                  <a:lnTo>
                    <a:pt x="39" y="55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6" y="50"/>
                  </a:lnTo>
                  <a:lnTo>
                    <a:pt x="22" y="49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3" y="59"/>
                  </a:lnTo>
                  <a:lnTo>
                    <a:pt x="13" y="63"/>
                  </a:lnTo>
                  <a:lnTo>
                    <a:pt x="18" y="86"/>
                  </a:lnTo>
                  <a:lnTo>
                    <a:pt x="15" y="93"/>
                  </a:lnTo>
                  <a:lnTo>
                    <a:pt x="15" y="103"/>
                  </a:lnTo>
                  <a:lnTo>
                    <a:pt x="5" y="107"/>
                  </a:lnTo>
                  <a:lnTo>
                    <a:pt x="9" y="120"/>
                  </a:lnTo>
                  <a:lnTo>
                    <a:pt x="9" y="122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6" y="140"/>
                  </a:lnTo>
                  <a:lnTo>
                    <a:pt x="17" y="137"/>
                  </a:lnTo>
                  <a:lnTo>
                    <a:pt x="19" y="142"/>
                  </a:lnTo>
                  <a:lnTo>
                    <a:pt x="18" y="147"/>
                  </a:lnTo>
                  <a:lnTo>
                    <a:pt x="11" y="150"/>
                  </a:lnTo>
                  <a:lnTo>
                    <a:pt x="23" y="185"/>
                  </a:lnTo>
                  <a:lnTo>
                    <a:pt x="28" y="187"/>
                  </a:lnTo>
                  <a:lnTo>
                    <a:pt x="31" y="184"/>
                  </a:lnTo>
                  <a:lnTo>
                    <a:pt x="34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0" name="Trujillo Alto">
              <a:extLst>
                <a:ext uri="{FF2B5EF4-FFF2-40B4-BE49-F238E27FC236}">
                  <a16:creationId xmlns:a16="http://schemas.microsoft.com/office/drawing/2014/main" id="{54205D8A-A1D5-8518-DAC9-1FF9E2479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405" y="674455"/>
              <a:ext cx="489046" cy="432343"/>
            </a:xfrm>
            <a:custGeom>
              <a:avLst/>
              <a:gdLst>
                <a:gd name="T0" fmla="*/ 90 w 232"/>
                <a:gd name="T1" fmla="*/ 2 h 200"/>
                <a:gd name="T2" fmla="*/ 78 w 232"/>
                <a:gd name="T3" fmla="*/ 4 h 200"/>
                <a:gd name="T4" fmla="*/ 67 w 232"/>
                <a:gd name="T5" fmla="*/ 0 h 200"/>
                <a:gd name="T6" fmla="*/ 59 w 232"/>
                <a:gd name="T7" fmla="*/ 4 h 200"/>
                <a:gd name="T8" fmla="*/ 47 w 232"/>
                <a:gd name="T9" fmla="*/ 3 h 200"/>
                <a:gd name="T10" fmla="*/ 36 w 232"/>
                <a:gd name="T11" fmla="*/ 3 h 200"/>
                <a:gd name="T12" fmla="*/ 28 w 232"/>
                <a:gd name="T13" fmla="*/ 10 h 200"/>
                <a:gd name="T14" fmla="*/ 21 w 232"/>
                <a:gd name="T15" fmla="*/ 17 h 200"/>
                <a:gd name="T16" fmla="*/ 16 w 232"/>
                <a:gd name="T17" fmla="*/ 25 h 200"/>
                <a:gd name="T18" fmla="*/ 15 w 232"/>
                <a:gd name="T19" fmla="*/ 32 h 200"/>
                <a:gd name="T20" fmla="*/ 16 w 232"/>
                <a:gd name="T21" fmla="*/ 41 h 200"/>
                <a:gd name="T22" fmla="*/ 15 w 232"/>
                <a:gd name="T23" fmla="*/ 50 h 200"/>
                <a:gd name="T24" fmla="*/ 19 w 232"/>
                <a:gd name="T25" fmla="*/ 58 h 200"/>
                <a:gd name="T26" fmla="*/ 16 w 232"/>
                <a:gd name="T27" fmla="*/ 66 h 200"/>
                <a:gd name="T28" fmla="*/ 11 w 232"/>
                <a:gd name="T29" fmla="*/ 81 h 200"/>
                <a:gd name="T30" fmla="*/ 15 w 232"/>
                <a:gd name="T31" fmla="*/ 91 h 200"/>
                <a:gd name="T32" fmla="*/ 18 w 232"/>
                <a:gd name="T33" fmla="*/ 104 h 200"/>
                <a:gd name="T34" fmla="*/ 15 w 232"/>
                <a:gd name="T35" fmla="*/ 114 h 200"/>
                <a:gd name="T36" fmla="*/ 12 w 232"/>
                <a:gd name="T37" fmla="*/ 133 h 200"/>
                <a:gd name="T38" fmla="*/ 11 w 232"/>
                <a:gd name="T39" fmla="*/ 142 h 200"/>
                <a:gd name="T40" fmla="*/ 2 w 232"/>
                <a:gd name="T41" fmla="*/ 155 h 200"/>
                <a:gd name="T42" fmla="*/ 9 w 232"/>
                <a:gd name="T43" fmla="*/ 160 h 200"/>
                <a:gd name="T44" fmla="*/ 19 w 232"/>
                <a:gd name="T45" fmla="*/ 164 h 200"/>
                <a:gd name="T46" fmla="*/ 36 w 232"/>
                <a:gd name="T47" fmla="*/ 163 h 200"/>
                <a:gd name="T48" fmla="*/ 41 w 232"/>
                <a:gd name="T49" fmla="*/ 169 h 200"/>
                <a:gd name="T50" fmla="*/ 56 w 232"/>
                <a:gd name="T51" fmla="*/ 165 h 200"/>
                <a:gd name="T52" fmla="*/ 68 w 232"/>
                <a:gd name="T53" fmla="*/ 170 h 200"/>
                <a:gd name="T54" fmla="*/ 77 w 232"/>
                <a:gd name="T55" fmla="*/ 176 h 200"/>
                <a:gd name="T56" fmla="*/ 87 w 232"/>
                <a:gd name="T57" fmla="*/ 171 h 200"/>
                <a:gd name="T58" fmla="*/ 96 w 232"/>
                <a:gd name="T59" fmla="*/ 169 h 200"/>
                <a:gd name="T60" fmla="*/ 111 w 232"/>
                <a:gd name="T61" fmla="*/ 166 h 200"/>
                <a:gd name="T62" fmla="*/ 123 w 232"/>
                <a:gd name="T63" fmla="*/ 162 h 200"/>
                <a:gd name="T64" fmla="*/ 132 w 232"/>
                <a:gd name="T65" fmla="*/ 160 h 200"/>
                <a:gd name="T66" fmla="*/ 146 w 232"/>
                <a:gd name="T67" fmla="*/ 161 h 200"/>
                <a:gd name="T68" fmla="*/ 159 w 232"/>
                <a:gd name="T69" fmla="*/ 162 h 200"/>
                <a:gd name="T70" fmla="*/ 168 w 232"/>
                <a:gd name="T71" fmla="*/ 165 h 200"/>
                <a:gd name="T72" fmla="*/ 177 w 232"/>
                <a:gd name="T73" fmla="*/ 180 h 200"/>
                <a:gd name="T74" fmla="*/ 197 w 232"/>
                <a:gd name="T75" fmla="*/ 195 h 200"/>
                <a:gd name="T76" fmla="*/ 211 w 232"/>
                <a:gd name="T77" fmla="*/ 196 h 200"/>
                <a:gd name="T78" fmla="*/ 228 w 232"/>
                <a:gd name="T79" fmla="*/ 196 h 200"/>
                <a:gd name="T80" fmla="*/ 230 w 232"/>
                <a:gd name="T81" fmla="*/ 174 h 200"/>
                <a:gd name="T82" fmla="*/ 210 w 232"/>
                <a:gd name="T83" fmla="*/ 153 h 200"/>
                <a:gd name="T84" fmla="*/ 196 w 232"/>
                <a:gd name="T85" fmla="*/ 144 h 200"/>
                <a:gd name="T86" fmla="*/ 191 w 232"/>
                <a:gd name="T87" fmla="*/ 135 h 200"/>
                <a:gd name="T88" fmla="*/ 181 w 232"/>
                <a:gd name="T89" fmla="*/ 128 h 200"/>
                <a:gd name="T90" fmla="*/ 182 w 232"/>
                <a:gd name="T91" fmla="*/ 120 h 200"/>
                <a:gd name="T92" fmla="*/ 171 w 232"/>
                <a:gd name="T93" fmla="*/ 117 h 200"/>
                <a:gd name="T94" fmla="*/ 165 w 232"/>
                <a:gd name="T95" fmla="*/ 103 h 200"/>
                <a:gd name="T96" fmla="*/ 171 w 232"/>
                <a:gd name="T97" fmla="*/ 94 h 200"/>
                <a:gd name="T98" fmla="*/ 162 w 232"/>
                <a:gd name="T99" fmla="*/ 85 h 200"/>
                <a:gd name="T100" fmla="*/ 156 w 232"/>
                <a:gd name="T101" fmla="*/ 76 h 200"/>
                <a:gd name="T102" fmla="*/ 152 w 232"/>
                <a:gd name="T103" fmla="*/ 67 h 200"/>
                <a:gd name="T104" fmla="*/ 137 w 232"/>
                <a:gd name="T105" fmla="*/ 51 h 200"/>
                <a:gd name="T106" fmla="*/ 129 w 232"/>
                <a:gd name="T107" fmla="*/ 42 h 200"/>
                <a:gd name="T108" fmla="*/ 119 w 232"/>
                <a:gd name="T109" fmla="*/ 30 h 200"/>
                <a:gd name="T110" fmla="*/ 118 w 232"/>
                <a:gd name="T111" fmla="*/ 22 h 200"/>
                <a:gd name="T112" fmla="*/ 115 w 232"/>
                <a:gd name="T113" fmla="*/ 11 h 200"/>
                <a:gd name="T114" fmla="*/ 110 w 232"/>
                <a:gd name="T115" fmla="*/ 8 h 200"/>
                <a:gd name="T116" fmla="*/ 100 w 232"/>
                <a:gd name="T117" fmla="*/ 4 h 200"/>
                <a:gd name="T118" fmla="*/ 96 w 232"/>
                <a:gd name="T119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" h="200">
                  <a:moveTo>
                    <a:pt x="96" y="1"/>
                  </a:moveTo>
                  <a:lnTo>
                    <a:pt x="93" y="2"/>
                  </a:lnTo>
                  <a:lnTo>
                    <a:pt x="90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5"/>
                  </a:lnTo>
                  <a:lnTo>
                    <a:pt x="52" y="4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5" y="32"/>
                  </a:lnTo>
                  <a:lnTo>
                    <a:pt x="15" y="35"/>
                  </a:lnTo>
                  <a:lnTo>
                    <a:pt x="15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6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3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6"/>
                  </a:lnTo>
                  <a:lnTo>
                    <a:pt x="11" y="81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6" y="99"/>
                  </a:lnTo>
                  <a:lnTo>
                    <a:pt x="18" y="104"/>
                  </a:lnTo>
                  <a:lnTo>
                    <a:pt x="15" y="108"/>
                  </a:lnTo>
                  <a:lnTo>
                    <a:pt x="15" y="111"/>
                  </a:lnTo>
                  <a:lnTo>
                    <a:pt x="15" y="114"/>
                  </a:lnTo>
                  <a:lnTo>
                    <a:pt x="13" y="121"/>
                  </a:lnTo>
                  <a:lnTo>
                    <a:pt x="12" y="128"/>
                  </a:lnTo>
                  <a:lnTo>
                    <a:pt x="12" y="133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7" y="158"/>
                  </a:lnTo>
                  <a:lnTo>
                    <a:pt x="9" y="160"/>
                  </a:lnTo>
                  <a:lnTo>
                    <a:pt x="11" y="162"/>
                  </a:lnTo>
                  <a:lnTo>
                    <a:pt x="14" y="163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6" y="163"/>
                  </a:lnTo>
                  <a:lnTo>
                    <a:pt x="36" y="163"/>
                  </a:lnTo>
                  <a:lnTo>
                    <a:pt x="38" y="165"/>
                  </a:lnTo>
                  <a:lnTo>
                    <a:pt x="39" y="167"/>
                  </a:lnTo>
                  <a:lnTo>
                    <a:pt x="41" y="169"/>
                  </a:lnTo>
                  <a:lnTo>
                    <a:pt x="44" y="173"/>
                  </a:lnTo>
                  <a:lnTo>
                    <a:pt x="48" y="170"/>
                  </a:lnTo>
                  <a:lnTo>
                    <a:pt x="56" y="165"/>
                  </a:lnTo>
                  <a:lnTo>
                    <a:pt x="61" y="168"/>
                  </a:lnTo>
                  <a:lnTo>
                    <a:pt x="64" y="168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7" y="171"/>
                  </a:lnTo>
                  <a:lnTo>
                    <a:pt x="89" y="168"/>
                  </a:lnTo>
                  <a:lnTo>
                    <a:pt x="93" y="168"/>
                  </a:lnTo>
                  <a:lnTo>
                    <a:pt x="96" y="169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6"/>
                  </a:lnTo>
                  <a:lnTo>
                    <a:pt x="114" y="164"/>
                  </a:lnTo>
                  <a:lnTo>
                    <a:pt x="119" y="163"/>
                  </a:lnTo>
                  <a:lnTo>
                    <a:pt x="123" y="162"/>
                  </a:lnTo>
                  <a:lnTo>
                    <a:pt x="125" y="160"/>
                  </a:lnTo>
                  <a:lnTo>
                    <a:pt x="129" y="160"/>
                  </a:lnTo>
                  <a:lnTo>
                    <a:pt x="132" y="160"/>
                  </a:lnTo>
                  <a:lnTo>
                    <a:pt x="136" y="161"/>
                  </a:lnTo>
                  <a:lnTo>
                    <a:pt x="139" y="161"/>
                  </a:lnTo>
                  <a:lnTo>
                    <a:pt x="146" y="161"/>
                  </a:lnTo>
                  <a:lnTo>
                    <a:pt x="150" y="161"/>
                  </a:lnTo>
                  <a:lnTo>
                    <a:pt x="153" y="161"/>
                  </a:lnTo>
                  <a:lnTo>
                    <a:pt x="159" y="162"/>
                  </a:lnTo>
                  <a:lnTo>
                    <a:pt x="163" y="162"/>
                  </a:lnTo>
                  <a:lnTo>
                    <a:pt x="169" y="162"/>
                  </a:lnTo>
                  <a:lnTo>
                    <a:pt x="168" y="165"/>
                  </a:lnTo>
                  <a:lnTo>
                    <a:pt x="167" y="167"/>
                  </a:lnTo>
                  <a:lnTo>
                    <a:pt x="173" y="173"/>
                  </a:lnTo>
                  <a:lnTo>
                    <a:pt x="177" y="180"/>
                  </a:lnTo>
                  <a:lnTo>
                    <a:pt x="181" y="186"/>
                  </a:lnTo>
                  <a:lnTo>
                    <a:pt x="187" y="188"/>
                  </a:lnTo>
                  <a:lnTo>
                    <a:pt x="197" y="195"/>
                  </a:lnTo>
                  <a:lnTo>
                    <a:pt x="201" y="198"/>
                  </a:lnTo>
                  <a:lnTo>
                    <a:pt x="205" y="198"/>
                  </a:lnTo>
                  <a:lnTo>
                    <a:pt x="211" y="196"/>
                  </a:lnTo>
                  <a:lnTo>
                    <a:pt x="220" y="200"/>
                  </a:lnTo>
                  <a:lnTo>
                    <a:pt x="228" y="200"/>
                  </a:lnTo>
                  <a:lnTo>
                    <a:pt x="228" y="196"/>
                  </a:lnTo>
                  <a:lnTo>
                    <a:pt x="228" y="192"/>
                  </a:lnTo>
                  <a:lnTo>
                    <a:pt x="232" y="186"/>
                  </a:lnTo>
                  <a:lnTo>
                    <a:pt x="230" y="174"/>
                  </a:lnTo>
                  <a:lnTo>
                    <a:pt x="226" y="159"/>
                  </a:lnTo>
                  <a:lnTo>
                    <a:pt x="223" y="159"/>
                  </a:lnTo>
                  <a:lnTo>
                    <a:pt x="210" y="153"/>
                  </a:lnTo>
                  <a:lnTo>
                    <a:pt x="205" y="148"/>
                  </a:lnTo>
                  <a:lnTo>
                    <a:pt x="203" y="146"/>
                  </a:lnTo>
                  <a:lnTo>
                    <a:pt x="196" y="144"/>
                  </a:lnTo>
                  <a:lnTo>
                    <a:pt x="194" y="141"/>
                  </a:lnTo>
                  <a:lnTo>
                    <a:pt x="192" y="138"/>
                  </a:lnTo>
                  <a:lnTo>
                    <a:pt x="191" y="135"/>
                  </a:lnTo>
                  <a:lnTo>
                    <a:pt x="189" y="133"/>
                  </a:lnTo>
                  <a:lnTo>
                    <a:pt x="183" y="132"/>
                  </a:lnTo>
                  <a:lnTo>
                    <a:pt x="181" y="128"/>
                  </a:lnTo>
                  <a:lnTo>
                    <a:pt x="180" y="125"/>
                  </a:lnTo>
                  <a:lnTo>
                    <a:pt x="182" y="123"/>
                  </a:lnTo>
                  <a:lnTo>
                    <a:pt x="182" y="120"/>
                  </a:lnTo>
                  <a:lnTo>
                    <a:pt x="179" y="118"/>
                  </a:lnTo>
                  <a:lnTo>
                    <a:pt x="175" y="117"/>
                  </a:lnTo>
                  <a:lnTo>
                    <a:pt x="171" y="117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5" y="103"/>
                  </a:lnTo>
                  <a:lnTo>
                    <a:pt x="167" y="99"/>
                  </a:lnTo>
                  <a:lnTo>
                    <a:pt x="170" y="96"/>
                  </a:lnTo>
                  <a:lnTo>
                    <a:pt x="171" y="94"/>
                  </a:lnTo>
                  <a:lnTo>
                    <a:pt x="165" y="92"/>
                  </a:lnTo>
                  <a:lnTo>
                    <a:pt x="164" y="89"/>
                  </a:lnTo>
                  <a:lnTo>
                    <a:pt x="162" y="85"/>
                  </a:lnTo>
                  <a:lnTo>
                    <a:pt x="159" y="84"/>
                  </a:lnTo>
                  <a:lnTo>
                    <a:pt x="157" y="81"/>
                  </a:lnTo>
                  <a:lnTo>
                    <a:pt x="156" y="76"/>
                  </a:lnTo>
                  <a:lnTo>
                    <a:pt x="155" y="73"/>
                  </a:lnTo>
                  <a:lnTo>
                    <a:pt x="152" y="70"/>
                  </a:lnTo>
                  <a:lnTo>
                    <a:pt x="152" y="67"/>
                  </a:lnTo>
                  <a:lnTo>
                    <a:pt x="148" y="63"/>
                  </a:lnTo>
                  <a:lnTo>
                    <a:pt x="144" y="64"/>
                  </a:lnTo>
                  <a:lnTo>
                    <a:pt x="137" y="51"/>
                  </a:lnTo>
                  <a:lnTo>
                    <a:pt x="135" y="48"/>
                  </a:lnTo>
                  <a:lnTo>
                    <a:pt x="133" y="46"/>
                  </a:lnTo>
                  <a:lnTo>
                    <a:pt x="129" y="42"/>
                  </a:lnTo>
                  <a:lnTo>
                    <a:pt x="126" y="39"/>
                  </a:lnTo>
                  <a:lnTo>
                    <a:pt x="123" y="37"/>
                  </a:lnTo>
                  <a:lnTo>
                    <a:pt x="119" y="30"/>
                  </a:lnTo>
                  <a:lnTo>
                    <a:pt x="119" y="27"/>
                  </a:lnTo>
                  <a:lnTo>
                    <a:pt x="120" y="24"/>
                  </a:lnTo>
                  <a:lnTo>
                    <a:pt x="118" y="22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2" y="7"/>
                  </a:lnTo>
                  <a:lnTo>
                    <a:pt x="110" y="8"/>
                  </a:lnTo>
                  <a:lnTo>
                    <a:pt x="105" y="7"/>
                  </a:lnTo>
                  <a:lnTo>
                    <a:pt x="102" y="5"/>
                  </a:lnTo>
                  <a:lnTo>
                    <a:pt x="100" y="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6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1" name="Utuado">
              <a:extLst>
                <a:ext uri="{FF2B5EF4-FFF2-40B4-BE49-F238E27FC236}">
                  <a16:creationId xmlns:a16="http://schemas.microsoft.com/office/drawing/2014/main" id="{872D286E-01A1-FA45-8955-4AF291B28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142" y="827938"/>
              <a:ext cx="1281636" cy="990065"/>
            </a:xfrm>
            <a:custGeom>
              <a:avLst/>
              <a:gdLst>
                <a:gd name="T0" fmla="*/ 371 w 608"/>
                <a:gd name="T1" fmla="*/ 60 h 458"/>
                <a:gd name="T2" fmla="*/ 402 w 608"/>
                <a:gd name="T3" fmla="*/ 62 h 458"/>
                <a:gd name="T4" fmla="*/ 430 w 608"/>
                <a:gd name="T5" fmla="*/ 55 h 458"/>
                <a:gd name="T6" fmla="*/ 508 w 608"/>
                <a:gd name="T7" fmla="*/ 59 h 458"/>
                <a:gd name="T8" fmla="*/ 538 w 608"/>
                <a:gd name="T9" fmla="*/ 61 h 458"/>
                <a:gd name="T10" fmla="*/ 557 w 608"/>
                <a:gd name="T11" fmla="*/ 62 h 458"/>
                <a:gd name="T12" fmla="*/ 587 w 608"/>
                <a:gd name="T13" fmla="*/ 88 h 458"/>
                <a:gd name="T14" fmla="*/ 592 w 608"/>
                <a:gd name="T15" fmla="*/ 114 h 458"/>
                <a:gd name="T16" fmla="*/ 589 w 608"/>
                <a:gd name="T17" fmla="*/ 138 h 458"/>
                <a:gd name="T18" fmla="*/ 588 w 608"/>
                <a:gd name="T19" fmla="*/ 145 h 458"/>
                <a:gd name="T20" fmla="*/ 554 w 608"/>
                <a:gd name="T21" fmla="*/ 152 h 458"/>
                <a:gd name="T22" fmla="*/ 540 w 608"/>
                <a:gd name="T23" fmla="*/ 164 h 458"/>
                <a:gd name="T24" fmla="*/ 523 w 608"/>
                <a:gd name="T25" fmla="*/ 234 h 458"/>
                <a:gd name="T26" fmla="*/ 507 w 608"/>
                <a:gd name="T27" fmla="*/ 250 h 458"/>
                <a:gd name="T28" fmla="*/ 475 w 608"/>
                <a:gd name="T29" fmla="*/ 236 h 458"/>
                <a:gd name="T30" fmla="*/ 462 w 608"/>
                <a:gd name="T31" fmla="*/ 265 h 458"/>
                <a:gd name="T32" fmla="*/ 463 w 608"/>
                <a:gd name="T33" fmla="*/ 299 h 458"/>
                <a:gd name="T34" fmla="*/ 456 w 608"/>
                <a:gd name="T35" fmla="*/ 316 h 458"/>
                <a:gd name="T36" fmla="*/ 440 w 608"/>
                <a:gd name="T37" fmla="*/ 328 h 458"/>
                <a:gd name="T38" fmla="*/ 437 w 608"/>
                <a:gd name="T39" fmla="*/ 349 h 458"/>
                <a:gd name="T40" fmla="*/ 435 w 608"/>
                <a:gd name="T41" fmla="*/ 364 h 458"/>
                <a:gd name="T42" fmla="*/ 411 w 608"/>
                <a:gd name="T43" fmla="*/ 385 h 458"/>
                <a:gd name="T44" fmla="*/ 408 w 608"/>
                <a:gd name="T45" fmla="*/ 415 h 458"/>
                <a:gd name="T46" fmla="*/ 415 w 608"/>
                <a:gd name="T47" fmla="*/ 435 h 458"/>
                <a:gd name="T48" fmla="*/ 401 w 608"/>
                <a:gd name="T49" fmla="*/ 443 h 458"/>
                <a:gd name="T50" fmla="*/ 378 w 608"/>
                <a:gd name="T51" fmla="*/ 453 h 458"/>
                <a:gd name="T52" fmla="*/ 354 w 608"/>
                <a:gd name="T53" fmla="*/ 452 h 458"/>
                <a:gd name="T54" fmla="*/ 355 w 608"/>
                <a:gd name="T55" fmla="*/ 437 h 458"/>
                <a:gd name="T56" fmla="*/ 367 w 608"/>
                <a:gd name="T57" fmla="*/ 420 h 458"/>
                <a:gd name="T58" fmla="*/ 380 w 608"/>
                <a:gd name="T59" fmla="*/ 401 h 458"/>
                <a:gd name="T60" fmla="*/ 359 w 608"/>
                <a:gd name="T61" fmla="*/ 386 h 458"/>
                <a:gd name="T62" fmla="*/ 339 w 608"/>
                <a:gd name="T63" fmla="*/ 364 h 458"/>
                <a:gd name="T64" fmla="*/ 304 w 608"/>
                <a:gd name="T65" fmla="*/ 309 h 458"/>
                <a:gd name="T66" fmla="*/ 281 w 608"/>
                <a:gd name="T67" fmla="*/ 304 h 458"/>
                <a:gd name="T68" fmla="*/ 251 w 608"/>
                <a:gd name="T69" fmla="*/ 295 h 458"/>
                <a:gd name="T70" fmla="*/ 210 w 608"/>
                <a:gd name="T71" fmla="*/ 297 h 458"/>
                <a:gd name="T72" fmla="*/ 171 w 608"/>
                <a:gd name="T73" fmla="*/ 290 h 458"/>
                <a:gd name="T74" fmla="*/ 146 w 608"/>
                <a:gd name="T75" fmla="*/ 255 h 458"/>
                <a:gd name="T76" fmla="*/ 126 w 608"/>
                <a:gd name="T77" fmla="*/ 243 h 458"/>
                <a:gd name="T78" fmla="*/ 115 w 608"/>
                <a:gd name="T79" fmla="*/ 231 h 458"/>
                <a:gd name="T80" fmla="*/ 83 w 608"/>
                <a:gd name="T81" fmla="*/ 230 h 458"/>
                <a:gd name="T82" fmla="*/ 59 w 608"/>
                <a:gd name="T83" fmla="*/ 280 h 458"/>
                <a:gd name="T84" fmla="*/ 40 w 608"/>
                <a:gd name="T85" fmla="*/ 277 h 458"/>
                <a:gd name="T86" fmla="*/ 31 w 608"/>
                <a:gd name="T87" fmla="*/ 265 h 458"/>
                <a:gd name="T88" fmla="*/ 11 w 608"/>
                <a:gd name="T89" fmla="*/ 221 h 458"/>
                <a:gd name="T90" fmla="*/ 8 w 608"/>
                <a:gd name="T91" fmla="*/ 168 h 458"/>
                <a:gd name="T92" fmla="*/ 12 w 608"/>
                <a:gd name="T93" fmla="*/ 108 h 458"/>
                <a:gd name="T94" fmla="*/ 15 w 608"/>
                <a:gd name="T95" fmla="*/ 73 h 458"/>
                <a:gd name="T96" fmla="*/ 51 w 608"/>
                <a:gd name="T97" fmla="*/ 62 h 458"/>
                <a:gd name="T98" fmla="*/ 123 w 608"/>
                <a:gd name="T99" fmla="*/ 66 h 458"/>
                <a:gd name="T100" fmla="*/ 171 w 608"/>
                <a:gd name="T101" fmla="*/ 29 h 458"/>
                <a:gd name="T102" fmla="*/ 212 w 608"/>
                <a:gd name="T103" fmla="*/ 5 h 458"/>
                <a:gd name="T104" fmla="*/ 232 w 608"/>
                <a:gd name="T105" fmla="*/ 3 h 458"/>
                <a:gd name="T106" fmla="*/ 251 w 608"/>
                <a:gd name="T107" fmla="*/ 50 h 458"/>
                <a:gd name="T108" fmla="*/ 305 w 608"/>
                <a:gd name="T109" fmla="*/ 66 h 458"/>
                <a:gd name="T110" fmla="*/ 348 w 608"/>
                <a:gd name="T111" fmla="*/ 6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8" h="458">
                  <a:moveTo>
                    <a:pt x="355" y="62"/>
                  </a:moveTo>
                  <a:lnTo>
                    <a:pt x="361" y="59"/>
                  </a:lnTo>
                  <a:lnTo>
                    <a:pt x="364" y="58"/>
                  </a:lnTo>
                  <a:lnTo>
                    <a:pt x="369" y="59"/>
                  </a:lnTo>
                  <a:lnTo>
                    <a:pt x="371" y="60"/>
                  </a:lnTo>
                  <a:lnTo>
                    <a:pt x="374" y="62"/>
                  </a:lnTo>
                  <a:lnTo>
                    <a:pt x="387" y="68"/>
                  </a:lnTo>
                  <a:lnTo>
                    <a:pt x="396" y="65"/>
                  </a:lnTo>
                  <a:lnTo>
                    <a:pt x="399" y="64"/>
                  </a:lnTo>
                  <a:lnTo>
                    <a:pt x="402" y="62"/>
                  </a:lnTo>
                  <a:lnTo>
                    <a:pt x="404" y="59"/>
                  </a:lnTo>
                  <a:lnTo>
                    <a:pt x="407" y="55"/>
                  </a:lnTo>
                  <a:lnTo>
                    <a:pt x="408" y="52"/>
                  </a:lnTo>
                  <a:lnTo>
                    <a:pt x="411" y="49"/>
                  </a:lnTo>
                  <a:lnTo>
                    <a:pt x="430" y="55"/>
                  </a:lnTo>
                  <a:lnTo>
                    <a:pt x="446" y="56"/>
                  </a:lnTo>
                  <a:lnTo>
                    <a:pt x="462" y="49"/>
                  </a:lnTo>
                  <a:lnTo>
                    <a:pt x="497" y="40"/>
                  </a:lnTo>
                  <a:lnTo>
                    <a:pt x="515" y="49"/>
                  </a:lnTo>
                  <a:lnTo>
                    <a:pt x="508" y="59"/>
                  </a:lnTo>
                  <a:lnTo>
                    <a:pt x="506" y="62"/>
                  </a:lnTo>
                  <a:lnTo>
                    <a:pt x="507" y="62"/>
                  </a:lnTo>
                  <a:lnTo>
                    <a:pt x="513" y="60"/>
                  </a:lnTo>
                  <a:lnTo>
                    <a:pt x="518" y="63"/>
                  </a:lnTo>
                  <a:lnTo>
                    <a:pt x="538" y="61"/>
                  </a:lnTo>
                  <a:lnTo>
                    <a:pt x="544" y="59"/>
                  </a:lnTo>
                  <a:lnTo>
                    <a:pt x="552" y="57"/>
                  </a:lnTo>
                  <a:lnTo>
                    <a:pt x="552" y="60"/>
                  </a:lnTo>
                  <a:lnTo>
                    <a:pt x="555" y="61"/>
                  </a:lnTo>
                  <a:lnTo>
                    <a:pt x="557" y="62"/>
                  </a:lnTo>
                  <a:lnTo>
                    <a:pt x="560" y="62"/>
                  </a:lnTo>
                  <a:lnTo>
                    <a:pt x="564" y="63"/>
                  </a:lnTo>
                  <a:lnTo>
                    <a:pt x="566" y="64"/>
                  </a:lnTo>
                  <a:lnTo>
                    <a:pt x="571" y="75"/>
                  </a:lnTo>
                  <a:lnTo>
                    <a:pt x="587" y="88"/>
                  </a:lnTo>
                  <a:lnTo>
                    <a:pt x="600" y="108"/>
                  </a:lnTo>
                  <a:lnTo>
                    <a:pt x="607" y="115"/>
                  </a:lnTo>
                  <a:lnTo>
                    <a:pt x="608" y="118"/>
                  </a:lnTo>
                  <a:lnTo>
                    <a:pt x="600" y="114"/>
                  </a:lnTo>
                  <a:lnTo>
                    <a:pt x="592" y="114"/>
                  </a:lnTo>
                  <a:lnTo>
                    <a:pt x="591" y="118"/>
                  </a:lnTo>
                  <a:lnTo>
                    <a:pt x="592" y="130"/>
                  </a:lnTo>
                  <a:lnTo>
                    <a:pt x="592" y="136"/>
                  </a:lnTo>
                  <a:lnTo>
                    <a:pt x="588" y="133"/>
                  </a:lnTo>
                  <a:lnTo>
                    <a:pt x="589" y="138"/>
                  </a:lnTo>
                  <a:lnTo>
                    <a:pt x="590" y="140"/>
                  </a:lnTo>
                  <a:lnTo>
                    <a:pt x="592" y="143"/>
                  </a:lnTo>
                  <a:lnTo>
                    <a:pt x="594" y="146"/>
                  </a:lnTo>
                  <a:lnTo>
                    <a:pt x="591" y="144"/>
                  </a:lnTo>
                  <a:lnTo>
                    <a:pt x="588" y="145"/>
                  </a:lnTo>
                  <a:lnTo>
                    <a:pt x="584" y="147"/>
                  </a:lnTo>
                  <a:lnTo>
                    <a:pt x="575" y="149"/>
                  </a:lnTo>
                  <a:lnTo>
                    <a:pt x="572" y="150"/>
                  </a:lnTo>
                  <a:lnTo>
                    <a:pt x="566" y="151"/>
                  </a:lnTo>
                  <a:lnTo>
                    <a:pt x="554" y="152"/>
                  </a:lnTo>
                  <a:lnTo>
                    <a:pt x="544" y="151"/>
                  </a:lnTo>
                  <a:lnTo>
                    <a:pt x="534" y="156"/>
                  </a:lnTo>
                  <a:lnTo>
                    <a:pt x="537" y="160"/>
                  </a:lnTo>
                  <a:lnTo>
                    <a:pt x="535" y="162"/>
                  </a:lnTo>
                  <a:lnTo>
                    <a:pt x="540" y="164"/>
                  </a:lnTo>
                  <a:lnTo>
                    <a:pt x="528" y="196"/>
                  </a:lnTo>
                  <a:lnTo>
                    <a:pt x="536" y="203"/>
                  </a:lnTo>
                  <a:lnTo>
                    <a:pt x="530" y="218"/>
                  </a:lnTo>
                  <a:lnTo>
                    <a:pt x="533" y="221"/>
                  </a:lnTo>
                  <a:lnTo>
                    <a:pt x="523" y="234"/>
                  </a:lnTo>
                  <a:lnTo>
                    <a:pt x="520" y="237"/>
                  </a:lnTo>
                  <a:lnTo>
                    <a:pt x="522" y="238"/>
                  </a:lnTo>
                  <a:lnTo>
                    <a:pt x="518" y="251"/>
                  </a:lnTo>
                  <a:lnTo>
                    <a:pt x="515" y="256"/>
                  </a:lnTo>
                  <a:lnTo>
                    <a:pt x="507" y="250"/>
                  </a:lnTo>
                  <a:lnTo>
                    <a:pt x="495" y="239"/>
                  </a:lnTo>
                  <a:lnTo>
                    <a:pt x="487" y="231"/>
                  </a:lnTo>
                  <a:lnTo>
                    <a:pt x="480" y="233"/>
                  </a:lnTo>
                  <a:lnTo>
                    <a:pt x="478" y="234"/>
                  </a:lnTo>
                  <a:lnTo>
                    <a:pt x="475" y="236"/>
                  </a:lnTo>
                  <a:lnTo>
                    <a:pt x="473" y="245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5" y="261"/>
                  </a:lnTo>
                  <a:lnTo>
                    <a:pt x="462" y="265"/>
                  </a:lnTo>
                  <a:lnTo>
                    <a:pt x="465" y="271"/>
                  </a:lnTo>
                  <a:lnTo>
                    <a:pt x="468" y="278"/>
                  </a:lnTo>
                  <a:lnTo>
                    <a:pt x="466" y="287"/>
                  </a:lnTo>
                  <a:lnTo>
                    <a:pt x="464" y="296"/>
                  </a:lnTo>
                  <a:lnTo>
                    <a:pt x="463" y="299"/>
                  </a:lnTo>
                  <a:lnTo>
                    <a:pt x="464" y="303"/>
                  </a:lnTo>
                  <a:lnTo>
                    <a:pt x="465" y="312"/>
                  </a:lnTo>
                  <a:lnTo>
                    <a:pt x="461" y="311"/>
                  </a:lnTo>
                  <a:lnTo>
                    <a:pt x="458" y="314"/>
                  </a:lnTo>
                  <a:lnTo>
                    <a:pt x="456" y="316"/>
                  </a:lnTo>
                  <a:lnTo>
                    <a:pt x="454" y="319"/>
                  </a:lnTo>
                  <a:lnTo>
                    <a:pt x="451" y="321"/>
                  </a:lnTo>
                  <a:lnTo>
                    <a:pt x="449" y="324"/>
                  </a:lnTo>
                  <a:lnTo>
                    <a:pt x="447" y="327"/>
                  </a:lnTo>
                  <a:lnTo>
                    <a:pt x="440" y="328"/>
                  </a:lnTo>
                  <a:lnTo>
                    <a:pt x="441" y="331"/>
                  </a:lnTo>
                  <a:lnTo>
                    <a:pt x="443" y="337"/>
                  </a:lnTo>
                  <a:lnTo>
                    <a:pt x="439" y="342"/>
                  </a:lnTo>
                  <a:lnTo>
                    <a:pt x="438" y="347"/>
                  </a:lnTo>
                  <a:lnTo>
                    <a:pt x="437" y="349"/>
                  </a:lnTo>
                  <a:lnTo>
                    <a:pt x="435" y="353"/>
                  </a:lnTo>
                  <a:lnTo>
                    <a:pt x="432" y="355"/>
                  </a:lnTo>
                  <a:lnTo>
                    <a:pt x="430" y="357"/>
                  </a:lnTo>
                  <a:lnTo>
                    <a:pt x="434" y="361"/>
                  </a:lnTo>
                  <a:lnTo>
                    <a:pt x="435" y="364"/>
                  </a:lnTo>
                  <a:lnTo>
                    <a:pt x="434" y="367"/>
                  </a:lnTo>
                  <a:lnTo>
                    <a:pt x="435" y="371"/>
                  </a:lnTo>
                  <a:lnTo>
                    <a:pt x="437" y="374"/>
                  </a:lnTo>
                  <a:lnTo>
                    <a:pt x="433" y="382"/>
                  </a:lnTo>
                  <a:lnTo>
                    <a:pt x="411" y="385"/>
                  </a:lnTo>
                  <a:lnTo>
                    <a:pt x="412" y="393"/>
                  </a:lnTo>
                  <a:lnTo>
                    <a:pt x="414" y="402"/>
                  </a:lnTo>
                  <a:lnTo>
                    <a:pt x="413" y="406"/>
                  </a:lnTo>
                  <a:lnTo>
                    <a:pt x="406" y="414"/>
                  </a:lnTo>
                  <a:lnTo>
                    <a:pt x="408" y="415"/>
                  </a:lnTo>
                  <a:lnTo>
                    <a:pt x="412" y="415"/>
                  </a:lnTo>
                  <a:lnTo>
                    <a:pt x="412" y="420"/>
                  </a:lnTo>
                  <a:lnTo>
                    <a:pt x="413" y="424"/>
                  </a:lnTo>
                  <a:lnTo>
                    <a:pt x="416" y="429"/>
                  </a:lnTo>
                  <a:lnTo>
                    <a:pt x="415" y="435"/>
                  </a:lnTo>
                  <a:lnTo>
                    <a:pt x="417" y="438"/>
                  </a:lnTo>
                  <a:lnTo>
                    <a:pt x="416" y="439"/>
                  </a:lnTo>
                  <a:lnTo>
                    <a:pt x="409" y="439"/>
                  </a:lnTo>
                  <a:lnTo>
                    <a:pt x="404" y="442"/>
                  </a:lnTo>
                  <a:lnTo>
                    <a:pt x="401" y="443"/>
                  </a:lnTo>
                  <a:lnTo>
                    <a:pt x="396" y="444"/>
                  </a:lnTo>
                  <a:lnTo>
                    <a:pt x="392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78" y="453"/>
                  </a:lnTo>
                  <a:lnTo>
                    <a:pt x="373" y="454"/>
                  </a:lnTo>
                  <a:lnTo>
                    <a:pt x="370" y="454"/>
                  </a:lnTo>
                  <a:lnTo>
                    <a:pt x="361" y="456"/>
                  </a:lnTo>
                  <a:lnTo>
                    <a:pt x="355" y="458"/>
                  </a:lnTo>
                  <a:lnTo>
                    <a:pt x="354" y="452"/>
                  </a:lnTo>
                  <a:lnTo>
                    <a:pt x="357" y="451"/>
                  </a:lnTo>
                  <a:lnTo>
                    <a:pt x="355" y="447"/>
                  </a:lnTo>
                  <a:lnTo>
                    <a:pt x="354" y="441"/>
                  </a:lnTo>
                  <a:lnTo>
                    <a:pt x="354" y="436"/>
                  </a:lnTo>
                  <a:lnTo>
                    <a:pt x="355" y="437"/>
                  </a:lnTo>
                  <a:lnTo>
                    <a:pt x="358" y="436"/>
                  </a:lnTo>
                  <a:lnTo>
                    <a:pt x="365" y="431"/>
                  </a:lnTo>
                  <a:lnTo>
                    <a:pt x="367" y="429"/>
                  </a:lnTo>
                  <a:lnTo>
                    <a:pt x="368" y="423"/>
                  </a:lnTo>
                  <a:lnTo>
                    <a:pt x="367" y="420"/>
                  </a:lnTo>
                  <a:lnTo>
                    <a:pt x="372" y="420"/>
                  </a:lnTo>
                  <a:lnTo>
                    <a:pt x="375" y="415"/>
                  </a:lnTo>
                  <a:lnTo>
                    <a:pt x="380" y="410"/>
                  </a:lnTo>
                  <a:lnTo>
                    <a:pt x="382" y="404"/>
                  </a:lnTo>
                  <a:lnTo>
                    <a:pt x="380" y="401"/>
                  </a:lnTo>
                  <a:lnTo>
                    <a:pt x="377" y="400"/>
                  </a:lnTo>
                  <a:lnTo>
                    <a:pt x="370" y="394"/>
                  </a:lnTo>
                  <a:lnTo>
                    <a:pt x="369" y="392"/>
                  </a:lnTo>
                  <a:lnTo>
                    <a:pt x="365" y="390"/>
                  </a:lnTo>
                  <a:lnTo>
                    <a:pt x="359" y="386"/>
                  </a:lnTo>
                  <a:lnTo>
                    <a:pt x="350" y="379"/>
                  </a:lnTo>
                  <a:lnTo>
                    <a:pt x="344" y="375"/>
                  </a:lnTo>
                  <a:lnTo>
                    <a:pt x="343" y="373"/>
                  </a:lnTo>
                  <a:lnTo>
                    <a:pt x="343" y="369"/>
                  </a:lnTo>
                  <a:lnTo>
                    <a:pt x="339" y="364"/>
                  </a:lnTo>
                  <a:lnTo>
                    <a:pt x="344" y="339"/>
                  </a:lnTo>
                  <a:lnTo>
                    <a:pt x="344" y="337"/>
                  </a:lnTo>
                  <a:lnTo>
                    <a:pt x="331" y="324"/>
                  </a:lnTo>
                  <a:lnTo>
                    <a:pt x="328" y="321"/>
                  </a:lnTo>
                  <a:lnTo>
                    <a:pt x="304" y="309"/>
                  </a:lnTo>
                  <a:lnTo>
                    <a:pt x="301" y="308"/>
                  </a:lnTo>
                  <a:lnTo>
                    <a:pt x="293" y="306"/>
                  </a:lnTo>
                  <a:lnTo>
                    <a:pt x="290" y="306"/>
                  </a:lnTo>
                  <a:lnTo>
                    <a:pt x="285" y="307"/>
                  </a:lnTo>
                  <a:lnTo>
                    <a:pt x="281" y="304"/>
                  </a:lnTo>
                  <a:lnTo>
                    <a:pt x="277" y="303"/>
                  </a:lnTo>
                  <a:lnTo>
                    <a:pt x="269" y="299"/>
                  </a:lnTo>
                  <a:lnTo>
                    <a:pt x="264" y="297"/>
                  </a:lnTo>
                  <a:lnTo>
                    <a:pt x="260" y="297"/>
                  </a:lnTo>
                  <a:lnTo>
                    <a:pt x="251" y="295"/>
                  </a:lnTo>
                  <a:lnTo>
                    <a:pt x="248" y="296"/>
                  </a:lnTo>
                  <a:lnTo>
                    <a:pt x="245" y="296"/>
                  </a:lnTo>
                  <a:lnTo>
                    <a:pt x="242" y="295"/>
                  </a:lnTo>
                  <a:lnTo>
                    <a:pt x="230" y="286"/>
                  </a:lnTo>
                  <a:lnTo>
                    <a:pt x="210" y="297"/>
                  </a:lnTo>
                  <a:lnTo>
                    <a:pt x="206" y="295"/>
                  </a:lnTo>
                  <a:lnTo>
                    <a:pt x="201" y="293"/>
                  </a:lnTo>
                  <a:lnTo>
                    <a:pt x="194" y="294"/>
                  </a:lnTo>
                  <a:lnTo>
                    <a:pt x="190" y="294"/>
                  </a:lnTo>
                  <a:lnTo>
                    <a:pt x="171" y="290"/>
                  </a:lnTo>
                  <a:lnTo>
                    <a:pt x="159" y="270"/>
                  </a:lnTo>
                  <a:lnTo>
                    <a:pt x="153" y="264"/>
                  </a:lnTo>
                  <a:lnTo>
                    <a:pt x="152" y="259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37" y="251"/>
                  </a:lnTo>
                  <a:lnTo>
                    <a:pt x="135" y="250"/>
                  </a:lnTo>
                  <a:lnTo>
                    <a:pt x="131" y="250"/>
                  </a:lnTo>
                  <a:lnTo>
                    <a:pt x="127" y="247"/>
                  </a:lnTo>
                  <a:lnTo>
                    <a:pt x="126" y="243"/>
                  </a:lnTo>
                  <a:lnTo>
                    <a:pt x="123" y="239"/>
                  </a:lnTo>
                  <a:lnTo>
                    <a:pt x="123" y="236"/>
                  </a:lnTo>
                  <a:lnTo>
                    <a:pt x="121" y="234"/>
                  </a:lnTo>
                  <a:lnTo>
                    <a:pt x="118" y="233"/>
                  </a:lnTo>
                  <a:lnTo>
                    <a:pt x="115" y="231"/>
                  </a:lnTo>
                  <a:lnTo>
                    <a:pt x="111" y="229"/>
                  </a:lnTo>
                  <a:lnTo>
                    <a:pt x="109" y="230"/>
                  </a:lnTo>
                  <a:lnTo>
                    <a:pt x="102" y="233"/>
                  </a:lnTo>
                  <a:lnTo>
                    <a:pt x="87" y="229"/>
                  </a:lnTo>
                  <a:lnTo>
                    <a:pt x="83" y="230"/>
                  </a:lnTo>
                  <a:lnTo>
                    <a:pt x="83" y="234"/>
                  </a:lnTo>
                  <a:lnTo>
                    <a:pt x="82" y="246"/>
                  </a:lnTo>
                  <a:lnTo>
                    <a:pt x="69" y="247"/>
                  </a:lnTo>
                  <a:lnTo>
                    <a:pt x="73" y="275"/>
                  </a:lnTo>
                  <a:lnTo>
                    <a:pt x="59" y="280"/>
                  </a:lnTo>
                  <a:lnTo>
                    <a:pt x="53" y="279"/>
                  </a:lnTo>
                  <a:lnTo>
                    <a:pt x="49" y="278"/>
                  </a:lnTo>
                  <a:lnTo>
                    <a:pt x="46" y="278"/>
                  </a:lnTo>
                  <a:lnTo>
                    <a:pt x="43" y="279"/>
                  </a:lnTo>
                  <a:lnTo>
                    <a:pt x="40" y="277"/>
                  </a:lnTo>
                  <a:lnTo>
                    <a:pt x="37" y="275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0" y="273"/>
                  </a:lnTo>
                  <a:lnTo>
                    <a:pt x="31" y="265"/>
                  </a:lnTo>
                  <a:lnTo>
                    <a:pt x="21" y="258"/>
                  </a:lnTo>
                  <a:lnTo>
                    <a:pt x="15" y="248"/>
                  </a:lnTo>
                  <a:lnTo>
                    <a:pt x="8" y="234"/>
                  </a:lnTo>
                  <a:lnTo>
                    <a:pt x="9" y="230"/>
                  </a:lnTo>
                  <a:lnTo>
                    <a:pt x="11" y="221"/>
                  </a:lnTo>
                  <a:lnTo>
                    <a:pt x="8" y="210"/>
                  </a:lnTo>
                  <a:lnTo>
                    <a:pt x="10" y="196"/>
                  </a:lnTo>
                  <a:lnTo>
                    <a:pt x="6" y="180"/>
                  </a:lnTo>
                  <a:lnTo>
                    <a:pt x="7" y="177"/>
                  </a:lnTo>
                  <a:lnTo>
                    <a:pt x="8" y="168"/>
                  </a:lnTo>
                  <a:lnTo>
                    <a:pt x="0" y="166"/>
                  </a:lnTo>
                  <a:lnTo>
                    <a:pt x="2" y="143"/>
                  </a:lnTo>
                  <a:lnTo>
                    <a:pt x="10" y="131"/>
                  </a:lnTo>
                  <a:lnTo>
                    <a:pt x="13" y="126"/>
                  </a:lnTo>
                  <a:lnTo>
                    <a:pt x="12" y="108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8" y="82"/>
                  </a:lnTo>
                  <a:lnTo>
                    <a:pt x="10" y="79"/>
                  </a:lnTo>
                  <a:lnTo>
                    <a:pt x="15" y="73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0" y="61"/>
                  </a:lnTo>
                  <a:lnTo>
                    <a:pt x="22" y="61"/>
                  </a:lnTo>
                  <a:lnTo>
                    <a:pt x="51" y="62"/>
                  </a:lnTo>
                  <a:lnTo>
                    <a:pt x="59" y="63"/>
                  </a:lnTo>
                  <a:lnTo>
                    <a:pt x="82" y="64"/>
                  </a:lnTo>
                  <a:lnTo>
                    <a:pt x="105" y="65"/>
                  </a:lnTo>
                  <a:lnTo>
                    <a:pt x="112" y="65"/>
                  </a:lnTo>
                  <a:lnTo>
                    <a:pt x="123" y="66"/>
                  </a:lnTo>
                  <a:lnTo>
                    <a:pt x="138" y="67"/>
                  </a:lnTo>
                  <a:lnTo>
                    <a:pt x="139" y="57"/>
                  </a:lnTo>
                  <a:lnTo>
                    <a:pt x="161" y="36"/>
                  </a:lnTo>
                  <a:lnTo>
                    <a:pt x="168" y="31"/>
                  </a:lnTo>
                  <a:lnTo>
                    <a:pt x="171" y="29"/>
                  </a:lnTo>
                  <a:lnTo>
                    <a:pt x="176" y="28"/>
                  </a:lnTo>
                  <a:lnTo>
                    <a:pt x="186" y="21"/>
                  </a:lnTo>
                  <a:lnTo>
                    <a:pt x="197" y="16"/>
                  </a:lnTo>
                  <a:lnTo>
                    <a:pt x="200" y="14"/>
                  </a:lnTo>
                  <a:lnTo>
                    <a:pt x="212" y="5"/>
                  </a:lnTo>
                  <a:lnTo>
                    <a:pt x="217" y="0"/>
                  </a:lnTo>
                  <a:lnTo>
                    <a:pt x="221" y="4"/>
                  </a:lnTo>
                  <a:lnTo>
                    <a:pt x="227" y="3"/>
                  </a:lnTo>
                  <a:lnTo>
                    <a:pt x="230" y="2"/>
                  </a:lnTo>
                  <a:lnTo>
                    <a:pt x="232" y="3"/>
                  </a:lnTo>
                  <a:lnTo>
                    <a:pt x="247" y="23"/>
                  </a:lnTo>
                  <a:lnTo>
                    <a:pt x="255" y="32"/>
                  </a:lnTo>
                  <a:lnTo>
                    <a:pt x="249" y="38"/>
                  </a:lnTo>
                  <a:lnTo>
                    <a:pt x="248" y="41"/>
                  </a:lnTo>
                  <a:lnTo>
                    <a:pt x="251" y="50"/>
                  </a:lnTo>
                  <a:lnTo>
                    <a:pt x="257" y="71"/>
                  </a:lnTo>
                  <a:lnTo>
                    <a:pt x="272" y="79"/>
                  </a:lnTo>
                  <a:lnTo>
                    <a:pt x="296" y="67"/>
                  </a:lnTo>
                  <a:lnTo>
                    <a:pt x="301" y="67"/>
                  </a:lnTo>
                  <a:lnTo>
                    <a:pt x="305" y="66"/>
                  </a:lnTo>
                  <a:lnTo>
                    <a:pt x="308" y="65"/>
                  </a:lnTo>
                  <a:lnTo>
                    <a:pt x="319" y="65"/>
                  </a:lnTo>
                  <a:lnTo>
                    <a:pt x="334" y="66"/>
                  </a:lnTo>
                  <a:lnTo>
                    <a:pt x="338" y="66"/>
                  </a:lnTo>
                  <a:lnTo>
                    <a:pt x="348" y="64"/>
                  </a:lnTo>
                  <a:lnTo>
                    <a:pt x="351" y="63"/>
                  </a:lnTo>
                  <a:lnTo>
                    <a:pt x="355" y="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A7676"/>
                </a:gs>
                <a:gs pos="100000">
                  <a:srgbClr val="DA767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2" name="Vega Alta">
              <a:extLst>
                <a:ext uri="{FF2B5EF4-FFF2-40B4-BE49-F238E27FC236}">
                  <a16:creationId xmlns:a16="http://schemas.microsoft.com/office/drawing/2014/main" id="{A1D7B2A7-F014-7F0E-075C-F39183279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739" y="151320"/>
              <a:ext cx="379432" cy="769570"/>
            </a:xfrm>
            <a:custGeom>
              <a:avLst/>
              <a:gdLst>
                <a:gd name="T0" fmla="*/ 142 w 180"/>
                <a:gd name="T1" fmla="*/ 52 h 356"/>
                <a:gd name="T2" fmla="*/ 140 w 180"/>
                <a:gd name="T3" fmla="*/ 74 h 356"/>
                <a:gd name="T4" fmla="*/ 147 w 180"/>
                <a:gd name="T5" fmla="*/ 98 h 356"/>
                <a:gd name="T6" fmla="*/ 154 w 180"/>
                <a:gd name="T7" fmla="*/ 111 h 356"/>
                <a:gd name="T8" fmla="*/ 174 w 180"/>
                <a:gd name="T9" fmla="*/ 123 h 356"/>
                <a:gd name="T10" fmla="*/ 175 w 180"/>
                <a:gd name="T11" fmla="*/ 131 h 356"/>
                <a:gd name="T12" fmla="*/ 178 w 180"/>
                <a:gd name="T13" fmla="*/ 140 h 356"/>
                <a:gd name="T14" fmla="*/ 180 w 180"/>
                <a:gd name="T15" fmla="*/ 149 h 356"/>
                <a:gd name="T16" fmla="*/ 174 w 180"/>
                <a:gd name="T17" fmla="*/ 161 h 356"/>
                <a:gd name="T18" fmla="*/ 170 w 180"/>
                <a:gd name="T19" fmla="*/ 172 h 356"/>
                <a:gd name="T20" fmla="*/ 170 w 180"/>
                <a:gd name="T21" fmla="*/ 199 h 356"/>
                <a:gd name="T22" fmla="*/ 170 w 180"/>
                <a:gd name="T23" fmla="*/ 219 h 356"/>
                <a:gd name="T24" fmla="*/ 171 w 180"/>
                <a:gd name="T25" fmla="*/ 234 h 356"/>
                <a:gd name="T26" fmla="*/ 145 w 180"/>
                <a:gd name="T27" fmla="*/ 244 h 356"/>
                <a:gd name="T28" fmla="*/ 135 w 180"/>
                <a:gd name="T29" fmla="*/ 264 h 356"/>
                <a:gd name="T30" fmla="*/ 119 w 180"/>
                <a:gd name="T31" fmla="*/ 275 h 356"/>
                <a:gd name="T32" fmla="*/ 94 w 180"/>
                <a:gd name="T33" fmla="*/ 272 h 356"/>
                <a:gd name="T34" fmla="*/ 87 w 180"/>
                <a:gd name="T35" fmla="*/ 280 h 356"/>
                <a:gd name="T36" fmla="*/ 52 w 180"/>
                <a:gd name="T37" fmla="*/ 295 h 356"/>
                <a:gd name="T38" fmla="*/ 51 w 180"/>
                <a:gd name="T39" fmla="*/ 322 h 356"/>
                <a:gd name="T40" fmla="*/ 45 w 180"/>
                <a:gd name="T41" fmla="*/ 356 h 356"/>
                <a:gd name="T42" fmla="*/ 33 w 180"/>
                <a:gd name="T43" fmla="*/ 351 h 356"/>
                <a:gd name="T44" fmla="*/ 10 w 180"/>
                <a:gd name="T45" fmla="*/ 331 h 356"/>
                <a:gd name="T46" fmla="*/ 2 w 180"/>
                <a:gd name="T47" fmla="*/ 325 h 356"/>
                <a:gd name="T48" fmla="*/ 6 w 180"/>
                <a:gd name="T49" fmla="*/ 299 h 356"/>
                <a:gd name="T50" fmla="*/ 12 w 180"/>
                <a:gd name="T51" fmla="*/ 260 h 356"/>
                <a:gd name="T52" fmla="*/ 30 w 180"/>
                <a:gd name="T53" fmla="*/ 225 h 356"/>
                <a:gd name="T54" fmla="*/ 33 w 180"/>
                <a:gd name="T55" fmla="*/ 214 h 356"/>
                <a:gd name="T56" fmla="*/ 41 w 180"/>
                <a:gd name="T57" fmla="*/ 181 h 356"/>
                <a:gd name="T58" fmla="*/ 43 w 180"/>
                <a:gd name="T59" fmla="*/ 159 h 356"/>
                <a:gd name="T60" fmla="*/ 52 w 180"/>
                <a:gd name="T61" fmla="*/ 140 h 356"/>
                <a:gd name="T62" fmla="*/ 65 w 180"/>
                <a:gd name="T63" fmla="*/ 129 h 356"/>
                <a:gd name="T64" fmla="*/ 57 w 180"/>
                <a:gd name="T65" fmla="*/ 127 h 356"/>
                <a:gd name="T66" fmla="*/ 59 w 180"/>
                <a:gd name="T67" fmla="*/ 115 h 356"/>
                <a:gd name="T68" fmla="*/ 61 w 180"/>
                <a:gd name="T69" fmla="*/ 104 h 356"/>
                <a:gd name="T70" fmla="*/ 64 w 180"/>
                <a:gd name="T71" fmla="*/ 94 h 356"/>
                <a:gd name="T72" fmla="*/ 68 w 180"/>
                <a:gd name="T73" fmla="*/ 79 h 356"/>
                <a:gd name="T74" fmla="*/ 67 w 180"/>
                <a:gd name="T75" fmla="*/ 59 h 356"/>
                <a:gd name="T76" fmla="*/ 66 w 180"/>
                <a:gd name="T77" fmla="*/ 28 h 356"/>
                <a:gd name="T78" fmla="*/ 65 w 180"/>
                <a:gd name="T79" fmla="*/ 12 h 356"/>
                <a:gd name="T80" fmla="*/ 84 w 180"/>
                <a:gd name="T81" fmla="*/ 10 h 356"/>
                <a:gd name="T82" fmla="*/ 129 w 180"/>
                <a:gd name="T83" fmla="*/ 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356">
                  <a:moveTo>
                    <a:pt x="144" y="27"/>
                  </a:moveTo>
                  <a:lnTo>
                    <a:pt x="144" y="34"/>
                  </a:lnTo>
                  <a:lnTo>
                    <a:pt x="142" y="52"/>
                  </a:lnTo>
                  <a:lnTo>
                    <a:pt x="141" y="64"/>
                  </a:lnTo>
                  <a:lnTo>
                    <a:pt x="140" y="70"/>
                  </a:lnTo>
                  <a:lnTo>
                    <a:pt x="140" y="74"/>
                  </a:lnTo>
                  <a:lnTo>
                    <a:pt x="139" y="79"/>
                  </a:lnTo>
                  <a:lnTo>
                    <a:pt x="145" y="94"/>
                  </a:lnTo>
                  <a:lnTo>
                    <a:pt x="147" y="98"/>
                  </a:lnTo>
                  <a:lnTo>
                    <a:pt x="148" y="102"/>
                  </a:lnTo>
                  <a:lnTo>
                    <a:pt x="151" y="107"/>
                  </a:lnTo>
                  <a:lnTo>
                    <a:pt x="154" y="111"/>
                  </a:lnTo>
                  <a:lnTo>
                    <a:pt x="159" y="118"/>
                  </a:lnTo>
                  <a:lnTo>
                    <a:pt x="175" y="119"/>
                  </a:lnTo>
                  <a:lnTo>
                    <a:pt x="174" y="123"/>
                  </a:lnTo>
                  <a:lnTo>
                    <a:pt x="175" y="125"/>
                  </a:lnTo>
                  <a:lnTo>
                    <a:pt x="175" y="128"/>
                  </a:lnTo>
                  <a:lnTo>
                    <a:pt x="175" y="131"/>
                  </a:lnTo>
                  <a:lnTo>
                    <a:pt x="176" y="134"/>
                  </a:lnTo>
                  <a:lnTo>
                    <a:pt x="178" y="137"/>
                  </a:lnTo>
                  <a:lnTo>
                    <a:pt x="178" y="140"/>
                  </a:lnTo>
                  <a:lnTo>
                    <a:pt x="180" y="142"/>
                  </a:lnTo>
                  <a:lnTo>
                    <a:pt x="180" y="146"/>
                  </a:lnTo>
                  <a:lnTo>
                    <a:pt x="180" y="149"/>
                  </a:lnTo>
                  <a:lnTo>
                    <a:pt x="177" y="155"/>
                  </a:lnTo>
                  <a:lnTo>
                    <a:pt x="175" y="157"/>
                  </a:lnTo>
                  <a:lnTo>
                    <a:pt x="174" y="161"/>
                  </a:lnTo>
                  <a:lnTo>
                    <a:pt x="173" y="164"/>
                  </a:lnTo>
                  <a:lnTo>
                    <a:pt x="172" y="166"/>
                  </a:lnTo>
                  <a:lnTo>
                    <a:pt x="170" y="172"/>
                  </a:lnTo>
                  <a:lnTo>
                    <a:pt x="170" y="190"/>
                  </a:lnTo>
                  <a:lnTo>
                    <a:pt x="170" y="196"/>
                  </a:lnTo>
                  <a:lnTo>
                    <a:pt x="170" y="199"/>
                  </a:lnTo>
                  <a:lnTo>
                    <a:pt x="170" y="203"/>
                  </a:lnTo>
                  <a:lnTo>
                    <a:pt x="170" y="206"/>
                  </a:lnTo>
                  <a:lnTo>
                    <a:pt x="170" y="219"/>
                  </a:lnTo>
                  <a:lnTo>
                    <a:pt x="171" y="227"/>
                  </a:lnTo>
                  <a:lnTo>
                    <a:pt x="171" y="231"/>
                  </a:lnTo>
                  <a:lnTo>
                    <a:pt x="171" y="234"/>
                  </a:lnTo>
                  <a:lnTo>
                    <a:pt x="158" y="238"/>
                  </a:lnTo>
                  <a:lnTo>
                    <a:pt x="147" y="241"/>
                  </a:lnTo>
                  <a:lnTo>
                    <a:pt x="145" y="244"/>
                  </a:lnTo>
                  <a:lnTo>
                    <a:pt x="140" y="256"/>
                  </a:lnTo>
                  <a:lnTo>
                    <a:pt x="137" y="261"/>
                  </a:lnTo>
                  <a:lnTo>
                    <a:pt x="135" y="264"/>
                  </a:lnTo>
                  <a:lnTo>
                    <a:pt x="136" y="272"/>
                  </a:lnTo>
                  <a:lnTo>
                    <a:pt x="125" y="274"/>
                  </a:lnTo>
                  <a:lnTo>
                    <a:pt x="119" y="275"/>
                  </a:lnTo>
                  <a:lnTo>
                    <a:pt x="102" y="271"/>
                  </a:lnTo>
                  <a:lnTo>
                    <a:pt x="97" y="270"/>
                  </a:lnTo>
                  <a:lnTo>
                    <a:pt x="94" y="272"/>
                  </a:lnTo>
                  <a:lnTo>
                    <a:pt x="91" y="271"/>
                  </a:lnTo>
                  <a:lnTo>
                    <a:pt x="89" y="274"/>
                  </a:lnTo>
                  <a:lnTo>
                    <a:pt x="87" y="280"/>
                  </a:lnTo>
                  <a:lnTo>
                    <a:pt x="63" y="286"/>
                  </a:lnTo>
                  <a:lnTo>
                    <a:pt x="52" y="290"/>
                  </a:lnTo>
                  <a:lnTo>
                    <a:pt x="52" y="295"/>
                  </a:lnTo>
                  <a:lnTo>
                    <a:pt x="65" y="313"/>
                  </a:lnTo>
                  <a:lnTo>
                    <a:pt x="57" y="317"/>
                  </a:lnTo>
                  <a:lnTo>
                    <a:pt x="51" y="322"/>
                  </a:lnTo>
                  <a:lnTo>
                    <a:pt x="49" y="324"/>
                  </a:lnTo>
                  <a:lnTo>
                    <a:pt x="46" y="353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38" y="351"/>
                  </a:lnTo>
                  <a:lnTo>
                    <a:pt x="33" y="351"/>
                  </a:lnTo>
                  <a:lnTo>
                    <a:pt x="29" y="351"/>
                  </a:lnTo>
                  <a:lnTo>
                    <a:pt x="17" y="342"/>
                  </a:lnTo>
                  <a:lnTo>
                    <a:pt x="10" y="331"/>
                  </a:lnTo>
                  <a:lnTo>
                    <a:pt x="8" y="328"/>
                  </a:lnTo>
                  <a:lnTo>
                    <a:pt x="5" y="326"/>
                  </a:lnTo>
                  <a:lnTo>
                    <a:pt x="2" y="325"/>
                  </a:lnTo>
                  <a:lnTo>
                    <a:pt x="0" y="322"/>
                  </a:lnTo>
                  <a:lnTo>
                    <a:pt x="3" y="312"/>
                  </a:lnTo>
                  <a:lnTo>
                    <a:pt x="6" y="299"/>
                  </a:lnTo>
                  <a:lnTo>
                    <a:pt x="12" y="272"/>
                  </a:lnTo>
                  <a:lnTo>
                    <a:pt x="11" y="268"/>
                  </a:lnTo>
                  <a:lnTo>
                    <a:pt x="12" y="260"/>
                  </a:lnTo>
                  <a:lnTo>
                    <a:pt x="15" y="253"/>
                  </a:lnTo>
                  <a:lnTo>
                    <a:pt x="28" y="228"/>
                  </a:lnTo>
                  <a:lnTo>
                    <a:pt x="30" y="225"/>
                  </a:lnTo>
                  <a:lnTo>
                    <a:pt x="31" y="222"/>
                  </a:lnTo>
                  <a:lnTo>
                    <a:pt x="32" y="219"/>
                  </a:lnTo>
                  <a:lnTo>
                    <a:pt x="33" y="214"/>
                  </a:lnTo>
                  <a:lnTo>
                    <a:pt x="34" y="208"/>
                  </a:lnTo>
                  <a:lnTo>
                    <a:pt x="35" y="205"/>
                  </a:lnTo>
                  <a:lnTo>
                    <a:pt x="41" y="181"/>
                  </a:lnTo>
                  <a:lnTo>
                    <a:pt x="42" y="168"/>
                  </a:lnTo>
                  <a:lnTo>
                    <a:pt x="42" y="161"/>
                  </a:lnTo>
                  <a:lnTo>
                    <a:pt x="43" y="159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52" y="140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65" y="129"/>
                  </a:lnTo>
                  <a:lnTo>
                    <a:pt x="63" y="126"/>
                  </a:lnTo>
                  <a:lnTo>
                    <a:pt x="61" y="127"/>
                  </a:lnTo>
                  <a:lnTo>
                    <a:pt x="57" y="127"/>
                  </a:lnTo>
                  <a:lnTo>
                    <a:pt x="58" y="121"/>
                  </a:lnTo>
                  <a:lnTo>
                    <a:pt x="58" y="119"/>
                  </a:lnTo>
                  <a:lnTo>
                    <a:pt x="59" y="115"/>
                  </a:lnTo>
                  <a:lnTo>
                    <a:pt x="60" y="109"/>
                  </a:lnTo>
                  <a:lnTo>
                    <a:pt x="60" y="106"/>
                  </a:lnTo>
                  <a:lnTo>
                    <a:pt x="61" y="104"/>
                  </a:lnTo>
                  <a:lnTo>
                    <a:pt x="62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6" y="90"/>
                  </a:lnTo>
                  <a:lnTo>
                    <a:pt x="68" y="86"/>
                  </a:lnTo>
                  <a:lnTo>
                    <a:pt x="68" y="79"/>
                  </a:lnTo>
                  <a:lnTo>
                    <a:pt x="68" y="75"/>
                  </a:lnTo>
                  <a:lnTo>
                    <a:pt x="67" y="62"/>
                  </a:lnTo>
                  <a:lnTo>
                    <a:pt x="67" y="59"/>
                  </a:lnTo>
                  <a:lnTo>
                    <a:pt x="67" y="54"/>
                  </a:lnTo>
                  <a:lnTo>
                    <a:pt x="66" y="48"/>
                  </a:lnTo>
                  <a:lnTo>
                    <a:pt x="66" y="28"/>
                  </a:lnTo>
                  <a:lnTo>
                    <a:pt x="65" y="19"/>
                  </a:lnTo>
                  <a:lnTo>
                    <a:pt x="65" y="15"/>
                  </a:lnTo>
                  <a:lnTo>
                    <a:pt x="65" y="12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94" y="0"/>
                  </a:lnTo>
                  <a:lnTo>
                    <a:pt x="129" y="18"/>
                  </a:lnTo>
                  <a:lnTo>
                    <a:pt x="145" y="25"/>
                  </a:lnTo>
                  <a:lnTo>
                    <a:pt x="144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3" name="Vega Baja">
              <a:extLst>
                <a:ext uri="{FF2B5EF4-FFF2-40B4-BE49-F238E27FC236}">
                  <a16:creationId xmlns:a16="http://schemas.microsoft.com/office/drawing/2014/main" id="{D51DAE7A-04C0-C942-4B16-1CB2294F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252" y="108086"/>
              <a:ext cx="486938" cy="750116"/>
            </a:xfrm>
            <a:custGeom>
              <a:avLst/>
              <a:gdLst>
                <a:gd name="T0" fmla="*/ 34 w 231"/>
                <a:gd name="T1" fmla="*/ 284 h 347"/>
                <a:gd name="T2" fmla="*/ 48 w 231"/>
                <a:gd name="T3" fmla="*/ 282 h 347"/>
                <a:gd name="T4" fmla="*/ 72 w 231"/>
                <a:gd name="T5" fmla="*/ 277 h 347"/>
                <a:gd name="T6" fmla="*/ 82 w 231"/>
                <a:gd name="T7" fmla="*/ 285 h 347"/>
                <a:gd name="T8" fmla="*/ 96 w 231"/>
                <a:gd name="T9" fmla="*/ 295 h 347"/>
                <a:gd name="T10" fmla="*/ 121 w 231"/>
                <a:gd name="T11" fmla="*/ 282 h 347"/>
                <a:gd name="T12" fmla="*/ 136 w 231"/>
                <a:gd name="T13" fmla="*/ 303 h 347"/>
                <a:gd name="T14" fmla="*/ 136 w 231"/>
                <a:gd name="T15" fmla="*/ 325 h 347"/>
                <a:gd name="T16" fmla="*/ 150 w 231"/>
                <a:gd name="T17" fmla="*/ 347 h 347"/>
                <a:gd name="T18" fmla="*/ 162 w 231"/>
                <a:gd name="T19" fmla="*/ 342 h 347"/>
                <a:gd name="T20" fmla="*/ 174 w 231"/>
                <a:gd name="T21" fmla="*/ 292 h 347"/>
                <a:gd name="T22" fmla="*/ 177 w 231"/>
                <a:gd name="T23" fmla="*/ 273 h 347"/>
                <a:gd name="T24" fmla="*/ 193 w 231"/>
                <a:gd name="T25" fmla="*/ 242 h 347"/>
                <a:gd name="T26" fmla="*/ 196 w 231"/>
                <a:gd name="T27" fmla="*/ 228 h 347"/>
                <a:gd name="T28" fmla="*/ 204 w 231"/>
                <a:gd name="T29" fmla="*/ 188 h 347"/>
                <a:gd name="T30" fmla="*/ 205 w 231"/>
                <a:gd name="T31" fmla="*/ 172 h 347"/>
                <a:gd name="T32" fmla="*/ 229 w 231"/>
                <a:gd name="T33" fmla="*/ 152 h 347"/>
                <a:gd name="T34" fmla="*/ 225 w 231"/>
                <a:gd name="T35" fmla="*/ 146 h 347"/>
                <a:gd name="T36" fmla="*/ 220 w 231"/>
                <a:gd name="T37" fmla="*/ 141 h 347"/>
                <a:gd name="T38" fmla="*/ 222 w 231"/>
                <a:gd name="T39" fmla="*/ 129 h 347"/>
                <a:gd name="T40" fmla="*/ 224 w 231"/>
                <a:gd name="T41" fmla="*/ 120 h 347"/>
                <a:gd name="T42" fmla="*/ 228 w 231"/>
                <a:gd name="T43" fmla="*/ 110 h 347"/>
                <a:gd name="T44" fmla="*/ 230 w 231"/>
                <a:gd name="T45" fmla="*/ 95 h 347"/>
                <a:gd name="T46" fmla="*/ 229 w 231"/>
                <a:gd name="T47" fmla="*/ 74 h 347"/>
                <a:gd name="T48" fmla="*/ 227 w 231"/>
                <a:gd name="T49" fmla="*/ 39 h 347"/>
                <a:gd name="T50" fmla="*/ 227 w 231"/>
                <a:gd name="T51" fmla="*/ 28 h 347"/>
                <a:gd name="T52" fmla="*/ 169 w 231"/>
                <a:gd name="T53" fmla="*/ 15 h 347"/>
                <a:gd name="T54" fmla="*/ 151 w 231"/>
                <a:gd name="T55" fmla="*/ 22 h 347"/>
                <a:gd name="T56" fmla="*/ 121 w 231"/>
                <a:gd name="T57" fmla="*/ 1 h 347"/>
                <a:gd name="T58" fmla="*/ 83 w 231"/>
                <a:gd name="T59" fmla="*/ 10 h 347"/>
                <a:gd name="T60" fmla="*/ 21 w 231"/>
                <a:gd name="T61" fmla="*/ 19 h 347"/>
                <a:gd name="T62" fmla="*/ 21 w 231"/>
                <a:gd name="T63" fmla="*/ 40 h 347"/>
                <a:gd name="T64" fmla="*/ 20 w 231"/>
                <a:gd name="T65" fmla="*/ 56 h 347"/>
                <a:gd name="T66" fmla="*/ 20 w 231"/>
                <a:gd name="T67" fmla="*/ 81 h 347"/>
                <a:gd name="T68" fmla="*/ 19 w 231"/>
                <a:gd name="T69" fmla="*/ 100 h 347"/>
                <a:gd name="T70" fmla="*/ 21 w 231"/>
                <a:gd name="T71" fmla="*/ 108 h 347"/>
                <a:gd name="T72" fmla="*/ 18 w 231"/>
                <a:gd name="T73" fmla="*/ 127 h 347"/>
                <a:gd name="T74" fmla="*/ 18 w 231"/>
                <a:gd name="T75" fmla="*/ 146 h 347"/>
                <a:gd name="T76" fmla="*/ 19 w 231"/>
                <a:gd name="T77" fmla="*/ 169 h 347"/>
                <a:gd name="T78" fmla="*/ 16 w 231"/>
                <a:gd name="T79" fmla="*/ 206 h 347"/>
                <a:gd name="T80" fmla="*/ 12 w 231"/>
                <a:gd name="T81" fmla="*/ 215 h 347"/>
                <a:gd name="T82" fmla="*/ 3 w 231"/>
                <a:gd name="T83" fmla="*/ 254 h 347"/>
                <a:gd name="T84" fmla="*/ 6 w 231"/>
                <a:gd name="T85" fmla="*/ 266 h 347"/>
                <a:gd name="T86" fmla="*/ 9 w 231"/>
                <a:gd name="T87" fmla="*/ 282 h 347"/>
                <a:gd name="T88" fmla="*/ 27 w 231"/>
                <a:gd name="T89" fmla="*/ 2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1" h="347">
                  <a:moveTo>
                    <a:pt x="27" y="284"/>
                  </a:moveTo>
                  <a:lnTo>
                    <a:pt x="31" y="284"/>
                  </a:lnTo>
                  <a:lnTo>
                    <a:pt x="34" y="284"/>
                  </a:lnTo>
                  <a:lnTo>
                    <a:pt x="40" y="285"/>
                  </a:lnTo>
                  <a:lnTo>
                    <a:pt x="44" y="285"/>
                  </a:lnTo>
                  <a:lnTo>
                    <a:pt x="48" y="282"/>
                  </a:lnTo>
                  <a:lnTo>
                    <a:pt x="55" y="273"/>
                  </a:lnTo>
                  <a:lnTo>
                    <a:pt x="71" y="269"/>
                  </a:lnTo>
                  <a:lnTo>
                    <a:pt x="72" y="277"/>
                  </a:lnTo>
                  <a:lnTo>
                    <a:pt x="74" y="279"/>
                  </a:lnTo>
                  <a:lnTo>
                    <a:pt x="77" y="281"/>
                  </a:lnTo>
                  <a:lnTo>
                    <a:pt x="82" y="285"/>
                  </a:lnTo>
                  <a:lnTo>
                    <a:pt x="85" y="287"/>
                  </a:lnTo>
                  <a:lnTo>
                    <a:pt x="89" y="290"/>
                  </a:lnTo>
                  <a:lnTo>
                    <a:pt x="96" y="295"/>
                  </a:lnTo>
                  <a:lnTo>
                    <a:pt x="100" y="297"/>
                  </a:lnTo>
                  <a:lnTo>
                    <a:pt x="108" y="301"/>
                  </a:lnTo>
                  <a:lnTo>
                    <a:pt x="121" y="282"/>
                  </a:lnTo>
                  <a:lnTo>
                    <a:pt x="124" y="288"/>
                  </a:lnTo>
                  <a:lnTo>
                    <a:pt x="131" y="298"/>
                  </a:lnTo>
                  <a:lnTo>
                    <a:pt x="136" y="303"/>
                  </a:lnTo>
                  <a:lnTo>
                    <a:pt x="135" y="305"/>
                  </a:lnTo>
                  <a:lnTo>
                    <a:pt x="136" y="318"/>
                  </a:lnTo>
                  <a:lnTo>
                    <a:pt x="136" y="325"/>
                  </a:lnTo>
                  <a:lnTo>
                    <a:pt x="139" y="330"/>
                  </a:lnTo>
                  <a:lnTo>
                    <a:pt x="143" y="344"/>
                  </a:lnTo>
                  <a:lnTo>
                    <a:pt x="150" y="347"/>
                  </a:lnTo>
                  <a:lnTo>
                    <a:pt x="161" y="347"/>
                  </a:lnTo>
                  <a:lnTo>
                    <a:pt x="164" y="345"/>
                  </a:lnTo>
                  <a:lnTo>
                    <a:pt x="162" y="342"/>
                  </a:lnTo>
                  <a:lnTo>
                    <a:pt x="165" y="332"/>
                  </a:lnTo>
                  <a:lnTo>
                    <a:pt x="168" y="319"/>
                  </a:lnTo>
                  <a:lnTo>
                    <a:pt x="174" y="292"/>
                  </a:lnTo>
                  <a:lnTo>
                    <a:pt x="173" y="288"/>
                  </a:lnTo>
                  <a:lnTo>
                    <a:pt x="174" y="280"/>
                  </a:lnTo>
                  <a:lnTo>
                    <a:pt x="177" y="273"/>
                  </a:lnTo>
                  <a:lnTo>
                    <a:pt x="190" y="248"/>
                  </a:lnTo>
                  <a:lnTo>
                    <a:pt x="192" y="245"/>
                  </a:lnTo>
                  <a:lnTo>
                    <a:pt x="193" y="242"/>
                  </a:lnTo>
                  <a:lnTo>
                    <a:pt x="194" y="239"/>
                  </a:lnTo>
                  <a:lnTo>
                    <a:pt x="195" y="234"/>
                  </a:lnTo>
                  <a:lnTo>
                    <a:pt x="196" y="228"/>
                  </a:lnTo>
                  <a:lnTo>
                    <a:pt x="197" y="225"/>
                  </a:lnTo>
                  <a:lnTo>
                    <a:pt x="203" y="201"/>
                  </a:lnTo>
                  <a:lnTo>
                    <a:pt x="204" y="188"/>
                  </a:lnTo>
                  <a:lnTo>
                    <a:pt x="204" y="181"/>
                  </a:lnTo>
                  <a:lnTo>
                    <a:pt x="205" y="179"/>
                  </a:lnTo>
                  <a:lnTo>
                    <a:pt x="205" y="172"/>
                  </a:lnTo>
                  <a:lnTo>
                    <a:pt x="206" y="168"/>
                  </a:lnTo>
                  <a:lnTo>
                    <a:pt x="214" y="160"/>
                  </a:lnTo>
                  <a:lnTo>
                    <a:pt x="229" y="152"/>
                  </a:lnTo>
                  <a:lnTo>
                    <a:pt x="231" y="150"/>
                  </a:lnTo>
                  <a:lnTo>
                    <a:pt x="227" y="149"/>
                  </a:lnTo>
                  <a:lnTo>
                    <a:pt x="225" y="146"/>
                  </a:lnTo>
                  <a:lnTo>
                    <a:pt x="223" y="147"/>
                  </a:lnTo>
                  <a:lnTo>
                    <a:pt x="219" y="147"/>
                  </a:lnTo>
                  <a:lnTo>
                    <a:pt x="220" y="141"/>
                  </a:lnTo>
                  <a:lnTo>
                    <a:pt x="220" y="139"/>
                  </a:lnTo>
                  <a:lnTo>
                    <a:pt x="221" y="135"/>
                  </a:lnTo>
                  <a:lnTo>
                    <a:pt x="222" y="129"/>
                  </a:lnTo>
                  <a:lnTo>
                    <a:pt x="222" y="126"/>
                  </a:lnTo>
                  <a:lnTo>
                    <a:pt x="223" y="124"/>
                  </a:lnTo>
                  <a:lnTo>
                    <a:pt x="224" y="120"/>
                  </a:lnTo>
                  <a:lnTo>
                    <a:pt x="225" y="117"/>
                  </a:lnTo>
                  <a:lnTo>
                    <a:pt x="226" y="114"/>
                  </a:lnTo>
                  <a:lnTo>
                    <a:pt x="228" y="110"/>
                  </a:lnTo>
                  <a:lnTo>
                    <a:pt x="230" y="106"/>
                  </a:lnTo>
                  <a:lnTo>
                    <a:pt x="230" y="99"/>
                  </a:lnTo>
                  <a:lnTo>
                    <a:pt x="230" y="95"/>
                  </a:lnTo>
                  <a:lnTo>
                    <a:pt x="229" y="82"/>
                  </a:lnTo>
                  <a:lnTo>
                    <a:pt x="229" y="79"/>
                  </a:lnTo>
                  <a:lnTo>
                    <a:pt x="229" y="74"/>
                  </a:lnTo>
                  <a:lnTo>
                    <a:pt x="228" y="68"/>
                  </a:lnTo>
                  <a:lnTo>
                    <a:pt x="228" y="48"/>
                  </a:lnTo>
                  <a:lnTo>
                    <a:pt x="227" y="39"/>
                  </a:lnTo>
                  <a:lnTo>
                    <a:pt x="227" y="35"/>
                  </a:ln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196" y="21"/>
                  </a:lnTo>
                  <a:lnTo>
                    <a:pt x="169" y="15"/>
                  </a:lnTo>
                  <a:lnTo>
                    <a:pt x="161" y="11"/>
                  </a:lnTo>
                  <a:lnTo>
                    <a:pt x="159" y="18"/>
                  </a:lnTo>
                  <a:lnTo>
                    <a:pt x="151" y="22"/>
                  </a:lnTo>
                  <a:lnTo>
                    <a:pt x="121" y="7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2" y="10"/>
                  </a:lnTo>
                  <a:lnTo>
                    <a:pt x="83" y="10"/>
                  </a:lnTo>
                  <a:lnTo>
                    <a:pt x="71" y="14"/>
                  </a:lnTo>
                  <a:lnTo>
                    <a:pt x="63" y="12"/>
                  </a:lnTo>
                  <a:lnTo>
                    <a:pt x="21" y="1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20" y="63"/>
                  </a:lnTo>
                  <a:lnTo>
                    <a:pt x="20" y="74"/>
                  </a:lnTo>
                  <a:lnTo>
                    <a:pt x="20" y="81"/>
                  </a:lnTo>
                  <a:lnTo>
                    <a:pt x="19" y="93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9" y="106"/>
                  </a:lnTo>
                  <a:lnTo>
                    <a:pt x="21" y="108"/>
                  </a:lnTo>
                  <a:lnTo>
                    <a:pt x="22" y="119"/>
                  </a:lnTo>
                  <a:lnTo>
                    <a:pt x="21" y="123"/>
                  </a:lnTo>
                  <a:lnTo>
                    <a:pt x="18" y="127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65"/>
                  </a:lnTo>
                  <a:lnTo>
                    <a:pt x="19" y="169"/>
                  </a:lnTo>
                  <a:lnTo>
                    <a:pt x="19" y="180"/>
                  </a:lnTo>
                  <a:lnTo>
                    <a:pt x="20" y="193"/>
                  </a:lnTo>
                  <a:lnTo>
                    <a:pt x="16" y="206"/>
                  </a:lnTo>
                  <a:lnTo>
                    <a:pt x="15" y="209"/>
                  </a:lnTo>
                  <a:lnTo>
                    <a:pt x="14" y="212"/>
                  </a:lnTo>
                  <a:lnTo>
                    <a:pt x="12" y="215"/>
                  </a:lnTo>
                  <a:lnTo>
                    <a:pt x="4" y="230"/>
                  </a:lnTo>
                  <a:lnTo>
                    <a:pt x="0" y="237"/>
                  </a:lnTo>
                  <a:lnTo>
                    <a:pt x="3" y="254"/>
                  </a:lnTo>
                  <a:lnTo>
                    <a:pt x="5" y="258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6" y="276"/>
                  </a:lnTo>
                  <a:lnTo>
                    <a:pt x="9" y="282"/>
                  </a:lnTo>
                  <a:lnTo>
                    <a:pt x="16" y="282"/>
                  </a:lnTo>
                  <a:lnTo>
                    <a:pt x="23" y="282"/>
                  </a:lnTo>
                  <a:lnTo>
                    <a:pt x="27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E4E4"/>
                </a:gs>
                <a:gs pos="100000">
                  <a:srgbClr val="FEE4E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4" name="Vieques">
              <a:extLst>
                <a:ext uri="{FF2B5EF4-FFF2-40B4-BE49-F238E27FC236}">
                  <a16:creationId xmlns:a16="http://schemas.microsoft.com/office/drawing/2014/main" id="{6B1A4555-AA3F-1D19-D4B3-70E8D44FD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700" y="1763959"/>
              <a:ext cx="1446058" cy="399918"/>
            </a:xfrm>
            <a:custGeom>
              <a:avLst/>
              <a:gdLst>
                <a:gd name="T0" fmla="*/ 172 w 686"/>
                <a:gd name="T1" fmla="*/ 58 h 185"/>
                <a:gd name="T2" fmla="*/ 150 w 686"/>
                <a:gd name="T3" fmla="*/ 46 h 185"/>
                <a:gd name="T4" fmla="*/ 152 w 686"/>
                <a:gd name="T5" fmla="*/ 68 h 185"/>
                <a:gd name="T6" fmla="*/ 127 w 686"/>
                <a:gd name="T7" fmla="*/ 78 h 185"/>
                <a:gd name="T8" fmla="*/ 91 w 686"/>
                <a:gd name="T9" fmla="*/ 92 h 185"/>
                <a:gd name="T10" fmla="*/ 36 w 686"/>
                <a:gd name="T11" fmla="*/ 96 h 185"/>
                <a:gd name="T12" fmla="*/ 6 w 686"/>
                <a:gd name="T13" fmla="*/ 113 h 185"/>
                <a:gd name="T14" fmla="*/ 16 w 686"/>
                <a:gd name="T15" fmla="*/ 145 h 185"/>
                <a:gd name="T16" fmla="*/ 51 w 686"/>
                <a:gd name="T17" fmla="*/ 176 h 185"/>
                <a:gd name="T18" fmla="*/ 86 w 686"/>
                <a:gd name="T19" fmla="*/ 185 h 185"/>
                <a:gd name="T20" fmla="*/ 176 w 686"/>
                <a:gd name="T21" fmla="*/ 159 h 185"/>
                <a:gd name="T22" fmla="*/ 193 w 686"/>
                <a:gd name="T23" fmla="*/ 154 h 185"/>
                <a:gd name="T24" fmla="*/ 205 w 686"/>
                <a:gd name="T25" fmla="*/ 155 h 185"/>
                <a:gd name="T26" fmla="*/ 218 w 686"/>
                <a:gd name="T27" fmla="*/ 152 h 185"/>
                <a:gd name="T28" fmla="*/ 238 w 686"/>
                <a:gd name="T29" fmla="*/ 153 h 185"/>
                <a:gd name="T30" fmla="*/ 252 w 686"/>
                <a:gd name="T31" fmla="*/ 159 h 185"/>
                <a:gd name="T32" fmla="*/ 287 w 686"/>
                <a:gd name="T33" fmla="*/ 172 h 185"/>
                <a:gd name="T34" fmla="*/ 298 w 686"/>
                <a:gd name="T35" fmla="*/ 171 h 185"/>
                <a:gd name="T36" fmla="*/ 311 w 686"/>
                <a:gd name="T37" fmla="*/ 160 h 185"/>
                <a:gd name="T38" fmla="*/ 294 w 686"/>
                <a:gd name="T39" fmla="*/ 142 h 185"/>
                <a:gd name="T40" fmla="*/ 318 w 686"/>
                <a:gd name="T41" fmla="*/ 134 h 185"/>
                <a:gd name="T42" fmla="*/ 322 w 686"/>
                <a:gd name="T43" fmla="*/ 161 h 185"/>
                <a:gd name="T44" fmla="*/ 359 w 686"/>
                <a:gd name="T45" fmla="*/ 143 h 185"/>
                <a:gd name="T46" fmla="*/ 349 w 686"/>
                <a:gd name="T47" fmla="*/ 113 h 185"/>
                <a:gd name="T48" fmla="*/ 355 w 686"/>
                <a:gd name="T49" fmla="*/ 121 h 185"/>
                <a:gd name="T50" fmla="*/ 361 w 686"/>
                <a:gd name="T51" fmla="*/ 138 h 185"/>
                <a:gd name="T52" fmla="*/ 370 w 686"/>
                <a:gd name="T53" fmla="*/ 136 h 185"/>
                <a:gd name="T54" fmla="*/ 382 w 686"/>
                <a:gd name="T55" fmla="*/ 128 h 185"/>
                <a:gd name="T56" fmla="*/ 397 w 686"/>
                <a:gd name="T57" fmla="*/ 122 h 185"/>
                <a:gd name="T58" fmla="*/ 410 w 686"/>
                <a:gd name="T59" fmla="*/ 122 h 185"/>
                <a:gd name="T60" fmla="*/ 426 w 686"/>
                <a:gd name="T61" fmla="*/ 125 h 185"/>
                <a:gd name="T62" fmla="*/ 460 w 686"/>
                <a:gd name="T63" fmla="*/ 123 h 185"/>
                <a:gd name="T64" fmla="*/ 473 w 686"/>
                <a:gd name="T65" fmla="*/ 104 h 185"/>
                <a:gd name="T66" fmla="*/ 468 w 686"/>
                <a:gd name="T67" fmla="*/ 88 h 185"/>
                <a:gd name="T68" fmla="*/ 497 w 686"/>
                <a:gd name="T69" fmla="*/ 71 h 185"/>
                <a:gd name="T70" fmla="*/ 529 w 686"/>
                <a:gd name="T71" fmla="*/ 89 h 185"/>
                <a:gd name="T72" fmla="*/ 547 w 686"/>
                <a:gd name="T73" fmla="*/ 95 h 185"/>
                <a:gd name="T74" fmla="*/ 519 w 686"/>
                <a:gd name="T75" fmla="*/ 110 h 185"/>
                <a:gd name="T76" fmla="*/ 532 w 686"/>
                <a:gd name="T77" fmla="*/ 117 h 185"/>
                <a:gd name="T78" fmla="*/ 543 w 686"/>
                <a:gd name="T79" fmla="*/ 116 h 185"/>
                <a:gd name="T80" fmla="*/ 549 w 686"/>
                <a:gd name="T81" fmla="*/ 110 h 185"/>
                <a:gd name="T82" fmla="*/ 562 w 686"/>
                <a:gd name="T83" fmla="*/ 102 h 185"/>
                <a:gd name="T84" fmla="*/ 575 w 686"/>
                <a:gd name="T85" fmla="*/ 89 h 185"/>
                <a:gd name="T86" fmla="*/ 624 w 686"/>
                <a:gd name="T87" fmla="*/ 77 h 185"/>
                <a:gd name="T88" fmla="*/ 681 w 686"/>
                <a:gd name="T89" fmla="*/ 66 h 185"/>
                <a:gd name="T90" fmla="*/ 684 w 686"/>
                <a:gd name="T91" fmla="*/ 47 h 185"/>
                <a:gd name="T92" fmla="*/ 510 w 686"/>
                <a:gd name="T93" fmla="*/ 14 h 185"/>
                <a:gd name="T94" fmla="*/ 468 w 686"/>
                <a:gd name="T95" fmla="*/ 10 h 185"/>
                <a:gd name="T96" fmla="*/ 429 w 686"/>
                <a:gd name="T97" fmla="*/ 0 h 185"/>
                <a:gd name="T98" fmla="*/ 385 w 686"/>
                <a:gd name="T99" fmla="*/ 3 h 185"/>
                <a:gd name="T100" fmla="*/ 338 w 686"/>
                <a:gd name="T101" fmla="*/ 9 h 185"/>
                <a:gd name="T102" fmla="*/ 315 w 686"/>
                <a:gd name="T103" fmla="*/ 13 h 185"/>
                <a:gd name="T104" fmla="*/ 310 w 686"/>
                <a:gd name="T105" fmla="*/ 26 h 185"/>
                <a:gd name="T106" fmla="*/ 300 w 686"/>
                <a:gd name="T107" fmla="*/ 34 h 185"/>
                <a:gd name="T108" fmla="*/ 289 w 686"/>
                <a:gd name="T109" fmla="*/ 37 h 185"/>
                <a:gd name="T110" fmla="*/ 278 w 686"/>
                <a:gd name="T111" fmla="*/ 36 h 185"/>
                <a:gd name="T112" fmla="*/ 247 w 686"/>
                <a:gd name="T113" fmla="*/ 43 h 185"/>
                <a:gd name="T114" fmla="*/ 227 w 686"/>
                <a:gd name="T115" fmla="*/ 49 h 185"/>
                <a:gd name="T116" fmla="*/ 203 w 686"/>
                <a:gd name="T117" fmla="*/ 59 h 185"/>
                <a:gd name="T118" fmla="*/ 185 w 686"/>
                <a:gd name="T119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6" h="185">
                  <a:moveTo>
                    <a:pt x="179" y="59"/>
                  </a:moveTo>
                  <a:lnTo>
                    <a:pt x="172" y="58"/>
                  </a:lnTo>
                  <a:lnTo>
                    <a:pt x="148" y="31"/>
                  </a:lnTo>
                  <a:lnTo>
                    <a:pt x="150" y="46"/>
                  </a:lnTo>
                  <a:lnTo>
                    <a:pt x="150" y="49"/>
                  </a:lnTo>
                  <a:lnTo>
                    <a:pt x="152" y="68"/>
                  </a:lnTo>
                  <a:lnTo>
                    <a:pt x="138" y="77"/>
                  </a:lnTo>
                  <a:lnTo>
                    <a:pt x="127" y="78"/>
                  </a:lnTo>
                  <a:lnTo>
                    <a:pt x="104" y="86"/>
                  </a:lnTo>
                  <a:lnTo>
                    <a:pt x="91" y="92"/>
                  </a:lnTo>
                  <a:lnTo>
                    <a:pt x="60" y="97"/>
                  </a:lnTo>
                  <a:lnTo>
                    <a:pt x="36" y="96"/>
                  </a:lnTo>
                  <a:lnTo>
                    <a:pt x="0" y="97"/>
                  </a:lnTo>
                  <a:lnTo>
                    <a:pt x="6" y="113"/>
                  </a:lnTo>
                  <a:lnTo>
                    <a:pt x="2" y="134"/>
                  </a:lnTo>
                  <a:lnTo>
                    <a:pt x="16" y="145"/>
                  </a:lnTo>
                  <a:lnTo>
                    <a:pt x="47" y="175"/>
                  </a:lnTo>
                  <a:lnTo>
                    <a:pt x="51" y="176"/>
                  </a:lnTo>
                  <a:lnTo>
                    <a:pt x="64" y="178"/>
                  </a:lnTo>
                  <a:lnTo>
                    <a:pt x="86" y="185"/>
                  </a:lnTo>
                  <a:lnTo>
                    <a:pt x="150" y="167"/>
                  </a:lnTo>
                  <a:lnTo>
                    <a:pt x="176" y="159"/>
                  </a:lnTo>
                  <a:lnTo>
                    <a:pt x="184" y="157"/>
                  </a:lnTo>
                  <a:lnTo>
                    <a:pt x="193" y="154"/>
                  </a:lnTo>
                  <a:lnTo>
                    <a:pt x="199" y="152"/>
                  </a:lnTo>
                  <a:lnTo>
                    <a:pt x="205" y="155"/>
                  </a:lnTo>
                  <a:lnTo>
                    <a:pt x="213" y="153"/>
                  </a:lnTo>
                  <a:lnTo>
                    <a:pt x="218" y="152"/>
                  </a:lnTo>
                  <a:lnTo>
                    <a:pt x="222" y="150"/>
                  </a:lnTo>
                  <a:lnTo>
                    <a:pt x="238" y="153"/>
                  </a:lnTo>
                  <a:lnTo>
                    <a:pt x="245" y="156"/>
                  </a:lnTo>
                  <a:lnTo>
                    <a:pt x="252" y="159"/>
                  </a:lnTo>
                  <a:lnTo>
                    <a:pt x="279" y="169"/>
                  </a:lnTo>
                  <a:lnTo>
                    <a:pt x="287" y="172"/>
                  </a:lnTo>
                  <a:lnTo>
                    <a:pt x="293" y="173"/>
                  </a:lnTo>
                  <a:lnTo>
                    <a:pt x="298" y="171"/>
                  </a:lnTo>
                  <a:lnTo>
                    <a:pt x="306" y="163"/>
                  </a:lnTo>
                  <a:lnTo>
                    <a:pt x="311" y="160"/>
                  </a:lnTo>
                  <a:lnTo>
                    <a:pt x="312" y="154"/>
                  </a:lnTo>
                  <a:lnTo>
                    <a:pt x="294" y="142"/>
                  </a:lnTo>
                  <a:lnTo>
                    <a:pt x="299" y="132"/>
                  </a:lnTo>
                  <a:lnTo>
                    <a:pt x="318" y="134"/>
                  </a:lnTo>
                  <a:lnTo>
                    <a:pt x="319" y="158"/>
                  </a:lnTo>
                  <a:lnTo>
                    <a:pt x="322" y="161"/>
                  </a:lnTo>
                  <a:lnTo>
                    <a:pt x="339" y="156"/>
                  </a:lnTo>
                  <a:lnTo>
                    <a:pt x="359" y="143"/>
                  </a:lnTo>
                  <a:lnTo>
                    <a:pt x="341" y="114"/>
                  </a:lnTo>
                  <a:lnTo>
                    <a:pt x="349" y="113"/>
                  </a:lnTo>
                  <a:lnTo>
                    <a:pt x="356" y="118"/>
                  </a:lnTo>
                  <a:lnTo>
                    <a:pt x="355" y="121"/>
                  </a:lnTo>
                  <a:lnTo>
                    <a:pt x="355" y="125"/>
                  </a:lnTo>
                  <a:lnTo>
                    <a:pt x="361" y="138"/>
                  </a:lnTo>
                  <a:lnTo>
                    <a:pt x="366" y="139"/>
                  </a:lnTo>
                  <a:lnTo>
                    <a:pt x="370" y="136"/>
                  </a:lnTo>
                  <a:lnTo>
                    <a:pt x="371" y="125"/>
                  </a:lnTo>
                  <a:lnTo>
                    <a:pt x="382" y="128"/>
                  </a:lnTo>
                  <a:lnTo>
                    <a:pt x="392" y="124"/>
                  </a:lnTo>
                  <a:lnTo>
                    <a:pt x="397" y="122"/>
                  </a:lnTo>
                  <a:lnTo>
                    <a:pt x="402" y="122"/>
                  </a:lnTo>
                  <a:lnTo>
                    <a:pt x="410" y="122"/>
                  </a:lnTo>
                  <a:lnTo>
                    <a:pt x="419" y="118"/>
                  </a:lnTo>
                  <a:lnTo>
                    <a:pt x="426" y="125"/>
                  </a:lnTo>
                  <a:lnTo>
                    <a:pt x="430" y="114"/>
                  </a:lnTo>
                  <a:lnTo>
                    <a:pt x="460" y="123"/>
                  </a:lnTo>
                  <a:lnTo>
                    <a:pt x="467" y="125"/>
                  </a:lnTo>
                  <a:lnTo>
                    <a:pt x="473" y="104"/>
                  </a:lnTo>
                  <a:lnTo>
                    <a:pt x="467" y="89"/>
                  </a:lnTo>
                  <a:lnTo>
                    <a:pt x="468" y="88"/>
                  </a:lnTo>
                  <a:lnTo>
                    <a:pt x="490" y="95"/>
                  </a:lnTo>
                  <a:lnTo>
                    <a:pt x="497" y="71"/>
                  </a:lnTo>
                  <a:lnTo>
                    <a:pt x="524" y="90"/>
                  </a:lnTo>
                  <a:lnTo>
                    <a:pt x="529" y="89"/>
                  </a:lnTo>
                  <a:lnTo>
                    <a:pt x="536" y="89"/>
                  </a:lnTo>
                  <a:lnTo>
                    <a:pt x="547" y="95"/>
                  </a:lnTo>
                  <a:lnTo>
                    <a:pt x="524" y="108"/>
                  </a:lnTo>
                  <a:lnTo>
                    <a:pt x="519" y="110"/>
                  </a:lnTo>
                  <a:lnTo>
                    <a:pt x="526" y="113"/>
                  </a:lnTo>
                  <a:lnTo>
                    <a:pt x="532" y="117"/>
                  </a:lnTo>
                  <a:lnTo>
                    <a:pt x="535" y="113"/>
                  </a:lnTo>
                  <a:lnTo>
                    <a:pt x="543" y="116"/>
                  </a:lnTo>
                  <a:lnTo>
                    <a:pt x="544" y="112"/>
                  </a:lnTo>
                  <a:lnTo>
                    <a:pt x="549" y="110"/>
                  </a:lnTo>
                  <a:lnTo>
                    <a:pt x="556" y="108"/>
                  </a:lnTo>
                  <a:lnTo>
                    <a:pt x="562" y="102"/>
                  </a:lnTo>
                  <a:lnTo>
                    <a:pt x="576" y="94"/>
                  </a:lnTo>
                  <a:lnTo>
                    <a:pt x="575" y="89"/>
                  </a:lnTo>
                  <a:lnTo>
                    <a:pt x="594" y="80"/>
                  </a:lnTo>
                  <a:lnTo>
                    <a:pt x="624" y="77"/>
                  </a:lnTo>
                  <a:lnTo>
                    <a:pt x="649" y="78"/>
                  </a:lnTo>
                  <a:lnTo>
                    <a:pt x="681" y="66"/>
                  </a:lnTo>
                  <a:lnTo>
                    <a:pt x="686" y="50"/>
                  </a:lnTo>
                  <a:lnTo>
                    <a:pt x="684" y="47"/>
                  </a:lnTo>
                  <a:lnTo>
                    <a:pt x="567" y="34"/>
                  </a:lnTo>
                  <a:lnTo>
                    <a:pt x="510" y="14"/>
                  </a:lnTo>
                  <a:lnTo>
                    <a:pt x="494" y="13"/>
                  </a:lnTo>
                  <a:lnTo>
                    <a:pt x="468" y="10"/>
                  </a:lnTo>
                  <a:lnTo>
                    <a:pt x="435" y="4"/>
                  </a:lnTo>
                  <a:lnTo>
                    <a:pt x="429" y="0"/>
                  </a:lnTo>
                  <a:lnTo>
                    <a:pt x="409" y="1"/>
                  </a:lnTo>
                  <a:lnTo>
                    <a:pt x="385" y="3"/>
                  </a:lnTo>
                  <a:lnTo>
                    <a:pt x="359" y="7"/>
                  </a:lnTo>
                  <a:lnTo>
                    <a:pt x="338" y="9"/>
                  </a:lnTo>
                  <a:lnTo>
                    <a:pt x="323" y="10"/>
                  </a:lnTo>
                  <a:lnTo>
                    <a:pt x="315" y="13"/>
                  </a:lnTo>
                  <a:lnTo>
                    <a:pt x="311" y="24"/>
                  </a:lnTo>
                  <a:lnTo>
                    <a:pt x="310" y="26"/>
                  </a:lnTo>
                  <a:lnTo>
                    <a:pt x="307" y="30"/>
                  </a:lnTo>
                  <a:lnTo>
                    <a:pt x="300" y="34"/>
                  </a:lnTo>
                  <a:lnTo>
                    <a:pt x="297" y="36"/>
                  </a:lnTo>
                  <a:lnTo>
                    <a:pt x="289" y="37"/>
                  </a:lnTo>
                  <a:lnTo>
                    <a:pt x="287" y="37"/>
                  </a:lnTo>
                  <a:lnTo>
                    <a:pt x="278" y="36"/>
                  </a:lnTo>
                  <a:lnTo>
                    <a:pt x="255" y="41"/>
                  </a:lnTo>
                  <a:lnTo>
                    <a:pt x="247" y="43"/>
                  </a:lnTo>
                  <a:lnTo>
                    <a:pt x="238" y="46"/>
                  </a:lnTo>
                  <a:lnTo>
                    <a:pt x="227" y="49"/>
                  </a:lnTo>
                  <a:lnTo>
                    <a:pt x="216" y="53"/>
                  </a:lnTo>
                  <a:lnTo>
                    <a:pt x="203" y="59"/>
                  </a:lnTo>
                  <a:lnTo>
                    <a:pt x="189" y="60"/>
                  </a:lnTo>
                  <a:lnTo>
                    <a:pt x="185" y="61"/>
                  </a:lnTo>
                  <a:lnTo>
                    <a:pt x="179" y="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5" name="Villalba">
              <a:extLst>
                <a:ext uri="{FF2B5EF4-FFF2-40B4-BE49-F238E27FC236}">
                  <a16:creationId xmlns:a16="http://schemas.microsoft.com/office/drawing/2014/main" id="{CA9685AD-8CCC-8812-AA4C-A322C4C3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063" y="1677491"/>
              <a:ext cx="537528" cy="488548"/>
            </a:xfrm>
            <a:custGeom>
              <a:avLst/>
              <a:gdLst>
                <a:gd name="T0" fmla="*/ 63 w 255"/>
                <a:gd name="T1" fmla="*/ 33 h 226"/>
                <a:gd name="T2" fmla="*/ 85 w 255"/>
                <a:gd name="T3" fmla="*/ 28 h 226"/>
                <a:gd name="T4" fmla="*/ 92 w 255"/>
                <a:gd name="T5" fmla="*/ 29 h 226"/>
                <a:gd name="T6" fmla="*/ 107 w 255"/>
                <a:gd name="T7" fmla="*/ 22 h 226"/>
                <a:gd name="T8" fmla="*/ 121 w 255"/>
                <a:gd name="T9" fmla="*/ 18 h 226"/>
                <a:gd name="T10" fmla="*/ 131 w 255"/>
                <a:gd name="T11" fmla="*/ 8 h 226"/>
                <a:gd name="T12" fmla="*/ 138 w 255"/>
                <a:gd name="T13" fmla="*/ 3 h 226"/>
                <a:gd name="T14" fmla="*/ 143 w 255"/>
                <a:gd name="T15" fmla="*/ 3 h 226"/>
                <a:gd name="T16" fmla="*/ 151 w 255"/>
                <a:gd name="T17" fmla="*/ 0 h 226"/>
                <a:gd name="T18" fmla="*/ 157 w 255"/>
                <a:gd name="T19" fmla="*/ 5 h 226"/>
                <a:gd name="T20" fmla="*/ 162 w 255"/>
                <a:gd name="T21" fmla="*/ 5 h 226"/>
                <a:gd name="T22" fmla="*/ 172 w 255"/>
                <a:gd name="T23" fmla="*/ 4 h 226"/>
                <a:gd name="T24" fmla="*/ 176 w 255"/>
                <a:gd name="T25" fmla="*/ 2 h 226"/>
                <a:gd name="T26" fmla="*/ 182 w 255"/>
                <a:gd name="T27" fmla="*/ 4 h 226"/>
                <a:gd name="T28" fmla="*/ 193 w 255"/>
                <a:gd name="T29" fmla="*/ 8 h 226"/>
                <a:gd name="T30" fmla="*/ 208 w 255"/>
                <a:gd name="T31" fmla="*/ 14 h 226"/>
                <a:gd name="T32" fmla="*/ 231 w 255"/>
                <a:gd name="T33" fmla="*/ 39 h 226"/>
                <a:gd name="T34" fmla="*/ 234 w 255"/>
                <a:gd name="T35" fmla="*/ 55 h 226"/>
                <a:gd name="T36" fmla="*/ 242 w 255"/>
                <a:gd name="T37" fmla="*/ 63 h 226"/>
                <a:gd name="T38" fmla="*/ 252 w 255"/>
                <a:gd name="T39" fmla="*/ 75 h 226"/>
                <a:gd name="T40" fmla="*/ 255 w 255"/>
                <a:gd name="T41" fmla="*/ 90 h 226"/>
                <a:gd name="T42" fmla="*/ 250 w 255"/>
                <a:gd name="T43" fmla="*/ 103 h 226"/>
                <a:gd name="T44" fmla="*/ 241 w 255"/>
                <a:gd name="T45" fmla="*/ 109 h 226"/>
                <a:gd name="T46" fmla="*/ 236 w 255"/>
                <a:gd name="T47" fmla="*/ 138 h 226"/>
                <a:gd name="T48" fmla="*/ 227 w 255"/>
                <a:gd name="T49" fmla="*/ 148 h 226"/>
                <a:gd name="T50" fmla="*/ 237 w 255"/>
                <a:gd name="T51" fmla="*/ 179 h 226"/>
                <a:gd name="T52" fmla="*/ 245 w 255"/>
                <a:gd name="T53" fmla="*/ 183 h 226"/>
                <a:gd name="T54" fmla="*/ 233 w 255"/>
                <a:gd name="T55" fmla="*/ 200 h 226"/>
                <a:gd name="T56" fmla="*/ 231 w 255"/>
                <a:gd name="T57" fmla="*/ 206 h 226"/>
                <a:gd name="T58" fmla="*/ 207 w 255"/>
                <a:gd name="T59" fmla="*/ 217 h 226"/>
                <a:gd name="T60" fmla="*/ 196 w 255"/>
                <a:gd name="T61" fmla="*/ 217 h 226"/>
                <a:gd name="T62" fmla="*/ 190 w 255"/>
                <a:gd name="T63" fmla="*/ 219 h 226"/>
                <a:gd name="T64" fmla="*/ 133 w 255"/>
                <a:gd name="T65" fmla="*/ 214 h 226"/>
                <a:gd name="T66" fmla="*/ 103 w 255"/>
                <a:gd name="T67" fmla="*/ 206 h 226"/>
                <a:gd name="T68" fmla="*/ 84 w 255"/>
                <a:gd name="T69" fmla="*/ 191 h 226"/>
                <a:gd name="T70" fmla="*/ 79 w 255"/>
                <a:gd name="T71" fmla="*/ 189 h 226"/>
                <a:gd name="T72" fmla="*/ 63 w 255"/>
                <a:gd name="T73" fmla="*/ 192 h 226"/>
                <a:gd name="T74" fmla="*/ 55 w 255"/>
                <a:gd name="T75" fmla="*/ 200 h 226"/>
                <a:gd name="T76" fmla="*/ 63 w 255"/>
                <a:gd name="T77" fmla="*/ 212 h 226"/>
                <a:gd name="T78" fmla="*/ 61 w 255"/>
                <a:gd name="T79" fmla="*/ 217 h 226"/>
                <a:gd name="T80" fmla="*/ 56 w 255"/>
                <a:gd name="T81" fmla="*/ 223 h 226"/>
                <a:gd name="T82" fmla="*/ 42 w 255"/>
                <a:gd name="T83" fmla="*/ 223 h 226"/>
                <a:gd name="T84" fmla="*/ 25 w 255"/>
                <a:gd name="T85" fmla="*/ 217 h 226"/>
                <a:gd name="T86" fmla="*/ 2 w 255"/>
                <a:gd name="T87" fmla="*/ 174 h 226"/>
                <a:gd name="T88" fmla="*/ 0 w 255"/>
                <a:gd name="T89" fmla="*/ 168 h 226"/>
                <a:gd name="T90" fmla="*/ 9 w 255"/>
                <a:gd name="T91" fmla="*/ 146 h 226"/>
                <a:gd name="T92" fmla="*/ 9 w 255"/>
                <a:gd name="T93" fmla="*/ 121 h 226"/>
                <a:gd name="T94" fmla="*/ 2 w 255"/>
                <a:gd name="T95" fmla="*/ 109 h 226"/>
                <a:gd name="T96" fmla="*/ 3 w 255"/>
                <a:gd name="T97" fmla="*/ 104 h 226"/>
                <a:gd name="T98" fmla="*/ 6 w 255"/>
                <a:gd name="T99" fmla="*/ 95 h 226"/>
                <a:gd name="T100" fmla="*/ 17 w 255"/>
                <a:gd name="T101" fmla="*/ 70 h 226"/>
                <a:gd name="T102" fmla="*/ 31 w 255"/>
                <a:gd name="T103" fmla="*/ 56 h 226"/>
                <a:gd name="T104" fmla="*/ 45 w 255"/>
                <a:gd name="T105" fmla="*/ 44 h 226"/>
                <a:gd name="T106" fmla="*/ 53 w 255"/>
                <a:gd name="T107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5" h="226">
                  <a:moveTo>
                    <a:pt x="56" y="35"/>
                  </a:moveTo>
                  <a:lnTo>
                    <a:pt x="63" y="33"/>
                  </a:lnTo>
                  <a:lnTo>
                    <a:pt x="75" y="29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2" y="29"/>
                  </a:lnTo>
                  <a:lnTo>
                    <a:pt x="105" y="24"/>
                  </a:lnTo>
                  <a:lnTo>
                    <a:pt x="107" y="22"/>
                  </a:lnTo>
                  <a:lnTo>
                    <a:pt x="120" y="21"/>
                  </a:lnTo>
                  <a:lnTo>
                    <a:pt x="121" y="18"/>
                  </a:lnTo>
                  <a:lnTo>
                    <a:pt x="128" y="16"/>
                  </a:lnTo>
                  <a:lnTo>
                    <a:pt x="131" y="8"/>
                  </a:lnTo>
                  <a:lnTo>
                    <a:pt x="135" y="4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4" y="4"/>
                  </a:lnTo>
                  <a:lnTo>
                    <a:pt x="157" y="5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6" y="5"/>
                  </a:lnTo>
                  <a:lnTo>
                    <a:pt x="172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80" y="3"/>
                  </a:lnTo>
                  <a:lnTo>
                    <a:pt x="182" y="4"/>
                  </a:lnTo>
                  <a:lnTo>
                    <a:pt x="185" y="6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208" y="14"/>
                  </a:lnTo>
                  <a:lnTo>
                    <a:pt x="231" y="36"/>
                  </a:lnTo>
                  <a:lnTo>
                    <a:pt x="231" y="39"/>
                  </a:lnTo>
                  <a:lnTo>
                    <a:pt x="230" y="51"/>
                  </a:lnTo>
                  <a:lnTo>
                    <a:pt x="234" y="55"/>
                  </a:lnTo>
                  <a:lnTo>
                    <a:pt x="237" y="57"/>
                  </a:lnTo>
                  <a:lnTo>
                    <a:pt x="242" y="63"/>
                  </a:lnTo>
                  <a:lnTo>
                    <a:pt x="250" y="72"/>
                  </a:lnTo>
                  <a:lnTo>
                    <a:pt x="252" y="75"/>
                  </a:lnTo>
                  <a:lnTo>
                    <a:pt x="253" y="80"/>
                  </a:lnTo>
                  <a:lnTo>
                    <a:pt x="255" y="90"/>
                  </a:lnTo>
                  <a:lnTo>
                    <a:pt x="251" y="92"/>
                  </a:lnTo>
                  <a:lnTo>
                    <a:pt x="250" y="103"/>
                  </a:lnTo>
                  <a:lnTo>
                    <a:pt x="244" y="108"/>
                  </a:lnTo>
                  <a:lnTo>
                    <a:pt x="241" y="109"/>
                  </a:lnTo>
                  <a:lnTo>
                    <a:pt x="237" y="126"/>
                  </a:lnTo>
                  <a:lnTo>
                    <a:pt x="236" y="138"/>
                  </a:lnTo>
                  <a:lnTo>
                    <a:pt x="229" y="144"/>
                  </a:lnTo>
                  <a:lnTo>
                    <a:pt x="227" y="148"/>
                  </a:lnTo>
                  <a:lnTo>
                    <a:pt x="234" y="166"/>
                  </a:lnTo>
                  <a:lnTo>
                    <a:pt x="237" y="179"/>
                  </a:lnTo>
                  <a:lnTo>
                    <a:pt x="240" y="181"/>
                  </a:lnTo>
                  <a:lnTo>
                    <a:pt x="245" y="183"/>
                  </a:lnTo>
                  <a:lnTo>
                    <a:pt x="239" y="196"/>
                  </a:lnTo>
                  <a:lnTo>
                    <a:pt x="233" y="200"/>
                  </a:lnTo>
                  <a:lnTo>
                    <a:pt x="231" y="203"/>
                  </a:lnTo>
                  <a:lnTo>
                    <a:pt x="231" y="206"/>
                  </a:lnTo>
                  <a:lnTo>
                    <a:pt x="228" y="223"/>
                  </a:lnTo>
                  <a:lnTo>
                    <a:pt x="207" y="217"/>
                  </a:lnTo>
                  <a:lnTo>
                    <a:pt x="201" y="218"/>
                  </a:lnTo>
                  <a:lnTo>
                    <a:pt x="196" y="217"/>
                  </a:lnTo>
                  <a:lnTo>
                    <a:pt x="193" y="219"/>
                  </a:lnTo>
                  <a:lnTo>
                    <a:pt x="190" y="219"/>
                  </a:lnTo>
                  <a:lnTo>
                    <a:pt x="172" y="225"/>
                  </a:lnTo>
                  <a:lnTo>
                    <a:pt x="133" y="214"/>
                  </a:lnTo>
                  <a:lnTo>
                    <a:pt x="109" y="209"/>
                  </a:lnTo>
                  <a:lnTo>
                    <a:pt x="103" y="206"/>
                  </a:lnTo>
                  <a:lnTo>
                    <a:pt x="89" y="193"/>
                  </a:lnTo>
                  <a:lnTo>
                    <a:pt x="84" y="191"/>
                  </a:lnTo>
                  <a:lnTo>
                    <a:pt x="85" y="187"/>
                  </a:lnTo>
                  <a:lnTo>
                    <a:pt x="79" y="189"/>
                  </a:lnTo>
                  <a:lnTo>
                    <a:pt x="74" y="190"/>
                  </a:lnTo>
                  <a:lnTo>
                    <a:pt x="63" y="192"/>
                  </a:lnTo>
                  <a:lnTo>
                    <a:pt x="55" y="197"/>
                  </a:lnTo>
                  <a:lnTo>
                    <a:pt x="55" y="200"/>
                  </a:lnTo>
                  <a:lnTo>
                    <a:pt x="61" y="208"/>
                  </a:lnTo>
                  <a:lnTo>
                    <a:pt x="63" y="212"/>
                  </a:lnTo>
                  <a:lnTo>
                    <a:pt x="63" y="214"/>
                  </a:lnTo>
                  <a:lnTo>
                    <a:pt x="61" y="217"/>
                  </a:lnTo>
                  <a:lnTo>
                    <a:pt x="58" y="221"/>
                  </a:lnTo>
                  <a:lnTo>
                    <a:pt x="56" y="223"/>
                  </a:lnTo>
                  <a:lnTo>
                    <a:pt x="51" y="226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25" y="217"/>
                  </a:lnTo>
                  <a:lnTo>
                    <a:pt x="4" y="183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8"/>
                  </a:lnTo>
                  <a:lnTo>
                    <a:pt x="8" y="154"/>
                  </a:lnTo>
                  <a:lnTo>
                    <a:pt x="9" y="146"/>
                  </a:lnTo>
                  <a:lnTo>
                    <a:pt x="14" y="131"/>
                  </a:lnTo>
                  <a:lnTo>
                    <a:pt x="9" y="121"/>
                  </a:lnTo>
                  <a:lnTo>
                    <a:pt x="7" y="118"/>
                  </a:lnTo>
                  <a:lnTo>
                    <a:pt x="2" y="109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7" y="88"/>
                  </a:lnTo>
                  <a:lnTo>
                    <a:pt x="17" y="70"/>
                  </a:lnTo>
                  <a:lnTo>
                    <a:pt x="17" y="64"/>
                  </a:lnTo>
                  <a:lnTo>
                    <a:pt x="31" y="56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7" y="43"/>
                  </a:lnTo>
                  <a:lnTo>
                    <a:pt x="53" y="38"/>
                  </a:lnTo>
                  <a:lnTo>
                    <a:pt x="56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6" name="Yabucoa">
              <a:extLst>
                <a:ext uri="{FF2B5EF4-FFF2-40B4-BE49-F238E27FC236}">
                  <a16:creationId xmlns:a16="http://schemas.microsoft.com/office/drawing/2014/main" id="{36DDEA3C-21DC-774C-984C-BC7C4EB3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069" y="1941220"/>
              <a:ext cx="1045546" cy="570693"/>
            </a:xfrm>
            <a:custGeom>
              <a:avLst/>
              <a:gdLst>
                <a:gd name="T0" fmla="*/ 340 w 496"/>
                <a:gd name="T1" fmla="*/ 236 h 264"/>
                <a:gd name="T2" fmla="*/ 313 w 496"/>
                <a:gd name="T3" fmla="*/ 237 h 264"/>
                <a:gd name="T4" fmla="*/ 299 w 496"/>
                <a:gd name="T5" fmla="*/ 235 h 264"/>
                <a:gd name="T6" fmla="*/ 241 w 496"/>
                <a:gd name="T7" fmla="*/ 209 h 264"/>
                <a:gd name="T8" fmla="*/ 228 w 496"/>
                <a:gd name="T9" fmla="*/ 213 h 264"/>
                <a:gd name="T10" fmla="*/ 215 w 496"/>
                <a:gd name="T11" fmla="*/ 211 h 264"/>
                <a:gd name="T12" fmla="*/ 159 w 496"/>
                <a:gd name="T13" fmla="*/ 196 h 264"/>
                <a:gd name="T14" fmla="*/ 127 w 496"/>
                <a:gd name="T15" fmla="*/ 180 h 264"/>
                <a:gd name="T16" fmla="*/ 108 w 496"/>
                <a:gd name="T17" fmla="*/ 164 h 264"/>
                <a:gd name="T18" fmla="*/ 82 w 496"/>
                <a:gd name="T19" fmla="*/ 157 h 264"/>
                <a:gd name="T20" fmla="*/ 58 w 496"/>
                <a:gd name="T21" fmla="*/ 153 h 264"/>
                <a:gd name="T22" fmla="*/ 44 w 496"/>
                <a:gd name="T23" fmla="*/ 152 h 264"/>
                <a:gd name="T24" fmla="*/ 5 w 496"/>
                <a:gd name="T25" fmla="*/ 137 h 264"/>
                <a:gd name="T26" fmla="*/ 1 w 496"/>
                <a:gd name="T27" fmla="*/ 117 h 264"/>
                <a:gd name="T28" fmla="*/ 25 w 496"/>
                <a:gd name="T29" fmla="*/ 101 h 264"/>
                <a:gd name="T30" fmla="*/ 46 w 496"/>
                <a:gd name="T31" fmla="*/ 83 h 264"/>
                <a:gd name="T32" fmla="*/ 62 w 496"/>
                <a:gd name="T33" fmla="*/ 85 h 264"/>
                <a:gd name="T34" fmla="*/ 99 w 496"/>
                <a:gd name="T35" fmla="*/ 85 h 264"/>
                <a:gd name="T36" fmla="*/ 127 w 496"/>
                <a:gd name="T37" fmla="*/ 79 h 264"/>
                <a:gd name="T38" fmla="*/ 140 w 496"/>
                <a:gd name="T39" fmla="*/ 76 h 264"/>
                <a:gd name="T40" fmla="*/ 156 w 496"/>
                <a:gd name="T41" fmla="*/ 85 h 264"/>
                <a:gd name="T42" fmla="*/ 175 w 496"/>
                <a:gd name="T43" fmla="*/ 75 h 264"/>
                <a:gd name="T44" fmla="*/ 182 w 496"/>
                <a:gd name="T45" fmla="*/ 61 h 264"/>
                <a:gd name="T46" fmla="*/ 199 w 496"/>
                <a:gd name="T47" fmla="*/ 45 h 264"/>
                <a:gd name="T48" fmla="*/ 195 w 496"/>
                <a:gd name="T49" fmla="*/ 32 h 264"/>
                <a:gd name="T50" fmla="*/ 194 w 496"/>
                <a:gd name="T51" fmla="*/ 14 h 264"/>
                <a:gd name="T52" fmla="*/ 213 w 496"/>
                <a:gd name="T53" fmla="*/ 10 h 264"/>
                <a:gd name="T54" fmla="*/ 236 w 496"/>
                <a:gd name="T55" fmla="*/ 2 h 264"/>
                <a:gd name="T56" fmla="*/ 255 w 496"/>
                <a:gd name="T57" fmla="*/ 3 h 264"/>
                <a:gd name="T58" fmla="*/ 267 w 496"/>
                <a:gd name="T59" fmla="*/ 5 h 264"/>
                <a:gd name="T60" fmla="*/ 279 w 496"/>
                <a:gd name="T61" fmla="*/ 11 h 264"/>
                <a:gd name="T62" fmla="*/ 293 w 496"/>
                <a:gd name="T63" fmla="*/ 8 h 264"/>
                <a:gd name="T64" fmla="*/ 306 w 496"/>
                <a:gd name="T65" fmla="*/ 18 h 264"/>
                <a:gd name="T66" fmla="*/ 313 w 496"/>
                <a:gd name="T67" fmla="*/ 26 h 264"/>
                <a:gd name="T68" fmla="*/ 321 w 496"/>
                <a:gd name="T69" fmla="*/ 33 h 264"/>
                <a:gd name="T70" fmla="*/ 329 w 496"/>
                <a:gd name="T71" fmla="*/ 41 h 264"/>
                <a:gd name="T72" fmla="*/ 339 w 496"/>
                <a:gd name="T73" fmla="*/ 37 h 264"/>
                <a:gd name="T74" fmla="*/ 345 w 496"/>
                <a:gd name="T75" fmla="*/ 29 h 264"/>
                <a:gd name="T76" fmla="*/ 359 w 496"/>
                <a:gd name="T77" fmla="*/ 20 h 264"/>
                <a:gd name="T78" fmla="*/ 370 w 496"/>
                <a:gd name="T79" fmla="*/ 19 h 264"/>
                <a:gd name="T80" fmla="*/ 379 w 496"/>
                <a:gd name="T81" fmla="*/ 24 h 264"/>
                <a:gd name="T82" fmla="*/ 384 w 496"/>
                <a:gd name="T83" fmla="*/ 32 h 264"/>
                <a:gd name="T84" fmla="*/ 386 w 496"/>
                <a:gd name="T85" fmla="*/ 38 h 264"/>
                <a:gd name="T86" fmla="*/ 378 w 496"/>
                <a:gd name="T87" fmla="*/ 49 h 264"/>
                <a:gd name="T88" fmla="*/ 375 w 496"/>
                <a:gd name="T89" fmla="*/ 62 h 264"/>
                <a:gd name="T90" fmla="*/ 391 w 496"/>
                <a:gd name="T91" fmla="*/ 73 h 264"/>
                <a:gd name="T92" fmla="*/ 401 w 496"/>
                <a:gd name="T93" fmla="*/ 81 h 264"/>
                <a:gd name="T94" fmla="*/ 418 w 496"/>
                <a:gd name="T95" fmla="*/ 91 h 264"/>
                <a:gd name="T96" fmla="*/ 435 w 496"/>
                <a:gd name="T97" fmla="*/ 95 h 264"/>
                <a:gd name="T98" fmla="*/ 450 w 496"/>
                <a:gd name="T99" fmla="*/ 96 h 264"/>
                <a:gd name="T100" fmla="*/ 454 w 496"/>
                <a:gd name="T101" fmla="*/ 107 h 264"/>
                <a:gd name="T102" fmla="*/ 462 w 496"/>
                <a:gd name="T103" fmla="*/ 120 h 264"/>
                <a:gd name="T104" fmla="*/ 475 w 496"/>
                <a:gd name="T105" fmla="*/ 128 h 264"/>
                <a:gd name="T106" fmla="*/ 492 w 496"/>
                <a:gd name="T107" fmla="*/ 130 h 264"/>
                <a:gd name="T108" fmla="*/ 482 w 496"/>
                <a:gd name="T109" fmla="*/ 153 h 264"/>
                <a:gd name="T110" fmla="*/ 420 w 496"/>
                <a:gd name="T111" fmla="*/ 164 h 264"/>
                <a:gd name="T112" fmla="*/ 409 w 496"/>
                <a:gd name="T113" fmla="*/ 185 h 264"/>
                <a:gd name="T114" fmla="*/ 415 w 496"/>
                <a:gd name="T115" fmla="*/ 220 h 264"/>
                <a:gd name="T116" fmla="*/ 384 w 496"/>
                <a:gd name="T117" fmla="*/ 253 h 264"/>
                <a:gd name="T118" fmla="*/ 353 w 496"/>
                <a:gd name="T119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6" h="264">
                  <a:moveTo>
                    <a:pt x="353" y="249"/>
                  </a:moveTo>
                  <a:lnTo>
                    <a:pt x="352" y="246"/>
                  </a:lnTo>
                  <a:lnTo>
                    <a:pt x="351" y="243"/>
                  </a:lnTo>
                  <a:lnTo>
                    <a:pt x="340" y="236"/>
                  </a:lnTo>
                  <a:lnTo>
                    <a:pt x="336" y="231"/>
                  </a:lnTo>
                  <a:lnTo>
                    <a:pt x="332" y="231"/>
                  </a:lnTo>
                  <a:lnTo>
                    <a:pt x="328" y="231"/>
                  </a:lnTo>
                  <a:lnTo>
                    <a:pt x="313" y="237"/>
                  </a:lnTo>
                  <a:lnTo>
                    <a:pt x="307" y="241"/>
                  </a:lnTo>
                  <a:lnTo>
                    <a:pt x="304" y="243"/>
                  </a:lnTo>
                  <a:lnTo>
                    <a:pt x="301" y="241"/>
                  </a:lnTo>
                  <a:lnTo>
                    <a:pt x="299" y="235"/>
                  </a:lnTo>
                  <a:lnTo>
                    <a:pt x="297" y="235"/>
                  </a:lnTo>
                  <a:lnTo>
                    <a:pt x="280" y="221"/>
                  </a:lnTo>
                  <a:lnTo>
                    <a:pt x="243" y="211"/>
                  </a:lnTo>
                  <a:lnTo>
                    <a:pt x="241" y="209"/>
                  </a:lnTo>
                  <a:lnTo>
                    <a:pt x="237" y="209"/>
                  </a:lnTo>
                  <a:lnTo>
                    <a:pt x="234" y="209"/>
                  </a:lnTo>
                  <a:lnTo>
                    <a:pt x="230" y="210"/>
                  </a:lnTo>
                  <a:lnTo>
                    <a:pt x="228" y="213"/>
                  </a:lnTo>
                  <a:lnTo>
                    <a:pt x="223" y="213"/>
                  </a:lnTo>
                  <a:lnTo>
                    <a:pt x="221" y="211"/>
                  </a:lnTo>
                  <a:lnTo>
                    <a:pt x="220" y="212"/>
                  </a:lnTo>
                  <a:lnTo>
                    <a:pt x="215" y="211"/>
                  </a:lnTo>
                  <a:lnTo>
                    <a:pt x="205" y="211"/>
                  </a:lnTo>
                  <a:lnTo>
                    <a:pt x="201" y="209"/>
                  </a:lnTo>
                  <a:lnTo>
                    <a:pt x="177" y="206"/>
                  </a:lnTo>
                  <a:lnTo>
                    <a:pt x="159" y="196"/>
                  </a:lnTo>
                  <a:lnTo>
                    <a:pt x="150" y="188"/>
                  </a:lnTo>
                  <a:lnTo>
                    <a:pt x="143" y="185"/>
                  </a:lnTo>
                  <a:lnTo>
                    <a:pt x="133" y="184"/>
                  </a:lnTo>
                  <a:lnTo>
                    <a:pt x="127" y="180"/>
                  </a:lnTo>
                  <a:lnTo>
                    <a:pt x="122" y="172"/>
                  </a:lnTo>
                  <a:lnTo>
                    <a:pt x="115" y="168"/>
                  </a:lnTo>
                  <a:lnTo>
                    <a:pt x="111" y="166"/>
                  </a:lnTo>
                  <a:lnTo>
                    <a:pt x="108" y="164"/>
                  </a:lnTo>
                  <a:lnTo>
                    <a:pt x="102" y="166"/>
                  </a:lnTo>
                  <a:lnTo>
                    <a:pt x="91" y="168"/>
                  </a:lnTo>
                  <a:lnTo>
                    <a:pt x="84" y="159"/>
                  </a:lnTo>
                  <a:lnTo>
                    <a:pt x="82" y="157"/>
                  </a:lnTo>
                  <a:lnTo>
                    <a:pt x="77" y="155"/>
                  </a:lnTo>
                  <a:lnTo>
                    <a:pt x="76" y="150"/>
                  </a:lnTo>
                  <a:lnTo>
                    <a:pt x="62" y="155"/>
                  </a:lnTo>
                  <a:lnTo>
                    <a:pt x="58" y="153"/>
                  </a:lnTo>
                  <a:lnTo>
                    <a:pt x="54" y="154"/>
                  </a:lnTo>
                  <a:lnTo>
                    <a:pt x="51" y="155"/>
                  </a:lnTo>
                  <a:lnTo>
                    <a:pt x="48" y="154"/>
                  </a:lnTo>
                  <a:lnTo>
                    <a:pt x="44" y="152"/>
                  </a:lnTo>
                  <a:lnTo>
                    <a:pt x="25" y="152"/>
                  </a:lnTo>
                  <a:lnTo>
                    <a:pt x="17" y="148"/>
                  </a:lnTo>
                  <a:lnTo>
                    <a:pt x="8" y="139"/>
                  </a:lnTo>
                  <a:lnTo>
                    <a:pt x="5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20"/>
                  </a:lnTo>
                  <a:lnTo>
                    <a:pt x="1" y="117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8" y="108"/>
                  </a:lnTo>
                  <a:lnTo>
                    <a:pt x="25" y="101"/>
                  </a:lnTo>
                  <a:lnTo>
                    <a:pt x="28" y="97"/>
                  </a:lnTo>
                  <a:lnTo>
                    <a:pt x="32" y="96"/>
                  </a:lnTo>
                  <a:lnTo>
                    <a:pt x="36" y="92"/>
                  </a:lnTo>
                  <a:lnTo>
                    <a:pt x="46" y="83"/>
                  </a:lnTo>
                  <a:lnTo>
                    <a:pt x="50" y="86"/>
                  </a:lnTo>
                  <a:lnTo>
                    <a:pt x="56" y="84"/>
                  </a:lnTo>
                  <a:lnTo>
                    <a:pt x="59" y="86"/>
                  </a:lnTo>
                  <a:lnTo>
                    <a:pt x="62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77" y="72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17" y="86"/>
                  </a:lnTo>
                  <a:lnTo>
                    <a:pt x="120" y="85"/>
                  </a:lnTo>
                  <a:lnTo>
                    <a:pt x="127" y="79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6" y="77"/>
                  </a:lnTo>
                  <a:lnTo>
                    <a:pt x="140" y="76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7" y="79"/>
                  </a:lnTo>
                  <a:lnTo>
                    <a:pt x="171" y="79"/>
                  </a:lnTo>
                  <a:lnTo>
                    <a:pt x="175" y="75"/>
                  </a:lnTo>
                  <a:lnTo>
                    <a:pt x="178" y="75"/>
                  </a:lnTo>
                  <a:lnTo>
                    <a:pt x="180" y="70"/>
                  </a:lnTo>
                  <a:lnTo>
                    <a:pt x="184" y="66"/>
                  </a:lnTo>
                  <a:lnTo>
                    <a:pt x="182" y="61"/>
                  </a:lnTo>
                  <a:lnTo>
                    <a:pt x="189" y="55"/>
                  </a:lnTo>
                  <a:lnTo>
                    <a:pt x="190" y="49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2"/>
                  </a:lnTo>
                  <a:lnTo>
                    <a:pt x="194" y="40"/>
                  </a:lnTo>
                  <a:lnTo>
                    <a:pt x="195" y="36"/>
                  </a:lnTo>
                  <a:lnTo>
                    <a:pt x="195" y="32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4" y="14"/>
                  </a:lnTo>
                  <a:lnTo>
                    <a:pt x="197" y="13"/>
                  </a:lnTo>
                  <a:lnTo>
                    <a:pt x="205" y="11"/>
                  </a:lnTo>
                  <a:lnTo>
                    <a:pt x="209" y="11"/>
                  </a:lnTo>
                  <a:lnTo>
                    <a:pt x="213" y="10"/>
                  </a:lnTo>
                  <a:lnTo>
                    <a:pt x="222" y="9"/>
                  </a:lnTo>
                  <a:lnTo>
                    <a:pt x="226" y="5"/>
                  </a:lnTo>
                  <a:lnTo>
                    <a:pt x="231" y="6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5" y="1"/>
                  </a:lnTo>
                  <a:lnTo>
                    <a:pt x="253" y="1"/>
                  </a:lnTo>
                  <a:lnTo>
                    <a:pt x="255" y="3"/>
                  </a:lnTo>
                  <a:lnTo>
                    <a:pt x="259" y="6"/>
                  </a:lnTo>
                  <a:lnTo>
                    <a:pt x="262" y="4"/>
                  </a:lnTo>
                  <a:lnTo>
                    <a:pt x="264" y="6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71" y="9"/>
                  </a:lnTo>
                  <a:lnTo>
                    <a:pt x="276" y="10"/>
                  </a:lnTo>
                  <a:lnTo>
                    <a:pt x="279" y="11"/>
                  </a:lnTo>
                  <a:lnTo>
                    <a:pt x="282" y="11"/>
                  </a:lnTo>
                  <a:lnTo>
                    <a:pt x="285" y="10"/>
                  </a:lnTo>
                  <a:lnTo>
                    <a:pt x="288" y="8"/>
                  </a:lnTo>
                  <a:lnTo>
                    <a:pt x="293" y="8"/>
                  </a:lnTo>
                  <a:lnTo>
                    <a:pt x="296" y="15"/>
                  </a:lnTo>
                  <a:lnTo>
                    <a:pt x="299" y="17"/>
                  </a:lnTo>
                  <a:lnTo>
                    <a:pt x="303" y="18"/>
                  </a:lnTo>
                  <a:lnTo>
                    <a:pt x="306" y="18"/>
                  </a:lnTo>
                  <a:lnTo>
                    <a:pt x="307" y="21"/>
                  </a:lnTo>
                  <a:lnTo>
                    <a:pt x="307" y="24"/>
                  </a:lnTo>
                  <a:lnTo>
                    <a:pt x="310" y="25"/>
                  </a:lnTo>
                  <a:lnTo>
                    <a:pt x="313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22" y="30"/>
                  </a:lnTo>
                  <a:lnTo>
                    <a:pt x="321" y="33"/>
                  </a:lnTo>
                  <a:lnTo>
                    <a:pt x="320" y="37"/>
                  </a:lnTo>
                  <a:lnTo>
                    <a:pt x="323" y="41"/>
                  </a:lnTo>
                  <a:lnTo>
                    <a:pt x="326" y="40"/>
                  </a:lnTo>
                  <a:lnTo>
                    <a:pt x="329" y="41"/>
                  </a:lnTo>
                  <a:lnTo>
                    <a:pt x="332" y="40"/>
                  </a:lnTo>
                  <a:lnTo>
                    <a:pt x="334" y="41"/>
                  </a:lnTo>
                  <a:lnTo>
                    <a:pt x="338" y="40"/>
                  </a:lnTo>
                  <a:lnTo>
                    <a:pt x="339" y="37"/>
                  </a:lnTo>
                  <a:lnTo>
                    <a:pt x="339" y="34"/>
                  </a:lnTo>
                  <a:lnTo>
                    <a:pt x="340" y="31"/>
                  </a:lnTo>
                  <a:lnTo>
                    <a:pt x="343" y="30"/>
                  </a:lnTo>
                  <a:lnTo>
                    <a:pt x="345" y="29"/>
                  </a:lnTo>
                  <a:lnTo>
                    <a:pt x="350" y="23"/>
                  </a:lnTo>
                  <a:lnTo>
                    <a:pt x="354" y="21"/>
                  </a:lnTo>
                  <a:lnTo>
                    <a:pt x="356" y="20"/>
                  </a:lnTo>
                  <a:lnTo>
                    <a:pt x="359" y="20"/>
                  </a:lnTo>
                  <a:lnTo>
                    <a:pt x="362" y="20"/>
                  </a:lnTo>
                  <a:lnTo>
                    <a:pt x="365" y="19"/>
                  </a:lnTo>
                  <a:lnTo>
                    <a:pt x="367" y="18"/>
                  </a:lnTo>
                  <a:lnTo>
                    <a:pt x="370" y="19"/>
                  </a:lnTo>
                  <a:lnTo>
                    <a:pt x="372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9" y="24"/>
                  </a:lnTo>
                  <a:lnTo>
                    <a:pt x="381" y="27"/>
                  </a:lnTo>
                  <a:lnTo>
                    <a:pt x="379" y="30"/>
                  </a:lnTo>
                  <a:lnTo>
                    <a:pt x="381" y="32"/>
                  </a:lnTo>
                  <a:lnTo>
                    <a:pt x="384" y="32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89" y="37"/>
                  </a:lnTo>
                  <a:lnTo>
                    <a:pt x="386" y="38"/>
                  </a:lnTo>
                  <a:lnTo>
                    <a:pt x="386" y="41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49"/>
                  </a:lnTo>
                  <a:lnTo>
                    <a:pt x="376" y="52"/>
                  </a:lnTo>
                  <a:lnTo>
                    <a:pt x="375" y="54"/>
                  </a:lnTo>
                  <a:lnTo>
                    <a:pt x="376" y="57"/>
                  </a:lnTo>
                  <a:lnTo>
                    <a:pt x="375" y="62"/>
                  </a:lnTo>
                  <a:lnTo>
                    <a:pt x="381" y="66"/>
                  </a:lnTo>
                  <a:lnTo>
                    <a:pt x="384" y="66"/>
                  </a:lnTo>
                  <a:lnTo>
                    <a:pt x="387" y="68"/>
                  </a:lnTo>
                  <a:lnTo>
                    <a:pt x="391" y="73"/>
                  </a:lnTo>
                  <a:lnTo>
                    <a:pt x="393" y="76"/>
                  </a:lnTo>
                  <a:lnTo>
                    <a:pt x="393" y="79"/>
                  </a:lnTo>
                  <a:lnTo>
                    <a:pt x="398" y="81"/>
                  </a:lnTo>
                  <a:lnTo>
                    <a:pt x="401" y="81"/>
                  </a:lnTo>
                  <a:lnTo>
                    <a:pt x="404" y="82"/>
                  </a:lnTo>
                  <a:lnTo>
                    <a:pt x="407" y="82"/>
                  </a:lnTo>
                  <a:lnTo>
                    <a:pt x="414" y="85"/>
                  </a:lnTo>
                  <a:lnTo>
                    <a:pt x="418" y="91"/>
                  </a:lnTo>
                  <a:lnTo>
                    <a:pt x="420" y="95"/>
                  </a:lnTo>
                  <a:lnTo>
                    <a:pt x="427" y="91"/>
                  </a:lnTo>
                  <a:lnTo>
                    <a:pt x="432" y="96"/>
                  </a:lnTo>
                  <a:lnTo>
                    <a:pt x="435" y="95"/>
                  </a:lnTo>
                  <a:lnTo>
                    <a:pt x="438" y="90"/>
                  </a:lnTo>
                  <a:lnTo>
                    <a:pt x="447" y="93"/>
                  </a:lnTo>
                  <a:lnTo>
                    <a:pt x="450" y="93"/>
                  </a:lnTo>
                  <a:lnTo>
                    <a:pt x="450" y="96"/>
                  </a:lnTo>
                  <a:lnTo>
                    <a:pt x="451" y="98"/>
                  </a:lnTo>
                  <a:lnTo>
                    <a:pt x="452" y="101"/>
                  </a:lnTo>
                  <a:lnTo>
                    <a:pt x="453" y="104"/>
                  </a:lnTo>
                  <a:lnTo>
                    <a:pt x="454" y="107"/>
                  </a:lnTo>
                  <a:lnTo>
                    <a:pt x="456" y="109"/>
                  </a:lnTo>
                  <a:lnTo>
                    <a:pt x="458" y="112"/>
                  </a:lnTo>
                  <a:lnTo>
                    <a:pt x="460" y="117"/>
                  </a:lnTo>
                  <a:lnTo>
                    <a:pt x="462" y="120"/>
                  </a:lnTo>
                  <a:lnTo>
                    <a:pt x="464" y="123"/>
                  </a:lnTo>
                  <a:lnTo>
                    <a:pt x="465" y="126"/>
                  </a:lnTo>
                  <a:lnTo>
                    <a:pt x="470" y="127"/>
                  </a:lnTo>
                  <a:lnTo>
                    <a:pt x="475" y="128"/>
                  </a:lnTo>
                  <a:lnTo>
                    <a:pt x="478" y="127"/>
                  </a:lnTo>
                  <a:lnTo>
                    <a:pt x="481" y="129"/>
                  </a:lnTo>
                  <a:lnTo>
                    <a:pt x="488" y="131"/>
                  </a:lnTo>
                  <a:lnTo>
                    <a:pt x="492" y="130"/>
                  </a:lnTo>
                  <a:lnTo>
                    <a:pt x="496" y="131"/>
                  </a:lnTo>
                  <a:lnTo>
                    <a:pt x="492" y="134"/>
                  </a:lnTo>
                  <a:lnTo>
                    <a:pt x="491" y="137"/>
                  </a:lnTo>
                  <a:lnTo>
                    <a:pt x="482" y="153"/>
                  </a:lnTo>
                  <a:lnTo>
                    <a:pt x="446" y="145"/>
                  </a:lnTo>
                  <a:lnTo>
                    <a:pt x="425" y="158"/>
                  </a:lnTo>
                  <a:lnTo>
                    <a:pt x="423" y="160"/>
                  </a:lnTo>
                  <a:lnTo>
                    <a:pt x="420" y="164"/>
                  </a:lnTo>
                  <a:lnTo>
                    <a:pt x="418" y="166"/>
                  </a:lnTo>
                  <a:lnTo>
                    <a:pt x="420" y="170"/>
                  </a:lnTo>
                  <a:lnTo>
                    <a:pt x="413" y="174"/>
                  </a:lnTo>
                  <a:lnTo>
                    <a:pt x="409" y="185"/>
                  </a:lnTo>
                  <a:lnTo>
                    <a:pt x="407" y="198"/>
                  </a:lnTo>
                  <a:lnTo>
                    <a:pt x="406" y="202"/>
                  </a:lnTo>
                  <a:lnTo>
                    <a:pt x="410" y="205"/>
                  </a:lnTo>
                  <a:lnTo>
                    <a:pt x="415" y="220"/>
                  </a:lnTo>
                  <a:lnTo>
                    <a:pt x="413" y="224"/>
                  </a:lnTo>
                  <a:lnTo>
                    <a:pt x="410" y="256"/>
                  </a:lnTo>
                  <a:lnTo>
                    <a:pt x="407" y="263"/>
                  </a:lnTo>
                  <a:lnTo>
                    <a:pt x="384" y="253"/>
                  </a:lnTo>
                  <a:lnTo>
                    <a:pt x="381" y="255"/>
                  </a:lnTo>
                  <a:lnTo>
                    <a:pt x="376" y="259"/>
                  </a:lnTo>
                  <a:lnTo>
                    <a:pt x="369" y="264"/>
                  </a:lnTo>
                  <a:lnTo>
                    <a:pt x="353" y="252"/>
                  </a:lnTo>
                  <a:lnTo>
                    <a:pt x="353" y="2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7" name="Yauco">
              <a:extLst>
                <a:ext uri="{FF2B5EF4-FFF2-40B4-BE49-F238E27FC236}">
                  <a16:creationId xmlns:a16="http://schemas.microsoft.com/office/drawing/2014/main" id="{2801BFF0-FA6E-9187-7FCA-1DBEFAD20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394" y="1716402"/>
              <a:ext cx="628171" cy="1078697"/>
            </a:xfrm>
            <a:custGeom>
              <a:avLst/>
              <a:gdLst>
                <a:gd name="T0" fmla="*/ 100 w 298"/>
                <a:gd name="T1" fmla="*/ 51 h 499"/>
                <a:gd name="T2" fmla="*/ 113 w 298"/>
                <a:gd name="T3" fmla="*/ 60 h 499"/>
                <a:gd name="T4" fmla="*/ 128 w 298"/>
                <a:gd name="T5" fmla="*/ 72 h 499"/>
                <a:gd name="T6" fmla="*/ 149 w 298"/>
                <a:gd name="T7" fmla="*/ 76 h 499"/>
                <a:gd name="T8" fmla="*/ 163 w 298"/>
                <a:gd name="T9" fmla="*/ 62 h 499"/>
                <a:gd name="T10" fmla="*/ 169 w 298"/>
                <a:gd name="T11" fmla="*/ 43 h 499"/>
                <a:gd name="T12" fmla="*/ 220 w 298"/>
                <a:gd name="T13" fmla="*/ 1 h 499"/>
                <a:gd name="T14" fmla="*/ 230 w 298"/>
                <a:gd name="T15" fmla="*/ 5 h 499"/>
                <a:gd name="T16" fmla="*/ 232 w 298"/>
                <a:gd name="T17" fmla="*/ 17 h 499"/>
                <a:gd name="T18" fmla="*/ 240 w 298"/>
                <a:gd name="T19" fmla="*/ 35 h 499"/>
                <a:gd name="T20" fmla="*/ 269 w 298"/>
                <a:gd name="T21" fmla="*/ 51 h 499"/>
                <a:gd name="T22" fmla="*/ 293 w 298"/>
                <a:gd name="T23" fmla="*/ 89 h 499"/>
                <a:gd name="T24" fmla="*/ 271 w 298"/>
                <a:gd name="T25" fmla="*/ 130 h 499"/>
                <a:gd name="T26" fmla="*/ 267 w 298"/>
                <a:gd name="T27" fmla="*/ 145 h 499"/>
                <a:gd name="T28" fmla="*/ 276 w 298"/>
                <a:gd name="T29" fmla="*/ 168 h 499"/>
                <a:gd name="T30" fmla="*/ 276 w 298"/>
                <a:gd name="T31" fmla="*/ 196 h 499"/>
                <a:gd name="T32" fmla="*/ 267 w 298"/>
                <a:gd name="T33" fmla="*/ 210 h 499"/>
                <a:gd name="T34" fmla="*/ 254 w 298"/>
                <a:gd name="T35" fmla="*/ 230 h 499"/>
                <a:gd name="T36" fmla="*/ 247 w 298"/>
                <a:gd name="T37" fmla="*/ 263 h 499"/>
                <a:gd name="T38" fmla="*/ 238 w 298"/>
                <a:gd name="T39" fmla="*/ 279 h 499"/>
                <a:gd name="T40" fmla="*/ 234 w 298"/>
                <a:gd name="T41" fmla="*/ 295 h 499"/>
                <a:gd name="T42" fmla="*/ 249 w 298"/>
                <a:gd name="T43" fmla="*/ 327 h 499"/>
                <a:gd name="T44" fmla="*/ 240 w 298"/>
                <a:gd name="T45" fmla="*/ 346 h 499"/>
                <a:gd name="T46" fmla="*/ 219 w 298"/>
                <a:gd name="T47" fmla="*/ 372 h 499"/>
                <a:gd name="T48" fmla="*/ 218 w 298"/>
                <a:gd name="T49" fmla="*/ 406 h 499"/>
                <a:gd name="T50" fmla="*/ 181 w 298"/>
                <a:gd name="T51" fmla="*/ 490 h 499"/>
                <a:gd name="T52" fmla="*/ 150 w 298"/>
                <a:gd name="T53" fmla="*/ 490 h 499"/>
                <a:gd name="T54" fmla="*/ 144 w 298"/>
                <a:gd name="T55" fmla="*/ 474 h 499"/>
                <a:gd name="T56" fmla="*/ 143 w 298"/>
                <a:gd name="T57" fmla="*/ 435 h 499"/>
                <a:gd name="T58" fmla="*/ 145 w 298"/>
                <a:gd name="T59" fmla="*/ 406 h 499"/>
                <a:gd name="T60" fmla="*/ 131 w 298"/>
                <a:gd name="T61" fmla="*/ 378 h 499"/>
                <a:gd name="T62" fmla="*/ 111 w 298"/>
                <a:gd name="T63" fmla="*/ 357 h 499"/>
                <a:gd name="T64" fmla="*/ 93 w 298"/>
                <a:gd name="T65" fmla="*/ 332 h 499"/>
                <a:gd name="T66" fmla="*/ 79 w 298"/>
                <a:gd name="T67" fmla="*/ 311 h 499"/>
                <a:gd name="T68" fmla="*/ 59 w 298"/>
                <a:gd name="T69" fmla="*/ 284 h 499"/>
                <a:gd name="T70" fmla="*/ 44 w 298"/>
                <a:gd name="T71" fmla="*/ 250 h 499"/>
                <a:gd name="T72" fmla="*/ 29 w 298"/>
                <a:gd name="T73" fmla="*/ 213 h 499"/>
                <a:gd name="T74" fmla="*/ 17 w 298"/>
                <a:gd name="T75" fmla="*/ 180 h 499"/>
                <a:gd name="T76" fmla="*/ 14 w 298"/>
                <a:gd name="T77" fmla="*/ 157 h 499"/>
                <a:gd name="T78" fmla="*/ 8 w 298"/>
                <a:gd name="T79" fmla="*/ 137 h 499"/>
                <a:gd name="T80" fmla="*/ 19 w 298"/>
                <a:gd name="T81" fmla="*/ 118 h 499"/>
                <a:gd name="T82" fmla="*/ 20 w 298"/>
                <a:gd name="T83" fmla="*/ 97 h 499"/>
                <a:gd name="T84" fmla="*/ 12 w 298"/>
                <a:gd name="T85" fmla="*/ 75 h 499"/>
                <a:gd name="T86" fmla="*/ 3 w 298"/>
                <a:gd name="T87" fmla="*/ 64 h 499"/>
                <a:gd name="T88" fmla="*/ 2 w 298"/>
                <a:gd name="T89" fmla="*/ 53 h 499"/>
                <a:gd name="T90" fmla="*/ 5 w 298"/>
                <a:gd name="T91" fmla="*/ 45 h 499"/>
                <a:gd name="T92" fmla="*/ 25 w 298"/>
                <a:gd name="T93" fmla="*/ 39 h 499"/>
                <a:gd name="T94" fmla="*/ 37 w 298"/>
                <a:gd name="T95" fmla="*/ 47 h 499"/>
                <a:gd name="T96" fmla="*/ 51 w 298"/>
                <a:gd name="T97" fmla="*/ 57 h 499"/>
                <a:gd name="T98" fmla="*/ 69 w 298"/>
                <a:gd name="T99" fmla="*/ 54 h 499"/>
                <a:gd name="T100" fmla="*/ 83 w 298"/>
                <a:gd name="T101" fmla="*/ 4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8" h="499">
                  <a:moveTo>
                    <a:pt x="84" y="44"/>
                  </a:moveTo>
                  <a:lnTo>
                    <a:pt x="87" y="42"/>
                  </a:lnTo>
                  <a:lnTo>
                    <a:pt x="94" y="45"/>
                  </a:lnTo>
                  <a:lnTo>
                    <a:pt x="100" y="51"/>
                  </a:lnTo>
                  <a:lnTo>
                    <a:pt x="104" y="54"/>
                  </a:lnTo>
                  <a:lnTo>
                    <a:pt x="107" y="55"/>
                  </a:lnTo>
                  <a:lnTo>
                    <a:pt x="110" y="57"/>
                  </a:lnTo>
                  <a:lnTo>
                    <a:pt x="113" y="60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5" y="71"/>
                  </a:lnTo>
                  <a:lnTo>
                    <a:pt x="128" y="72"/>
                  </a:lnTo>
                  <a:lnTo>
                    <a:pt x="133" y="75"/>
                  </a:lnTo>
                  <a:lnTo>
                    <a:pt x="137" y="74"/>
                  </a:lnTo>
                  <a:lnTo>
                    <a:pt x="141" y="76"/>
                  </a:lnTo>
                  <a:lnTo>
                    <a:pt x="149" y="76"/>
                  </a:lnTo>
                  <a:lnTo>
                    <a:pt x="153" y="76"/>
                  </a:lnTo>
                  <a:lnTo>
                    <a:pt x="161" y="71"/>
                  </a:lnTo>
                  <a:lnTo>
                    <a:pt x="162" y="65"/>
                  </a:lnTo>
                  <a:lnTo>
                    <a:pt x="163" y="62"/>
                  </a:lnTo>
                  <a:lnTo>
                    <a:pt x="165" y="59"/>
                  </a:lnTo>
                  <a:lnTo>
                    <a:pt x="167" y="52"/>
                  </a:lnTo>
                  <a:lnTo>
                    <a:pt x="168" y="48"/>
                  </a:lnTo>
                  <a:lnTo>
                    <a:pt x="169" y="43"/>
                  </a:lnTo>
                  <a:lnTo>
                    <a:pt x="170" y="40"/>
                  </a:lnTo>
                  <a:lnTo>
                    <a:pt x="200" y="11"/>
                  </a:lnTo>
                  <a:lnTo>
                    <a:pt x="206" y="2"/>
                  </a:lnTo>
                  <a:lnTo>
                    <a:pt x="220" y="1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0"/>
                  </a:lnTo>
                  <a:lnTo>
                    <a:pt x="230" y="5"/>
                  </a:lnTo>
                  <a:lnTo>
                    <a:pt x="232" y="7"/>
                  </a:lnTo>
                  <a:lnTo>
                    <a:pt x="235" y="8"/>
                  </a:lnTo>
                  <a:lnTo>
                    <a:pt x="235" y="11"/>
                  </a:lnTo>
                  <a:lnTo>
                    <a:pt x="232" y="17"/>
                  </a:lnTo>
                  <a:lnTo>
                    <a:pt x="230" y="22"/>
                  </a:lnTo>
                  <a:lnTo>
                    <a:pt x="231" y="26"/>
                  </a:lnTo>
                  <a:lnTo>
                    <a:pt x="233" y="27"/>
                  </a:lnTo>
                  <a:lnTo>
                    <a:pt x="240" y="35"/>
                  </a:lnTo>
                  <a:lnTo>
                    <a:pt x="241" y="41"/>
                  </a:lnTo>
                  <a:lnTo>
                    <a:pt x="244" y="43"/>
                  </a:lnTo>
                  <a:lnTo>
                    <a:pt x="249" y="48"/>
                  </a:lnTo>
                  <a:lnTo>
                    <a:pt x="269" y="51"/>
                  </a:lnTo>
                  <a:lnTo>
                    <a:pt x="281" y="53"/>
                  </a:lnTo>
                  <a:lnTo>
                    <a:pt x="282" y="71"/>
                  </a:lnTo>
                  <a:lnTo>
                    <a:pt x="296" y="87"/>
                  </a:lnTo>
                  <a:lnTo>
                    <a:pt x="293" y="89"/>
                  </a:lnTo>
                  <a:lnTo>
                    <a:pt x="293" y="94"/>
                  </a:lnTo>
                  <a:lnTo>
                    <a:pt x="298" y="111"/>
                  </a:lnTo>
                  <a:lnTo>
                    <a:pt x="274" y="130"/>
                  </a:lnTo>
                  <a:lnTo>
                    <a:pt x="271" y="130"/>
                  </a:lnTo>
                  <a:lnTo>
                    <a:pt x="268" y="131"/>
                  </a:lnTo>
                  <a:lnTo>
                    <a:pt x="266" y="134"/>
                  </a:lnTo>
                  <a:lnTo>
                    <a:pt x="266" y="138"/>
                  </a:lnTo>
                  <a:lnTo>
                    <a:pt x="267" y="145"/>
                  </a:lnTo>
                  <a:lnTo>
                    <a:pt x="269" y="150"/>
                  </a:lnTo>
                  <a:lnTo>
                    <a:pt x="278" y="162"/>
                  </a:lnTo>
                  <a:lnTo>
                    <a:pt x="277" y="164"/>
                  </a:lnTo>
                  <a:lnTo>
                    <a:pt x="276" y="168"/>
                  </a:lnTo>
                  <a:lnTo>
                    <a:pt x="278" y="178"/>
                  </a:lnTo>
                  <a:lnTo>
                    <a:pt x="281" y="190"/>
                  </a:lnTo>
                  <a:lnTo>
                    <a:pt x="278" y="194"/>
                  </a:lnTo>
                  <a:lnTo>
                    <a:pt x="276" y="196"/>
                  </a:lnTo>
                  <a:lnTo>
                    <a:pt x="273" y="202"/>
                  </a:lnTo>
                  <a:lnTo>
                    <a:pt x="270" y="206"/>
                  </a:lnTo>
                  <a:lnTo>
                    <a:pt x="269" y="208"/>
                  </a:lnTo>
                  <a:lnTo>
                    <a:pt x="267" y="210"/>
                  </a:lnTo>
                  <a:lnTo>
                    <a:pt x="265" y="213"/>
                  </a:lnTo>
                  <a:lnTo>
                    <a:pt x="259" y="222"/>
                  </a:lnTo>
                  <a:lnTo>
                    <a:pt x="255" y="226"/>
                  </a:lnTo>
                  <a:lnTo>
                    <a:pt x="254" y="230"/>
                  </a:lnTo>
                  <a:lnTo>
                    <a:pt x="252" y="232"/>
                  </a:lnTo>
                  <a:lnTo>
                    <a:pt x="249" y="242"/>
                  </a:lnTo>
                  <a:lnTo>
                    <a:pt x="248" y="248"/>
                  </a:lnTo>
                  <a:lnTo>
                    <a:pt x="247" y="263"/>
                  </a:lnTo>
                  <a:lnTo>
                    <a:pt x="246" y="268"/>
                  </a:lnTo>
                  <a:lnTo>
                    <a:pt x="243" y="272"/>
                  </a:lnTo>
                  <a:lnTo>
                    <a:pt x="240" y="277"/>
                  </a:lnTo>
                  <a:lnTo>
                    <a:pt x="238" y="279"/>
                  </a:lnTo>
                  <a:lnTo>
                    <a:pt x="235" y="284"/>
                  </a:lnTo>
                  <a:lnTo>
                    <a:pt x="234" y="287"/>
                  </a:lnTo>
                  <a:lnTo>
                    <a:pt x="234" y="291"/>
                  </a:lnTo>
                  <a:lnTo>
                    <a:pt x="234" y="295"/>
                  </a:lnTo>
                  <a:lnTo>
                    <a:pt x="233" y="300"/>
                  </a:lnTo>
                  <a:lnTo>
                    <a:pt x="239" y="309"/>
                  </a:lnTo>
                  <a:lnTo>
                    <a:pt x="241" y="319"/>
                  </a:lnTo>
                  <a:lnTo>
                    <a:pt x="249" y="327"/>
                  </a:lnTo>
                  <a:lnTo>
                    <a:pt x="247" y="330"/>
                  </a:lnTo>
                  <a:lnTo>
                    <a:pt x="242" y="338"/>
                  </a:lnTo>
                  <a:lnTo>
                    <a:pt x="242" y="343"/>
                  </a:lnTo>
                  <a:lnTo>
                    <a:pt x="240" y="346"/>
                  </a:lnTo>
                  <a:lnTo>
                    <a:pt x="229" y="349"/>
                  </a:lnTo>
                  <a:lnTo>
                    <a:pt x="223" y="351"/>
                  </a:lnTo>
                  <a:lnTo>
                    <a:pt x="221" y="360"/>
                  </a:lnTo>
                  <a:lnTo>
                    <a:pt x="219" y="372"/>
                  </a:lnTo>
                  <a:lnTo>
                    <a:pt x="231" y="390"/>
                  </a:lnTo>
                  <a:lnTo>
                    <a:pt x="228" y="396"/>
                  </a:lnTo>
                  <a:lnTo>
                    <a:pt x="218" y="401"/>
                  </a:lnTo>
                  <a:lnTo>
                    <a:pt x="218" y="406"/>
                  </a:lnTo>
                  <a:lnTo>
                    <a:pt x="209" y="426"/>
                  </a:lnTo>
                  <a:lnTo>
                    <a:pt x="208" y="433"/>
                  </a:lnTo>
                  <a:lnTo>
                    <a:pt x="197" y="479"/>
                  </a:lnTo>
                  <a:lnTo>
                    <a:pt x="181" y="490"/>
                  </a:lnTo>
                  <a:lnTo>
                    <a:pt x="169" y="498"/>
                  </a:lnTo>
                  <a:lnTo>
                    <a:pt x="167" y="496"/>
                  </a:lnTo>
                  <a:lnTo>
                    <a:pt x="153" y="499"/>
                  </a:lnTo>
                  <a:lnTo>
                    <a:pt x="150" y="490"/>
                  </a:lnTo>
                  <a:lnTo>
                    <a:pt x="149" y="486"/>
                  </a:lnTo>
                  <a:lnTo>
                    <a:pt x="147" y="481"/>
                  </a:lnTo>
                  <a:lnTo>
                    <a:pt x="146" y="478"/>
                  </a:lnTo>
                  <a:lnTo>
                    <a:pt x="144" y="474"/>
                  </a:lnTo>
                  <a:lnTo>
                    <a:pt x="144" y="456"/>
                  </a:lnTo>
                  <a:lnTo>
                    <a:pt x="144" y="450"/>
                  </a:lnTo>
                  <a:lnTo>
                    <a:pt x="144" y="443"/>
                  </a:lnTo>
                  <a:lnTo>
                    <a:pt x="143" y="435"/>
                  </a:lnTo>
                  <a:lnTo>
                    <a:pt x="143" y="423"/>
                  </a:lnTo>
                  <a:lnTo>
                    <a:pt x="143" y="420"/>
                  </a:lnTo>
                  <a:lnTo>
                    <a:pt x="144" y="416"/>
                  </a:lnTo>
                  <a:lnTo>
                    <a:pt x="145" y="406"/>
                  </a:lnTo>
                  <a:lnTo>
                    <a:pt x="145" y="403"/>
                  </a:lnTo>
                  <a:lnTo>
                    <a:pt x="142" y="396"/>
                  </a:lnTo>
                  <a:lnTo>
                    <a:pt x="138" y="388"/>
                  </a:lnTo>
                  <a:lnTo>
                    <a:pt x="131" y="378"/>
                  </a:lnTo>
                  <a:lnTo>
                    <a:pt x="117" y="369"/>
                  </a:lnTo>
                  <a:lnTo>
                    <a:pt x="117" y="365"/>
                  </a:lnTo>
                  <a:lnTo>
                    <a:pt x="116" y="361"/>
                  </a:lnTo>
                  <a:lnTo>
                    <a:pt x="111" y="357"/>
                  </a:lnTo>
                  <a:lnTo>
                    <a:pt x="107" y="358"/>
                  </a:lnTo>
                  <a:lnTo>
                    <a:pt x="94" y="349"/>
                  </a:lnTo>
                  <a:lnTo>
                    <a:pt x="96" y="338"/>
                  </a:lnTo>
                  <a:lnTo>
                    <a:pt x="93" y="332"/>
                  </a:lnTo>
                  <a:lnTo>
                    <a:pt x="90" y="322"/>
                  </a:lnTo>
                  <a:lnTo>
                    <a:pt x="89" y="317"/>
                  </a:lnTo>
                  <a:lnTo>
                    <a:pt x="84" y="313"/>
                  </a:lnTo>
                  <a:lnTo>
                    <a:pt x="79" y="311"/>
                  </a:lnTo>
                  <a:lnTo>
                    <a:pt x="69" y="300"/>
                  </a:lnTo>
                  <a:lnTo>
                    <a:pt x="64" y="296"/>
                  </a:lnTo>
                  <a:lnTo>
                    <a:pt x="61" y="289"/>
                  </a:lnTo>
                  <a:lnTo>
                    <a:pt x="59" y="284"/>
                  </a:lnTo>
                  <a:lnTo>
                    <a:pt x="56" y="271"/>
                  </a:lnTo>
                  <a:lnTo>
                    <a:pt x="57" y="268"/>
                  </a:lnTo>
                  <a:lnTo>
                    <a:pt x="52" y="264"/>
                  </a:lnTo>
                  <a:lnTo>
                    <a:pt x="44" y="250"/>
                  </a:lnTo>
                  <a:lnTo>
                    <a:pt x="37" y="236"/>
                  </a:lnTo>
                  <a:lnTo>
                    <a:pt x="36" y="229"/>
                  </a:lnTo>
                  <a:lnTo>
                    <a:pt x="32" y="224"/>
                  </a:lnTo>
                  <a:lnTo>
                    <a:pt x="29" y="213"/>
                  </a:lnTo>
                  <a:lnTo>
                    <a:pt x="25" y="198"/>
                  </a:lnTo>
                  <a:lnTo>
                    <a:pt x="21" y="193"/>
                  </a:lnTo>
                  <a:lnTo>
                    <a:pt x="16" y="185"/>
                  </a:lnTo>
                  <a:lnTo>
                    <a:pt x="17" y="180"/>
                  </a:lnTo>
                  <a:lnTo>
                    <a:pt x="21" y="174"/>
                  </a:lnTo>
                  <a:lnTo>
                    <a:pt x="23" y="173"/>
                  </a:lnTo>
                  <a:lnTo>
                    <a:pt x="24" y="170"/>
                  </a:lnTo>
                  <a:lnTo>
                    <a:pt x="14" y="157"/>
                  </a:lnTo>
                  <a:lnTo>
                    <a:pt x="12" y="155"/>
                  </a:lnTo>
                  <a:lnTo>
                    <a:pt x="11" y="148"/>
                  </a:lnTo>
                  <a:lnTo>
                    <a:pt x="10" y="146"/>
                  </a:lnTo>
                  <a:lnTo>
                    <a:pt x="8" y="137"/>
                  </a:lnTo>
                  <a:lnTo>
                    <a:pt x="5" y="130"/>
                  </a:lnTo>
                  <a:lnTo>
                    <a:pt x="8" y="128"/>
                  </a:lnTo>
                  <a:lnTo>
                    <a:pt x="13" y="122"/>
                  </a:lnTo>
                  <a:lnTo>
                    <a:pt x="19" y="118"/>
                  </a:lnTo>
                  <a:lnTo>
                    <a:pt x="20" y="114"/>
                  </a:lnTo>
                  <a:lnTo>
                    <a:pt x="18" y="111"/>
                  </a:lnTo>
                  <a:lnTo>
                    <a:pt x="21" y="106"/>
                  </a:lnTo>
                  <a:lnTo>
                    <a:pt x="20" y="97"/>
                  </a:lnTo>
                  <a:lnTo>
                    <a:pt x="18" y="90"/>
                  </a:lnTo>
                  <a:lnTo>
                    <a:pt x="15" y="83"/>
                  </a:lnTo>
                  <a:lnTo>
                    <a:pt x="13" y="78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7" y="69"/>
                  </a:lnTo>
                  <a:lnTo>
                    <a:pt x="4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2" y="59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5" y="39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7" y="47"/>
                  </a:lnTo>
                  <a:lnTo>
                    <a:pt x="37" y="50"/>
                  </a:lnTo>
                  <a:lnTo>
                    <a:pt x="40" y="50"/>
                  </a:lnTo>
                  <a:lnTo>
                    <a:pt x="47" y="54"/>
                  </a:lnTo>
                  <a:lnTo>
                    <a:pt x="51" y="57"/>
                  </a:lnTo>
                  <a:lnTo>
                    <a:pt x="55" y="57"/>
                  </a:lnTo>
                  <a:lnTo>
                    <a:pt x="59" y="56"/>
                  </a:lnTo>
                  <a:lnTo>
                    <a:pt x="63" y="55"/>
                  </a:lnTo>
                  <a:lnTo>
                    <a:pt x="69" y="54"/>
                  </a:lnTo>
                  <a:lnTo>
                    <a:pt x="73" y="53"/>
                  </a:lnTo>
                  <a:lnTo>
                    <a:pt x="81" y="53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6F6"/>
                </a:gs>
                <a:gs pos="100000">
                  <a:srgbClr val="FFF6F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9FB77B51-72E2-50E6-2E6B-61D2BB40685F}"/>
              </a:ext>
            </a:extLst>
          </p:cNvPr>
          <p:cNvSpPr txBox="1"/>
          <p:nvPr/>
        </p:nvSpPr>
        <p:spPr>
          <a:xfrm>
            <a:off x="9808217" y="614989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sp>
        <p:nvSpPr>
          <p:cNvPr id="179" name="TextBox 104">
            <a:extLst>
              <a:ext uri="{FF2B5EF4-FFF2-40B4-BE49-F238E27FC236}">
                <a16:creationId xmlns:a16="http://schemas.microsoft.com/office/drawing/2014/main" id="{9019B8D2-BE97-49D7-9611-577D237924B9}"/>
              </a:ext>
            </a:extLst>
          </p:cNvPr>
          <p:cNvSpPr txBox="1"/>
          <p:nvPr/>
        </p:nvSpPr>
        <p:spPr>
          <a:xfrm>
            <a:off x="2881704" y="237871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Moca</a:t>
            </a:r>
          </a:p>
        </p:txBody>
      </p:sp>
      <p:sp>
        <p:nvSpPr>
          <p:cNvPr id="180" name="TextBox 105">
            <a:extLst>
              <a:ext uri="{FF2B5EF4-FFF2-40B4-BE49-F238E27FC236}">
                <a16:creationId xmlns:a16="http://schemas.microsoft.com/office/drawing/2014/main" id="{2CCB9FC5-7D61-9F2E-16D1-1B3CEBD792F1}"/>
              </a:ext>
            </a:extLst>
          </p:cNvPr>
          <p:cNvSpPr txBox="1"/>
          <p:nvPr/>
        </p:nvSpPr>
        <p:spPr>
          <a:xfrm>
            <a:off x="2613945" y="361891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Mayagüez</a:t>
            </a:r>
          </a:p>
        </p:txBody>
      </p:sp>
      <p:sp>
        <p:nvSpPr>
          <p:cNvPr id="181" name="TextBox 106">
            <a:extLst>
              <a:ext uri="{FF2B5EF4-FFF2-40B4-BE49-F238E27FC236}">
                <a16:creationId xmlns:a16="http://schemas.microsoft.com/office/drawing/2014/main" id="{8F998D52-500B-6B7B-53A3-1D4E0E0EECCE}"/>
              </a:ext>
            </a:extLst>
          </p:cNvPr>
          <p:cNvSpPr txBox="1"/>
          <p:nvPr/>
        </p:nvSpPr>
        <p:spPr>
          <a:xfrm>
            <a:off x="4555732" y="38621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Ponce</a:t>
            </a:r>
          </a:p>
        </p:txBody>
      </p:sp>
      <p:sp>
        <p:nvSpPr>
          <p:cNvPr id="182" name="TextBox 107">
            <a:extLst>
              <a:ext uri="{FF2B5EF4-FFF2-40B4-BE49-F238E27FC236}">
                <a16:creationId xmlns:a16="http://schemas.microsoft.com/office/drawing/2014/main" id="{875AE020-A11F-BF46-C94F-F8E7972B4A02}"/>
              </a:ext>
            </a:extLst>
          </p:cNvPr>
          <p:cNvSpPr txBox="1"/>
          <p:nvPr/>
        </p:nvSpPr>
        <p:spPr>
          <a:xfrm>
            <a:off x="4045043" y="299934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Utuado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3" name="TextBox 410">
            <a:extLst>
              <a:ext uri="{FF2B5EF4-FFF2-40B4-BE49-F238E27FC236}">
                <a16:creationId xmlns:a16="http://schemas.microsoft.com/office/drawing/2014/main" id="{64971575-6D38-99F2-B00C-6E77C758AFBF}"/>
              </a:ext>
            </a:extLst>
          </p:cNvPr>
          <p:cNvSpPr txBox="1"/>
          <p:nvPr/>
        </p:nvSpPr>
        <p:spPr>
          <a:xfrm>
            <a:off x="4401328" y="232531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Arecibo</a:t>
            </a:r>
          </a:p>
        </p:txBody>
      </p:sp>
      <p:sp>
        <p:nvSpPr>
          <p:cNvPr id="184" name="TextBox 504">
            <a:extLst>
              <a:ext uri="{FF2B5EF4-FFF2-40B4-BE49-F238E27FC236}">
                <a16:creationId xmlns:a16="http://schemas.microsoft.com/office/drawing/2014/main" id="{75F1238E-1C1F-6083-ECE3-2CD3BBDA3DF7}"/>
              </a:ext>
            </a:extLst>
          </p:cNvPr>
          <p:cNvSpPr txBox="1"/>
          <p:nvPr/>
        </p:nvSpPr>
        <p:spPr>
          <a:xfrm>
            <a:off x="5938761" y="23989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Bayamón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5" name="TextBox 505">
            <a:extLst>
              <a:ext uri="{FF2B5EF4-FFF2-40B4-BE49-F238E27FC236}">
                <a16:creationId xmlns:a16="http://schemas.microsoft.com/office/drawing/2014/main" id="{C5C11060-9C4B-8B85-9F77-88327E9F3305}"/>
              </a:ext>
            </a:extLst>
          </p:cNvPr>
          <p:cNvSpPr txBox="1"/>
          <p:nvPr/>
        </p:nvSpPr>
        <p:spPr>
          <a:xfrm>
            <a:off x="7130127" y="260925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Á</a:t>
            </a:r>
            <a:r>
              <a:rPr lang="en-US" b="1" dirty="0">
                <a:solidFill>
                  <a:schemeClr val="bg1"/>
                </a:solidFill>
              </a:rPr>
              <a:t>rea Metro</a:t>
            </a:r>
          </a:p>
        </p:txBody>
      </p:sp>
      <p:sp>
        <p:nvSpPr>
          <p:cNvPr id="186" name="TextBox 507">
            <a:extLst>
              <a:ext uri="{FF2B5EF4-FFF2-40B4-BE49-F238E27FC236}">
                <a16:creationId xmlns:a16="http://schemas.microsoft.com/office/drawing/2014/main" id="{3E9A0165-56B8-3A6D-235B-CCFFC0F7FFDD}"/>
              </a:ext>
            </a:extLst>
          </p:cNvPr>
          <p:cNvSpPr txBox="1"/>
          <p:nvPr/>
        </p:nvSpPr>
        <p:spPr>
          <a:xfrm>
            <a:off x="8370488" y="30098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Fajardo</a:t>
            </a:r>
          </a:p>
        </p:txBody>
      </p:sp>
      <p:sp>
        <p:nvSpPr>
          <p:cNvPr id="187" name="TextBox 509">
            <a:extLst>
              <a:ext uri="{FF2B5EF4-FFF2-40B4-BE49-F238E27FC236}">
                <a16:creationId xmlns:a16="http://schemas.microsoft.com/office/drawing/2014/main" id="{CC4DC0F5-B515-228F-05B0-BD47574BC6B2}"/>
              </a:ext>
            </a:extLst>
          </p:cNvPr>
          <p:cNvSpPr txBox="1"/>
          <p:nvPr/>
        </p:nvSpPr>
        <p:spPr>
          <a:xfrm>
            <a:off x="6319675" y="408274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Guayama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8" name="TextBox 510">
            <a:extLst>
              <a:ext uri="{FF2B5EF4-FFF2-40B4-BE49-F238E27FC236}">
                <a16:creationId xmlns:a16="http://schemas.microsoft.com/office/drawing/2014/main" id="{4C13A431-8353-4A71-5ACA-305A05D99118}"/>
              </a:ext>
            </a:extLst>
          </p:cNvPr>
          <p:cNvSpPr txBox="1"/>
          <p:nvPr/>
        </p:nvSpPr>
        <p:spPr>
          <a:xfrm>
            <a:off x="6977956" y="328740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Caguas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FFDC9AEB-C0EA-089F-CC4B-FB829EE1E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4" t="64285" r="18473" b="30344"/>
          <a:stretch/>
        </p:blipFill>
        <p:spPr>
          <a:xfrm>
            <a:off x="1887379" y="5297725"/>
            <a:ext cx="8225169" cy="6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2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854BD88-47A2-1699-EB2C-CEF677A0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/>
              <a:t>Bebidas con Alcohol</a:t>
            </a:r>
            <a:endParaRPr lang="es-PR" b="1" noProof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3C65B-586C-6176-7F32-47FB845D9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23" b="20465"/>
          <a:stretch/>
        </p:blipFill>
        <p:spPr>
          <a:xfrm>
            <a:off x="20" y="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3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9A85534-AEDB-0582-B3F9-026971638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177" y="534359"/>
            <a:ext cx="72390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uso de bebidas con alcohol en el </a:t>
            </a:r>
            <a:r>
              <a:rPr lang="es-PR" sz="22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200" b="1" dirty="0">
                <a:latin typeface="+mn-lt"/>
                <a:cs typeface="Arial" pitchFamily="34" charset="0"/>
              </a:rPr>
              <a:t>Consulta Juvenil 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lang="en-US" sz="2200" b="1" dirty="0">
              <a:latin typeface="+mn-l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56457E-3107-514F-B6A8-948822B89A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02526"/>
              </p:ext>
            </p:extLst>
          </p:nvPr>
        </p:nvGraphicFramePr>
        <p:xfrm>
          <a:off x="2116859" y="1686288"/>
          <a:ext cx="84201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Line Callout 2 (No Border) 6">
            <a:extLst>
              <a:ext uri="{FF2B5EF4-FFF2-40B4-BE49-F238E27FC236}">
                <a16:creationId xmlns:a16="http://schemas.microsoft.com/office/drawing/2014/main" id="{AA24A96B-16A5-575C-CF44-352B60E2D14F}"/>
              </a:ext>
            </a:extLst>
          </p:cNvPr>
          <p:cNvSpPr/>
          <p:nvPr/>
        </p:nvSpPr>
        <p:spPr bwMode="auto">
          <a:xfrm>
            <a:off x="4185404" y="2026237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46,739</a:t>
            </a:r>
          </a:p>
        </p:txBody>
      </p:sp>
    </p:spTree>
    <p:extLst>
      <p:ext uri="{BB962C8B-B14F-4D97-AF65-F5344CB8AC3E}">
        <p14:creationId xmlns:p14="http://schemas.microsoft.com/office/powerpoint/2010/main" val="270798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2C16E9-740F-5B10-0641-CFBF2EA1C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54" y="357591"/>
            <a:ext cx="8353425" cy="87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2400" b="1" dirty="0">
                <a:solidFill>
                  <a:schemeClr val="tx1"/>
                </a:solidFill>
                <a:cs typeface="Arial" pitchFamily="34" charset="0"/>
              </a:rPr>
              <a:t>Prevalencias de uso de </a:t>
            </a:r>
            <a:r>
              <a:rPr lang="es-PR" sz="2400" b="1" u="sng" dirty="0">
                <a:solidFill>
                  <a:schemeClr val="tx1"/>
                </a:solidFill>
                <a:cs typeface="Arial" pitchFamily="34" charset="0"/>
              </a:rPr>
              <a:t>bebidas con alcohol</a:t>
            </a:r>
            <a:r>
              <a:rPr lang="es-PR" sz="2400" b="1" dirty="0">
                <a:solidFill>
                  <a:schemeClr val="tx1"/>
                </a:solidFill>
                <a:cs typeface="Arial" pitchFamily="34" charset="0"/>
              </a:rPr>
              <a:t> en el </a:t>
            </a:r>
            <a:r>
              <a:rPr lang="es-PR" sz="2400" b="1" u="sng" dirty="0">
                <a:solidFill>
                  <a:schemeClr val="tx1"/>
                </a:solidFill>
                <a:cs typeface="Arial" pitchFamily="34" charset="0"/>
              </a:rPr>
              <a:t>último </a:t>
            </a:r>
          </a:p>
          <a:p>
            <a:r>
              <a:rPr lang="es-PR" sz="2400" b="1" u="sng" dirty="0">
                <a:solidFill>
                  <a:schemeClr val="tx1"/>
                </a:solidFill>
                <a:cs typeface="Arial" pitchFamily="34" charset="0"/>
              </a:rPr>
              <a:t>año</a:t>
            </a:r>
            <a:r>
              <a:rPr lang="es-PR" sz="2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s-PR" sz="2400" b="1" dirty="0">
                <a:solidFill>
                  <a:schemeClr val="tx1"/>
                </a:solidFill>
              </a:rPr>
              <a:t>por año de la encuesta, Consulta Juvenil, 1994-2022</a:t>
            </a:r>
            <a:r>
              <a:rPr lang="es-PR" sz="2400" b="1" baseline="30000" dirty="0">
                <a:solidFill>
                  <a:schemeClr val="tx1"/>
                </a:solidFill>
              </a:rPr>
              <a:t>*</a:t>
            </a:r>
            <a:endParaRPr lang="es-PR" sz="2400" kern="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Placeholder 3">
            <a:extLst>
              <a:ext uri="{FF2B5EF4-FFF2-40B4-BE49-F238E27FC236}">
                <a16:creationId xmlns:a16="http://schemas.microsoft.com/office/drawing/2014/main" id="{AC059963-BF7B-290F-B0C7-C5DA46B2C0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43750"/>
              </p:ext>
            </p:extLst>
          </p:nvPr>
        </p:nvGraphicFramePr>
        <p:xfrm>
          <a:off x="2172318" y="1318552"/>
          <a:ext cx="8577861" cy="472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BBAF74-A25E-C295-3764-96BC07CCE4C8}"/>
              </a:ext>
            </a:extLst>
          </p:cNvPr>
          <p:cNvSpPr txBox="1"/>
          <p:nvPr/>
        </p:nvSpPr>
        <p:spPr>
          <a:xfrm>
            <a:off x="766618" y="6279260"/>
            <a:ext cx="10880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R" sz="1100" dirty="0">
                <a:latin typeface="+mn-lt"/>
              </a:rPr>
              <a:t>* </a:t>
            </a:r>
            <a:r>
              <a:rPr lang="es-ES" sz="1100" dirty="0">
                <a:latin typeface="+mn-lt"/>
              </a:rPr>
              <a:t>Pesos utilizados en Consulta Juvenil 1990-91 hasta Consulta Juvenil 1997-98 y Consulta Juvenil 2020-22 se ponderan a la población estudiantil total pero no ajustan por el ausentismo el día de la encuesta</a:t>
            </a:r>
            <a:r>
              <a:rPr lang="es-PR" sz="1100" dirty="0">
                <a:latin typeface="+mn-lt"/>
              </a:rPr>
              <a:t>. </a:t>
            </a:r>
            <a:r>
              <a:rPr lang="es-ES" sz="1100" dirty="0">
                <a:latin typeface="+mn-lt"/>
              </a:rPr>
              <a:t>Pesos utilizados desde Consulta Juvenil 2000-02 hasta Consulta Juvenil 2018-20 se ajustan por el ausentismo el día de la encuesta. </a:t>
            </a:r>
            <a:endParaRPr lang="es-PR" sz="1100" dirty="0">
              <a:latin typeface="+mn-lt"/>
            </a:endParaRPr>
          </a:p>
        </p:txBody>
      </p:sp>
      <p:pic>
        <p:nvPicPr>
          <p:cNvPr id="9" name="Picture 8" descr="A picture containing emblem, symbol, graphics, flag&#10;&#10;Description automatically generated">
            <a:extLst>
              <a:ext uri="{FF2B5EF4-FFF2-40B4-BE49-F238E27FC236}">
                <a16:creationId xmlns:a16="http://schemas.microsoft.com/office/drawing/2014/main" id="{D244B366-349B-CC09-819A-46D37F34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7" y="5329118"/>
            <a:ext cx="1011812" cy="698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5E676-751B-E0F5-32CD-9CD4E9E08700}"/>
              </a:ext>
            </a:extLst>
          </p:cNvPr>
          <p:cNvSpPr txBox="1"/>
          <p:nvPr/>
        </p:nvSpPr>
        <p:spPr>
          <a:xfrm>
            <a:off x="3415020" y="5861334"/>
            <a:ext cx="60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s-PR" dirty="0">
                <a:solidFill>
                  <a:schemeClr val="tx1"/>
                </a:solidFill>
              </a:rPr>
              <a:t>Año medio del periodo de la encuesta</a:t>
            </a:r>
          </a:p>
        </p:txBody>
      </p:sp>
    </p:spTree>
    <p:extLst>
      <p:ext uri="{BB962C8B-B14F-4D97-AF65-F5344CB8AC3E}">
        <p14:creationId xmlns:p14="http://schemas.microsoft.com/office/powerpoint/2010/main" val="83965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99F764A-8947-3E41-2F78-2DD530AB7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079" y="443622"/>
            <a:ext cx="105198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kumimoji="0" lang="es-PR" sz="22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Prevalencia de</a:t>
            </a:r>
            <a:r>
              <a:rPr kumimoji="0" lang="es-PR" sz="22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us</a:t>
            </a:r>
            <a:r>
              <a:rPr kumimoji="0" lang="es-PR" sz="22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 de bebidas con alcohol en el </a:t>
            </a:r>
            <a:r>
              <a:rPr kumimoji="0" lang="es-PR" sz="2200" b="1" i="0" u="sng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último año </a:t>
            </a:r>
          </a:p>
          <a:p>
            <a:pPr lvl="0" algn="ctr" eaLnBrk="1" hangingPunct="1"/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por centros regionales de prevención de ASSMCA,</a:t>
            </a:r>
          </a:p>
          <a:p>
            <a:pPr lvl="0" algn="ctr" eaLnBrk="1" hangingPunct="1"/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PR" sz="2200" b="1" dirty="0">
                <a:latin typeface="+mn-lt"/>
                <a:cs typeface="Arial" pitchFamily="34" charset="0"/>
              </a:rPr>
              <a:t>Consulta Juvenil </a:t>
            </a:r>
            <a:r>
              <a:rPr kumimoji="0" lang="es-PR" sz="22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kumimoji="0" lang="en-US" sz="22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3" name="theMap">
            <a:extLst>
              <a:ext uri="{FF2B5EF4-FFF2-40B4-BE49-F238E27FC236}">
                <a16:creationId xmlns:a16="http://schemas.microsoft.com/office/drawing/2014/main" id="{3FEF5577-15FD-FEBD-6049-AA452CFE24CC}"/>
              </a:ext>
            </a:extLst>
          </p:cNvPr>
          <p:cNvGrpSpPr>
            <a:grpSpLocks noChangeAspect="1"/>
          </p:cNvGrpSpPr>
          <p:nvPr/>
        </p:nvGrpSpPr>
        <p:grpSpPr>
          <a:xfrm>
            <a:off x="2117059" y="1855594"/>
            <a:ext cx="8676409" cy="2580616"/>
            <a:chOff x="0" y="0"/>
            <a:chExt cx="9833610" cy="2924801"/>
          </a:xfrm>
        </p:grpSpPr>
        <p:sp>
          <p:nvSpPr>
            <p:cNvPr id="4" name="Arroyo">
              <a:extLst>
                <a:ext uri="{FF2B5EF4-FFF2-40B4-BE49-F238E27FC236}">
                  <a16:creationId xmlns:a16="http://schemas.microsoft.com/office/drawing/2014/main" id="{64C49224-2E89-3540-F722-C7B4D80AC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018" y="2369240"/>
              <a:ext cx="364676" cy="436666"/>
            </a:xfrm>
            <a:custGeom>
              <a:avLst/>
              <a:gdLst>
                <a:gd name="T0" fmla="*/ 53 w 173"/>
                <a:gd name="T1" fmla="*/ 141 h 202"/>
                <a:gd name="T2" fmla="*/ 58 w 173"/>
                <a:gd name="T3" fmla="*/ 169 h 202"/>
                <a:gd name="T4" fmla="*/ 64 w 173"/>
                <a:gd name="T5" fmla="*/ 173 h 202"/>
                <a:gd name="T6" fmla="*/ 71 w 173"/>
                <a:gd name="T7" fmla="*/ 181 h 202"/>
                <a:gd name="T8" fmla="*/ 85 w 173"/>
                <a:gd name="T9" fmla="*/ 186 h 202"/>
                <a:gd name="T10" fmla="*/ 102 w 173"/>
                <a:gd name="T11" fmla="*/ 193 h 202"/>
                <a:gd name="T12" fmla="*/ 109 w 173"/>
                <a:gd name="T13" fmla="*/ 202 h 202"/>
                <a:gd name="T14" fmla="*/ 151 w 173"/>
                <a:gd name="T15" fmla="*/ 159 h 202"/>
                <a:gd name="T16" fmla="*/ 168 w 173"/>
                <a:gd name="T17" fmla="*/ 133 h 202"/>
                <a:gd name="T18" fmla="*/ 165 w 173"/>
                <a:gd name="T19" fmla="*/ 127 h 202"/>
                <a:gd name="T20" fmla="*/ 160 w 173"/>
                <a:gd name="T21" fmla="*/ 111 h 202"/>
                <a:gd name="T22" fmla="*/ 148 w 173"/>
                <a:gd name="T23" fmla="*/ 102 h 202"/>
                <a:gd name="T24" fmla="*/ 111 w 173"/>
                <a:gd name="T25" fmla="*/ 72 h 202"/>
                <a:gd name="T26" fmla="*/ 119 w 173"/>
                <a:gd name="T27" fmla="*/ 59 h 202"/>
                <a:gd name="T28" fmla="*/ 121 w 173"/>
                <a:gd name="T29" fmla="*/ 45 h 202"/>
                <a:gd name="T30" fmla="*/ 120 w 173"/>
                <a:gd name="T31" fmla="*/ 28 h 202"/>
                <a:gd name="T32" fmla="*/ 112 w 173"/>
                <a:gd name="T33" fmla="*/ 19 h 202"/>
                <a:gd name="T34" fmla="*/ 103 w 173"/>
                <a:gd name="T35" fmla="*/ 9 h 202"/>
                <a:gd name="T36" fmla="*/ 97 w 173"/>
                <a:gd name="T37" fmla="*/ 6 h 202"/>
                <a:gd name="T38" fmla="*/ 92 w 173"/>
                <a:gd name="T39" fmla="*/ 4 h 202"/>
                <a:gd name="T40" fmla="*/ 85 w 173"/>
                <a:gd name="T41" fmla="*/ 0 h 202"/>
                <a:gd name="T42" fmla="*/ 78 w 173"/>
                <a:gd name="T43" fmla="*/ 2 h 202"/>
                <a:gd name="T44" fmla="*/ 65 w 173"/>
                <a:gd name="T45" fmla="*/ 5 h 202"/>
                <a:gd name="T46" fmla="*/ 57 w 173"/>
                <a:gd name="T47" fmla="*/ 7 h 202"/>
                <a:gd name="T48" fmla="*/ 39 w 173"/>
                <a:gd name="T49" fmla="*/ 11 h 202"/>
                <a:gd name="T50" fmla="*/ 31 w 173"/>
                <a:gd name="T51" fmla="*/ 17 h 202"/>
                <a:gd name="T52" fmla="*/ 20 w 173"/>
                <a:gd name="T53" fmla="*/ 30 h 202"/>
                <a:gd name="T54" fmla="*/ 14 w 173"/>
                <a:gd name="T55" fmla="*/ 36 h 202"/>
                <a:gd name="T56" fmla="*/ 5 w 173"/>
                <a:gd name="T57" fmla="*/ 38 h 202"/>
                <a:gd name="T58" fmla="*/ 5 w 173"/>
                <a:gd name="T59" fmla="*/ 44 h 202"/>
                <a:gd name="T60" fmla="*/ 9 w 173"/>
                <a:gd name="T61" fmla="*/ 52 h 202"/>
                <a:gd name="T62" fmla="*/ 16 w 173"/>
                <a:gd name="T63" fmla="*/ 58 h 202"/>
                <a:gd name="T64" fmla="*/ 32 w 173"/>
                <a:gd name="T65" fmla="*/ 79 h 202"/>
                <a:gd name="T66" fmla="*/ 54 w 173"/>
                <a:gd name="T67" fmla="*/ 116 h 202"/>
                <a:gd name="T68" fmla="*/ 53 w 173"/>
                <a:gd name="T69" fmla="*/ 128 h 202"/>
                <a:gd name="T70" fmla="*/ 53 w 173"/>
                <a:gd name="T71" fmla="*/ 13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202">
                  <a:moveTo>
                    <a:pt x="53" y="136"/>
                  </a:moveTo>
                  <a:lnTo>
                    <a:pt x="53" y="141"/>
                  </a:lnTo>
                  <a:lnTo>
                    <a:pt x="56" y="164"/>
                  </a:lnTo>
                  <a:lnTo>
                    <a:pt x="58" y="169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5" y="175"/>
                  </a:lnTo>
                  <a:lnTo>
                    <a:pt x="71" y="181"/>
                  </a:lnTo>
                  <a:lnTo>
                    <a:pt x="83" y="185"/>
                  </a:lnTo>
                  <a:lnTo>
                    <a:pt x="85" y="186"/>
                  </a:lnTo>
                  <a:lnTo>
                    <a:pt x="91" y="188"/>
                  </a:lnTo>
                  <a:lnTo>
                    <a:pt x="102" y="193"/>
                  </a:lnTo>
                  <a:lnTo>
                    <a:pt x="105" y="196"/>
                  </a:lnTo>
                  <a:lnTo>
                    <a:pt x="109" y="202"/>
                  </a:lnTo>
                  <a:lnTo>
                    <a:pt x="138" y="181"/>
                  </a:lnTo>
                  <a:lnTo>
                    <a:pt x="151" y="159"/>
                  </a:lnTo>
                  <a:lnTo>
                    <a:pt x="173" y="142"/>
                  </a:lnTo>
                  <a:lnTo>
                    <a:pt x="168" y="133"/>
                  </a:lnTo>
                  <a:lnTo>
                    <a:pt x="167" y="130"/>
                  </a:lnTo>
                  <a:lnTo>
                    <a:pt x="165" y="127"/>
                  </a:lnTo>
                  <a:lnTo>
                    <a:pt x="163" y="114"/>
                  </a:lnTo>
                  <a:lnTo>
                    <a:pt x="160" y="111"/>
                  </a:lnTo>
                  <a:lnTo>
                    <a:pt x="158" y="108"/>
                  </a:lnTo>
                  <a:lnTo>
                    <a:pt x="148" y="102"/>
                  </a:lnTo>
                  <a:lnTo>
                    <a:pt x="131" y="91"/>
                  </a:lnTo>
                  <a:lnTo>
                    <a:pt x="111" y="72"/>
                  </a:lnTo>
                  <a:lnTo>
                    <a:pt x="114" y="67"/>
                  </a:lnTo>
                  <a:lnTo>
                    <a:pt x="119" y="59"/>
                  </a:lnTo>
                  <a:lnTo>
                    <a:pt x="122" y="54"/>
                  </a:lnTo>
                  <a:lnTo>
                    <a:pt x="121" y="45"/>
                  </a:lnTo>
                  <a:lnTo>
                    <a:pt x="121" y="42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2" y="19"/>
                  </a:lnTo>
                  <a:lnTo>
                    <a:pt x="109" y="10"/>
                  </a:lnTo>
                  <a:lnTo>
                    <a:pt x="103" y="9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4" y="5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0" y="2"/>
                  </a:lnTo>
                  <a:lnTo>
                    <a:pt x="65" y="5"/>
                  </a:lnTo>
                  <a:lnTo>
                    <a:pt x="62" y="6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0" y="42"/>
                  </a:lnTo>
                  <a:lnTo>
                    <a:pt x="5" y="44"/>
                  </a:lnTo>
                  <a:lnTo>
                    <a:pt x="9" y="45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6" y="58"/>
                  </a:lnTo>
                  <a:lnTo>
                    <a:pt x="25" y="63"/>
                  </a:lnTo>
                  <a:lnTo>
                    <a:pt x="32" y="79"/>
                  </a:lnTo>
                  <a:lnTo>
                    <a:pt x="54" y="111"/>
                  </a:lnTo>
                  <a:lnTo>
                    <a:pt x="54" y="116"/>
                  </a:lnTo>
                  <a:lnTo>
                    <a:pt x="54" y="122"/>
                  </a:lnTo>
                  <a:lnTo>
                    <a:pt x="53" y="128"/>
                  </a:lnTo>
                  <a:lnTo>
                    <a:pt x="53" y="132"/>
                  </a:lnTo>
                  <a:lnTo>
                    <a:pt x="53" y="1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" name="Aguada">
              <a:extLst>
                <a:ext uri="{FF2B5EF4-FFF2-40B4-BE49-F238E27FC236}">
                  <a16:creationId xmlns:a16="http://schemas.microsoft.com/office/drawing/2014/main" id="{4F024FA6-B30E-E283-D18D-20797CA0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7" y="501518"/>
              <a:ext cx="543852" cy="510165"/>
            </a:xfrm>
            <a:custGeom>
              <a:avLst/>
              <a:gdLst>
                <a:gd name="T0" fmla="*/ 117 w 258"/>
                <a:gd name="T1" fmla="*/ 225 h 236"/>
                <a:gd name="T2" fmla="*/ 125 w 258"/>
                <a:gd name="T3" fmla="*/ 236 h 236"/>
                <a:gd name="T4" fmla="*/ 137 w 258"/>
                <a:gd name="T5" fmla="*/ 231 h 236"/>
                <a:gd name="T6" fmla="*/ 150 w 258"/>
                <a:gd name="T7" fmla="*/ 223 h 236"/>
                <a:gd name="T8" fmla="*/ 165 w 258"/>
                <a:gd name="T9" fmla="*/ 229 h 236"/>
                <a:gd name="T10" fmla="*/ 181 w 258"/>
                <a:gd name="T11" fmla="*/ 228 h 236"/>
                <a:gd name="T12" fmla="*/ 187 w 258"/>
                <a:gd name="T13" fmla="*/ 221 h 236"/>
                <a:gd name="T14" fmla="*/ 201 w 258"/>
                <a:gd name="T15" fmla="*/ 214 h 236"/>
                <a:gd name="T16" fmla="*/ 213 w 258"/>
                <a:gd name="T17" fmla="*/ 214 h 236"/>
                <a:gd name="T18" fmla="*/ 230 w 258"/>
                <a:gd name="T19" fmla="*/ 221 h 236"/>
                <a:gd name="T20" fmla="*/ 244 w 258"/>
                <a:gd name="T21" fmla="*/ 224 h 236"/>
                <a:gd name="T22" fmla="*/ 250 w 258"/>
                <a:gd name="T23" fmla="*/ 212 h 236"/>
                <a:gd name="T24" fmla="*/ 246 w 258"/>
                <a:gd name="T25" fmla="*/ 202 h 236"/>
                <a:gd name="T26" fmla="*/ 245 w 258"/>
                <a:gd name="T27" fmla="*/ 190 h 236"/>
                <a:gd name="T28" fmla="*/ 243 w 258"/>
                <a:gd name="T29" fmla="*/ 170 h 236"/>
                <a:gd name="T30" fmla="*/ 246 w 258"/>
                <a:gd name="T31" fmla="*/ 154 h 236"/>
                <a:gd name="T32" fmla="*/ 255 w 258"/>
                <a:gd name="T33" fmla="*/ 141 h 236"/>
                <a:gd name="T34" fmla="*/ 257 w 258"/>
                <a:gd name="T35" fmla="*/ 127 h 236"/>
                <a:gd name="T36" fmla="*/ 255 w 258"/>
                <a:gd name="T37" fmla="*/ 113 h 236"/>
                <a:gd name="T38" fmla="*/ 257 w 258"/>
                <a:gd name="T39" fmla="*/ 100 h 236"/>
                <a:gd name="T40" fmla="*/ 249 w 258"/>
                <a:gd name="T41" fmla="*/ 92 h 236"/>
                <a:gd name="T42" fmla="*/ 251 w 258"/>
                <a:gd name="T43" fmla="*/ 82 h 236"/>
                <a:gd name="T44" fmla="*/ 247 w 258"/>
                <a:gd name="T45" fmla="*/ 71 h 236"/>
                <a:gd name="T46" fmla="*/ 243 w 258"/>
                <a:gd name="T47" fmla="*/ 63 h 236"/>
                <a:gd name="T48" fmla="*/ 227 w 258"/>
                <a:gd name="T49" fmla="*/ 62 h 236"/>
                <a:gd name="T50" fmla="*/ 203 w 258"/>
                <a:gd name="T51" fmla="*/ 52 h 236"/>
                <a:gd name="T52" fmla="*/ 192 w 258"/>
                <a:gd name="T53" fmla="*/ 50 h 236"/>
                <a:gd name="T54" fmla="*/ 193 w 258"/>
                <a:gd name="T55" fmla="*/ 35 h 236"/>
                <a:gd name="T56" fmla="*/ 189 w 258"/>
                <a:gd name="T57" fmla="*/ 12 h 236"/>
                <a:gd name="T58" fmla="*/ 175 w 258"/>
                <a:gd name="T59" fmla="*/ 4 h 236"/>
                <a:gd name="T60" fmla="*/ 143 w 258"/>
                <a:gd name="T61" fmla="*/ 21 h 236"/>
                <a:gd name="T62" fmla="*/ 102 w 258"/>
                <a:gd name="T63" fmla="*/ 52 h 236"/>
                <a:gd name="T64" fmla="*/ 53 w 258"/>
                <a:gd name="T65" fmla="*/ 75 h 236"/>
                <a:gd name="T66" fmla="*/ 0 w 258"/>
                <a:gd name="T67" fmla="*/ 91 h 236"/>
                <a:gd name="T68" fmla="*/ 16 w 258"/>
                <a:gd name="T69" fmla="*/ 112 h 236"/>
                <a:gd name="T70" fmla="*/ 30 w 258"/>
                <a:gd name="T71" fmla="*/ 133 h 236"/>
                <a:gd name="T72" fmla="*/ 35 w 258"/>
                <a:gd name="T73" fmla="*/ 145 h 236"/>
                <a:gd name="T74" fmla="*/ 29 w 258"/>
                <a:gd name="T75" fmla="*/ 153 h 236"/>
                <a:gd name="T76" fmla="*/ 44 w 258"/>
                <a:gd name="T77" fmla="*/ 159 h 236"/>
                <a:gd name="T78" fmla="*/ 54 w 258"/>
                <a:gd name="T79" fmla="*/ 169 h 236"/>
                <a:gd name="T80" fmla="*/ 63 w 258"/>
                <a:gd name="T81" fmla="*/ 178 h 236"/>
                <a:gd name="T82" fmla="*/ 71 w 258"/>
                <a:gd name="T83" fmla="*/ 183 h 236"/>
                <a:gd name="T84" fmla="*/ 84 w 258"/>
                <a:gd name="T85" fmla="*/ 190 h 236"/>
                <a:gd name="T86" fmla="*/ 100 w 258"/>
                <a:gd name="T87" fmla="*/ 196 h 236"/>
                <a:gd name="T88" fmla="*/ 99 w 258"/>
                <a:gd name="T89" fmla="*/ 206 h 236"/>
                <a:gd name="T90" fmla="*/ 111 w 258"/>
                <a:gd name="T9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8" h="236">
                  <a:moveTo>
                    <a:pt x="114" y="214"/>
                  </a:moveTo>
                  <a:lnTo>
                    <a:pt x="116" y="223"/>
                  </a:lnTo>
                  <a:lnTo>
                    <a:pt x="117" y="225"/>
                  </a:lnTo>
                  <a:lnTo>
                    <a:pt x="119" y="229"/>
                  </a:lnTo>
                  <a:lnTo>
                    <a:pt x="121" y="233"/>
                  </a:lnTo>
                  <a:lnTo>
                    <a:pt x="125" y="236"/>
                  </a:lnTo>
                  <a:lnTo>
                    <a:pt x="129" y="235"/>
                  </a:lnTo>
                  <a:lnTo>
                    <a:pt x="134" y="232"/>
                  </a:lnTo>
                  <a:lnTo>
                    <a:pt x="137" y="231"/>
                  </a:lnTo>
                  <a:lnTo>
                    <a:pt x="141" y="230"/>
                  </a:lnTo>
                  <a:lnTo>
                    <a:pt x="145" y="228"/>
                  </a:lnTo>
                  <a:lnTo>
                    <a:pt x="150" y="223"/>
                  </a:lnTo>
                  <a:lnTo>
                    <a:pt x="158" y="229"/>
                  </a:lnTo>
                  <a:lnTo>
                    <a:pt x="161" y="228"/>
                  </a:lnTo>
                  <a:lnTo>
                    <a:pt x="165" y="229"/>
                  </a:lnTo>
                  <a:lnTo>
                    <a:pt x="170" y="230"/>
                  </a:lnTo>
                  <a:lnTo>
                    <a:pt x="174" y="229"/>
                  </a:lnTo>
                  <a:lnTo>
                    <a:pt x="181" y="228"/>
                  </a:lnTo>
                  <a:lnTo>
                    <a:pt x="181" y="224"/>
                  </a:lnTo>
                  <a:lnTo>
                    <a:pt x="184" y="223"/>
                  </a:lnTo>
                  <a:lnTo>
                    <a:pt x="187" y="221"/>
                  </a:lnTo>
                  <a:lnTo>
                    <a:pt x="197" y="220"/>
                  </a:lnTo>
                  <a:lnTo>
                    <a:pt x="199" y="218"/>
                  </a:lnTo>
                  <a:lnTo>
                    <a:pt x="201" y="214"/>
                  </a:lnTo>
                  <a:lnTo>
                    <a:pt x="204" y="217"/>
                  </a:lnTo>
                  <a:lnTo>
                    <a:pt x="207" y="215"/>
                  </a:lnTo>
                  <a:lnTo>
                    <a:pt x="213" y="214"/>
                  </a:lnTo>
                  <a:lnTo>
                    <a:pt x="217" y="213"/>
                  </a:lnTo>
                  <a:lnTo>
                    <a:pt x="222" y="215"/>
                  </a:lnTo>
                  <a:lnTo>
                    <a:pt x="230" y="221"/>
                  </a:lnTo>
                  <a:lnTo>
                    <a:pt x="231" y="224"/>
                  </a:lnTo>
                  <a:lnTo>
                    <a:pt x="240" y="225"/>
                  </a:lnTo>
                  <a:lnTo>
                    <a:pt x="244" y="224"/>
                  </a:lnTo>
                  <a:lnTo>
                    <a:pt x="249" y="225"/>
                  </a:lnTo>
                  <a:lnTo>
                    <a:pt x="250" y="218"/>
                  </a:lnTo>
                  <a:lnTo>
                    <a:pt x="250" y="212"/>
                  </a:lnTo>
                  <a:lnTo>
                    <a:pt x="249" y="207"/>
                  </a:lnTo>
                  <a:lnTo>
                    <a:pt x="247" y="205"/>
                  </a:lnTo>
                  <a:lnTo>
                    <a:pt x="246" y="202"/>
                  </a:lnTo>
                  <a:lnTo>
                    <a:pt x="241" y="196"/>
                  </a:lnTo>
                  <a:lnTo>
                    <a:pt x="243" y="193"/>
                  </a:lnTo>
                  <a:lnTo>
                    <a:pt x="245" y="190"/>
                  </a:lnTo>
                  <a:lnTo>
                    <a:pt x="247" y="187"/>
                  </a:lnTo>
                  <a:lnTo>
                    <a:pt x="247" y="173"/>
                  </a:lnTo>
                  <a:lnTo>
                    <a:pt x="243" y="170"/>
                  </a:lnTo>
                  <a:lnTo>
                    <a:pt x="242" y="164"/>
                  </a:lnTo>
                  <a:lnTo>
                    <a:pt x="241" y="159"/>
                  </a:lnTo>
                  <a:lnTo>
                    <a:pt x="246" y="154"/>
                  </a:lnTo>
                  <a:lnTo>
                    <a:pt x="248" y="150"/>
                  </a:lnTo>
                  <a:lnTo>
                    <a:pt x="248" y="147"/>
                  </a:lnTo>
                  <a:lnTo>
                    <a:pt x="255" y="141"/>
                  </a:lnTo>
                  <a:lnTo>
                    <a:pt x="256" y="137"/>
                  </a:lnTo>
                  <a:lnTo>
                    <a:pt x="257" y="131"/>
                  </a:lnTo>
                  <a:lnTo>
                    <a:pt x="257" y="127"/>
                  </a:lnTo>
                  <a:lnTo>
                    <a:pt x="256" y="124"/>
                  </a:lnTo>
                  <a:lnTo>
                    <a:pt x="255" y="119"/>
                  </a:lnTo>
                  <a:lnTo>
                    <a:pt x="255" y="113"/>
                  </a:lnTo>
                  <a:lnTo>
                    <a:pt x="257" y="111"/>
                  </a:lnTo>
                  <a:lnTo>
                    <a:pt x="258" y="105"/>
                  </a:lnTo>
                  <a:lnTo>
                    <a:pt x="257" y="100"/>
                  </a:lnTo>
                  <a:lnTo>
                    <a:pt x="253" y="98"/>
                  </a:lnTo>
                  <a:lnTo>
                    <a:pt x="249" y="96"/>
                  </a:lnTo>
                  <a:lnTo>
                    <a:pt x="249" y="92"/>
                  </a:lnTo>
                  <a:lnTo>
                    <a:pt x="251" y="89"/>
                  </a:lnTo>
                  <a:lnTo>
                    <a:pt x="252" y="85"/>
                  </a:lnTo>
                  <a:lnTo>
                    <a:pt x="251" y="82"/>
                  </a:lnTo>
                  <a:lnTo>
                    <a:pt x="249" y="78"/>
                  </a:lnTo>
                  <a:lnTo>
                    <a:pt x="247" y="74"/>
                  </a:lnTo>
                  <a:lnTo>
                    <a:pt x="247" y="71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3" y="63"/>
                  </a:lnTo>
                  <a:lnTo>
                    <a:pt x="242" y="66"/>
                  </a:lnTo>
                  <a:lnTo>
                    <a:pt x="229" y="64"/>
                  </a:lnTo>
                  <a:lnTo>
                    <a:pt x="227" y="62"/>
                  </a:lnTo>
                  <a:lnTo>
                    <a:pt x="220" y="56"/>
                  </a:lnTo>
                  <a:lnTo>
                    <a:pt x="209" y="49"/>
                  </a:lnTo>
                  <a:lnTo>
                    <a:pt x="203" y="52"/>
                  </a:lnTo>
                  <a:lnTo>
                    <a:pt x="200" y="49"/>
                  </a:lnTo>
                  <a:lnTo>
                    <a:pt x="197" y="47"/>
                  </a:lnTo>
                  <a:lnTo>
                    <a:pt x="192" y="50"/>
                  </a:lnTo>
                  <a:lnTo>
                    <a:pt x="194" y="42"/>
                  </a:lnTo>
                  <a:lnTo>
                    <a:pt x="192" y="38"/>
                  </a:lnTo>
                  <a:lnTo>
                    <a:pt x="193" y="35"/>
                  </a:lnTo>
                  <a:lnTo>
                    <a:pt x="190" y="28"/>
                  </a:lnTo>
                  <a:lnTo>
                    <a:pt x="186" y="12"/>
                  </a:lnTo>
                  <a:lnTo>
                    <a:pt x="189" y="12"/>
                  </a:lnTo>
                  <a:lnTo>
                    <a:pt x="178" y="9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55" y="15"/>
                  </a:lnTo>
                  <a:lnTo>
                    <a:pt x="149" y="18"/>
                  </a:lnTo>
                  <a:lnTo>
                    <a:pt x="143" y="21"/>
                  </a:lnTo>
                  <a:lnTo>
                    <a:pt x="123" y="31"/>
                  </a:lnTo>
                  <a:lnTo>
                    <a:pt x="110" y="43"/>
                  </a:lnTo>
                  <a:lnTo>
                    <a:pt x="102" y="52"/>
                  </a:lnTo>
                  <a:lnTo>
                    <a:pt x="93" y="55"/>
                  </a:lnTo>
                  <a:lnTo>
                    <a:pt x="59" y="71"/>
                  </a:lnTo>
                  <a:lnTo>
                    <a:pt x="53" y="75"/>
                  </a:lnTo>
                  <a:lnTo>
                    <a:pt x="50" y="76"/>
                  </a:lnTo>
                  <a:lnTo>
                    <a:pt x="34" y="83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" y="108"/>
                  </a:lnTo>
                  <a:lnTo>
                    <a:pt x="16" y="112"/>
                  </a:lnTo>
                  <a:lnTo>
                    <a:pt x="25" y="120"/>
                  </a:lnTo>
                  <a:lnTo>
                    <a:pt x="28" y="129"/>
                  </a:lnTo>
                  <a:lnTo>
                    <a:pt x="30" y="133"/>
                  </a:lnTo>
                  <a:lnTo>
                    <a:pt x="32" y="136"/>
                  </a:lnTo>
                  <a:lnTo>
                    <a:pt x="34" y="139"/>
                  </a:lnTo>
                  <a:lnTo>
                    <a:pt x="35" y="145"/>
                  </a:lnTo>
                  <a:lnTo>
                    <a:pt x="31" y="150"/>
                  </a:lnTo>
                  <a:lnTo>
                    <a:pt x="27" y="153"/>
                  </a:lnTo>
                  <a:lnTo>
                    <a:pt x="29" y="153"/>
                  </a:lnTo>
                  <a:lnTo>
                    <a:pt x="33" y="155"/>
                  </a:lnTo>
                  <a:lnTo>
                    <a:pt x="35" y="159"/>
                  </a:lnTo>
                  <a:lnTo>
                    <a:pt x="44" y="159"/>
                  </a:lnTo>
                  <a:lnTo>
                    <a:pt x="43" y="166"/>
                  </a:lnTo>
                  <a:lnTo>
                    <a:pt x="51" y="167"/>
                  </a:lnTo>
                  <a:lnTo>
                    <a:pt x="54" y="169"/>
                  </a:lnTo>
                  <a:lnTo>
                    <a:pt x="57" y="170"/>
                  </a:lnTo>
                  <a:lnTo>
                    <a:pt x="63" y="175"/>
                  </a:lnTo>
                  <a:lnTo>
                    <a:pt x="63" y="178"/>
                  </a:lnTo>
                  <a:lnTo>
                    <a:pt x="64" y="181"/>
                  </a:lnTo>
                  <a:lnTo>
                    <a:pt x="68" y="183"/>
                  </a:lnTo>
                  <a:lnTo>
                    <a:pt x="71" y="183"/>
                  </a:lnTo>
                  <a:lnTo>
                    <a:pt x="78" y="184"/>
                  </a:lnTo>
                  <a:lnTo>
                    <a:pt x="81" y="187"/>
                  </a:lnTo>
                  <a:lnTo>
                    <a:pt x="84" y="190"/>
                  </a:lnTo>
                  <a:lnTo>
                    <a:pt x="88" y="192"/>
                  </a:lnTo>
                  <a:lnTo>
                    <a:pt x="94" y="192"/>
                  </a:lnTo>
                  <a:lnTo>
                    <a:pt x="100" y="196"/>
                  </a:lnTo>
                  <a:lnTo>
                    <a:pt x="99" y="198"/>
                  </a:lnTo>
                  <a:lnTo>
                    <a:pt x="98" y="204"/>
                  </a:lnTo>
                  <a:lnTo>
                    <a:pt x="99" y="206"/>
                  </a:lnTo>
                  <a:lnTo>
                    <a:pt x="102" y="208"/>
                  </a:lnTo>
                  <a:lnTo>
                    <a:pt x="106" y="210"/>
                  </a:lnTo>
                  <a:lnTo>
                    <a:pt x="111" y="212"/>
                  </a:lnTo>
                  <a:lnTo>
                    <a:pt x="114" y="2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Adjuntas">
              <a:extLst>
                <a:ext uri="{FF2B5EF4-FFF2-40B4-BE49-F238E27FC236}">
                  <a16:creationId xmlns:a16="http://schemas.microsoft.com/office/drawing/2014/main" id="{DDD6E97E-2CEF-9FFC-3FB8-957DDBBE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523" y="1322969"/>
              <a:ext cx="836858" cy="687425"/>
            </a:xfrm>
            <a:custGeom>
              <a:avLst/>
              <a:gdLst>
                <a:gd name="T0" fmla="*/ 141 w 397"/>
                <a:gd name="T1" fmla="*/ 14 h 318"/>
                <a:gd name="T2" fmla="*/ 152 w 397"/>
                <a:gd name="T3" fmla="*/ 22 h 318"/>
                <a:gd name="T4" fmla="*/ 168 w 397"/>
                <a:gd name="T5" fmla="*/ 33 h 318"/>
                <a:gd name="T6" fmla="*/ 209 w 397"/>
                <a:gd name="T7" fmla="*/ 65 h 318"/>
                <a:gd name="T8" fmla="*/ 245 w 397"/>
                <a:gd name="T9" fmla="*/ 57 h 318"/>
                <a:gd name="T10" fmla="*/ 275 w 397"/>
                <a:gd name="T11" fmla="*/ 68 h 318"/>
                <a:gd name="T12" fmla="*/ 296 w 397"/>
                <a:gd name="T13" fmla="*/ 75 h 318"/>
                <a:gd name="T14" fmla="*/ 315 w 397"/>
                <a:gd name="T15" fmla="*/ 79 h 318"/>
                <a:gd name="T16" fmla="*/ 359 w 397"/>
                <a:gd name="T17" fmla="*/ 108 h 318"/>
                <a:gd name="T18" fmla="*/ 365 w 397"/>
                <a:gd name="T19" fmla="*/ 150 h 318"/>
                <a:gd name="T20" fmla="*/ 385 w 397"/>
                <a:gd name="T21" fmla="*/ 165 h 318"/>
                <a:gd name="T22" fmla="*/ 396 w 397"/>
                <a:gd name="T23" fmla="*/ 180 h 318"/>
                <a:gd name="T24" fmla="*/ 383 w 397"/>
                <a:gd name="T25" fmla="*/ 194 h 318"/>
                <a:gd name="T26" fmla="*/ 370 w 397"/>
                <a:gd name="T27" fmla="*/ 208 h 318"/>
                <a:gd name="T28" fmla="*/ 370 w 397"/>
                <a:gd name="T29" fmla="*/ 229 h 318"/>
                <a:gd name="T30" fmla="*/ 382 w 397"/>
                <a:gd name="T31" fmla="*/ 233 h 318"/>
                <a:gd name="T32" fmla="*/ 377 w 397"/>
                <a:gd name="T33" fmla="*/ 254 h 318"/>
                <a:gd name="T34" fmla="*/ 370 w 397"/>
                <a:gd name="T35" fmla="*/ 269 h 318"/>
                <a:gd name="T36" fmla="*/ 362 w 397"/>
                <a:gd name="T37" fmla="*/ 278 h 318"/>
                <a:gd name="T38" fmla="*/ 342 w 397"/>
                <a:gd name="T39" fmla="*/ 275 h 318"/>
                <a:gd name="T40" fmla="*/ 304 w 397"/>
                <a:gd name="T41" fmla="*/ 278 h 318"/>
                <a:gd name="T42" fmla="*/ 289 w 397"/>
                <a:gd name="T43" fmla="*/ 278 h 318"/>
                <a:gd name="T44" fmla="*/ 276 w 397"/>
                <a:gd name="T45" fmla="*/ 279 h 318"/>
                <a:gd name="T46" fmla="*/ 263 w 397"/>
                <a:gd name="T47" fmla="*/ 292 h 318"/>
                <a:gd name="T48" fmla="*/ 258 w 397"/>
                <a:gd name="T49" fmla="*/ 307 h 318"/>
                <a:gd name="T50" fmla="*/ 239 w 397"/>
                <a:gd name="T51" fmla="*/ 316 h 318"/>
                <a:gd name="T52" fmla="*/ 221 w 397"/>
                <a:gd name="T53" fmla="*/ 306 h 318"/>
                <a:gd name="T54" fmla="*/ 194 w 397"/>
                <a:gd name="T55" fmla="*/ 307 h 318"/>
                <a:gd name="T56" fmla="*/ 165 w 397"/>
                <a:gd name="T57" fmla="*/ 268 h 318"/>
                <a:gd name="T58" fmla="*/ 147 w 397"/>
                <a:gd name="T59" fmla="*/ 268 h 318"/>
                <a:gd name="T60" fmla="*/ 123 w 397"/>
                <a:gd name="T61" fmla="*/ 259 h 318"/>
                <a:gd name="T62" fmla="*/ 99 w 397"/>
                <a:gd name="T63" fmla="*/ 269 h 318"/>
                <a:gd name="T64" fmla="*/ 64 w 397"/>
                <a:gd name="T65" fmla="*/ 233 h 318"/>
                <a:gd name="T66" fmla="*/ 36 w 397"/>
                <a:gd name="T67" fmla="*/ 218 h 318"/>
                <a:gd name="T68" fmla="*/ 27 w 397"/>
                <a:gd name="T69" fmla="*/ 201 h 318"/>
                <a:gd name="T70" fmla="*/ 23 w 397"/>
                <a:gd name="T71" fmla="*/ 184 h 318"/>
                <a:gd name="T72" fmla="*/ 22 w 397"/>
                <a:gd name="T73" fmla="*/ 174 h 318"/>
                <a:gd name="T74" fmla="*/ 13 w 397"/>
                <a:gd name="T75" fmla="*/ 163 h 318"/>
                <a:gd name="T76" fmla="*/ 3 w 397"/>
                <a:gd name="T77" fmla="*/ 150 h 318"/>
                <a:gd name="T78" fmla="*/ 7 w 397"/>
                <a:gd name="T79" fmla="*/ 122 h 318"/>
                <a:gd name="T80" fmla="*/ 2 w 397"/>
                <a:gd name="T81" fmla="*/ 94 h 318"/>
                <a:gd name="T82" fmla="*/ 9 w 397"/>
                <a:gd name="T83" fmla="*/ 80 h 318"/>
                <a:gd name="T84" fmla="*/ 8 w 397"/>
                <a:gd name="T85" fmla="*/ 69 h 318"/>
                <a:gd name="T86" fmla="*/ 9 w 397"/>
                <a:gd name="T87" fmla="*/ 51 h 318"/>
                <a:gd name="T88" fmla="*/ 35 w 397"/>
                <a:gd name="T89" fmla="*/ 42 h 318"/>
                <a:gd name="T90" fmla="*/ 52 w 397"/>
                <a:gd name="T91" fmla="*/ 46 h 318"/>
                <a:gd name="T92" fmla="*/ 68 w 397"/>
                <a:gd name="T93" fmla="*/ 51 h 318"/>
                <a:gd name="T94" fmla="*/ 95 w 397"/>
                <a:gd name="T95" fmla="*/ 18 h 318"/>
                <a:gd name="T96" fmla="*/ 117 w 397"/>
                <a:gd name="T97" fmla="*/ 4 h 318"/>
                <a:gd name="T98" fmla="*/ 135 w 397"/>
                <a:gd name="T99" fmla="*/ 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7" h="318">
                  <a:moveTo>
                    <a:pt x="135" y="5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41" y="14"/>
                  </a:lnTo>
                  <a:lnTo>
                    <a:pt x="142" y="18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61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68" y="33"/>
                  </a:lnTo>
                  <a:lnTo>
                    <a:pt x="174" y="41"/>
                  </a:lnTo>
                  <a:lnTo>
                    <a:pt x="186" y="59"/>
                  </a:lnTo>
                  <a:lnTo>
                    <a:pt x="205" y="65"/>
                  </a:lnTo>
                  <a:lnTo>
                    <a:pt x="209" y="65"/>
                  </a:lnTo>
                  <a:lnTo>
                    <a:pt x="216" y="64"/>
                  </a:lnTo>
                  <a:lnTo>
                    <a:pt x="220" y="66"/>
                  </a:lnTo>
                  <a:lnTo>
                    <a:pt x="225" y="68"/>
                  </a:lnTo>
                  <a:lnTo>
                    <a:pt x="245" y="57"/>
                  </a:lnTo>
                  <a:lnTo>
                    <a:pt x="256" y="66"/>
                  </a:lnTo>
                  <a:lnTo>
                    <a:pt x="260" y="67"/>
                  </a:lnTo>
                  <a:lnTo>
                    <a:pt x="266" y="66"/>
                  </a:lnTo>
                  <a:lnTo>
                    <a:pt x="275" y="68"/>
                  </a:lnTo>
                  <a:lnTo>
                    <a:pt x="279" y="67"/>
                  </a:lnTo>
                  <a:lnTo>
                    <a:pt x="284" y="70"/>
                  </a:lnTo>
                  <a:lnTo>
                    <a:pt x="291" y="74"/>
                  </a:lnTo>
                  <a:lnTo>
                    <a:pt x="296" y="75"/>
                  </a:lnTo>
                  <a:lnTo>
                    <a:pt x="300" y="78"/>
                  </a:lnTo>
                  <a:lnTo>
                    <a:pt x="304" y="77"/>
                  </a:lnTo>
                  <a:lnTo>
                    <a:pt x="308" y="77"/>
                  </a:lnTo>
                  <a:lnTo>
                    <a:pt x="315" y="79"/>
                  </a:lnTo>
                  <a:lnTo>
                    <a:pt x="319" y="80"/>
                  </a:lnTo>
                  <a:lnTo>
                    <a:pt x="342" y="92"/>
                  </a:lnTo>
                  <a:lnTo>
                    <a:pt x="346" y="95"/>
                  </a:lnTo>
                  <a:lnTo>
                    <a:pt x="359" y="108"/>
                  </a:lnTo>
                  <a:lnTo>
                    <a:pt x="354" y="134"/>
                  </a:lnTo>
                  <a:lnTo>
                    <a:pt x="358" y="140"/>
                  </a:lnTo>
                  <a:lnTo>
                    <a:pt x="359" y="146"/>
                  </a:lnTo>
                  <a:lnTo>
                    <a:pt x="365" y="150"/>
                  </a:lnTo>
                  <a:lnTo>
                    <a:pt x="372" y="156"/>
                  </a:lnTo>
                  <a:lnTo>
                    <a:pt x="380" y="161"/>
                  </a:lnTo>
                  <a:lnTo>
                    <a:pt x="384" y="163"/>
                  </a:lnTo>
                  <a:lnTo>
                    <a:pt x="385" y="165"/>
                  </a:lnTo>
                  <a:lnTo>
                    <a:pt x="390" y="171"/>
                  </a:lnTo>
                  <a:lnTo>
                    <a:pt x="395" y="172"/>
                  </a:lnTo>
                  <a:lnTo>
                    <a:pt x="397" y="175"/>
                  </a:lnTo>
                  <a:lnTo>
                    <a:pt x="396" y="180"/>
                  </a:lnTo>
                  <a:lnTo>
                    <a:pt x="391" y="184"/>
                  </a:lnTo>
                  <a:lnTo>
                    <a:pt x="387" y="191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3" y="200"/>
                  </a:lnTo>
                  <a:lnTo>
                    <a:pt x="380" y="202"/>
                  </a:lnTo>
                  <a:lnTo>
                    <a:pt x="373" y="207"/>
                  </a:lnTo>
                  <a:lnTo>
                    <a:pt x="370" y="208"/>
                  </a:lnTo>
                  <a:lnTo>
                    <a:pt x="370" y="218"/>
                  </a:lnTo>
                  <a:lnTo>
                    <a:pt x="372" y="220"/>
                  </a:lnTo>
                  <a:lnTo>
                    <a:pt x="369" y="223"/>
                  </a:lnTo>
                  <a:lnTo>
                    <a:pt x="370" y="229"/>
                  </a:lnTo>
                  <a:lnTo>
                    <a:pt x="376" y="227"/>
                  </a:lnTo>
                  <a:lnTo>
                    <a:pt x="384" y="224"/>
                  </a:lnTo>
                  <a:lnTo>
                    <a:pt x="384" y="228"/>
                  </a:lnTo>
                  <a:lnTo>
                    <a:pt x="382" y="233"/>
                  </a:lnTo>
                  <a:lnTo>
                    <a:pt x="380" y="235"/>
                  </a:lnTo>
                  <a:lnTo>
                    <a:pt x="379" y="239"/>
                  </a:lnTo>
                  <a:lnTo>
                    <a:pt x="380" y="248"/>
                  </a:lnTo>
                  <a:lnTo>
                    <a:pt x="377" y="254"/>
                  </a:lnTo>
                  <a:lnTo>
                    <a:pt x="375" y="257"/>
                  </a:lnTo>
                  <a:lnTo>
                    <a:pt x="375" y="262"/>
                  </a:lnTo>
                  <a:lnTo>
                    <a:pt x="374" y="264"/>
                  </a:lnTo>
                  <a:lnTo>
                    <a:pt x="370" y="269"/>
                  </a:lnTo>
                  <a:lnTo>
                    <a:pt x="370" y="273"/>
                  </a:lnTo>
                  <a:lnTo>
                    <a:pt x="369" y="277"/>
                  </a:lnTo>
                  <a:lnTo>
                    <a:pt x="365" y="276"/>
                  </a:lnTo>
                  <a:lnTo>
                    <a:pt x="362" y="278"/>
                  </a:lnTo>
                  <a:lnTo>
                    <a:pt x="356" y="276"/>
                  </a:lnTo>
                  <a:lnTo>
                    <a:pt x="348" y="275"/>
                  </a:lnTo>
                  <a:lnTo>
                    <a:pt x="345" y="275"/>
                  </a:lnTo>
                  <a:lnTo>
                    <a:pt x="342" y="275"/>
                  </a:lnTo>
                  <a:lnTo>
                    <a:pt x="332" y="277"/>
                  </a:lnTo>
                  <a:lnTo>
                    <a:pt x="322" y="275"/>
                  </a:lnTo>
                  <a:lnTo>
                    <a:pt x="310" y="279"/>
                  </a:lnTo>
                  <a:lnTo>
                    <a:pt x="304" y="278"/>
                  </a:lnTo>
                  <a:lnTo>
                    <a:pt x="301" y="278"/>
                  </a:lnTo>
                  <a:lnTo>
                    <a:pt x="298" y="279"/>
                  </a:lnTo>
                  <a:lnTo>
                    <a:pt x="292" y="282"/>
                  </a:lnTo>
                  <a:lnTo>
                    <a:pt x="289" y="278"/>
                  </a:lnTo>
                  <a:lnTo>
                    <a:pt x="285" y="275"/>
                  </a:lnTo>
                  <a:lnTo>
                    <a:pt x="283" y="273"/>
                  </a:lnTo>
                  <a:lnTo>
                    <a:pt x="277" y="273"/>
                  </a:lnTo>
                  <a:lnTo>
                    <a:pt x="276" y="279"/>
                  </a:lnTo>
                  <a:lnTo>
                    <a:pt x="272" y="283"/>
                  </a:lnTo>
                  <a:lnTo>
                    <a:pt x="270" y="286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1" y="294"/>
                  </a:lnTo>
                  <a:lnTo>
                    <a:pt x="258" y="297"/>
                  </a:lnTo>
                  <a:lnTo>
                    <a:pt x="256" y="302"/>
                  </a:lnTo>
                  <a:lnTo>
                    <a:pt x="258" y="307"/>
                  </a:lnTo>
                  <a:lnTo>
                    <a:pt x="254" y="312"/>
                  </a:lnTo>
                  <a:lnTo>
                    <a:pt x="249" y="317"/>
                  </a:lnTo>
                  <a:lnTo>
                    <a:pt x="242" y="318"/>
                  </a:lnTo>
                  <a:lnTo>
                    <a:pt x="239" y="316"/>
                  </a:lnTo>
                  <a:lnTo>
                    <a:pt x="233" y="312"/>
                  </a:lnTo>
                  <a:lnTo>
                    <a:pt x="227" y="310"/>
                  </a:lnTo>
                  <a:lnTo>
                    <a:pt x="225" y="306"/>
                  </a:lnTo>
                  <a:lnTo>
                    <a:pt x="221" y="306"/>
                  </a:lnTo>
                  <a:lnTo>
                    <a:pt x="208" y="310"/>
                  </a:lnTo>
                  <a:lnTo>
                    <a:pt x="199" y="313"/>
                  </a:lnTo>
                  <a:lnTo>
                    <a:pt x="196" y="309"/>
                  </a:lnTo>
                  <a:lnTo>
                    <a:pt x="194" y="307"/>
                  </a:lnTo>
                  <a:lnTo>
                    <a:pt x="190" y="302"/>
                  </a:lnTo>
                  <a:lnTo>
                    <a:pt x="185" y="293"/>
                  </a:lnTo>
                  <a:lnTo>
                    <a:pt x="168" y="271"/>
                  </a:lnTo>
                  <a:lnTo>
                    <a:pt x="165" y="268"/>
                  </a:lnTo>
                  <a:lnTo>
                    <a:pt x="161" y="266"/>
                  </a:lnTo>
                  <a:lnTo>
                    <a:pt x="157" y="266"/>
                  </a:lnTo>
                  <a:lnTo>
                    <a:pt x="153" y="266"/>
                  </a:lnTo>
                  <a:lnTo>
                    <a:pt x="147" y="268"/>
                  </a:lnTo>
                  <a:lnTo>
                    <a:pt x="142" y="270"/>
                  </a:lnTo>
                  <a:lnTo>
                    <a:pt x="136" y="267"/>
                  </a:lnTo>
                  <a:lnTo>
                    <a:pt x="130" y="263"/>
                  </a:lnTo>
                  <a:lnTo>
                    <a:pt x="123" y="259"/>
                  </a:lnTo>
                  <a:lnTo>
                    <a:pt x="115" y="262"/>
                  </a:lnTo>
                  <a:lnTo>
                    <a:pt x="110" y="267"/>
                  </a:lnTo>
                  <a:lnTo>
                    <a:pt x="107" y="266"/>
                  </a:lnTo>
                  <a:lnTo>
                    <a:pt x="99" y="269"/>
                  </a:lnTo>
                  <a:lnTo>
                    <a:pt x="91" y="269"/>
                  </a:lnTo>
                  <a:lnTo>
                    <a:pt x="79" y="254"/>
                  </a:lnTo>
                  <a:lnTo>
                    <a:pt x="76" y="235"/>
                  </a:lnTo>
                  <a:lnTo>
                    <a:pt x="64" y="233"/>
                  </a:lnTo>
                  <a:lnTo>
                    <a:pt x="46" y="230"/>
                  </a:lnTo>
                  <a:lnTo>
                    <a:pt x="39" y="225"/>
                  </a:lnTo>
                  <a:lnTo>
                    <a:pt x="36" y="223"/>
                  </a:lnTo>
                  <a:lnTo>
                    <a:pt x="36" y="218"/>
                  </a:lnTo>
                  <a:lnTo>
                    <a:pt x="29" y="211"/>
                  </a:lnTo>
                  <a:lnTo>
                    <a:pt x="26" y="208"/>
                  </a:lnTo>
                  <a:lnTo>
                    <a:pt x="25" y="204"/>
                  </a:lnTo>
                  <a:lnTo>
                    <a:pt x="27" y="201"/>
                  </a:lnTo>
                  <a:lnTo>
                    <a:pt x="30" y="193"/>
                  </a:lnTo>
                  <a:lnTo>
                    <a:pt x="27" y="189"/>
                  </a:lnTo>
                  <a:lnTo>
                    <a:pt x="25" y="187"/>
                  </a:lnTo>
                  <a:lnTo>
                    <a:pt x="23" y="184"/>
                  </a:lnTo>
                  <a:lnTo>
                    <a:pt x="23" y="181"/>
                  </a:lnTo>
                  <a:lnTo>
                    <a:pt x="28" y="177"/>
                  </a:lnTo>
                  <a:lnTo>
                    <a:pt x="25" y="175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1" y="165"/>
                  </a:lnTo>
                  <a:lnTo>
                    <a:pt x="18" y="163"/>
                  </a:lnTo>
                  <a:lnTo>
                    <a:pt x="13" y="163"/>
                  </a:lnTo>
                  <a:lnTo>
                    <a:pt x="11" y="159"/>
                  </a:lnTo>
                  <a:lnTo>
                    <a:pt x="8" y="156"/>
                  </a:lnTo>
                  <a:lnTo>
                    <a:pt x="7" y="152"/>
                  </a:lnTo>
                  <a:lnTo>
                    <a:pt x="3" y="150"/>
                  </a:lnTo>
                  <a:lnTo>
                    <a:pt x="3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7" y="122"/>
                  </a:lnTo>
                  <a:lnTo>
                    <a:pt x="6" y="112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2" y="94"/>
                  </a:lnTo>
                  <a:lnTo>
                    <a:pt x="5" y="91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0"/>
                  </a:lnTo>
                  <a:lnTo>
                    <a:pt x="7" y="82"/>
                  </a:lnTo>
                  <a:lnTo>
                    <a:pt x="6" y="76"/>
                  </a:lnTo>
                  <a:lnTo>
                    <a:pt x="5" y="71"/>
                  </a:lnTo>
                  <a:lnTo>
                    <a:pt x="8" y="69"/>
                  </a:lnTo>
                  <a:lnTo>
                    <a:pt x="10" y="66"/>
                  </a:lnTo>
                  <a:lnTo>
                    <a:pt x="14" y="67"/>
                  </a:lnTo>
                  <a:lnTo>
                    <a:pt x="18" y="63"/>
                  </a:lnTo>
                  <a:lnTo>
                    <a:pt x="9" y="51"/>
                  </a:lnTo>
                  <a:lnTo>
                    <a:pt x="14" y="47"/>
                  </a:lnTo>
                  <a:lnTo>
                    <a:pt x="27" y="41"/>
                  </a:lnTo>
                  <a:lnTo>
                    <a:pt x="32" y="41"/>
                  </a:lnTo>
                  <a:lnTo>
                    <a:pt x="35" y="42"/>
                  </a:lnTo>
                  <a:lnTo>
                    <a:pt x="41" y="44"/>
                  </a:lnTo>
                  <a:lnTo>
                    <a:pt x="43" y="45"/>
                  </a:lnTo>
                  <a:lnTo>
                    <a:pt x="49" y="46"/>
                  </a:lnTo>
                  <a:lnTo>
                    <a:pt x="52" y="46"/>
                  </a:lnTo>
                  <a:lnTo>
                    <a:pt x="55" y="48"/>
                  </a:lnTo>
                  <a:lnTo>
                    <a:pt x="60" y="49"/>
                  </a:lnTo>
                  <a:lnTo>
                    <a:pt x="64" y="49"/>
                  </a:lnTo>
                  <a:lnTo>
                    <a:pt x="68" y="51"/>
                  </a:lnTo>
                  <a:lnTo>
                    <a:pt x="74" y="51"/>
                  </a:lnTo>
                  <a:lnTo>
                    <a:pt x="88" y="46"/>
                  </a:lnTo>
                  <a:lnTo>
                    <a:pt x="84" y="18"/>
                  </a:lnTo>
                  <a:lnTo>
                    <a:pt x="95" y="18"/>
                  </a:lnTo>
                  <a:lnTo>
                    <a:pt x="98" y="5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17" y="4"/>
                  </a:lnTo>
                  <a:lnTo>
                    <a:pt x="124" y="1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5" y="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A1A1"/>
                </a:gs>
                <a:gs pos="100000">
                  <a:srgbClr val="EEA1A1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Aguadilla">
              <a:extLst>
                <a:ext uri="{FF2B5EF4-FFF2-40B4-BE49-F238E27FC236}">
                  <a16:creationId xmlns:a16="http://schemas.microsoft.com/office/drawing/2014/main" id="{FBD26707-3CA5-D53D-0541-487441F02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38" y="15133"/>
              <a:ext cx="545960" cy="629059"/>
            </a:xfrm>
            <a:custGeom>
              <a:avLst/>
              <a:gdLst>
                <a:gd name="T0" fmla="*/ 87 w 259"/>
                <a:gd name="T1" fmla="*/ 281 h 291"/>
                <a:gd name="T2" fmla="*/ 91 w 259"/>
                <a:gd name="T3" fmla="*/ 275 h 291"/>
                <a:gd name="T4" fmla="*/ 95 w 259"/>
                <a:gd name="T5" fmla="*/ 269 h 291"/>
                <a:gd name="T6" fmla="*/ 99 w 259"/>
                <a:gd name="T7" fmla="*/ 263 h 291"/>
                <a:gd name="T8" fmla="*/ 103 w 259"/>
                <a:gd name="T9" fmla="*/ 253 h 291"/>
                <a:gd name="T10" fmla="*/ 103 w 259"/>
                <a:gd name="T11" fmla="*/ 243 h 291"/>
                <a:gd name="T12" fmla="*/ 113 w 259"/>
                <a:gd name="T13" fmla="*/ 225 h 291"/>
                <a:gd name="T14" fmla="*/ 122 w 259"/>
                <a:gd name="T15" fmla="*/ 215 h 291"/>
                <a:gd name="T16" fmla="*/ 142 w 259"/>
                <a:gd name="T17" fmla="*/ 195 h 291"/>
                <a:gd name="T18" fmla="*/ 161 w 259"/>
                <a:gd name="T19" fmla="*/ 175 h 291"/>
                <a:gd name="T20" fmla="*/ 167 w 259"/>
                <a:gd name="T21" fmla="*/ 175 h 291"/>
                <a:gd name="T22" fmla="*/ 175 w 259"/>
                <a:gd name="T23" fmla="*/ 176 h 291"/>
                <a:gd name="T24" fmla="*/ 180 w 259"/>
                <a:gd name="T25" fmla="*/ 172 h 291"/>
                <a:gd name="T26" fmla="*/ 187 w 259"/>
                <a:gd name="T27" fmla="*/ 170 h 291"/>
                <a:gd name="T28" fmla="*/ 195 w 259"/>
                <a:gd name="T29" fmla="*/ 161 h 291"/>
                <a:gd name="T30" fmla="*/ 205 w 259"/>
                <a:gd name="T31" fmla="*/ 156 h 291"/>
                <a:gd name="T32" fmla="*/ 219 w 259"/>
                <a:gd name="T33" fmla="*/ 129 h 291"/>
                <a:gd name="T34" fmla="*/ 240 w 259"/>
                <a:gd name="T35" fmla="*/ 124 h 291"/>
                <a:gd name="T36" fmla="*/ 256 w 259"/>
                <a:gd name="T37" fmla="*/ 120 h 291"/>
                <a:gd name="T38" fmla="*/ 259 w 259"/>
                <a:gd name="T39" fmla="*/ 115 h 291"/>
                <a:gd name="T40" fmla="*/ 259 w 259"/>
                <a:gd name="T41" fmla="*/ 103 h 291"/>
                <a:gd name="T42" fmla="*/ 254 w 259"/>
                <a:gd name="T43" fmla="*/ 98 h 291"/>
                <a:gd name="T44" fmla="*/ 249 w 259"/>
                <a:gd name="T45" fmla="*/ 75 h 291"/>
                <a:gd name="T46" fmla="*/ 225 w 259"/>
                <a:gd name="T47" fmla="*/ 60 h 291"/>
                <a:gd name="T48" fmla="*/ 199 w 259"/>
                <a:gd name="T49" fmla="*/ 54 h 291"/>
                <a:gd name="T50" fmla="*/ 199 w 259"/>
                <a:gd name="T51" fmla="*/ 40 h 291"/>
                <a:gd name="T52" fmla="*/ 168 w 259"/>
                <a:gd name="T53" fmla="*/ 14 h 291"/>
                <a:gd name="T54" fmla="*/ 168 w 259"/>
                <a:gd name="T55" fmla="*/ 5 h 291"/>
                <a:gd name="T56" fmla="*/ 153 w 259"/>
                <a:gd name="T57" fmla="*/ 0 h 291"/>
                <a:gd name="T58" fmla="*/ 102 w 259"/>
                <a:gd name="T59" fmla="*/ 3 h 291"/>
                <a:gd name="T60" fmla="*/ 50 w 259"/>
                <a:gd name="T61" fmla="*/ 29 h 291"/>
                <a:gd name="T62" fmla="*/ 5 w 259"/>
                <a:gd name="T63" fmla="*/ 68 h 291"/>
                <a:gd name="T64" fmla="*/ 0 w 259"/>
                <a:gd name="T65" fmla="*/ 94 h 291"/>
                <a:gd name="T66" fmla="*/ 0 w 259"/>
                <a:gd name="T67" fmla="*/ 104 h 291"/>
                <a:gd name="T68" fmla="*/ 11 w 259"/>
                <a:gd name="T69" fmla="*/ 127 h 291"/>
                <a:gd name="T70" fmla="*/ 25 w 259"/>
                <a:gd name="T71" fmla="*/ 162 h 291"/>
                <a:gd name="T72" fmla="*/ 31 w 259"/>
                <a:gd name="T73" fmla="*/ 190 h 291"/>
                <a:gd name="T74" fmla="*/ 30 w 259"/>
                <a:gd name="T75" fmla="*/ 199 h 291"/>
                <a:gd name="T76" fmla="*/ 30 w 259"/>
                <a:gd name="T77" fmla="*/ 207 h 291"/>
                <a:gd name="T78" fmla="*/ 20 w 259"/>
                <a:gd name="T79" fmla="*/ 224 h 291"/>
                <a:gd name="T80" fmla="*/ 28 w 259"/>
                <a:gd name="T81" fmla="*/ 237 h 291"/>
                <a:gd name="T82" fmla="*/ 27 w 259"/>
                <a:gd name="T83" fmla="*/ 253 h 291"/>
                <a:gd name="T84" fmla="*/ 31 w 259"/>
                <a:gd name="T85" fmla="*/ 263 h 291"/>
                <a:gd name="T86" fmla="*/ 29 w 259"/>
                <a:gd name="T87" fmla="*/ 272 h 291"/>
                <a:gd name="T88" fmla="*/ 35 w 259"/>
                <a:gd name="T89" fmla="*/ 272 h 291"/>
                <a:gd name="T90" fmla="*/ 42 w 259"/>
                <a:gd name="T91" fmla="*/ 277 h 291"/>
                <a:gd name="T92" fmla="*/ 57 w 259"/>
                <a:gd name="T93" fmla="*/ 276 h 291"/>
                <a:gd name="T94" fmla="*/ 80 w 259"/>
                <a:gd name="T95" fmla="*/ 291 h 291"/>
                <a:gd name="T96" fmla="*/ 85 w 259"/>
                <a:gd name="T97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291">
                  <a:moveTo>
                    <a:pt x="85" y="284"/>
                  </a:moveTo>
                  <a:lnTo>
                    <a:pt x="87" y="281"/>
                  </a:lnTo>
                  <a:lnTo>
                    <a:pt x="89" y="278"/>
                  </a:lnTo>
                  <a:lnTo>
                    <a:pt x="91" y="275"/>
                  </a:lnTo>
                  <a:lnTo>
                    <a:pt x="93" y="272"/>
                  </a:lnTo>
                  <a:lnTo>
                    <a:pt x="95" y="269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0" y="260"/>
                  </a:lnTo>
                  <a:lnTo>
                    <a:pt x="103" y="253"/>
                  </a:lnTo>
                  <a:lnTo>
                    <a:pt x="104" y="249"/>
                  </a:lnTo>
                  <a:lnTo>
                    <a:pt x="103" y="243"/>
                  </a:lnTo>
                  <a:lnTo>
                    <a:pt x="106" y="232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22" y="215"/>
                  </a:lnTo>
                  <a:lnTo>
                    <a:pt x="131" y="206"/>
                  </a:lnTo>
                  <a:lnTo>
                    <a:pt x="142" y="195"/>
                  </a:lnTo>
                  <a:lnTo>
                    <a:pt x="145" y="192"/>
                  </a:lnTo>
                  <a:lnTo>
                    <a:pt x="161" y="175"/>
                  </a:lnTo>
                  <a:lnTo>
                    <a:pt x="164" y="174"/>
                  </a:lnTo>
                  <a:lnTo>
                    <a:pt x="167" y="175"/>
                  </a:lnTo>
                  <a:lnTo>
                    <a:pt x="173" y="176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80" y="172"/>
                  </a:lnTo>
                  <a:lnTo>
                    <a:pt x="184" y="169"/>
                  </a:lnTo>
                  <a:lnTo>
                    <a:pt x="187" y="170"/>
                  </a:lnTo>
                  <a:lnTo>
                    <a:pt x="188" y="165"/>
                  </a:lnTo>
                  <a:lnTo>
                    <a:pt x="195" y="161"/>
                  </a:lnTo>
                  <a:lnTo>
                    <a:pt x="200" y="156"/>
                  </a:lnTo>
                  <a:lnTo>
                    <a:pt x="205" y="156"/>
                  </a:lnTo>
                  <a:lnTo>
                    <a:pt x="213" y="152"/>
                  </a:lnTo>
                  <a:lnTo>
                    <a:pt x="219" y="129"/>
                  </a:lnTo>
                  <a:lnTo>
                    <a:pt x="222" y="128"/>
                  </a:lnTo>
                  <a:lnTo>
                    <a:pt x="240" y="124"/>
                  </a:lnTo>
                  <a:lnTo>
                    <a:pt x="251" y="121"/>
                  </a:lnTo>
                  <a:lnTo>
                    <a:pt x="256" y="120"/>
                  </a:lnTo>
                  <a:lnTo>
                    <a:pt x="259" y="119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9" y="103"/>
                  </a:lnTo>
                  <a:lnTo>
                    <a:pt x="255" y="101"/>
                  </a:lnTo>
                  <a:lnTo>
                    <a:pt x="254" y="98"/>
                  </a:lnTo>
                  <a:lnTo>
                    <a:pt x="255" y="76"/>
                  </a:lnTo>
                  <a:lnTo>
                    <a:pt x="249" y="75"/>
                  </a:lnTo>
                  <a:lnTo>
                    <a:pt x="247" y="73"/>
                  </a:lnTo>
                  <a:lnTo>
                    <a:pt x="225" y="60"/>
                  </a:lnTo>
                  <a:lnTo>
                    <a:pt x="220" y="57"/>
                  </a:lnTo>
                  <a:lnTo>
                    <a:pt x="199" y="54"/>
                  </a:lnTo>
                  <a:lnTo>
                    <a:pt x="198" y="51"/>
                  </a:lnTo>
                  <a:lnTo>
                    <a:pt x="199" y="40"/>
                  </a:lnTo>
                  <a:lnTo>
                    <a:pt x="194" y="35"/>
                  </a:lnTo>
                  <a:lnTo>
                    <a:pt x="168" y="14"/>
                  </a:lnTo>
                  <a:lnTo>
                    <a:pt x="169" y="8"/>
                  </a:lnTo>
                  <a:lnTo>
                    <a:pt x="168" y="5"/>
                  </a:lnTo>
                  <a:lnTo>
                    <a:pt x="160" y="1"/>
                  </a:lnTo>
                  <a:lnTo>
                    <a:pt x="153" y="0"/>
                  </a:lnTo>
                  <a:lnTo>
                    <a:pt x="130" y="1"/>
                  </a:lnTo>
                  <a:lnTo>
                    <a:pt x="102" y="3"/>
                  </a:lnTo>
                  <a:lnTo>
                    <a:pt x="92" y="5"/>
                  </a:lnTo>
                  <a:lnTo>
                    <a:pt x="50" y="29"/>
                  </a:lnTo>
                  <a:lnTo>
                    <a:pt x="44" y="34"/>
                  </a:lnTo>
                  <a:lnTo>
                    <a:pt x="5" y="68"/>
                  </a:lnTo>
                  <a:lnTo>
                    <a:pt x="4" y="73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14"/>
                  </a:lnTo>
                  <a:lnTo>
                    <a:pt x="11" y="127"/>
                  </a:lnTo>
                  <a:lnTo>
                    <a:pt x="21" y="153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1" y="190"/>
                  </a:lnTo>
                  <a:lnTo>
                    <a:pt x="30" y="193"/>
                  </a:lnTo>
                  <a:lnTo>
                    <a:pt x="30" y="199"/>
                  </a:lnTo>
                  <a:lnTo>
                    <a:pt x="32" y="203"/>
                  </a:lnTo>
                  <a:lnTo>
                    <a:pt x="30" y="207"/>
                  </a:lnTo>
                  <a:lnTo>
                    <a:pt x="24" y="221"/>
                  </a:lnTo>
                  <a:lnTo>
                    <a:pt x="20" y="224"/>
                  </a:lnTo>
                  <a:lnTo>
                    <a:pt x="19" y="233"/>
                  </a:lnTo>
                  <a:lnTo>
                    <a:pt x="28" y="237"/>
                  </a:lnTo>
                  <a:lnTo>
                    <a:pt x="25" y="237"/>
                  </a:lnTo>
                  <a:lnTo>
                    <a:pt x="27" y="253"/>
                  </a:lnTo>
                  <a:lnTo>
                    <a:pt x="31" y="257"/>
                  </a:lnTo>
                  <a:lnTo>
                    <a:pt x="31" y="263"/>
                  </a:lnTo>
                  <a:lnTo>
                    <a:pt x="33" y="267"/>
                  </a:lnTo>
                  <a:lnTo>
                    <a:pt x="29" y="272"/>
                  </a:lnTo>
                  <a:lnTo>
                    <a:pt x="29" y="275"/>
                  </a:lnTo>
                  <a:lnTo>
                    <a:pt x="35" y="272"/>
                  </a:lnTo>
                  <a:lnTo>
                    <a:pt x="39" y="274"/>
                  </a:lnTo>
                  <a:lnTo>
                    <a:pt x="42" y="277"/>
                  </a:lnTo>
                  <a:lnTo>
                    <a:pt x="48" y="274"/>
                  </a:lnTo>
                  <a:lnTo>
                    <a:pt x="57" y="276"/>
                  </a:lnTo>
                  <a:lnTo>
                    <a:pt x="69" y="289"/>
                  </a:lnTo>
                  <a:lnTo>
                    <a:pt x="80" y="291"/>
                  </a:lnTo>
                  <a:lnTo>
                    <a:pt x="82" y="288"/>
                  </a:lnTo>
                  <a:lnTo>
                    <a:pt x="85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Aguas Buenas">
              <a:extLst>
                <a:ext uri="{FF2B5EF4-FFF2-40B4-BE49-F238E27FC236}">
                  <a16:creationId xmlns:a16="http://schemas.microsoft.com/office/drawing/2014/main" id="{7184D8CF-3DF2-4477-D66C-85A65B5AA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269" y="1059240"/>
              <a:ext cx="604982" cy="525298"/>
            </a:xfrm>
            <a:custGeom>
              <a:avLst/>
              <a:gdLst>
                <a:gd name="T0" fmla="*/ 17 w 287"/>
                <a:gd name="T1" fmla="*/ 79 h 243"/>
                <a:gd name="T2" fmla="*/ 10 w 287"/>
                <a:gd name="T3" fmla="*/ 88 h 243"/>
                <a:gd name="T4" fmla="*/ 5 w 287"/>
                <a:gd name="T5" fmla="*/ 98 h 243"/>
                <a:gd name="T6" fmla="*/ 2 w 287"/>
                <a:gd name="T7" fmla="*/ 106 h 243"/>
                <a:gd name="T8" fmla="*/ 11 w 287"/>
                <a:gd name="T9" fmla="*/ 115 h 243"/>
                <a:gd name="T10" fmla="*/ 18 w 287"/>
                <a:gd name="T11" fmla="*/ 122 h 243"/>
                <a:gd name="T12" fmla="*/ 24 w 287"/>
                <a:gd name="T13" fmla="*/ 129 h 243"/>
                <a:gd name="T14" fmla="*/ 29 w 287"/>
                <a:gd name="T15" fmla="*/ 136 h 243"/>
                <a:gd name="T16" fmla="*/ 27 w 287"/>
                <a:gd name="T17" fmla="*/ 151 h 243"/>
                <a:gd name="T18" fmla="*/ 35 w 287"/>
                <a:gd name="T19" fmla="*/ 160 h 243"/>
                <a:gd name="T20" fmla="*/ 34 w 287"/>
                <a:gd name="T21" fmla="*/ 170 h 243"/>
                <a:gd name="T22" fmla="*/ 46 w 287"/>
                <a:gd name="T23" fmla="*/ 175 h 243"/>
                <a:gd name="T24" fmla="*/ 56 w 287"/>
                <a:gd name="T25" fmla="*/ 183 h 243"/>
                <a:gd name="T26" fmla="*/ 72 w 287"/>
                <a:gd name="T27" fmla="*/ 191 h 243"/>
                <a:gd name="T28" fmla="*/ 103 w 287"/>
                <a:gd name="T29" fmla="*/ 168 h 243"/>
                <a:gd name="T30" fmla="*/ 103 w 287"/>
                <a:gd name="T31" fmla="*/ 192 h 243"/>
                <a:gd name="T32" fmla="*/ 119 w 287"/>
                <a:gd name="T33" fmla="*/ 214 h 243"/>
                <a:gd name="T34" fmla="*/ 120 w 287"/>
                <a:gd name="T35" fmla="*/ 230 h 243"/>
                <a:gd name="T36" fmla="*/ 118 w 287"/>
                <a:gd name="T37" fmla="*/ 238 h 243"/>
                <a:gd name="T38" fmla="*/ 123 w 287"/>
                <a:gd name="T39" fmla="*/ 243 h 243"/>
                <a:gd name="T40" fmla="*/ 133 w 287"/>
                <a:gd name="T41" fmla="*/ 236 h 243"/>
                <a:gd name="T42" fmla="*/ 149 w 287"/>
                <a:gd name="T43" fmla="*/ 223 h 243"/>
                <a:gd name="T44" fmla="*/ 174 w 287"/>
                <a:gd name="T45" fmla="*/ 210 h 243"/>
                <a:gd name="T46" fmla="*/ 191 w 287"/>
                <a:gd name="T47" fmla="*/ 205 h 243"/>
                <a:gd name="T48" fmla="*/ 204 w 287"/>
                <a:gd name="T49" fmla="*/ 198 h 243"/>
                <a:gd name="T50" fmla="*/ 216 w 287"/>
                <a:gd name="T51" fmla="*/ 188 h 243"/>
                <a:gd name="T52" fmla="*/ 225 w 287"/>
                <a:gd name="T53" fmla="*/ 178 h 243"/>
                <a:gd name="T54" fmla="*/ 241 w 287"/>
                <a:gd name="T55" fmla="*/ 157 h 243"/>
                <a:gd name="T56" fmla="*/ 256 w 287"/>
                <a:gd name="T57" fmla="*/ 129 h 243"/>
                <a:gd name="T58" fmla="*/ 267 w 287"/>
                <a:gd name="T59" fmla="*/ 116 h 243"/>
                <a:gd name="T60" fmla="*/ 261 w 287"/>
                <a:gd name="T61" fmla="*/ 108 h 243"/>
                <a:gd name="T62" fmla="*/ 266 w 287"/>
                <a:gd name="T63" fmla="*/ 88 h 243"/>
                <a:gd name="T64" fmla="*/ 270 w 287"/>
                <a:gd name="T65" fmla="*/ 68 h 243"/>
                <a:gd name="T66" fmla="*/ 275 w 287"/>
                <a:gd name="T67" fmla="*/ 50 h 243"/>
                <a:gd name="T68" fmla="*/ 278 w 287"/>
                <a:gd name="T69" fmla="*/ 40 h 243"/>
                <a:gd name="T70" fmla="*/ 283 w 287"/>
                <a:gd name="T71" fmla="*/ 19 h 243"/>
                <a:gd name="T72" fmla="*/ 286 w 287"/>
                <a:gd name="T73" fmla="*/ 6 h 243"/>
                <a:gd name="T74" fmla="*/ 279 w 287"/>
                <a:gd name="T75" fmla="*/ 4 h 243"/>
                <a:gd name="T76" fmla="*/ 272 w 287"/>
                <a:gd name="T77" fmla="*/ 10 h 243"/>
                <a:gd name="T78" fmla="*/ 248 w 287"/>
                <a:gd name="T79" fmla="*/ 18 h 243"/>
                <a:gd name="T80" fmla="*/ 237 w 287"/>
                <a:gd name="T81" fmla="*/ 25 h 243"/>
                <a:gd name="T82" fmla="*/ 223 w 287"/>
                <a:gd name="T83" fmla="*/ 29 h 243"/>
                <a:gd name="T84" fmla="*/ 214 w 287"/>
                <a:gd name="T85" fmla="*/ 44 h 243"/>
                <a:gd name="T86" fmla="*/ 209 w 287"/>
                <a:gd name="T87" fmla="*/ 50 h 243"/>
                <a:gd name="T88" fmla="*/ 198 w 287"/>
                <a:gd name="T89" fmla="*/ 55 h 243"/>
                <a:gd name="T90" fmla="*/ 185 w 287"/>
                <a:gd name="T91" fmla="*/ 56 h 243"/>
                <a:gd name="T92" fmla="*/ 160 w 287"/>
                <a:gd name="T93" fmla="*/ 50 h 243"/>
                <a:gd name="T94" fmla="*/ 146 w 287"/>
                <a:gd name="T95" fmla="*/ 52 h 243"/>
                <a:gd name="T96" fmla="*/ 121 w 287"/>
                <a:gd name="T97" fmla="*/ 56 h 243"/>
                <a:gd name="T98" fmla="*/ 85 w 287"/>
                <a:gd name="T99" fmla="*/ 49 h 243"/>
                <a:gd name="T100" fmla="*/ 68 w 287"/>
                <a:gd name="T101" fmla="*/ 47 h 243"/>
                <a:gd name="T102" fmla="*/ 56 w 287"/>
                <a:gd name="T103" fmla="*/ 55 h 243"/>
                <a:gd name="T104" fmla="*/ 45 w 287"/>
                <a:gd name="T105" fmla="*/ 55 h 243"/>
                <a:gd name="T106" fmla="*/ 31 w 287"/>
                <a:gd name="T107" fmla="*/ 6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7" h="243">
                  <a:moveTo>
                    <a:pt x="27" y="73"/>
                  </a:moveTo>
                  <a:lnTo>
                    <a:pt x="23" y="76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5" y="98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7" y="113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6" y="121"/>
                  </a:lnTo>
                  <a:lnTo>
                    <a:pt x="18" y="122"/>
                  </a:lnTo>
                  <a:lnTo>
                    <a:pt x="20" y="124"/>
                  </a:lnTo>
                  <a:lnTo>
                    <a:pt x="21" y="127"/>
                  </a:lnTo>
                  <a:lnTo>
                    <a:pt x="24" y="129"/>
                  </a:lnTo>
                  <a:lnTo>
                    <a:pt x="28" y="130"/>
                  </a:lnTo>
                  <a:lnTo>
                    <a:pt x="29" y="133"/>
                  </a:lnTo>
                  <a:lnTo>
                    <a:pt x="29" y="136"/>
                  </a:lnTo>
                  <a:lnTo>
                    <a:pt x="27" y="141"/>
                  </a:lnTo>
                  <a:lnTo>
                    <a:pt x="28" y="148"/>
                  </a:lnTo>
                  <a:lnTo>
                    <a:pt x="27" y="151"/>
                  </a:lnTo>
                  <a:lnTo>
                    <a:pt x="29" y="152"/>
                  </a:lnTo>
                  <a:lnTo>
                    <a:pt x="32" y="158"/>
                  </a:lnTo>
                  <a:lnTo>
                    <a:pt x="35" y="160"/>
                  </a:lnTo>
                  <a:lnTo>
                    <a:pt x="36" y="163"/>
                  </a:lnTo>
                  <a:lnTo>
                    <a:pt x="34" y="166"/>
                  </a:lnTo>
                  <a:lnTo>
                    <a:pt x="34" y="170"/>
                  </a:lnTo>
                  <a:lnTo>
                    <a:pt x="39" y="172"/>
                  </a:lnTo>
                  <a:lnTo>
                    <a:pt x="42" y="173"/>
                  </a:lnTo>
                  <a:lnTo>
                    <a:pt x="46" y="175"/>
                  </a:lnTo>
                  <a:lnTo>
                    <a:pt x="49" y="177"/>
                  </a:lnTo>
                  <a:lnTo>
                    <a:pt x="51" y="180"/>
                  </a:lnTo>
                  <a:lnTo>
                    <a:pt x="56" y="183"/>
                  </a:lnTo>
                  <a:lnTo>
                    <a:pt x="64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84" y="187"/>
                  </a:lnTo>
                  <a:lnTo>
                    <a:pt x="90" y="185"/>
                  </a:lnTo>
                  <a:lnTo>
                    <a:pt x="103" y="168"/>
                  </a:lnTo>
                  <a:lnTo>
                    <a:pt x="106" y="182"/>
                  </a:lnTo>
                  <a:lnTo>
                    <a:pt x="108" y="185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111" y="214"/>
                  </a:lnTo>
                  <a:lnTo>
                    <a:pt x="119" y="214"/>
                  </a:lnTo>
                  <a:lnTo>
                    <a:pt x="119" y="224"/>
                  </a:lnTo>
                  <a:lnTo>
                    <a:pt x="118" y="225"/>
                  </a:lnTo>
                  <a:lnTo>
                    <a:pt x="120" y="230"/>
                  </a:lnTo>
                  <a:lnTo>
                    <a:pt x="120" y="232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5" y="242"/>
                  </a:lnTo>
                  <a:lnTo>
                    <a:pt x="115" y="243"/>
                  </a:lnTo>
                  <a:lnTo>
                    <a:pt x="123" y="243"/>
                  </a:lnTo>
                  <a:lnTo>
                    <a:pt x="124" y="242"/>
                  </a:lnTo>
                  <a:lnTo>
                    <a:pt x="129" y="240"/>
                  </a:lnTo>
                  <a:lnTo>
                    <a:pt x="133" y="236"/>
                  </a:lnTo>
                  <a:lnTo>
                    <a:pt x="141" y="231"/>
                  </a:lnTo>
                  <a:lnTo>
                    <a:pt x="142" y="228"/>
                  </a:lnTo>
                  <a:lnTo>
                    <a:pt x="149" y="223"/>
                  </a:lnTo>
                  <a:lnTo>
                    <a:pt x="165" y="215"/>
                  </a:lnTo>
                  <a:lnTo>
                    <a:pt x="168" y="215"/>
                  </a:lnTo>
                  <a:lnTo>
                    <a:pt x="174" y="210"/>
                  </a:lnTo>
                  <a:lnTo>
                    <a:pt x="178" y="209"/>
                  </a:lnTo>
                  <a:lnTo>
                    <a:pt x="187" y="206"/>
                  </a:lnTo>
                  <a:lnTo>
                    <a:pt x="191" y="205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4" y="198"/>
                  </a:lnTo>
                  <a:lnTo>
                    <a:pt x="206" y="196"/>
                  </a:lnTo>
                  <a:lnTo>
                    <a:pt x="213" y="190"/>
                  </a:lnTo>
                  <a:lnTo>
                    <a:pt x="216" y="188"/>
                  </a:lnTo>
                  <a:lnTo>
                    <a:pt x="217" y="185"/>
                  </a:lnTo>
                  <a:lnTo>
                    <a:pt x="218" y="183"/>
                  </a:lnTo>
                  <a:lnTo>
                    <a:pt x="225" y="178"/>
                  </a:lnTo>
                  <a:lnTo>
                    <a:pt x="227" y="176"/>
                  </a:lnTo>
                  <a:lnTo>
                    <a:pt x="230" y="175"/>
                  </a:lnTo>
                  <a:lnTo>
                    <a:pt x="241" y="157"/>
                  </a:lnTo>
                  <a:lnTo>
                    <a:pt x="244" y="153"/>
                  </a:lnTo>
                  <a:lnTo>
                    <a:pt x="244" y="148"/>
                  </a:lnTo>
                  <a:lnTo>
                    <a:pt x="256" y="129"/>
                  </a:lnTo>
                  <a:lnTo>
                    <a:pt x="261" y="123"/>
                  </a:lnTo>
                  <a:lnTo>
                    <a:pt x="265" y="119"/>
                  </a:lnTo>
                  <a:lnTo>
                    <a:pt x="267" y="116"/>
                  </a:lnTo>
                  <a:lnTo>
                    <a:pt x="266" y="112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4" y="98"/>
                  </a:lnTo>
                  <a:lnTo>
                    <a:pt x="266" y="88"/>
                  </a:lnTo>
                  <a:lnTo>
                    <a:pt x="267" y="82"/>
                  </a:lnTo>
                  <a:lnTo>
                    <a:pt x="268" y="78"/>
                  </a:lnTo>
                  <a:lnTo>
                    <a:pt x="270" y="68"/>
                  </a:lnTo>
                  <a:lnTo>
                    <a:pt x="271" y="66"/>
                  </a:lnTo>
                  <a:lnTo>
                    <a:pt x="274" y="54"/>
                  </a:lnTo>
                  <a:lnTo>
                    <a:pt x="275" y="50"/>
                  </a:lnTo>
                  <a:lnTo>
                    <a:pt x="276" y="47"/>
                  </a:lnTo>
                  <a:lnTo>
                    <a:pt x="277" y="43"/>
                  </a:lnTo>
                  <a:lnTo>
                    <a:pt x="278" y="40"/>
                  </a:lnTo>
                  <a:lnTo>
                    <a:pt x="279" y="36"/>
                  </a:lnTo>
                  <a:lnTo>
                    <a:pt x="280" y="28"/>
                  </a:lnTo>
                  <a:lnTo>
                    <a:pt x="283" y="19"/>
                  </a:lnTo>
                  <a:lnTo>
                    <a:pt x="283" y="16"/>
                  </a:lnTo>
                  <a:lnTo>
                    <a:pt x="284" y="11"/>
                  </a:lnTo>
                  <a:lnTo>
                    <a:pt x="286" y="6"/>
                  </a:lnTo>
                  <a:lnTo>
                    <a:pt x="287" y="0"/>
                  </a:lnTo>
                  <a:lnTo>
                    <a:pt x="282" y="3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55" y="14"/>
                  </a:lnTo>
                  <a:lnTo>
                    <a:pt x="250" y="16"/>
                  </a:lnTo>
                  <a:lnTo>
                    <a:pt x="248" y="18"/>
                  </a:lnTo>
                  <a:lnTo>
                    <a:pt x="242" y="21"/>
                  </a:lnTo>
                  <a:lnTo>
                    <a:pt x="240" y="23"/>
                  </a:lnTo>
                  <a:lnTo>
                    <a:pt x="237" y="25"/>
                  </a:lnTo>
                  <a:lnTo>
                    <a:pt x="233" y="25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2" y="40"/>
                  </a:lnTo>
                  <a:lnTo>
                    <a:pt x="217" y="41"/>
                  </a:lnTo>
                  <a:lnTo>
                    <a:pt x="214" y="44"/>
                  </a:lnTo>
                  <a:lnTo>
                    <a:pt x="213" y="47"/>
                  </a:lnTo>
                  <a:lnTo>
                    <a:pt x="212" y="49"/>
                  </a:lnTo>
                  <a:lnTo>
                    <a:pt x="209" y="50"/>
                  </a:lnTo>
                  <a:lnTo>
                    <a:pt x="206" y="51"/>
                  </a:lnTo>
                  <a:lnTo>
                    <a:pt x="204" y="53"/>
                  </a:lnTo>
                  <a:lnTo>
                    <a:pt x="198" y="55"/>
                  </a:lnTo>
                  <a:lnTo>
                    <a:pt x="195" y="57"/>
                  </a:lnTo>
                  <a:lnTo>
                    <a:pt x="190" y="59"/>
                  </a:lnTo>
                  <a:lnTo>
                    <a:pt x="185" y="56"/>
                  </a:lnTo>
                  <a:lnTo>
                    <a:pt x="182" y="55"/>
                  </a:lnTo>
                  <a:lnTo>
                    <a:pt x="163" y="52"/>
                  </a:lnTo>
                  <a:lnTo>
                    <a:pt x="160" y="50"/>
                  </a:lnTo>
                  <a:lnTo>
                    <a:pt x="155" y="51"/>
                  </a:lnTo>
                  <a:lnTo>
                    <a:pt x="151" y="51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34" y="53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08" y="54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3" y="52"/>
                  </a:lnTo>
                  <a:lnTo>
                    <a:pt x="61" y="53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36" y="60"/>
                  </a:lnTo>
                  <a:lnTo>
                    <a:pt x="31" y="62"/>
                  </a:lnTo>
                  <a:lnTo>
                    <a:pt x="27" y="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ibonito">
              <a:extLst>
                <a:ext uri="{FF2B5EF4-FFF2-40B4-BE49-F238E27FC236}">
                  <a16:creationId xmlns:a16="http://schemas.microsoft.com/office/drawing/2014/main" id="{A4B2F992-0060-1C87-F65B-50D2CE79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882" y="1671006"/>
              <a:ext cx="505909" cy="520973"/>
            </a:xfrm>
            <a:custGeom>
              <a:avLst/>
              <a:gdLst>
                <a:gd name="T0" fmla="*/ 14 w 240"/>
                <a:gd name="T1" fmla="*/ 65 h 241"/>
                <a:gd name="T2" fmla="*/ 10 w 240"/>
                <a:gd name="T3" fmla="*/ 89 h 241"/>
                <a:gd name="T4" fmla="*/ 18 w 240"/>
                <a:gd name="T5" fmla="*/ 97 h 241"/>
                <a:gd name="T6" fmla="*/ 7 w 240"/>
                <a:gd name="T7" fmla="*/ 114 h 241"/>
                <a:gd name="T8" fmla="*/ 4 w 240"/>
                <a:gd name="T9" fmla="*/ 119 h 241"/>
                <a:gd name="T10" fmla="*/ 0 w 240"/>
                <a:gd name="T11" fmla="*/ 125 h 241"/>
                <a:gd name="T12" fmla="*/ 30 w 240"/>
                <a:gd name="T13" fmla="*/ 149 h 241"/>
                <a:gd name="T14" fmla="*/ 44 w 240"/>
                <a:gd name="T15" fmla="*/ 159 h 241"/>
                <a:gd name="T16" fmla="*/ 59 w 240"/>
                <a:gd name="T17" fmla="*/ 171 h 241"/>
                <a:gd name="T18" fmla="*/ 71 w 240"/>
                <a:gd name="T19" fmla="*/ 180 h 241"/>
                <a:gd name="T20" fmla="*/ 107 w 240"/>
                <a:gd name="T21" fmla="*/ 202 h 241"/>
                <a:gd name="T22" fmla="*/ 111 w 240"/>
                <a:gd name="T23" fmla="*/ 216 h 241"/>
                <a:gd name="T24" fmla="*/ 117 w 240"/>
                <a:gd name="T25" fmla="*/ 216 h 241"/>
                <a:gd name="T26" fmla="*/ 146 w 240"/>
                <a:gd name="T27" fmla="*/ 241 h 241"/>
                <a:gd name="T28" fmla="*/ 176 w 240"/>
                <a:gd name="T29" fmla="*/ 238 h 241"/>
                <a:gd name="T30" fmla="*/ 180 w 240"/>
                <a:gd name="T31" fmla="*/ 235 h 241"/>
                <a:gd name="T32" fmla="*/ 186 w 240"/>
                <a:gd name="T33" fmla="*/ 224 h 241"/>
                <a:gd name="T34" fmla="*/ 188 w 240"/>
                <a:gd name="T35" fmla="*/ 201 h 241"/>
                <a:gd name="T36" fmla="*/ 205 w 240"/>
                <a:gd name="T37" fmla="*/ 195 h 241"/>
                <a:gd name="T38" fmla="*/ 218 w 240"/>
                <a:gd name="T39" fmla="*/ 196 h 241"/>
                <a:gd name="T40" fmla="*/ 222 w 240"/>
                <a:gd name="T41" fmla="*/ 189 h 241"/>
                <a:gd name="T42" fmla="*/ 220 w 240"/>
                <a:gd name="T43" fmla="*/ 171 h 241"/>
                <a:gd name="T44" fmla="*/ 222 w 240"/>
                <a:gd name="T45" fmla="*/ 162 h 241"/>
                <a:gd name="T46" fmla="*/ 231 w 240"/>
                <a:gd name="T47" fmla="*/ 113 h 241"/>
                <a:gd name="T48" fmla="*/ 240 w 240"/>
                <a:gd name="T49" fmla="*/ 100 h 241"/>
                <a:gd name="T50" fmla="*/ 240 w 240"/>
                <a:gd name="T51" fmla="*/ 86 h 241"/>
                <a:gd name="T52" fmla="*/ 232 w 240"/>
                <a:gd name="T53" fmla="*/ 85 h 241"/>
                <a:gd name="T54" fmla="*/ 216 w 240"/>
                <a:gd name="T55" fmla="*/ 69 h 241"/>
                <a:gd name="T56" fmla="*/ 222 w 240"/>
                <a:gd name="T57" fmla="*/ 46 h 241"/>
                <a:gd name="T58" fmla="*/ 201 w 240"/>
                <a:gd name="T59" fmla="*/ 12 h 241"/>
                <a:gd name="T60" fmla="*/ 183 w 240"/>
                <a:gd name="T61" fmla="*/ 0 h 241"/>
                <a:gd name="T62" fmla="*/ 170 w 240"/>
                <a:gd name="T63" fmla="*/ 28 h 241"/>
                <a:gd name="T64" fmla="*/ 160 w 240"/>
                <a:gd name="T65" fmla="*/ 35 h 241"/>
                <a:gd name="T66" fmla="*/ 104 w 240"/>
                <a:gd name="T67" fmla="*/ 18 h 241"/>
                <a:gd name="T68" fmla="*/ 79 w 240"/>
                <a:gd name="T69" fmla="*/ 25 h 241"/>
                <a:gd name="T70" fmla="*/ 66 w 240"/>
                <a:gd name="T71" fmla="*/ 29 h 241"/>
                <a:gd name="T72" fmla="*/ 63 w 240"/>
                <a:gd name="T73" fmla="*/ 36 h 241"/>
                <a:gd name="T74" fmla="*/ 33 w 240"/>
                <a:gd name="T75" fmla="*/ 47 h 241"/>
                <a:gd name="T76" fmla="*/ 25 w 240"/>
                <a:gd name="T77" fmla="*/ 5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241">
                  <a:moveTo>
                    <a:pt x="23" y="53"/>
                  </a:moveTo>
                  <a:lnTo>
                    <a:pt x="14" y="65"/>
                  </a:lnTo>
                  <a:lnTo>
                    <a:pt x="13" y="75"/>
                  </a:lnTo>
                  <a:lnTo>
                    <a:pt x="10" y="8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16" y="103"/>
                  </a:lnTo>
                  <a:lnTo>
                    <a:pt x="7" y="114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22" y="142"/>
                  </a:lnTo>
                  <a:lnTo>
                    <a:pt x="30" y="149"/>
                  </a:lnTo>
                  <a:lnTo>
                    <a:pt x="35" y="152"/>
                  </a:lnTo>
                  <a:lnTo>
                    <a:pt x="44" y="159"/>
                  </a:lnTo>
                  <a:lnTo>
                    <a:pt x="53" y="166"/>
                  </a:lnTo>
                  <a:lnTo>
                    <a:pt x="59" y="171"/>
                  </a:lnTo>
                  <a:lnTo>
                    <a:pt x="67" y="177"/>
                  </a:lnTo>
                  <a:lnTo>
                    <a:pt x="71" y="180"/>
                  </a:lnTo>
                  <a:lnTo>
                    <a:pt x="101" y="195"/>
                  </a:lnTo>
                  <a:lnTo>
                    <a:pt x="107" y="202"/>
                  </a:lnTo>
                  <a:lnTo>
                    <a:pt x="111" y="213"/>
                  </a:lnTo>
                  <a:lnTo>
                    <a:pt x="111" y="216"/>
                  </a:lnTo>
                  <a:lnTo>
                    <a:pt x="114" y="215"/>
                  </a:lnTo>
                  <a:lnTo>
                    <a:pt x="117" y="216"/>
                  </a:lnTo>
                  <a:lnTo>
                    <a:pt x="133" y="218"/>
                  </a:lnTo>
                  <a:lnTo>
                    <a:pt x="146" y="241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80" y="238"/>
                  </a:lnTo>
                  <a:lnTo>
                    <a:pt x="180" y="235"/>
                  </a:lnTo>
                  <a:lnTo>
                    <a:pt x="183" y="228"/>
                  </a:lnTo>
                  <a:lnTo>
                    <a:pt x="186" y="224"/>
                  </a:lnTo>
                  <a:lnTo>
                    <a:pt x="187" y="215"/>
                  </a:lnTo>
                  <a:lnTo>
                    <a:pt x="188" y="201"/>
                  </a:lnTo>
                  <a:lnTo>
                    <a:pt x="195" y="199"/>
                  </a:lnTo>
                  <a:lnTo>
                    <a:pt x="205" y="195"/>
                  </a:lnTo>
                  <a:lnTo>
                    <a:pt x="209" y="195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2" y="189"/>
                  </a:lnTo>
                  <a:lnTo>
                    <a:pt x="221" y="174"/>
                  </a:lnTo>
                  <a:lnTo>
                    <a:pt x="220" y="171"/>
                  </a:lnTo>
                  <a:lnTo>
                    <a:pt x="219" y="168"/>
                  </a:lnTo>
                  <a:lnTo>
                    <a:pt x="222" y="162"/>
                  </a:lnTo>
                  <a:lnTo>
                    <a:pt x="233" y="132"/>
                  </a:lnTo>
                  <a:lnTo>
                    <a:pt x="231" y="113"/>
                  </a:lnTo>
                  <a:lnTo>
                    <a:pt x="236" y="109"/>
                  </a:lnTo>
                  <a:lnTo>
                    <a:pt x="240" y="100"/>
                  </a:lnTo>
                  <a:lnTo>
                    <a:pt x="240" y="89"/>
                  </a:lnTo>
                  <a:lnTo>
                    <a:pt x="240" y="86"/>
                  </a:lnTo>
                  <a:lnTo>
                    <a:pt x="234" y="87"/>
                  </a:lnTo>
                  <a:lnTo>
                    <a:pt x="232" y="85"/>
                  </a:lnTo>
                  <a:lnTo>
                    <a:pt x="230" y="73"/>
                  </a:lnTo>
                  <a:lnTo>
                    <a:pt x="216" y="69"/>
                  </a:lnTo>
                  <a:lnTo>
                    <a:pt x="213" y="51"/>
                  </a:lnTo>
                  <a:lnTo>
                    <a:pt x="222" y="46"/>
                  </a:lnTo>
                  <a:lnTo>
                    <a:pt x="224" y="35"/>
                  </a:lnTo>
                  <a:lnTo>
                    <a:pt x="201" y="12"/>
                  </a:lnTo>
                  <a:lnTo>
                    <a:pt x="186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0" y="28"/>
                  </a:lnTo>
                  <a:lnTo>
                    <a:pt x="164" y="34"/>
                  </a:lnTo>
                  <a:lnTo>
                    <a:pt x="160" y="35"/>
                  </a:lnTo>
                  <a:lnTo>
                    <a:pt x="147" y="23"/>
                  </a:lnTo>
                  <a:lnTo>
                    <a:pt x="104" y="18"/>
                  </a:lnTo>
                  <a:lnTo>
                    <a:pt x="101" y="15"/>
                  </a:lnTo>
                  <a:lnTo>
                    <a:pt x="79" y="25"/>
                  </a:lnTo>
                  <a:lnTo>
                    <a:pt x="70" y="27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3" y="36"/>
                  </a:lnTo>
                  <a:lnTo>
                    <a:pt x="45" y="49"/>
                  </a:lnTo>
                  <a:lnTo>
                    <a:pt x="33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3" y="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Añasco">
              <a:extLst>
                <a:ext uri="{FF2B5EF4-FFF2-40B4-BE49-F238E27FC236}">
                  <a16:creationId xmlns:a16="http://schemas.microsoft.com/office/drawing/2014/main" id="{79354228-3813-E2EA-C18B-97647A058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03" y="955478"/>
              <a:ext cx="910637" cy="404241"/>
            </a:xfrm>
            <a:custGeom>
              <a:avLst/>
              <a:gdLst>
                <a:gd name="T0" fmla="*/ 266 w 432"/>
                <a:gd name="T1" fmla="*/ 173 h 187"/>
                <a:gd name="T2" fmla="*/ 246 w 432"/>
                <a:gd name="T3" fmla="*/ 174 h 187"/>
                <a:gd name="T4" fmla="*/ 225 w 432"/>
                <a:gd name="T5" fmla="*/ 181 h 187"/>
                <a:gd name="T6" fmla="*/ 209 w 432"/>
                <a:gd name="T7" fmla="*/ 173 h 187"/>
                <a:gd name="T8" fmla="*/ 201 w 432"/>
                <a:gd name="T9" fmla="*/ 150 h 187"/>
                <a:gd name="T10" fmla="*/ 208 w 432"/>
                <a:gd name="T11" fmla="*/ 139 h 187"/>
                <a:gd name="T12" fmla="*/ 197 w 432"/>
                <a:gd name="T13" fmla="*/ 137 h 187"/>
                <a:gd name="T14" fmla="*/ 193 w 432"/>
                <a:gd name="T15" fmla="*/ 125 h 187"/>
                <a:gd name="T16" fmla="*/ 186 w 432"/>
                <a:gd name="T17" fmla="*/ 124 h 187"/>
                <a:gd name="T18" fmla="*/ 175 w 432"/>
                <a:gd name="T19" fmla="*/ 128 h 187"/>
                <a:gd name="T20" fmla="*/ 158 w 432"/>
                <a:gd name="T21" fmla="*/ 117 h 187"/>
                <a:gd name="T22" fmla="*/ 135 w 432"/>
                <a:gd name="T23" fmla="*/ 125 h 187"/>
                <a:gd name="T24" fmla="*/ 112 w 432"/>
                <a:gd name="T25" fmla="*/ 130 h 187"/>
                <a:gd name="T26" fmla="*/ 86 w 432"/>
                <a:gd name="T27" fmla="*/ 132 h 187"/>
                <a:gd name="T28" fmla="*/ 68 w 432"/>
                <a:gd name="T29" fmla="*/ 77 h 187"/>
                <a:gd name="T30" fmla="*/ 22 w 432"/>
                <a:gd name="T31" fmla="*/ 66 h 187"/>
                <a:gd name="T32" fmla="*/ 4 w 432"/>
                <a:gd name="T33" fmla="*/ 55 h 187"/>
                <a:gd name="T34" fmla="*/ 17 w 432"/>
                <a:gd name="T35" fmla="*/ 45 h 187"/>
                <a:gd name="T36" fmla="*/ 30 w 432"/>
                <a:gd name="T37" fmla="*/ 42 h 187"/>
                <a:gd name="T38" fmla="*/ 50 w 432"/>
                <a:gd name="T39" fmla="*/ 37 h 187"/>
                <a:gd name="T40" fmla="*/ 70 w 432"/>
                <a:gd name="T41" fmla="*/ 38 h 187"/>
                <a:gd name="T42" fmla="*/ 85 w 432"/>
                <a:gd name="T43" fmla="*/ 28 h 187"/>
                <a:gd name="T44" fmla="*/ 98 w 432"/>
                <a:gd name="T45" fmla="*/ 30 h 187"/>
                <a:gd name="T46" fmla="*/ 109 w 432"/>
                <a:gd name="T47" fmla="*/ 20 h 187"/>
                <a:gd name="T48" fmla="*/ 119 w 432"/>
                <a:gd name="T49" fmla="*/ 13 h 187"/>
                <a:gd name="T50" fmla="*/ 139 w 432"/>
                <a:gd name="T51" fmla="*/ 20 h 187"/>
                <a:gd name="T52" fmla="*/ 153 w 432"/>
                <a:gd name="T53" fmla="*/ 13 h 187"/>
                <a:gd name="T54" fmla="*/ 170 w 432"/>
                <a:gd name="T55" fmla="*/ 4 h 187"/>
                <a:gd name="T56" fmla="*/ 188 w 432"/>
                <a:gd name="T57" fmla="*/ 3 h 187"/>
                <a:gd name="T58" fmla="*/ 209 w 432"/>
                <a:gd name="T59" fmla="*/ 15 h 187"/>
                <a:gd name="T60" fmla="*/ 223 w 432"/>
                <a:gd name="T61" fmla="*/ 13 h 187"/>
                <a:gd name="T62" fmla="*/ 235 w 432"/>
                <a:gd name="T63" fmla="*/ 5 h 187"/>
                <a:gd name="T64" fmla="*/ 245 w 432"/>
                <a:gd name="T65" fmla="*/ 2 h 187"/>
                <a:gd name="T66" fmla="*/ 259 w 432"/>
                <a:gd name="T67" fmla="*/ 7 h 187"/>
                <a:gd name="T68" fmla="*/ 276 w 432"/>
                <a:gd name="T69" fmla="*/ 12 h 187"/>
                <a:gd name="T70" fmla="*/ 299 w 432"/>
                <a:gd name="T71" fmla="*/ 13 h 187"/>
                <a:gd name="T72" fmla="*/ 337 w 432"/>
                <a:gd name="T73" fmla="*/ 25 h 187"/>
                <a:gd name="T74" fmla="*/ 358 w 432"/>
                <a:gd name="T75" fmla="*/ 26 h 187"/>
                <a:gd name="T76" fmla="*/ 375 w 432"/>
                <a:gd name="T77" fmla="*/ 30 h 187"/>
                <a:gd name="T78" fmla="*/ 417 w 432"/>
                <a:gd name="T79" fmla="*/ 50 h 187"/>
                <a:gd name="T80" fmla="*/ 427 w 432"/>
                <a:gd name="T81" fmla="*/ 71 h 187"/>
                <a:gd name="T82" fmla="*/ 428 w 432"/>
                <a:gd name="T83" fmla="*/ 92 h 187"/>
                <a:gd name="T84" fmla="*/ 426 w 432"/>
                <a:gd name="T85" fmla="*/ 117 h 187"/>
                <a:gd name="T86" fmla="*/ 412 w 432"/>
                <a:gd name="T87" fmla="*/ 124 h 187"/>
                <a:gd name="T88" fmla="*/ 395 w 432"/>
                <a:gd name="T89" fmla="*/ 133 h 187"/>
                <a:gd name="T90" fmla="*/ 378 w 432"/>
                <a:gd name="T91" fmla="*/ 125 h 187"/>
                <a:gd name="T92" fmla="*/ 356 w 432"/>
                <a:gd name="T93" fmla="*/ 157 h 187"/>
                <a:gd name="T94" fmla="*/ 341 w 432"/>
                <a:gd name="T95" fmla="*/ 151 h 187"/>
                <a:gd name="T96" fmla="*/ 325 w 432"/>
                <a:gd name="T97" fmla="*/ 166 h 187"/>
                <a:gd name="T98" fmla="*/ 312 w 432"/>
                <a:gd name="T99" fmla="*/ 172 h 187"/>
                <a:gd name="T100" fmla="*/ 298 w 432"/>
                <a:gd name="T101" fmla="*/ 166 h 187"/>
                <a:gd name="T102" fmla="*/ 276 w 432"/>
                <a:gd name="T103" fmla="*/ 1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2" h="187">
                  <a:moveTo>
                    <a:pt x="271" y="166"/>
                  </a:moveTo>
                  <a:lnTo>
                    <a:pt x="270" y="169"/>
                  </a:lnTo>
                  <a:lnTo>
                    <a:pt x="268" y="172"/>
                  </a:lnTo>
                  <a:lnTo>
                    <a:pt x="266" y="173"/>
                  </a:lnTo>
                  <a:lnTo>
                    <a:pt x="260" y="175"/>
                  </a:lnTo>
                  <a:lnTo>
                    <a:pt x="256" y="176"/>
                  </a:lnTo>
                  <a:lnTo>
                    <a:pt x="250" y="176"/>
                  </a:lnTo>
                  <a:lnTo>
                    <a:pt x="246" y="174"/>
                  </a:lnTo>
                  <a:lnTo>
                    <a:pt x="241" y="181"/>
                  </a:lnTo>
                  <a:lnTo>
                    <a:pt x="236" y="187"/>
                  </a:lnTo>
                  <a:lnTo>
                    <a:pt x="232" y="183"/>
                  </a:lnTo>
                  <a:lnTo>
                    <a:pt x="225" y="181"/>
                  </a:lnTo>
                  <a:lnTo>
                    <a:pt x="216" y="181"/>
                  </a:lnTo>
                  <a:lnTo>
                    <a:pt x="212" y="180"/>
                  </a:lnTo>
                  <a:lnTo>
                    <a:pt x="205" y="175"/>
                  </a:lnTo>
                  <a:lnTo>
                    <a:pt x="209" y="173"/>
                  </a:lnTo>
                  <a:lnTo>
                    <a:pt x="207" y="167"/>
                  </a:lnTo>
                  <a:lnTo>
                    <a:pt x="202" y="162"/>
                  </a:lnTo>
                  <a:lnTo>
                    <a:pt x="202" y="157"/>
                  </a:lnTo>
                  <a:lnTo>
                    <a:pt x="201" y="150"/>
                  </a:lnTo>
                  <a:lnTo>
                    <a:pt x="202" y="146"/>
                  </a:lnTo>
                  <a:lnTo>
                    <a:pt x="208" y="145"/>
                  </a:lnTo>
                  <a:lnTo>
                    <a:pt x="206" y="141"/>
                  </a:lnTo>
                  <a:lnTo>
                    <a:pt x="208" y="139"/>
                  </a:lnTo>
                  <a:lnTo>
                    <a:pt x="207" y="136"/>
                  </a:lnTo>
                  <a:lnTo>
                    <a:pt x="204" y="136"/>
                  </a:lnTo>
                  <a:lnTo>
                    <a:pt x="200" y="135"/>
                  </a:lnTo>
                  <a:lnTo>
                    <a:pt x="197" y="137"/>
                  </a:lnTo>
                  <a:lnTo>
                    <a:pt x="194" y="131"/>
                  </a:lnTo>
                  <a:lnTo>
                    <a:pt x="192" y="132"/>
                  </a:lnTo>
                  <a:lnTo>
                    <a:pt x="193" y="130"/>
                  </a:lnTo>
                  <a:lnTo>
                    <a:pt x="193" y="125"/>
                  </a:lnTo>
                  <a:lnTo>
                    <a:pt x="191" y="128"/>
                  </a:lnTo>
                  <a:lnTo>
                    <a:pt x="188" y="130"/>
                  </a:lnTo>
                  <a:lnTo>
                    <a:pt x="186" y="128"/>
                  </a:lnTo>
                  <a:lnTo>
                    <a:pt x="186" y="124"/>
                  </a:lnTo>
                  <a:lnTo>
                    <a:pt x="184" y="122"/>
                  </a:lnTo>
                  <a:lnTo>
                    <a:pt x="180" y="121"/>
                  </a:lnTo>
                  <a:lnTo>
                    <a:pt x="177" y="126"/>
                  </a:lnTo>
                  <a:lnTo>
                    <a:pt x="175" y="128"/>
                  </a:lnTo>
                  <a:lnTo>
                    <a:pt x="172" y="127"/>
                  </a:lnTo>
                  <a:lnTo>
                    <a:pt x="167" y="121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0" y="117"/>
                  </a:lnTo>
                  <a:lnTo>
                    <a:pt x="144" y="121"/>
                  </a:lnTo>
                  <a:lnTo>
                    <a:pt x="138" y="124"/>
                  </a:lnTo>
                  <a:lnTo>
                    <a:pt x="135" y="125"/>
                  </a:lnTo>
                  <a:lnTo>
                    <a:pt x="131" y="126"/>
                  </a:lnTo>
                  <a:lnTo>
                    <a:pt x="127" y="128"/>
                  </a:lnTo>
                  <a:lnTo>
                    <a:pt x="124" y="128"/>
                  </a:lnTo>
                  <a:lnTo>
                    <a:pt x="112" y="130"/>
                  </a:lnTo>
                  <a:lnTo>
                    <a:pt x="108" y="130"/>
                  </a:lnTo>
                  <a:lnTo>
                    <a:pt x="102" y="131"/>
                  </a:lnTo>
                  <a:lnTo>
                    <a:pt x="93" y="131"/>
                  </a:lnTo>
                  <a:lnTo>
                    <a:pt x="86" y="132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76" y="87"/>
                  </a:lnTo>
                  <a:lnTo>
                    <a:pt x="68" y="77"/>
                  </a:lnTo>
                  <a:lnTo>
                    <a:pt x="60" y="73"/>
                  </a:lnTo>
                  <a:lnTo>
                    <a:pt x="50" y="71"/>
                  </a:lnTo>
                  <a:lnTo>
                    <a:pt x="40" y="70"/>
                  </a:lnTo>
                  <a:lnTo>
                    <a:pt x="22" y="66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4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4" y="39"/>
                  </a:lnTo>
                  <a:lnTo>
                    <a:pt x="50" y="37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5" y="37"/>
                  </a:lnTo>
                  <a:lnTo>
                    <a:pt x="70" y="38"/>
                  </a:lnTo>
                  <a:lnTo>
                    <a:pt x="75" y="37"/>
                  </a:lnTo>
                  <a:lnTo>
                    <a:pt x="81" y="34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5" y="30"/>
                  </a:lnTo>
                  <a:lnTo>
                    <a:pt x="98" y="30"/>
                  </a:lnTo>
                  <a:lnTo>
                    <a:pt x="98" y="25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4" y="17"/>
                  </a:lnTo>
                  <a:lnTo>
                    <a:pt x="117" y="16"/>
                  </a:lnTo>
                  <a:lnTo>
                    <a:pt x="119" y="13"/>
                  </a:lnTo>
                  <a:lnTo>
                    <a:pt x="127" y="19"/>
                  </a:lnTo>
                  <a:lnTo>
                    <a:pt x="130" y="18"/>
                  </a:lnTo>
                  <a:lnTo>
                    <a:pt x="134" y="19"/>
                  </a:lnTo>
                  <a:lnTo>
                    <a:pt x="139" y="20"/>
                  </a:lnTo>
                  <a:lnTo>
                    <a:pt x="143" y="19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3" y="13"/>
                  </a:lnTo>
                  <a:lnTo>
                    <a:pt x="156" y="11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4"/>
                  </a:lnTo>
                  <a:lnTo>
                    <a:pt x="173" y="7"/>
                  </a:lnTo>
                  <a:lnTo>
                    <a:pt x="176" y="5"/>
                  </a:lnTo>
                  <a:lnTo>
                    <a:pt x="182" y="4"/>
                  </a:lnTo>
                  <a:lnTo>
                    <a:pt x="188" y="3"/>
                  </a:lnTo>
                  <a:lnTo>
                    <a:pt x="191" y="5"/>
                  </a:lnTo>
                  <a:lnTo>
                    <a:pt x="199" y="11"/>
                  </a:lnTo>
                  <a:lnTo>
                    <a:pt x="200" y="14"/>
                  </a:lnTo>
                  <a:lnTo>
                    <a:pt x="209" y="15"/>
                  </a:lnTo>
                  <a:lnTo>
                    <a:pt x="213" y="14"/>
                  </a:lnTo>
                  <a:lnTo>
                    <a:pt x="218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7" y="8"/>
                  </a:lnTo>
                  <a:lnTo>
                    <a:pt x="229" y="5"/>
                  </a:lnTo>
                  <a:lnTo>
                    <a:pt x="233" y="6"/>
                  </a:lnTo>
                  <a:lnTo>
                    <a:pt x="235" y="5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2"/>
                  </a:lnTo>
                  <a:lnTo>
                    <a:pt x="248" y="3"/>
                  </a:lnTo>
                  <a:lnTo>
                    <a:pt x="251" y="1"/>
                  </a:lnTo>
                  <a:lnTo>
                    <a:pt x="257" y="3"/>
                  </a:lnTo>
                  <a:lnTo>
                    <a:pt x="259" y="7"/>
                  </a:lnTo>
                  <a:lnTo>
                    <a:pt x="261" y="9"/>
                  </a:lnTo>
                  <a:lnTo>
                    <a:pt x="263" y="8"/>
                  </a:lnTo>
                  <a:lnTo>
                    <a:pt x="270" y="9"/>
                  </a:lnTo>
                  <a:lnTo>
                    <a:pt x="276" y="12"/>
                  </a:lnTo>
                  <a:lnTo>
                    <a:pt x="280" y="12"/>
                  </a:lnTo>
                  <a:lnTo>
                    <a:pt x="283" y="13"/>
                  </a:lnTo>
                  <a:lnTo>
                    <a:pt x="289" y="10"/>
                  </a:lnTo>
                  <a:lnTo>
                    <a:pt x="299" y="13"/>
                  </a:lnTo>
                  <a:lnTo>
                    <a:pt x="309" y="17"/>
                  </a:lnTo>
                  <a:lnTo>
                    <a:pt x="320" y="20"/>
                  </a:lnTo>
                  <a:lnTo>
                    <a:pt x="334" y="24"/>
                  </a:lnTo>
                  <a:lnTo>
                    <a:pt x="337" y="25"/>
                  </a:lnTo>
                  <a:lnTo>
                    <a:pt x="340" y="26"/>
                  </a:lnTo>
                  <a:lnTo>
                    <a:pt x="350" y="26"/>
                  </a:lnTo>
                  <a:lnTo>
                    <a:pt x="354" y="26"/>
                  </a:lnTo>
                  <a:lnTo>
                    <a:pt x="358" y="26"/>
                  </a:lnTo>
                  <a:lnTo>
                    <a:pt x="361" y="27"/>
                  </a:lnTo>
                  <a:lnTo>
                    <a:pt x="368" y="28"/>
                  </a:lnTo>
                  <a:lnTo>
                    <a:pt x="372" y="29"/>
                  </a:lnTo>
                  <a:lnTo>
                    <a:pt x="375" y="30"/>
                  </a:lnTo>
                  <a:lnTo>
                    <a:pt x="377" y="31"/>
                  </a:lnTo>
                  <a:lnTo>
                    <a:pt x="380" y="32"/>
                  </a:lnTo>
                  <a:lnTo>
                    <a:pt x="398" y="40"/>
                  </a:lnTo>
                  <a:lnTo>
                    <a:pt x="417" y="50"/>
                  </a:lnTo>
                  <a:lnTo>
                    <a:pt x="426" y="55"/>
                  </a:lnTo>
                  <a:lnTo>
                    <a:pt x="427" y="64"/>
                  </a:lnTo>
                  <a:lnTo>
                    <a:pt x="427" y="68"/>
                  </a:lnTo>
                  <a:lnTo>
                    <a:pt x="427" y="71"/>
                  </a:lnTo>
                  <a:lnTo>
                    <a:pt x="432" y="79"/>
                  </a:lnTo>
                  <a:lnTo>
                    <a:pt x="429" y="84"/>
                  </a:lnTo>
                  <a:lnTo>
                    <a:pt x="429" y="87"/>
                  </a:lnTo>
                  <a:lnTo>
                    <a:pt x="428" y="92"/>
                  </a:lnTo>
                  <a:lnTo>
                    <a:pt x="426" y="94"/>
                  </a:lnTo>
                  <a:lnTo>
                    <a:pt x="425" y="97"/>
                  </a:lnTo>
                  <a:lnTo>
                    <a:pt x="426" y="112"/>
                  </a:lnTo>
                  <a:lnTo>
                    <a:pt x="426" y="117"/>
                  </a:lnTo>
                  <a:lnTo>
                    <a:pt x="427" y="120"/>
                  </a:lnTo>
                  <a:lnTo>
                    <a:pt x="423" y="122"/>
                  </a:lnTo>
                  <a:lnTo>
                    <a:pt x="417" y="122"/>
                  </a:lnTo>
                  <a:lnTo>
                    <a:pt x="412" y="124"/>
                  </a:lnTo>
                  <a:lnTo>
                    <a:pt x="402" y="128"/>
                  </a:lnTo>
                  <a:lnTo>
                    <a:pt x="400" y="132"/>
                  </a:lnTo>
                  <a:lnTo>
                    <a:pt x="398" y="133"/>
                  </a:lnTo>
                  <a:lnTo>
                    <a:pt x="395" y="133"/>
                  </a:lnTo>
                  <a:lnTo>
                    <a:pt x="391" y="131"/>
                  </a:lnTo>
                  <a:lnTo>
                    <a:pt x="387" y="129"/>
                  </a:lnTo>
                  <a:lnTo>
                    <a:pt x="384" y="127"/>
                  </a:lnTo>
                  <a:lnTo>
                    <a:pt x="378" y="125"/>
                  </a:lnTo>
                  <a:lnTo>
                    <a:pt x="375" y="130"/>
                  </a:lnTo>
                  <a:lnTo>
                    <a:pt x="370" y="144"/>
                  </a:lnTo>
                  <a:lnTo>
                    <a:pt x="364" y="150"/>
                  </a:lnTo>
                  <a:lnTo>
                    <a:pt x="356" y="157"/>
                  </a:lnTo>
                  <a:lnTo>
                    <a:pt x="353" y="160"/>
                  </a:lnTo>
                  <a:lnTo>
                    <a:pt x="345" y="155"/>
                  </a:lnTo>
                  <a:lnTo>
                    <a:pt x="344" y="153"/>
                  </a:lnTo>
                  <a:lnTo>
                    <a:pt x="341" y="151"/>
                  </a:lnTo>
                  <a:lnTo>
                    <a:pt x="338" y="150"/>
                  </a:lnTo>
                  <a:lnTo>
                    <a:pt x="331" y="159"/>
                  </a:lnTo>
                  <a:lnTo>
                    <a:pt x="328" y="163"/>
                  </a:lnTo>
                  <a:lnTo>
                    <a:pt x="325" y="166"/>
                  </a:lnTo>
                  <a:lnTo>
                    <a:pt x="321" y="171"/>
                  </a:lnTo>
                  <a:lnTo>
                    <a:pt x="319" y="173"/>
                  </a:lnTo>
                  <a:lnTo>
                    <a:pt x="315" y="172"/>
                  </a:lnTo>
                  <a:lnTo>
                    <a:pt x="312" y="172"/>
                  </a:lnTo>
                  <a:lnTo>
                    <a:pt x="309" y="171"/>
                  </a:lnTo>
                  <a:lnTo>
                    <a:pt x="302" y="172"/>
                  </a:lnTo>
                  <a:lnTo>
                    <a:pt x="299" y="169"/>
                  </a:lnTo>
                  <a:lnTo>
                    <a:pt x="298" y="166"/>
                  </a:lnTo>
                  <a:lnTo>
                    <a:pt x="292" y="164"/>
                  </a:lnTo>
                  <a:lnTo>
                    <a:pt x="285" y="166"/>
                  </a:lnTo>
                  <a:lnTo>
                    <a:pt x="281" y="166"/>
                  </a:lnTo>
                  <a:lnTo>
                    <a:pt x="276" y="164"/>
                  </a:lnTo>
                  <a:lnTo>
                    <a:pt x="271" y="1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recibo">
              <a:extLst>
                <a:ext uri="{FF2B5EF4-FFF2-40B4-BE49-F238E27FC236}">
                  <a16:creationId xmlns:a16="http://schemas.microsoft.com/office/drawing/2014/main" id="{EA4C24E6-35AB-1106-17BF-EF8EED75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041" y="108086"/>
              <a:ext cx="923284" cy="888466"/>
            </a:xfrm>
            <a:custGeom>
              <a:avLst/>
              <a:gdLst>
                <a:gd name="T0" fmla="*/ 8 w 438"/>
                <a:gd name="T1" fmla="*/ 75 h 411"/>
                <a:gd name="T2" fmla="*/ 3 w 438"/>
                <a:gd name="T3" fmla="*/ 58 h 411"/>
                <a:gd name="T4" fmla="*/ 11 w 438"/>
                <a:gd name="T5" fmla="*/ 27 h 411"/>
                <a:gd name="T6" fmla="*/ 36 w 438"/>
                <a:gd name="T7" fmla="*/ 34 h 411"/>
                <a:gd name="T8" fmla="*/ 62 w 438"/>
                <a:gd name="T9" fmla="*/ 44 h 411"/>
                <a:gd name="T10" fmla="*/ 101 w 438"/>
                <a:gd name="T11" fmla="*/ 45 h 411"/>
                <a:gd name="T12" fmla="*/ 127 w 438"/>
                <a:gd name="T13" fmla="*/ 46 h 411"/>
                <a:gd name="T14" fmla="*/ 161 w 438"/>
                <a:gd name="T15" fmla="*/ 27 h 411"/>
                <a:gd name="T16" fmla="*/ 219 w 438"/>
                <a:gd name="T17" fmla="*/ 15 h 411"/>
                <a:gd name="T18" fmla="*/ 348 w 438"/>
                <a:gd name="T19" fmla="*/ 3 h 411"/>
                <a:gd name="T20" fmla="*/ 420 w 438"/>
                <a:gd name="T21" fmla="*/ 42 h 411"/>
                <a:gd name="T22" fmla="*/ 425 w 438"/>
                <a:gd name="T23" fmla="*/ 59 h 411"/>
                <a:gd name="T24" fmla="*/ 438 w 438"/>
                <a:gd name="T25" fmla="*/ 70 h 411"/>
                <a:gd name="T26" fmla="*/ 436 w 438"/>
                <a:gd name="T27" fmla="*/ 90 h 411"/>
                <a:gd name="T28" fmla="*/ 434 w 438"/>
                <a:gd name="T29" fmla="*/ 111 h 411"/>
                <a:gd name="T30" fmla="*/ 422 w 438"/>
                <a:gd name="T31" fmla="*/ 130 h 411"/>
                <a:gd name="T32" fmla="*/ 430 w 438"/>
                <a:gd name="T33" fmla="*/ 144 h 411"/>
                <a:gd name="T34" fmla="*/ 427 w 438"/>
                <a:gd name="T35" fmla="*/ 167 h 411"/>
                <a:gd name="T36" fmla="*/ 414 w 438"/>
                <a:gd name="T37" fmla="*/ 194 h 411"/>
                <a:gd name="T38" fmla="*/ 414 w 438"/>
                <a:gd name="T39" fmla="*/ 234 h 411"/>
                <a:gd name="T40" fmla="*/ 421 w 438"/>
                <a:gd name="T41" fmla="*/ 255 h 411"/>
                <a:gd name="T42" fmla="*/ 432 w 438"/>
                <a:gd name="T43" fmla="*/ 299 h 411"/>
                <a:gd name="T44" fmla="*/ 377 w 438"/>
                <a:gd name="T45" fmla="*/ 382 h 411"/>
                <a:gd name="T46" fmla="*/ 308 w 438"/>
                <a:gd name="T47" fmla="*/ 389 h 411"/>
                <a:gd name="T48" fmla="*/ 270 w 438"/>
                <a:gd name="T49" fmla="*/ 385 h 411"/>
                <a:gd name="T50" fmla="*/ 265 w 438"/>
                <a:gd name="T51" fmla="*/ 394 h 411"/>
                <a:gd name="T52" fmla="*/ 249 w 438"/>
                <a:gd name="T53" fmla="*/ 401 h 411"/>
                <a:gd name="T54" fmla="*/ 231 w 438"/>
                <a:gd name="T55" fmla="*/ 392 h 411"/>
                <a:gd name="T56" fmla="*/ 217 w 438"/>
                <a:gd name="T57" fmla="*/ 395 h 411"/>
                <a:gd name="T58" fmla="*/ 202 w 438"/>
                <a:gd name="T59" fmla="*/ 399 h 411"/>
                <a:gd name="T60" fmla="*/ 170 w 438"/>
                <a:gd name="T61" fmla="*/ 398 h 411"/>
                <a:gd name="T62" fmla="*/ 158 w 438"/>
                <a:gd name="T63" fmla="*/ 400 h 411"/>
                <a:gd name="T64" fmla="*/ 113 w 438"/>
                <a:gd name="T65" fmla="*/ 383 h 411"/>
                <a:gd name="T66" fmla="*/ 115 w 438"/>
                <a:gd name="T67" fmla="*/ 367 h 411"/>
                <a:gd name="T68" fmla="*/ 93 w 438"/>
                <a:gd name="T69" fmla="*/ 333 h 411"/>
                <a:gd name="T70" fmla="*/ 79 w 438"/>
                <a:gd name="T71" fmla="*/ 333 h 411"/>
                <a:gd name="T72" fmla="*/ 59 w 438"/>
                <a:gd name="T73" fmla="*/ 349 h 411"/>
                <a:gd name="T74" fmla="*/ 33 w 438"/>
                <a:gd name="T75" fmla="*/ 362 h 411"/>
                <a:gd name="T76" fmla="*/ 1 w 438"/>
                <a:gd name="T77" fmla="*/ 390 h 411"/>
                <a:gd name="T78" fmla="*/ 3 w 438"/>
                <a:gd name="T79" fmla="*/ 333 h 411"/>
                <a:gd name="T80" fmla="*/ 3 w 438"/>
                <a:gd name="T81" fmla="*/ 316 h 411"/>
                <a:gd name="T82" fmla="*/ 3 w 438"/>
                <a:gd name="T83" fmla="*/ 288 h 411"/>
                <a:gd name="T84" fmla="*/ 6 w 438"/>
                <a:gd name="T85" fmla="*/ 251 h 411"/>
                <a:gd name="T86" fmla="*/ 8 w 438"/>
                <a:gd name="T87" fmla="*/ 240 h 411"/>
                <a:gd name="T88" fmla="*/ 5 w 438"/>
                <a:gd name="T89" fmla="*/ 225 h 411"/>
                <a:gd name="T90" fmla="*/ 1 w 438"/>
                <a:gd name="T91" fmla="*/ 202 h 411"/>
                <a:gd name="T92" fmla="*/ 4 w 438"/>
                <a:gd name="T93" fmla="*/ 190 h 411"/>
                <a:gd name="T94" fmla="*/ 6 w 438"/>
                <a:gd name="T95" fmla="*/ 174 h 411"/>
                <a:gd name="T96" fmla="*/ 6 w 438"/>
                <a:gd name="T97" fmla="*/ 161 h 411"/>
                <a:gd name="T98" fmla="*/ 0 w 438"/>
                <a:gd name="T99" fmla="*/ 136 h 411"/>
                <a:gd name="T100" fmla="*/ 7 w 438"/>
                <a:gd name="T101" fmla="*/ 9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8" h="411">
                  <a:moveTo>
                    <a:pt x="7" y="89"/>
                  </a:moveTo>
                  <a:lnTo>
                    <a:pt x="8" y="81"/>
                  </a:lnTo>
                  <a:lnTo>
                    <a:pt x="8" y="75"/>
                  </a:lnTo>
                  <a:lnTo>
                    <a:pt x="5" y="72"/>
                  </a:lnTo>
                  <a:lnTo>
                    <a:pt x="5" y="68"/>
                  </a:lnTo>
                  <a:lnTo>
                    <a:pt x="3" y="58"/>
                  </a:lnTo>
                  <a:lnTo>
                    <a:pt x="4" y="50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3" y="24"/>
                  </a:lnTo>
                  <a:lnTo>
                    <a:pt x="28" y="30"/>
                  </a:lnTo>
                  <a:lnTo>
                    <a:pt x="36" y="34"/>
                  </a:lnTo>
                  <a:lnTo>
                    <a:pt x="41" y="37"/>
                  </a:lnTo>
                  <a:lnTo>
                    <a:pt x="49" y="40"/>
                  </a:lnTo>
                  <a:lnTo>
                    <a:pt x="62" y="44"/>
                  </a:lnTo>
                  <a:lnTo>
                    <a:pt x="68" y="45"/>
                  </a:lnTo>
                  <a:lnTo>
                    <a:pt x="83" y="48"/>
                  </a:lnTo>
                  <a:lnTo>
                    <a:pt x="101" y="45"/>
                  </a:lnTo>
                  <a:lnTo>
                    <a:pt x="116" y="43"/>
                  </a:lnTo>
                  <a:lnTo>
                    <a:pt x="118" y="45"/>
                  </a:lnTo>
                  <a:lnTo>
                    <a:pt x="127" y="46"/>
                  </a:lnTo>
                  <a:lnTo>
                    <a:pt x="138" y="50"/>
                  </a:lnTo>
                  <a:lnTo>
                    <a:pt x="162" y="37"/>
                  </a:lnTo>
                  <a:lnTo>
                    <a:pt x="161" y="27"/>
                  </a:lnTo>
                  <a:lnTo>
                    <a:pt x="168" y="25"/>
                  </a:lnTo>
                  <a:lnTo>
                    <a:pt x="209" y="21"/>
                  </a:lnTo>
                  <a:lnTo>
                    <a:pt x="219" y="15"/>
                  </a:lnTo>
                  <a:lnTo>
                    <a:pt x="316" y="3"/>
                  </a:lnTo>
                  <a:lnTo>
                    <a:pt x="336" y="0"/>
                  </a:lnTo>
                  <a:lnTo>
                    <a:pt x="348" y="3"/>
                  </a:lnTo>
                  <a:lnTo>
                    <a:pt x="423" y="22"/>
                  </a:lnTo>
                  <a:lnTo>
                    <a:pt x="421" y="35"/>
                  </a:lnTo>
                  <a:lnTo>
                    <a:pt x="420" y="42"/>
                  </a:lnTo>
                  <a:lnTo>
                    <a:pt x="419" y="48"/>
                  </a:lnTo>
                  <a:lnTo>
                    <a:pt x="422" y="54"/>
                  </a:lnTo>
                  <a:lnTo>
                    <a:pt x="425" y="59"/>
                  </a:lnTo>
                  <a:lnTo>
                    <a:pt x="431" y="63"/>
                  </a:lnTo>
                  <a:lnTo>
                    <a:pt x="437" y="61"/>
                  </a:lnTo>
                  <a:lnTo>
                    <a:pt x="438" y="70"/>
                  </a:lnTo>
                  <a:lnTo>
                    <a:pt x="437" y="79"/>
                  </a:lnTo>
                  <a:lnTo>
                    <a:pt x="437" y="85"/>
                  </a:lnTo>
                  <a:lnTo>
                    <a:pt x="436" y="90"/>
                  </a:lnTo>
                  <a:lnTo>
                    <a:pt x="435" y="100"/>
                  </a:lnTo>
                  <a:lnTo>
                    <a:pt x="435" y="102"/>
                  </a:lnTo>
                  <a:lnTo>
                    <a:pt x="434" y="111"/>
                  </a:lnTo>
                  <a:lnTo>
                    <a:pt x="433" y="118"/>
                  </a:lnTo>
                  <a:lnTo>
                    <a:pt x="422" y="127"/>
                  </a:lnTo>
                  <a:lnTo>
                    <a:pt x="422" y="130"/>
                  </a:lnTo>
                  <a:lnTo>
                    <a:pt x="430" y="128"/>
                  </a:lnTo>
                  <a:lnTo>
                    <a:pt x="432" y="130"/>
                  </a:lnTo>
                  <a:lnTo>
                    <a:pt x="430" y="144"/>
                  </a:lnTo>
                  <a:lnTo>
                    <a:pt x="428" y="159"/>
                  </a:lnTo>
                  <a:lnTo>
                    <a:pt x="428" y="162"/>
                  </a:lnTo>
                  <a:lnTo>
                    <a:pt x="427" y="167"/>
                  </a:lnTo>
                  <a:lnTo>
                    <a:pt x="425" y="178"/>
                  </a:lnTo>
                  <a:lnTo>
                    <a:pt x="422" y="191"/>
                  </a:lnTo>
                  <a:lnTo>
                    <a:pt x="414" y="194"/>
                  </a:lnTo>
                  <a:lnTo>
                    <a:pt x="409" y="221"/>
                  </a:lnTo>
                  <a:lnTo>
                    <a:pt x="414" y="223"/>
                  </a:lnTo>
                  <a:lnTo>
                    <a:pt x="414" y="234"/>
                  </a:lnTo>
                  <a:lnTo>
                    <a:pt x="419" y="241"/>
                  </a:lnTo>
                  <a:lnTo>
                    <a:pt x="420" y="247"/>
                  </a:lnTo>
                  <a:lnTo>
                    <a:pt x="421" y="255"/>
                  </a:lnTo>
                  <a:lnTo>
                    <a:pt x="434" y="276"/>
                  </a:lnTo>
                  <a:lnTo>
                    <a:pt x="434" y="284"/>
                  </a:lnTo>
                  <a:lnTo>
                    <a:pt x="432" y="299"/>
                  </a:lnTo>
                  <a:lnTo>
                    <a:pt x="414" y="360"/>
                  </a:lnTo>
                  <a:lnTo>
                    <a:pt x="389" y="369"/>
                  </a:lnTo>
                  <a:lnTo>
                    <a:pt x="377" y="382"/>
                  </a:lnTo>
                  <a:lnTo>
                    <a:pt x="359" y="373"/>
                  </a:lnTo>
                  <a:lnTo>
                    <a:pt x="324" y="382"/>
                  </a:lnTo>
                  <a:lnTo>
                    <a:pt x="308" y="389"/>
                  </a:lnTo>
                  <a:lnTo>
                    <a:pt x="292" y="388"/>
                  </a:lnTo>
                  <a:lnTo>
                    <a:pt x="273" y="382"/>
                  </a:lnTo>
                  <a:lnTo>
                    <a:pt x="270" y="385"/>
                  </a:lnTo>
                  <a:lnTo>
                    <a:pt x="269" y="388"/>
                  </a:lnTo>
                  <a:lnTo>
                    <a:pt x="267" y="391"/>
                  </a:lnTo>
                  <a:lnTo>
                    <a:pt x="265" y="394"/>
                  </a:lnTo>
                  <a:lnTo>
                    <a:pt x="262" y="396"/>
                  </a:lnTo>
                  <a:lnTo>
                    <a:pt x="258" y="398"/>
                  </a:lnTo>
                  <a:lnTo>
                    <a:pt x="249" y="401"/>
                  </a:lnTo>
                  <a:lnTo>
                    <a:pt x="236" y="395"/>
                  </a:lnTo>
                  <a:lnTo>
                    <a:pt x="233" y="393"/>
                  </a:lnTo>
                  <a:lnTo>
                    <a:pt x="231" y="392"/>
                  </a:lnTo>
                  <a:lnTo>
                    <a:pt x="228" y="391"/>
                  </a:lnTo>
                  <a:lnTo>
                    <a:pt x="224" y="391"/>
                  </a:lnTo>
                  <a:lnTo>
                    <a:pt x="217" y="395"/>
                  </a:lnTo>
                  <a:lnTo>
                    <a:pt x="213" y="396"/>
                  </a:lnTo>
                  <a:lnTo>
                    <a:pt x="210" y="397"/>
                  </a:lnTo>
                  <a:lnTo>
                    <a:pt x="202" y="399"/>
                  </a:lnTo>
                  <a:lnTo>
                    <a:pt x="196" y="399"/>
                  </a:lnTo>
                  <a:lnTo>
                    <a:pt x="181" y="398"/>
                  </a:lnTo>
                  <a:lnTo>
                    <a:pt x="170" y="398"/>
                  </a:lnTo>
                  <a:lnTo>
                    <a:pt x="167" y="399"/>
                  </a:lnTo>
                  <a:lnTo>
                    <a:pt x="163" y="400"/>
                  </a:lnTo>
                  <a:lnTo>
                    <a:pt x="158" y="400"/>
                  </a:lnTo>
                  <a:lnTo>
                    <a:pt x="136" y="411"/>
                  </a:lnTo>
                  <a:lnTo>
                    <a:pt x="119" y="404"/>
                  </a:lnTo>
                  <a:lnTo>
                    <a:pt x="113" y="383"/>
                  </a:lnTo>
                  <a:lnTo>
                    <a:pt x="110" y="374"/>
                  </a:lnTo>
                  <a:lnTo>
                    <a:pt x="111" y="371"/>
                  </a:lnTo>
                  <a:lnTo>
                    <a:pt x="115" y="367"/>
                  </a:lnTo>
                  <a:lnTo>
                    <a:pt x="109" y="356"/>
                  </a:lnTo>
                  <a:lnTo>
                    <a:pt x="95" y="337"/>
                  </a:lnTo>
                  <a:lnTo>
                    <a:pt x="93" y="333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9" y="333"/>
                  </a:lnTo>
                  <a:lnTo>
                    <a:pt x="74" y="338"/>
                  </a:lnTo>
                  <a:lnTo>
                    <a:pt x="62" y="347"/>
                  </a:lnTo>
                  <a:lnTo>
                    <a:pt x="59" y="349"/>
                  </a:lnTo>
                  <a:lnTo>
                    <a:pt x="48" y="354"/>
                  </a:lnTo>
                  <a:lnTo>
                    <a:pt x="39" y="360"/>
                  </a:lnTo>
                  <a:lnTo>
                    <a:pt x="33" y="362"/>
                  </a:lnTo>
                  <a:lnTo>
                    <a:pt x="30" y="364"/>
                  </a:lnTo>
                  <a:lnTo>
                    <a:pt x="23" y="369"/>
                  </a:lnTo>
                  <a:lnTo>
                    <a:pt x="1" y="390"/>
                  </a:lnTo>
                  <a:lnTo>
                    <a:pt x="2" y="370"/>
                  </a:lnTo>
                  <a:lnTo>
                    <a:pt x="2" y="363"/>
                  </a:lnTo>
                  <a:lnTo>
                    <a:pt x="3" y="333"/>
                  </a:lnTo>
                  <a:lnTo>
                    <a:pt x="3" y="329"/>
                  </a:lnTo>
                  <a:lnTo>
                    <a:pt x="3" y="319"/>
                  </a:lnTo>
                  <a:lnTo>
                    <a:pt x="3" y="316"/>
                  </a:lnTo>
                  <a:lnTo>
                    <a:pt x="3" y="309"/>
                  </a:lnTo>
                  <a:lnTo>
                    <a:pt x="3" y="304"/>
                  </a:lnTo>
                  <a:lnTo>
                    <a:pt x="3" y="288"/>
                  </a:lnTo>
                  <a:lnTo>
                    <a:pt x="4" y="277"/>
                  </a:lnTo>
                  <a:lnTo>
                    <a:pt x="5" y="265"/>
                  </a:lnTo>
                  <a:lnTo>
                    <a:pt x="6" y="251"/>
                  </a:lnTo>
                  <a:lnTo>
                    <a:pt x="7" y="246"/>
                  </a:lnTo>
                  <a:lnTo>
                    <a:pt x="7" y="243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7" y="229"/>
                  </a:lnTo>
                  <a:lnTo>
                    <a:pt x="5" y="225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2"/>
                  </a:lnTo>
                  <a:lnTo>
                    <a:pt x="1" y="199"/>
                  </a:lnTo>
                  <a:lnTo>
                    <a:pt x="2" y="195"/>
                  </a:lnTo>
                  <a:lnTo>
                    <a:pt x="4" y="190"/>
                  </a:lnTo>
                  <a:lnTo>
                    <a:pt x="5" y="185"/>
                  </a:lnTo>
                  <a:lnTo>
                    <a:pt x="6" y="177"/>
                  </a:lnTo>
                  <a:lnTo>
                    <a:pt x="6" y="174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6" y="161"/>
                  </a:lnTo>
                  <a:lnTo>
                    <a:pt x="6" y="152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6" y="109"/>
                  </a:lnTo>
                  <a:lnTo>
                    <a:pt x="7" y="98"/>
                  </a:lnTo>
                  <a:lnTo>
                    <a:pt x="7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Barceloneta">
              <a:extLst>
                <a:ext uri="{FF2B5EF4-FFF2-40B4-BE49-F238E27FC236}">
                  <a16:creationId xmlns:a16="http://schemas.microsoft.com/office/drawing/2014/main" id="{35B46EBB-5530-36A1-0A18-97E187F55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195" y="129703"/>
              <a:ext cx="349921" cy="499357"/>
            </a:xfrm>
            <a:custGeom>
              <a:avLst/>
              <a:gdLst>
                <a:gd name="T0" fmla="*/ 12 w 166"/>
                <a:gd name="T1" fmla="*/ 25 h 231"/>
                <a:gd name="T2" fmla="*/ 10 w 166"/>
                <a:gd name="T3" fmla="*/ 38 h 231"/>
                <a:gd name="T4" fmla="*/ 16 w 166"/>
                <a:gd name="T5" fmla="*/ 49 h 231"/>
                <a:gd name="T6" fmla="*/ 28 w 166"/>
                <a:gd name="T7" fmla="*/ 51 h 231"/>
                <a:gd name="T8" fmla="*/ 28 w 166"/>
                <a:gd name="T9" fmla="*/ 69 h 231"/>
                <a:gd name="T10" fmla="*/ 27 w 166"/>
                <a:gd name="T11" fmla="*/ 80 h 231"/>
                <a:gd name="T12" fmla="*/ 26 w 166"/>
                <a:gd name="T13" fmla="*/ 92 h 231"/>
                <a:gd name="T14" fmla="*/ 24 w 166"/>
                <a:gd name="T15" fmla="*/ 108 h 231"/>
                <a:gd name="T16" fmla="*/ 13 w 166"/>
                <a:gd name="T17" fmla="*/ 120 h 231"/>
                <a:gd name="T18" fmla="*/ 23 w 166"/>
                <a:gd name="T19" fmla="*/ 120 h 231"/>
                <a:gd name="T20" fmla="*/ 19 w 166"/>
                <a:gd name="T21" fmla="*/ 149 h 231"/>
                <a:gd name="T22" fmla="*/ 18 w 166"/>
                <a:gd name="T23" fmla="*/ 157 h 231"/>
                <a:gd name="T24" fmla="*/ 13 w 166"/>
                <a:gd name="T25" fmla="*/ 181 h 231"/>
                <a:gd name="T26" fmla="*/ 0 w 166"/>
                <a:gd name="T27" fmla="*/ 211 h 231"/>
                <a:gd name="T28" fmla="*/ 5 w 166"/>
                <a:gd name="T29" fmla="*/ 224 h 231"/>
                <a:gd name="T30" fmla="*/ 24 w 166"/>
                <a:gd name="T31" fmla="*/ 231 h 231"/>
                <a:gd name="T32" fmla="*/ 28 w 166"/>
                <a:gd name="T33" fmla="*/ 217 h 231"/>
                <a:gd name="T34" fmla="*/ 52 w 166"/>
                <a:gd name="T35" fmla="*/ 184 h 231"/>
                <a:gd name="T36" fmla="*/ 72 w 166"/>
                <a:gd name="T37" fmla="*/ 178 h 231"/>
                <a:gd name="T38" fmla="*/ 84 w 166"/>
                <a:gd name="T39" fmla="*/ 180 h 231"/>
                <a:gd name="T40" fmla="*/ 115 w 166"/>
                <a:gd name="T41" fmla="*/ 194 h 231"/>
                <a:gd name="T42" fmla="*/ 117 w 166"/>
                <a:gd name="T43" fmla="*/ 168 h 231"/>
                <a:gd name="T44" fmla="*/ 133 w 166"/>
                <a:gd name="T45" fmla="*/ 157 h 231"/>
                <a:gd name="T46" fmla="*/ 152 w 166"/>
                <a:gd name="T47" fmla="*/ 146 h 231"/>
                <a:gd name="T48" fmla="*/ 166 w 166"/>
                <a:gd name="T49" fmla="*/ 134 h 231"/>
                <a:gd name="T50" fmla="*/ 151 w 166"/>
                <a:gd name="T51" fmla="*/ 114 h 231"/>
                <a:gd name="T52" fmla="*/ 141 w 166"/>
                <a:gd name="T53" fmla="*/ 116 h 231"/>
                <a:gd name="T54" fmla="*/ 134 w 166"/>
                <a:gd name="T55" fmla="*/ 107 h 231"/>
                <a:gd name="T56" fmla="*/ 126 w 166"/>
                <a:gd name="T57" fmla="*/ 106 h 231"/>
                <a:gd name="T58" fmla="*/ 143 w 166"/>
                <a:gd name="T59" fmla="*/ 92 h 231"/>
                <a:gd name="T60" fmla="*/ 128 w 166"/>
                <a:gd name="T61" fmla="*/ 84 h 231"/>
                <a:gd name="T62" fmla="*/ 129 w 166"/>
                <a:gd name="T63" fmla="*/ 76 h 231"/>
                <a:gd name="T64" fmla="*/ 144 w 166"/>
                <a:gd name="T65" fmla="*/ 43 h 231"/>
                <a:gd name="T66" fmla="*/ 135 w 166"/>
                <a:gd name="T67" fmla="*/ 26 h 231"/>
                <a:gd name="T68" fmla="*/ 138 w 166"/>
                <a:gd name="T69" fmla="*/ 19 h 231"/>
                <a:gd name="T70" fmla="*/ 100 w 166"/>
                <a:gd name="T71" fmla="*/ 2 h 231"/>
                <a:gd name="T72" fmla="*/ 88 w 166"/>
                <a:gd name="T73" fmla="*/ 4 h 231"/>
                <a:gd name="T74" fmla="*/ 81 w 166"/>
                <a:gd name="T75" fmla="*/ 1 h 231"/>
                <a:gd name="T76" fmla="*/ 70 w 166"/>
                <a:gd name="T77" fmla="*/ 3 h 231"/>
                <a:gd name="T78" fmla="*/ 29 w 166"/>
                <a:gd name="T79" fmla="*/ 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31">
                  <a:moveTo>
                    <a:pt x="14" y="12"/>
                  </a:moveTo>
                  <a:lnTo>
                    <a:pt x="12" y="25"/>
                  </a:lnTo>
                  <a:lnTo>
                    <a:pt x="11" y="32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6" y="49"/>
                  </a:lnTo>
                  <a:lnTo>
                    <a:pt x="22" y="53"/>
                  </a:lnTo>
                  <a:lnTo>
                    <a:pt x="28" y="51"/>
                  </a:lnTo>
                  <a:lnTo>
                    <a:pt x="29" y="60"/>
                  </a:lnTo>
                  <a:lnTo>
                    <a:pt x="28" y="69"/>
                  </a:lnTo>
                  <a:lnTo>
                    <a:pt x="28" y="75"/>
                  </a:lnTo>
                  <a:lnTo>
                    <a:pt x="27" y="8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5" y="101"/>
                  </a:lnTo>
                  <a:lnTo>
                    <a:pt x="24" y="108"/>
                  </a:lnTo>
                  <a:lnTo>
                    <a:pt x="13" y="117"/>
                  </a:lnTo>
                  <a:lnTo>
                    <a:pt x="13" y="120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1" y="134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8" y="157"/>
                  </a:lnTo>
                  <a:lnTo>
                    <a:pt x="16" y="168"/>
                  </a:lnTo>
                  <a:lnTo>
                    <a:pt x="13" y="181"/>
                  </a:lnTo>
                  <a:lnTo>
                    <a:pt x="5" y="184"/>
                  </a:lnTo>
                  <a:lnTo>
                    <a:pt x="0" y="211"/>
                  </a:lnTo>
                  <a:lnTo>
                    <a:pt x="5" y="213"/>
                  </a:lnTo>
                  <a:lnTo>
                    <a:pt x="5" y="224"/>
                  </a:lnTo>
                  <a:lnTo>
                    <a:pt x="10" y="231"/>
                  </a:lnTo>
                  <a:lnTo>
                    <a:pt x="24" y="231"/>
                  </a:lnTo>
                  <a:lnTo>
                    <a:pt x="24" y="217"/>
                  </a:lnTo>
                  <a:lnTo>
                    <a:pt x="28" y="217"/>
                  </a:lnTo>
                  <a:lnTo>
                    <a:pt x="41" y="202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72" y="178"/>
                  </a:lnTo>
                  <a:lnTo>
                    <a:pt x="79" y="180"/>
                  </a:lnTo>
                  <a:lnTo>
                    <a:pt x="84" y="180"/>
                  </a:lnTo>
                  <a:lnTo>
                    <a:pt x="96" y="188"/>
                  </a:lnTo>
                  <a:lnTo>
                    <a:pt x="115" y="194"/>
                  </a:lnTo>
                  <a:lnTo>
                    <a:pt x="115" y="175"/>
                  </a:lnTo>
                  <a:lnTo>
                    <a:pt x="117" y="168"/>
                  </a:lnTo>
                  <a:lnTo>
                    <a:pt x="114" y="164"/>
                  </a:lnTo>
                  <a:lnTo>
                    <a:pt x="133" y="157"/>
                  </a:lnTo>
                  <a:lnTo>
                    <a:pt x="138" y="152"/>
                  </a:lnTo>
                  <a:lnTo>
                    <a:pt x="152" y="146"/>
                  </a:lnTo>
                  <a:lnTo>
                    <a:pt x="154" y="140"/>
                  </a:lnTo>
                  <a:lnTo>
                    <a:pt x="166" y="134"/>
                  </a:lnTo>
                  <a:lnTo>
                    <a:pt x="160" y="134"/>
                  </a:lnTo>
                  <a:lnTo>
                    <a:pt x="151" y="114"/>
                  </a:lnTo>
                  <a:lnTo>
                    <a:pt x="147" y="111"/>
                  </a:lnTo>
                  <a:lnTo>
                    <a:pt x="141" y="116"/>
                  </a:lnTo>
                  <a:lnTo>
                    <a:pt x="138" y="110"/>
                  </a:lnTo>
                  <a:lnTo>
                    <a:pt x="134" y="107"/>
                  </a:lnTo>
                  <a:lnTo>
                    <a:pt x="131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43" y="92"/>
                  </a:lnTo>
                  <a:lnTo>
                    <a:pt x="138" y="77"/>
                  </a:lnTo>
                  <a:lnTo>
                    <a:pt x="128" y="84"/>
                  </a:lnTo>
                  <a:lnTo>
                    <a:pt x="128" y="80"/>
                  </a:lnTo>
                  <a:lnTo>
                    <a:pt x="129" y="76"/>
                  </a:lnTo>
                  <a:lnTo>
                    <a:pt x="144" y="57"/>
                  </a:lnTo>
                  <a:lnTo>
                    <a:pt x="144" y="43"/>
                  </a:lnTo>
                  <a:lnTo>
                    <a:pt x="143" y="37"/>
                  </a:lnTo>
                  <a:lnTo>
                    <a:pt x="135" y="26"/>
                  </a:lnTo>
                  <a:lnTo>
                    <a:pt x="137" y="22"/>
                  </a:lnTo>
                  <a:lnTo>
                    <a:pt x="138" y="19"/>
                  </a:lnTo>
                  <a:lnTo>
                    <a:pt x="107" y="8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81" y="1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14" y="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Barranquitas">
              <a:extLst>
                <a:ext uri="{FF2B5EF4-FFF2-40B4-BE49-F238E27FC236}">
                  <a16:creationId xmlns:a16="http://schemas.microsoft.com/office/drawing/2014/main" id="{3442B944-13D3-B551-B3D5-0842782B2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712" y="1327293"/>
              <a:ext cx="647141" cy="484224"/>
            </a:xfrm>
            <a:custGeom>
              <a:avLst/>
              <a:gdLst>
                <a:gd name="T0" fmla="*/ 138 w 307"/>
                <a:gd name="T1" fmla="*/ 1 h 224"/>
                <a:gd name="T2" fmla="*/ 110 w 307"/>
                <a:gd name="T3" fmla="*/ 3 h 224"/>
                <a:gd name="T4" fmla="*/ 99 w 307"/>
                <a:gd name="T5" fmla="*/ 13 h 224"/>
                <a:gd name="T6" fmla="*/ 91 w 307"/>
                <a:gd name="T7" fmla="*/ 20 h 224"/>
                <a:gd name="T8" fmla="*/ 81 w 307"/>
                <a:gd name="T9" fmla="*/ 24 h 224"/>
                <a:gd name="T10" fmla="*/ 68 w 307"/>
                <a:gd name="T11" fmla="*/ 21 h 224"/>
                <a:gd name="T12" fmla="*/ 52 w 307"/>
                <a:gd name="T13" fmla="*/ 32 h 224"/>
                <a:gd name="T14" fmla="*/ 54 w 307"/>
                <a:gd name="T15" fmla="*/ 50 h 224"/>
                <a:gd name="T16" fmla="*/ 51 w 307"/>
                <a:gd name="T17" fmla="*/ 82 h 224"/>
                <a:gd name="T18" fmla="*/ 49 w 307"/>
                <a:gd name="T19" fmla="*/ 115 h 224"/>
                <a:gd name="T20" fmla="*/ 44 w 307"/>
                <a:gd name="T21" fmla="*/ 132 h 224"/>
                <a:gd name="T22" fmla="*/ 37 w 307"/>
                <a:gd name="T23" fmla="*/ 124 h 224"/>
                <a:gd name="T24" fmla="*/ 30 w 307"/>
                <a:gd name="T25" fmla="*/ 114 h 224"/>
                <a:gd name="T26" fmla="*/ 18 w 307"/>
                <a:gd name="T27" fmla="*/ 119 h 224"/>
                <a:gd name="T28" fmla="*/ 16 w 307"/>
                <a:gd name="T29" fmla="*/ 132 h 224"/>
                <a:gd name="T30" fmla="*/ 9 w 307"/>
                <a:gd name="T31" fmla="*/ 146 h 224"/>
                <a:gd name="T32" fmla="*/ 0 w 307"/>
                <a:gd name="T33" fmla="*/ 153 h 224"/>
                <a:gd name="T34" fmla="*/ 1 w 307"/>
                <a:gd name="T35" fmla="*/ 161 h 224"/>
                <a:gd name="T36" fmla="*/ 1 w 307"/>
                <a:gd name="T37" fmla="*/ 174 h 224"/>
                <a:gd name="T38" fmla="*/ 11 w 307"/>
                <a:gd name="T39" fmla="*/ 177 h 224"/>
                <a:gd name="T40" fmla="*/ 25 w 307"/>
                <a:gd name="T41" fmla="*/ 183 h 224"/>
                <a:gd name="T42" fmla="*/ 41 w 307"/>
                <a:gd name="T43" fmla="*/ 184 h 224"/>
                <a:gd name="T44" fmla="*/ 47 w 307"/>
                <a:gd name="T45" fmla="*/ 189 h 224"/>
                <a:gd name="T46" fmla="*/ 56 w 307"/>
                <a:gd name="T47" fmla="*/ 192 h 224"/>
                <a:gd name="T48" fmla="*/ 72 w 307"/>
                <a:gd name="T49" fmla="*/ 188 h 224"/>
                <a:gd name="T50" fmla="*/ 82 w 307"/>
                <a:gd name="T51" fmla="*/ 186 h 224"/>
                <a:gd name="T52" fmla="*/ 101 w 307"/>
                <a:gd name="T53" fmla="*/ 195 h 224"/>
                <a:gd name="T54" fmla="*/ 119 w 307"/>
                <a:gd name="T55" fmla="*/ 199 h 224"/>
                <a:gd name="T56" fmla="*/ 121 w 307"/>
                <a:gd name="T57" fmla="*/ 216 h 224"/>
                <a:gd name="T58" fmla="*/ 136 w 307"/>
                <a:gd name="T59" fmla="*/ 224 h 224"/>
                <a:gd name="T60" fmla="*/ 149 w 307"/>
                <a:gd name="T61" fmla="*/ 207 h 224"/>
                <a:gd name="T62" fmla="*/ 185 w 307"/>
                <a:gd name="T63" fmla="*/ 195 h 224"/>
                <a:gd name="T64" fmla="*/ 191 w 307"/>
                <a:gd name="T65" fmla="*/ 185 h 224"/>
                <a:gd name="T66" fmla="*/ 226 w 307"/>
                <a:gd name="T67" fmla="*/ 177 h 224"/>
                <a:gd name="T68" fmla="*/ 286 w 307"/>
                <a:gd name="T69" fmla="*/ 193 h 224"/>
                <a:gd name="T70" fmla="*/ 305 w 307"/>
                <a:gd name="T71" fmla="*/ 151 h 224"/>
                <a:gd name="T72" fmla="*/ 286 w 307"/>
                <a:gd name="T73" fmla="*/ 135 h 224"/>
                <a:gd name="T74" fmla="*/ 256 w 307"/>
                <a:gd name="T75" fmla="*/ 149 h 224"/>
                <a:gd name="T76" fmla="*/ 253 w 307"/>
                <a:gd name="T77" fmla="*/ 134 h 224"/>
                <a:gd name="T78" fmla="*/ 253 w 307"/>
                <a:gd name="T79" fmla="*/ 123 h 224"/>
                <a:gd name="T80" fmla="*/ 252 w 307"/>
                <a:gd name="T81" fmla="*/ 101 h 224"/>
                <a:gd name="T82" fmla="*/ 245 w 307"/>
                <a:gd name="T83" fmla="*/ 93 h 224"/>
                <a:gd name="T84" fmla="*/ 241 w 307"/>
                <a:gd name="T85" fmla="*/ 82 h 224"/>
                <a:gd name="T86" fmla="*/ 240 w 307"/>
                <a:gd name="T87" fmla="*/ 64 h 224"/>
                <a:gd name="T88" fmla="*/ 245 w 307"/>
                <a:gd name="T89" fmla="*/ 50 h 224"/>
                <a:gd name="T90" fmla="*/ 249 w 307"/>
                <a:gd name="T91" fmla="*/ 35 h 224"/>
                <a:gd name="T92" fmla="*/ 247 w 307"/>
                <a:gd name="T93" fmla="*/ 25 h 224"/>
                <a:gd name="T94" fmla="*/ 242 w 307"/>
                <a:gd name="T95" fmla="*/ 10 h 224"/>
                <a:gd name="T96" fmla="*/ 232 w 307"/>
                <a:gd name="T97" fmla="*/ 11 h 224"/>
                <a:gd name="T98" fmla="*/ 197 w 307"/>
                <a:gd name="T99" fmla="*/ 10 h 224"/>
                <a:gd name="T100" fmla="*/ 176 w 307"/>
                <a:gd name="T101" fmla="*/ 9 h 224"/>
                <a:gd name="T102" fmla="*/ 152 w 307"/>
                <a:gd name="T103" fmla="*/ 15 h 224"/>
                <a:gd name="T104" fmla="*/ 144 w 307"/>
                <a:gd name="T105" fmla="*/ 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224">
                  <a:moveTo>
                    <a:pt x="144" y="3"/>
                  </a:moveTo>
                  <a:lnTo>
                    <a:pt x="141" y="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7" y="3"/>
                  </a:lnTo>
                  <a:lnTo>
                    <a:pt x="110" y="3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1" y="24"/>
                  </a:lnTo>
                  <a:lnTo>
                    <a:pt x="75" y="22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1" y="21"/>
                  </a:lnTo>
                  <a:lnTo>
                    <a:pt x="55" y="20"/>
                  </a:lnTo>
                  <a:lnTo>
                    <a:pt x="52" y="32"/>
                  </a:lnTo>
                  <a:lnTo>
                    <a:pt x="52" y="35"/>
                  </a:lnTo>
                  <a:lnTo>
                    <a:pt x="52" y="39"/>
                  </a:lnTo>
                  <a:lnTo>
                    <a:pt x="54" y="50"/>
                  </a:lnTo>
                  <a:lnTo>
                    <a:pt x="53" y="56"/>
                  </a:lnTo>
                  <a:lnTo>
                    <a:pt x="45" y="61"/>
                  </a:lnTo>
                  <a:lnTo>
                    <a:pt x="51" y="82"/>
                  </a:lnTo>
                  <a:lnTo>
                    <a:pt x="50" y="85"/>
                  </a:lnTo>
                  <a:lnTo>
                    <a:pt x="53" y="103"/>
                  </a:lnTo>
                  <a:lnTo>
                    <a:pt x="49" y="115"/>
                  </a:lnTo>
                  <a:lnTo>
                    <a:pt x="51" y="124"/>
                  </a:lnTo>
                  <a:lnTo>
                    <a:pt x="51" y="128"/>
                  </a:lnTo>
                  <a:lnTo>
                    <a:pt x="44" y="132"/>
                  </a:lnTo>
                  <a:lnTo>
                    <a:pt x="41" y="131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6"/>
                  </a:lnTo>
                  <a:lnTo>
                    <a:pt x="16" y="132"/>
                  </a:lnTo>
                  <a:lnTo>
                    <a:pt x="19" y="147"/>
                  </a:lnTo>
                  <a:lnTo>
                    <a:pt x="16" y="146"/>
                  </a:lnTo>
                  <a:lnTo>
                    <a:pt x="9" y="146"/>
                  </a:lnTo>
                  <a:lnTo>
                    <a:pt x="4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6"/>
                  </a:lnTo>
                  <a:lnTo>
                    <a:pt x="2" y="159"/>
                  </a:lnTo>
                  <a:lnTo>
                    <a:pt x="1" y="161"/>
                  </a:lnTo>
                  <a:lnTo>
                    <a:pt x="4" y="165"/>
                  </a:lnTo>
                  <a:lnTo>
                    <a:pt x="3" y="169"/>
                  </a:lnTo>
                  <a:lnTo>
                    <a:pt x="1" y="174"/>
                  </a:lnTo>
                  <a:lnTo>
                    <a:pt x="3" y="175"/>
                  </a:lnTo>
                  <a:lnTo>
                    <a:pt x="8" y="176"/>
                  </a:lnTo>
                  <a:lnTo>
                    <a:pt x="11" y="177"/>
                  </a:lnTo>
                  <a:lnTo>
                    <a:pt x="17" y="182"/>
                  </a:lnTo>
                  <a:lnTo>
                    <a:pt x="22" y="184"/>
                  </a:lnTo>
                  <a:lnTo>
                    <a:pt x="25" y="183"/>
                  </a:lnTo>
                  <a:lnTo>
                    <a:pt x="29" y="183"/>
                  </a:lnTo>
                  <a:lnTo>
                    <a:pt x="36" y="184"/>
                  </a:lnTo>
                  <a:lnTo>
                    <a:pt x="41" y="184"/>
                  </a:lnTo>
                  <a:lnTo>
                    <a:pt x="40" y="187"/>
                  </a:lnTo>
                  <a:lnTo>
                    <a:pt x="44" y="188"/>
                  </a:lnTo>
                  <a:lnTo>
                    <a:pt x="47" y="189"/>
                  </a:lnTo>
                  <a:lnTo>
                    <a:pt x="50" y="192"/>
                  </a:lnTo>
                  <a:lnTo>
                    <a:pt x="53" y="194"/>
                  </a:lnTo>
                  <a:lnTo>
                    <a:pt x="56" y="192"/>
                  </a:lnTo>
                  <a:lnTo>
                    <a:pt x="59" y="192"/>
                  </a:lnTo>
                  <a:lnTo>
                    <a:pt x="70" y="189"/>
                  </a:lnTo>
                  <a:lnTo>
                    <a:pt x="72" y="188"/>
                  </a:lnTo>
                  <a:lnTo>
                    <a:pt x="75" y="191"/>
                  </a:lnTo>
                  <a:lnTo>
                    <a:pt x="78" y="192"/>
                  </a:lnTo>
                  <a:lnTo>
                    <a:pt x="82" y="186"/>
                  </a:lnTo>
                  <a:lnTo>
                    <a:pt x="90" y="189"/>
                  </a:lnTo>
                  <a:lnTo>
                    <a:pt x="98" y="187"/>
                  </a:lnTo>
                  <a:lnTo>
                    <a:pt x="101" y="195"/>
                  </a:lnTo>
                  <a:lnTo>
                    <a:pt x="112" y="192"/>
                  </a:lnTo>
                  <a:lnTo>
                    <a:pt x="117" y="193"/>
                  </a:lnTo>
                  <a:lnTo>
                    <a:pt x="119" y="199"/>
                  </a:lnTo>
                  <a:lnTo>
                    <a:pt x="119" y="206"/>
                  </a:lnTo>
                  <a:lnTo>
                    <a:pt x="118" y="208"/>
                  </a:lnTo>
                  <a:lnTo>
                    <a:pt x="121" y="216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6" y="224"/>
                  </a:lnTo>
                  <a:lnTo>
                    <a:pt x="145" y="212"/>
                  </a:lnTo>
                  <a:lnTo>
                    <a:pt x="147" y="210"/>
                  </a:lnTo>
                  <a:lnTo>
                    <a:pt x="149" y="207"/>
                  </a:lnTo>
                  <a:lnTo>
                    <a:pt x="155" y="206"/>
                  </a:lnTo>
                  <a:lnTo>
                    <a:pt x="167" y="208"/>
                  </a:lnTo>
                  <a:lnTo>
                    <a:pt x="185" y="195"/>
                  </a:lnTo>
                  <a:lnTo>
                    <a:pt x="188" y="193"/>
                  </a:lnTo>
                  <a:lnTo>
                    <a:pt x="188" y="188"/>
                  </a:lnTo>
                  <a:lnTo>
                    <a:pt x="191" y="185"/>
                  </a:lnTo>
                  <a:lnTo>
                    <a:pt x="201" y="184"/>
                  </a:lnTo>
                  <a:lnTo>
                    <a:pt x="223" y="174"/>
                  </a:lnTo>
                  <a:lnTo>
                    <a:pt x="226" y="177"/>
                  </a:lnTo>
                  <a:lnTo>
                    <a:pt x="267" y="183"/>
                  </a:lnTo>
                  <a:lnTo>
                    <a:pt x="280" y="194"/>
                  </a:lnTo>
                  <a:lnTo>
                    <a:pt x="286" y="193"/>
                  </a:lnTo>
                  <a:lnTo>
                    <a:pt x="292" y="188"/>
                  </a:lnTo>
                  <a:lnTo>
                    <a:pt x="302" y="159"/>
                  </a:lnTo>
                  <a:lnTo>
                    <a:pt x="305" y="151"/>
                  </a:lnTo>
                  <a:lnTo>
                    <a:pt x="307" y="149"/>
                  </a:lnTo>
                  <a:lnTo>
                    <a:pt x="304" y="132"/>
                  </a:lnTo>
                  <a:lnTo>
                    <a:pt x="286" y="135"/>
                  </a:lnTo>
                  <a:lnTo>
                    <a:pt x="283" y="135"/>
                  </a:lnTo>
                  <a:lnTo>
                    <a:pt x="275" y="144"/>
                  </a:lnTo>
                  <a:lnTo>
                    <a:pt x="256" y="149"/>
                  </a:lnTo>
                  <a:lnTo>
                    <a:pt x="254" y="141"/>
                  </a:lnTo>
                  <a:lnTo>
                    <a:pt x="254" y="137"/>
                  </a:lnTo>
                  <a:lnTo>
                    <a:pt x="253" y="134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23"/>
                  </a:lnTo>
                  <a:lnTo>
                    <a:pt x="253" y="120"/>
                  </a:lnTo>
                  <a:lnTo>
                    <a:pt x="252" y="110"/>
                  </a:lnTo>
                  <a:lnTo>
                    <a:pt x="252" y="101"/>
                  </a:lnTo>
                  <a:lnTo>
                    <a:pt x="250" y="99"/>
                  </a:lnTo>
                  <a:lnTo>
                    <a:pt x="248" y="97"/>
                  </a:lnTo>
                  <a:lnTo>
                    <a:pt x="245" y="93"/>
                  </a:lnTo>
                  <a:lnTo>
                    <a:pt x="245" y="90"/>
                  </a:lnTo>
                  <a:lnTo>
                    <a:pt x="243" y="87"/>
                  </a:lnTo>
                  <a:lnTo>
                    <a:pt x="241" y="82"/>
                  </a:lnTo>
                  <a:lnTo>
                    <a:pt x="237" y="74"/>
                  </a:lnTo>
                  <a:lnTo>
                    <a:pt x="239" y="69"/>
                  </a:lnTo>
                  <a:lnTo>
                    <a:pt x="240" y="64"/>
                  </a:lnTo>
                  <a:lnTo>
                    <a:pt x="242" y="60"/>
                  </a:lnTo>
                  <a:lnTo>
                    <a:pt x="243" y="57"/>
                  </a:lnTo>
                  <a:lnTo>
                    <a:pt x="245" y="50"/>
                  </a:lnTo>
                  <a:lnTo>
                    <a:pt x="247" y="44"/>
                  </a:lnTo>
                  <a:lnTo>
                    <a:pt x="250" y="38"/>
                  </a:lnTo>
                  <a:lnTo>
                    <a:pt x="249" y="35"/>
                  </a:lnTo>
                  <a:lnTo>
                    <a:pt x="248" y="31"/>
                  </a:lnTo>
                  <a:lnTo>
                    <a:pt x="249" y="29"/>
                  </a:lnTo>
                  <a:lnTo>
                    <a:pt x="247" y="25"/>
                  </a:lnTo>
                  <a:lnTo>
                    <a:pt x="244" y="18"/>
                  </a:lnTo>
                  <a:lnTo>
                    <a:pt x="248" y="9"/>
                  </a:lnTo>
                  <a:lnTo>
                    <a:pt x="242" y="10"/>
                  </a:lnTo>
                  <a:lnTo>
                    <a:pt x="239" y="10"/>
                  </a:lnTo>
                  <a:lnTo>
                    <a:pt x="236" y="11"/>
                  </a:lnTo>
                  <a:lnTo>
                    <a:pt x="232" y="11"/>
                  </a:lnTo>
                  <a:lnTo>
                    <a:pt x="219" y="13"/>
                  </a:lnTo>
                  <a:lnTo>
                    <a:pt x="200" y="11"/>
                  </a:lnTo>
                  <a:lnTo>
                    <a:pt x="197" y="10"/>
                  </a:lnTo>
                  <a:lnTo>
                    <a:pt x="186" y="9"/>
                  </a:lnTo>
                  <a:lnTo>
                    <a:pt x="183" y="8"/>
                  </a:lnTo>
                  <a:lnTo>
                    <a:pt x="176" y="9"/>
                  </a:lnTo>
                  <a:lnTo>
                    <a:pt x="159" y="16"/>
                  </a:lnTo>
                  <a:lnTo>
                    <a:pt x="154" y="18"/>
                  </a:lnTo>
                  <a:lnTo>
                    <a:pt x="152" y="15"/>
                  </a:lnTo>
                  <a:lnTo>
                    <a:pt x="146" y="10"/>
                  </a:lnTo>
                  <a:lnTo>
                    <a:pt x="145" y="7"/>
                  </a:lnTo>
                  <a:lnTo>
                    <a:pt x="14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Bayamón">
              <a:extLst>
                <a:ext uri="{FF2B5EF4-FFF2-40B4-BE49-F238E27FC236}">
                  <a16:creationId xmlns:a16="http://schemas.microsoft.com/office/drawing/2014/main" id="{AE78EA57-8790-F78C-B321-048CF0F6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62" y="425859"/>
              <a:ext cx="459534" cy="853877"/>
            </a:xfrm>
            <a:custGeom>
              <a:avLst/>
              <a:gdLst>
                <a:gd name="T0" fmla="*/ 199 w 218"/>
                <a:gd name="T1" fmla="*/ 26 h 395"/>
                <a:gd name="T2" fmla="*/ 211 w 218"/>
                <a:gd name="T3" fmla="*/ 37 h 395"/>
                <a:gd name="T4" fmla="*/ 205 w 218"/>
                <a:gd name="T5" fmla="*/ 51 h 395"/>
                <a:gd name="T6" fmla="*/ 196 w 218"/>
                <a:gd name="T7" fmla="*/ 63 h 395"/>
                <a:gd name="T8" fmla="*/ 203 w 218"/>
                <a:gd name="T9" fmla="*/ 75 h 395"/>
                <a:gd name="T10" fmla="*/ 205 w 218"/>
                <a:gd name="T11" fmla="*/ 94 h 395"/>
                <a:gd name="T12" fmla="*/ 215 w 218"/>
                <a:gd name="T13" fmla="*/ 111 h 395"/>
                <a:gd name="T14" fmla="*/ 209 w 218"/>
                <a:gd name="T15" fmla="*/ 123 h 395"/>
                <a:gd name="T16" fmla="*/ 194 w 218"/>
                <a:gd name="T17" fmla="*/ 118 h 395"/>
                <a:gd name="T18" fmla="*/ 180 w 218"/>
                <a:gd name="T19" fmla="*/ 110 h 395"/>
                <a:gd name="T20" fmla="*/ 180 w 218"/>
                <a:gd name="T21" fmla="*/ 127 h 395"/>
                <a:gd name="T22" fmla="*/ 173 w 218"/>
                <a:gd name="T23" fmla="*/ 150 h 395"/>
                <a:gd name="T24" fmla="*/ 163 w 218"/>
                <a:gd name="T25" fmla="*/ 168 h 395"/>
                <a:gd name="T26" fmla="*/ 176 w 218"/>
                <a:gd name="T27" fmla="*/ 184 h 395"/>
                <a:gd name="T28" fmla="*/ 173 w 218"/>
                <a:gd name="T29" fmla="*/ 224 h 395"/>
                <a:gd name="T30" fmla="*/ 164 w 218"/>
                <a:gd name="T31" fmla="*/ 236 h 395"/>
                <a:gd name="T32" fmla="*/ 164 w 218"/>
                <a:gd name="T33" fmla="*/ 249 h 395"/>
                <a:gd name="T34" fmla="*/ 171 w 218"/>
                <a:gd name="T35" fmla="*/ 273 h 395"/>
                <a:gd name="T36" fmla="*/ 166 w 218"/>
                <a:gd name="T37" fmla="*/ 298 h 395"/>
                <a:gd name="T38" fmla="*/ 165 w 218"/>
                <a:gd name="T39" fmla="*/ 320 h 395"/>
                <a:gd name="T40" fmla="*/ 164 w 218"/>
                <a:gd name="T41" fmla="*/ 341 h 395"/>
                <a:gd name="T42" fmla="*/ 123 w 218"/>
                <a:gd name="T43" fmla="*/ 340 h 395"/>
                <a:gd name="T44" fmla="*/ 104 w 218"/>
                <a:gd name="T45" fmla="*/ 351 h 395"/>
                <a:gd name="T46" fmla="*/ 87 w 218"/>
                <a:gd name="T47" fmla="*/ 353 h 395"/>
                <a:gd name="T48" fmla="*/ 68 w 218"/>
                <a:gd name="T49" fmla="*/ 372 h 395"/>
                <a:gd name="T50" fmla="*/ 59 w 218"/>
                <a:gd name="T51" fmla="*/ 385 h 395"/>
                <a:gd name="T52" fmla="*/ 51 w 218"/>
                <a:gd name="T53" fmla="*/ 395 h 395"/>
                <a:gd name="T54" fmla="*/ 44 w 218"/>
                <a:gd name="T55" fmla="*/ 381 h 395"/>
                <a:gd name="T56" fmla="*/ 23 w 218"/>
                <a:gd name="T57" fmla="*/ 355 h 395"/>
                <a:gd name="T58" fmla="*/ 12 w 218"/>
                <a:gd name="T59" fmla="*/ 343 h 395"/>
                <a:gd name="T60" fmla="*/ 4 w 218"/>
                <a:gd name="T61" fmla="*/ 316 h 395"/>
                <a:gd name="T62" fmla="*/ 6 w 218"/>
                <a:gd name="T63" fmla="*/ 293 h 395"/>
                <a:gd name="T64" fmla="*/ 8 w 218"/>
                <a:gd name="T65" fmla="*/ 284 h 395"/>
                <a:gd name="T66" fmla="*/ 17 w 218"/>
                <a:gd name="T67" fmla="*/ 278 h 395"/>
                <a:gd name="T68" fmla="*/ 19 w 218"/>
                <a:gd name="T69" fmla="*/ 263 h 395"/>
                <a:gd name="T70" fmla="*/ 25 w 218"/>
                <a:gd name="T71" fmla="*/ 231 h 395"/>
                <a:gd name="T72" fmla="*/ 27 w 218"/>
                <a:gd name="T73" fmla="*/ 212 h 395"/>
                <a:gd name="T74" fmla="*/ 28 w 218"/>
                <a:gd name="T75" fmla="*/ 192 h 395"/>
                <a:gd name="T76" fmla="*/ 33 w 218"/>
                <a:gd name="T77" fmla="*/ 180 h 395"/>
                <a:gd name="T78" fmla="*/ 35 w 218"/>
                <a:gd name="T79" fmla="*/ 163 h 395"/>
                <a:gd name="T80" fmla="*/ 35 w 218"/>
                <a:gd name="T81" fmla="*/ 144 h 395"/>
                <a:gd name="T82" fmla="*/ 32 w 218"/>
                <a:gd name="T83" fmla="*/ 131 h 395"/>
                <a:gd name="T84" fmla="*/ 35 w 218"/>
                <a:gd name="T85" fmla="*/ 111 h 395"/>
                <a:gd name="T86" fmla="*/ 37 w 218"/>
                <a:gd name="T87" fmla="*/ 95 h 395"/>
                <a:gd name="T88" fmla="*/ 39 w 218"/>
                <a:gd name="T89" fmla="*/ 80 h 395"/>
                <a:gd name="T90" fmla="*/ 35 w 218"/>
                <a:gd name="T91" fmla="*/ 63 h 395"/>
                <a:gd name="T92" fmla="*/ 49 w 218"/>
                <a:gd name="T93" fmla="*/ 28 h 395"/>
                <a:gd name="T94" fmla="*/ 70 w 218"/>
                <a:gd name="T95" fmla="*/ 20 h 395"/>
                <a:gd name="T96" fmla="*/ 91 w 218"/>
                <a:gd name="T97" fmla="*/ 22 h 395"/>
                <a:gd name="T98" fmla="*/ 100 w 218"/>
                <a:gd name="T99" fmla="*/ 6 h 395"/>
                <a:gd name="T100" fmla="*/ 107 w 218"/>
                <a:gd name="T101" fmla="*/ 0 h 395"/>
                <a:gd name="T102" fmla="*/ 117 w 218"/>
                <a:gd name="T103" fmla="*/ 9 h 395"/>
                <a:gd name="T104" fmla="*/ 130 w 218"/>
                <a:gd name="T105" fmla="*/ 21 h 395"/>
                <a:gd name="T106" fmla="*/ 144 w 218"/>
                <a:gd name="T107" fmla="*/ 22 h 395"/>
                <a:gd name="T108" fmla="*/ 160 w 218"/>
                <a:gd name="T109" fmla="*/ 19 h 395"/>
                <a:gd name="T110" fmla="*/ 178 w 218"/>
                <a:gd name="T111" fmla="*/ 1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395">
                  <a:moveTo>
                    <a:pt x="188" y="19"/>
                  </a:moveTo>
                  <a:lnTo>
                    <a:pt x="192" y="22"/>
                  </a:lnTo>
                  <a:lnTo>
                    <a:pt x="196" y="25"/>
                  </a:lnTo>
                  <a:lnTo>
                    <a:pt x="199" y="26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09" y="34"/>
                  </a:lnTo>
                  <a:lnTo>
                    <a:pt x="211" y="37"/>
                  </a:lnTo>
                  <a:lnTo>
                    <a:pt x="209" y="39"/>
                  </a:lnTo>
                  <a:lnTo>
                    <a:pt x="207" y="44"/>
                  </a:lnTo>
                  <a:lnTo>
                    <a:pt x="204" y="48"/>
                  </a:lnTo>
                  <a:lnTo>
                    <a:pt x="205" y="51"/>
                  </a:lnTo>
                  <a:lnTo>
                    <a:pt x="203" y="53"/>
                  </a:lnTo>
                  <a:lnTo>
                    <a:pt x="203" y="56"/>
                  </a:lnTo>
                  <a:lnTo>
                    <a:pt x="198" y="60"/>
                  </a:lnTo>
                  <a:lnTo>
                    <a:pt x="196" y="63"/>
                  </a:lnTo>
                  <a:lnTo>
                    <a:pt x="198" y="67"/>
                  </a:lnTo>
                  <a:lnTo>
                    <a:pt x="203" y="69"/>
                  </a:lnTo>
                  <a:lnTo>
                    <a:pt x="204" y="71"/>
                  </a:lnTo>
                  <a:lnTo>
                    <a:pt x="203" y="75"/>
                  </a:lnTo>
                  <a:lnTo>
                    <a:pt x="201" y="77"/>
                  </a:lnTo>
                  <a:lnTo>
                    <a:pt x="201" y="82"/>
                  </a:lnTo>
                  <a:lnTo>
                    <a:pt x="203" y="87"/>
                  </a:lnTo>
                  <a:lnTo>
                    <a:pt x="205" y="94"/>
                  </a:lnTo>
                  <a:lnTo>
                    <a:pt x="207" y="97"/>
                  </a:lnTo>
                  <a:lnTo>
                    <a:pt x="211" y="104"/>
                  </a:lnTo>
                  <a:lnTo>
                    <a:pt x="213" y="109"/>
                  </a:lnTo>
                  <a:lnTo>
                    <a:pt x="215" y="111"/>
                  </a:lnTo>
                  <a:lnTo>
                    <a:pt x="216" y="114"/>
                  </a:lnTo>
                  <a:lnTo>
                    <a:pt x="218" y="118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6" y="122"/>
                  </a:lnTo>
                  <a:lnTo>
                    <a:pt x="199" y="121"/>
                  </a:lnTo>
                  <a:lnTo>
                    <a:pt x="197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5" y="113"/>
                  </a:lnTo>
                  <a:lnTo>
                    <a:pt x="182" y="112"/>
                  </a:lnTo>
                  <a:lnTo>
                    <a:pt x="180" y="110"/>
                  </a:lnTo>
                  <a:lnTo>
                    <a:pt x="174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80" y="127"/>
                  </a:lnTo>
                  <a:lnTo>
                    <a:pt x="180" y="131"/>
                  </a:lnTo>
                  <a:lnTo>
                    <a:pt x="175" y="131"/>
                  </a:lnTo>
                  <a:lnTo>
                    <a:pt x="172" y="140"/>
                  </a:lnTo>
                  <a:lnTo>
                    <a:pt x="173" y="150"/>
                  </a:lnTo>
                  <a:lnTo>
                    <a:pt x="167" y="155"/>
                  </a:lnTo>
                  <a:lnTo>
                    <a:pt x="165" y="157"/>
                  </a:lnTo>
                  <a:lnTo>
                    <a:pt x="163" y="165"/>
                  </a:lnTo>
                  <a:lnTo>
                    <a:pt x="163" y="168"/>
                  </a:lnTo>
                  <a:lnTo>
                    <a:pt x="169" y="172"/>
                  </a:lnTo>
                  <a:lnTo>
                    <a:pt x="171" y="176"/>
                  </a:lnTo>
                  <a:lnTo>
                    <a:pt x="172" y="179"/>
                  </a:lnTo>
                  <a:lnTo>
                    <a:pt x="176" y="184"/>
                  </a:lnTo>
                  <a:lnTo>
                    <a:pt x="177" y="190"/>
                  </a:lnTo>
                  <a:lnTo>
                    <a:pt x="177" y="216"/>
                  </a:lnTo>
                  <a:lnTo>
                    <a:pt x="176" y="223"/>
                  </a:lnTo>
                  <a:lnTo>
                    <a:pt x="173" y="224"/>
                  </a:lnTo>
                  <a:lnTo>
                    <a:pt x="169" y="227"/>
                  </a:lnTo>
                  <a:lnTo>
                    <a:pt x="168" y="231"/>
                  </a:lnTo>
                  <a:lnTo>
                    <a:pt x="165" y="233"/>
                  </a:lnTo>
                  <a:lnTo>
                    <a:pt x="164" y="236"/>
                  </a:lnTo>
                  <a:lnTo>
                    <a:pt x="166" y="240"/>
                  </a:lnTo>
                  <a:lnTo>
                    <a:pt x="165" y="242"/>
                  </a:lnTo>
                  <a:lnTo>
                    <a:pt x="164" y="245"/>
                  </a:lnTo>
                  <a:lnTo>
                    <a:pt x="164" y="249"/>
                  </a:lnTo>
                  <a:lnTo>
                    <a:pt x="167" y="256"/>
                  </a:lnTo>
                  <a:lnTo>
                    <a:pt x="178" y="266"/>
                  </a:lnTo>
                  <a:lnTo>
                    <a:pt x="185" y="269"/>
                  </a:lnTo>
                  <a:lnTo>
                    <a:pt x="171" y="273"/>
                  </a:lnTo>
                  <a:lnTo>
                    <a:pt x="164" y="278"/>
                  </a:lnTo>
                  <a:lnTo>
                    <a:pt x="168" y="285"/>
                  </a:lnTo>
                  <a:lnTo>
                    <a:pt x="166" y="291"/>
                  </a:lnTo>
                  <a:lnTo>
                    <a:pt x="166" y="298"/>
                  </a:lnTo>
                  <a:lnTo>
                    <a:pt x="172" y="306"/>
                  </a:lnTo>
                  <a:lnTo>
                    <a:pt x="169" y="312"/>
                  </a:lnTo>
                  <a:lnTo>
                    <a:pt x="166" y="316"/>
                  </a:lnTo>
                  <a:lnTo>
                    <a:pt x="165" y="320"/>
                  </a:lnTo>
                  <a:lnTo>
                    <a:pt x="166" y="326"/>
                  </a:lnTo>
                  <a:lnTo>
                    <a:pt x="166" y="335"/>
                  </a:lnTo>
                  <a:lnTo>
                    <a:pt x="159" y="339"/>
                  </a:lnTo>
                  <a:lnTo>
                    <a:pt x="164" y="341"/>
                  </a:lnTo>
                  <a:lnTo>
                    <a:pt x="159" y="347"/>
                  </a:lnTo>
                  <a:lnTo>
                    <a:pt x="136" y="342"/>
                  </a:lnTo>
                  <a:lnTo>
                    <a:pt x="133" y="342"/>
                  </a:lnTo>
                  <a:lnTo>
                    <a:pt x="123" y="340"/>
                  </a:lnTo>
                  <a:lnTo>
                    <a:pt x="119" y="340"/>
                  </a:lnTo>
                  <a:lnTo>
                    <a:pt x="114" y="345"/>
                  </a:lnTo>
                  <a:lnTo>
                    <a:pt x="107" y="348"/>
                  </a:lnTo>
                  <a:lnTo>
                    <a:pt x="104" y="351"/>
                  </a:lnTo>
                  <a:lnTo>
                    <a:pt x="100" y="350"/>
                  </a:lnTo>
                  <a:lnTo>
                    <a:pt x="96" y="348"/>
                  </a:lnTo>
                  <a:lnTo>
                    <a:pt x="93" y="350"/>
                  </a:lnTo>
                  <a:lnTo>
                    <a:pt x="87" y="353"/>
                  </a:lnTo>
                  <a:lnTo>
                    <a:pt x="82" y="355"/>
                  </a:lnTo>
                  <a:lnTo>
                    <a:pt x="78" y="366"/>
                  </a:lnTo>
                  <a:lnTo>
                    <a:pt x="74" y="369"/>
                  </a:lnTo>
                  <a:lnTo>
                    <a:pt x="68" y="372"/>
                  </a:lnTo>
                  <a:lnTo>
                    <a:pt x="65" y="374"/>
                  </a:lnTo>
                  <a:lnTo>
                    <a:pt x="62" y="378"/>
                  </a:lnTo>
                  <a:lnTo>
                    <a:pt x="61" y="381"/>
                  </a:lnTo>
                  <a:lnTo>
                    <a:pt x="59" y="385"/>
                  </a:lnTo>
                  <a:lnTo>
                    <a:pt x="57" y="387"/>
                  </a:lnTo>
                  <a:lnTo>
                    <a:pt x="56" y="391"/>
                  </a:lnTo>
                  <a:lnTo>
                    <a:pt x="53" y="394"/>
                  </a:lnTo>
                  <a:lnTo>
                    <a:pt x="51" y="395"/>
                  </a:lnTo>
                  <a:lnTo>
                    <a:pt x="48" y="392"/>
                  </a:lnTo>
                  <a:lnTo>
                    <a:pt x="45" y="387"/>
                  </a:lnTo>
                  <a:lnTo>
                    <a:pt x="45" y="384"/>
                  </a:lnTo>
                  <a:lnTo>
                    <a:pt x="44" y="381"/>
                  </a:lnTo>
                  <a:lnTo>
                    <a:pt x="46" y="375"/>
                  </a:lnTo>
                  <a:lnTo>
                    <a:pt x="36" y="369"/>
                  </a:lnTo>
                  <a:lnTo>
                    <a:pt x="30" y="359"/>
                  </a:lnTo>
                  <a:lnTo>
                    <a:pt x="23" y="355"/>
                  </a:lnTo>
                  <a:lnTo>
                    <a:pt x="17" y="356"/>
                  </a:lnTo>
                  <a:lnTo>
                    <a:pt x="15" y="350"/>
                  </a:lnTo>
                  <a:lnTo>
                    <a:pt x="13" y="345"/>
                  </a:lnTo>
                  <a:lnTo>
                    <a:pt x="12" y="343"/>
                  </a:lnTo>
                  <a:lnTo>
                    <a:pt x="10" y="338"/>
                  </a:lnTo>
                  <a:lnTo>
                    <a:pt x="9" y="334"/>
                  </a:lnTo>
                  <a:lnTo>
                    <a:pt x="9" y="328"/>
                  </a:lnTo>
                  <a:lnTo>
                    <a:pt x="4" y="316"/>
                  </a:lnTo>
                  <a:lnTo>
                    <a:pt x="10" y="310"/>
                  </a:lnTo>
                  <a:lnTo>
                    <a:pt x="6" y="305"/>
                  </a:lnTo>
                  <a:lnTo>
                    <a:pt x="6" y="299"/>
                  </a:lnTo>
                  <a:lnTo>
                    <a:pt x="6" y="293"/>
                  </a:lnTo>
                  <a:lnTo>
                    <a:pt x="0" y="290"/>
                  </a:lnTo>
                  <a:lnTo>
                    <a:pt x="1" y="284"/>
                  </a:lnTo>
                  <a:lnTo>
                    <a:pt x="4" y="283"/>
                  </a:lnTo>
                  <a:lnTo>
                    <a:pt x="8" y="284"/>
                  </a:lnTo>
                  <a:lnTo>
                    <a:pt x="12" y="285"/>
                  </a:lnTo>
                  <a:lnTo>
                    <a:pt x="15" y="285"/>
                  </a:lnTo>
                  <a:lnTo>
                    <a:pt x="16" y="281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8" y="269"/>
                  </a:lnTo>
                  <a:lnTo>
                    <a:pt x="18" y="266"/>
                  </a:lnTo>
                  <a:lnTo>
                    <a:pt x="19" y="263"/>
                  </a:lnTo>
                  <a:lnTo>
                    <a:pt x="22" y="249"/>
                  </a:lnTo>
                  <a:lnTo>
                    <a:pt x="23" y="246"/>
                  </a:lnTo>
                  <a:lnTo>
                    <a:pt x="24" y="243"/>
                  </a:lnTo>
                  <a:lnTo>
                    <a:pt x="25" y="231"/>
                  </a:lnTo>
                  <a:lnTo>
                    <a:pt x="24" y="227"/>
                  </a:lnTo>
                  <a:lnTo>
                    <a:pt x="23" y="223"/>
                  </a:lnTo>
                  <a:lnTo>
                    <a:pt x="22" y="218"/>
                  </a:lnTo>
                  <a:lnTo>
                    <a:pt x="27" y="212"/>
                  </a:lnTo>
                  <a:lnTo>
                    <a:pt x="29" y="210"/>
                  </a:lnTo>
                  <a:lnTo>
                    <a:pt x="30" y="205"/>
                  </a:lnTo>
                  <a:lnTo>
                    <a:pt x="29" y="201"/>
                  </a:lnTo>
                  <a:lnTo>
                    <a:pt x="28" y="192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3" y="183"/>
                  </a:lnTo>
                  <a:lnTo>
                    <a:pt x="33" y="180"/>
                  </a:lnTo>
                  <a:lnTo>
                    <a:pt x="32" y="177"/>
                  </a:lnTo>
                  <a:lnTo>
                    <a:pt x="30" y="175"/>
                  </a:lnTo>
                  <a:lnTo>
                    <a:pt x="31" y="171"/>
                  </a:lnTo>
                  <a:lnTo>
                    <a:pt x="35" y="163"/>
                  </a:lnTo>
                  <a:lnTo>
                    <a:pt x="36" y="160"/>
                  </a:lnTo>
                  <a:lnTo>
                    <a:pt x="36" y="153"/>
                  </a:lnTo>
                  <a:lnTo>
                    <a:pt x="34" y="147"/>
                  </a:lnTo>
                  <a:lnTo>
                    <a:pt x="35" y="144"/>
                  </a:lnTo>
                  <a:lnTo>
                    <a:pt x="34" y="140"/>
                  </a:lnTo>
                  <a:lnTo>
                    <a:pt x="31" y="137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3" y="127"/>
                  </a:lnTo>
                  <a:lnTo>
                    <a:pt x="34" y="125"/>
                  </a:lnTo>
                  <a:lnTo>
                    <a:pt x="35" y="121"/>
                  </a:lnTo>
                  <a:lnTo>
                    <a:pt x="35" y="111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99"/>
                  </a:lnTo>
                  <a:lnTo>
                    <a:pt x="37" y="95"/>
                  </a:lnTo>
                  <a:lnTo>
                    <a:pt x="36" y="91"/>
                  </a:lnTo>
                  <a:lnTo>
                    <a:pt x="39" y="88"/>
                  </a:lnTo>
                  <a:lnTo>
                    <a:pt x="36" y="84"/>
                  </a:lnTo>
                  <a:lnTo>
                    <a:pt x="39" y="80"/>
                  </a:lnTo>
                  <a:lnTo>
                    <a:pt x="39" y="76"/>
                  </a:lnTo>
                  <a:lnTo>
                    <a:pt x="37" y="71"/>
                  </a:lnTo>
                  <a:lnTo>
                    <a:pt x="37" y="66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9" y="28"/>
                  </a:lnTo>
                  <a:lnTo>
                    <a:pt x="58" y="25"/>
                  </a:lnTo>
                  <a:lnTo>
                    <a:pt x="61" y="22"/>
                  </a:lnTo>
                  <a:lnTo>
                    <a:pt x="64" y="20"/>
                  </a:lnTo>
                  <a:lnTo>
                    <a:pt x="70" y="20"/>
                  </a:lnTo>
                  <a:lnTo>
                    <a:pt x="77" y="23"/>
                  </a:lnTo>
                  <a:lnTo>
                    <a:pt x="81" y="25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5" y="20"/>
                  </a:lnTo>
                  <a:lnTo>
                    <a:pt x="130" y="21"/>
                  </a:lnTo>
                  <a:lnTo>
                    <a:pt x="134" y="19"/>
                  </a:lnTo>
                  <a:lnTo>
                    <a:pt x="137" y="21"/>
                  </a:lnTo>
                  <a:lnTo>
                    <a:pt x="140" y="18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0" y="19"/>
                  </a:lnTo>
                  <a:lnTo>
                    <a:pt x="157" y="18"/>
                  </a:lnTo>
                  <a:lnTo>
                    <a:pt x="160" y="19"/>
                  </a:lnTo>
                  <a:lnTo>
                    <a:pt x="163" y="18"/>
                  </a:lnTo>
                  <a:lnTo>
                    <a:pt x="166" y="17"/>
                  </a:lnTo>
                  <a:lnTo>
                    <a:pt x="170" y="17"/>
                  </a:lnTo>
                  <a:lnTo>
                    <a:pt x="178" y="17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88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Cabo Rojo">
              <a:extLst>
                <a:ext uri="{FF2B5EF4-FFF2-40B4-BE49-F238E27FC236}">
                  <a16:creationId xmlns:a16="http://schemas.microsoft.com/office/drawing/2014/main" id="{2D947B5B-4F6C-E33F-35A9-50809BE61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95" y="1731534"/>
              <a:ext cx="607091" cy="1173811"/>
            </a:xfrm>
            <a:custGeom>
              <a:avLst/>
              <a:gdLst>
                <a:gd name="T0" fmla="*/ 243 w 288"/>
                <a:gd name="T1" fmla="*/ 379 h 543"/>
                <a:gd name="T2" fmla="*/ 243 w 288"/>
                <a:gd name="T3" fmla="*/ 404 h 543"/>
                <a:gd name="T4" fmla="*/ 260 w 288"/>
                <a:gd name="T5" fmla="*/ 445 h 543"/>
                <a:gd name="T6" fmla="*/ 248 w 288"/>
                <a:gd name="T7" fmla="*/ 470 h 543"/>
                <a:gd name="T8" fmla="*/ 243 w 288"/>
                <a:gd name="T9" fmla="*/ 505 h 543"/>
                <a:gd name="T10" fmla="*/ 232 w 288"/>
                <a:gd name="T11" fmla="*/ 509 h 543"/>
                <a:gd name="T12" fmla="*/ 226 w 288"/>
                <a:gd name="T13" fmla="*/ 508 h 543"/>
                <a:gd name="T14" fmla="*/ 208 w 288"/>
                <a:gd name="T15" fmla="*/ 510 h 543"/>
                <a:gd name="T16" fmla="*/ 204 w 288"/>
                <a:gd name="T17" fmla="*/ 506 h 543"/>
                <a:gd name="T18" fmla="*/ 208 w 288"/>
                <a:gd name="T19" fmla="*/ 502 h 543"/>
                <a:gd name="T20" fmla="*/ 179 w 288"/>
                <a:gd name="T21" fmla="*/ 498 h 543"/>
                <a:gd name="T22" fmla="*/ 148 w 288"/>
                <a:gd name="T23" fmla="*/ 491 h 543"/>
                <a:gd name="T24" fmla="*/ 132 w 288"/>
                <a:gd name="T25" fmla="*/ 490 h 543"/>
                <a:gd name="T26" fmla="*/ 116 w 288"/>
                <a:gd name="T27" fmla="*/ 475 h 543"/>
                <a:gd name="T28" fmla="*/ 56 w 288"/>
                <a:gd name="T29" fmla="*/ 517 h 543"/>
                <a:gd name="T30" fmla="*/ 56 w 288"/>
                <a:gd name="T31" fmla="*/ 542 h 543"/>
                <a:gd name="T32" fmla="*/ 51 w 288"/>
                <a:gd name="T33" fmla="*/ 525 h 543"/>
                <a:gd name="T34" fmla="*/ 4 w 288"/>
                <a:gd name="T35" fmla="*/ 497 h 543"/>
                <a:gd name="T36" fmla="*/ 0 w 288"/>
                <a:gd name="T37" fmla="*/ 427 h 543"/>
                <a:gd name="T38" fmla="*/ 5 w 288"/>
                <a:gd name="T39" fmla="*/ 412 h 543"/>
                <a:gd name="T40" fmla="*/ 18 w 288"/>
                <a:gd name="T41" fmla="*/ 392 h 543"/>
                <a:gd name="T42" fmla="*/ 93 w 288"/>
                <a:gd name="T43" fmla="*/ 362 h 543"/>
                <a:gd name="T44" fmla="*/ 91 w 288"/>
                <a:gd name="T45" fmla="*/ 329 h 543"/>
                <a:gd name="T46" fmla="*/ 80 w 288"/>
                <a:gd name="T47" fmla="*/ 327 h 543"/>
                <a:gd name="T48" fmla="*/ 70 w 288"/>
                <a:gd name="T49" fmla="*/ 323 h 543"/>
                <a:gd name="T50" fmla="*/ 62 w 288"/>
                <a:gd name="T51" fmla="*/ 319 h 543"/>
                <a:gd name="T52" fmla="*/ 38 w 288"/>
                <a:gd name="T53" fmla="*/ 273 h 543"/>
                <a:gd name="T54" fmla="*/ 42 w 288"/>
                <a:gd name="T55" fmla="*/ 234 h 543"/>
                <a:gd name="T56" fmla="*/ 66 w 288"/>
                <a:gd name="T57" fmla="*/ 217 h 543"/>
                <a:gd name="T58" fmla="*/ 44 w 288"/>
                <a:gd name="T59" fmla="*/ 220 h 543"/>
                <a:gd name="T60" fmla="*/ 38 w 288"/>
                <a:gd name="T61" fmla="*/ 191 h 543"/>
                <a:gd name="T62" fmla="*/ 57 w 288"/>
                <a:gd name="T63" fmla="*/ 158 h 543"/>
                <a:gd name="T64" fmla="*/ 76 w 288"/>
                <a:gd name="T65" fmla="*/ 127 h 543"/>
                <a:gd name="T66" fmla="*/ 73 w 288"/>
                <a:gd name="T67" fmla="*/ 104 h 543"/>
                <a:gd name="T68" fmla="*/ 87 w 288"/>
                <a:gd name="T69" fmla="*/ 48 h 543"/>
                <a:gd name="T70" fmla="*/ 86 w 288"/>
                <a:gd name="T71" fmla="*/ 26 h 543"/>
                <a:gd name="T72" fmla="*/ 78 w 288"/>
                <a:gd name="T73" fmla="*/ 0 h 543"/>
                <a:gd name="T74" fmla="*/ 90 w 288"/>
                <a:gd name="T75" fmla="*/ 9 h 543"/>
                <a:gd name="T76" fmla="*/ 99 w 288"/>
                <a:gd name="T77" fmla="*/ 18 h 543"/>
                <a:gd name="T78" fmla="*/ 113 w 288"/>
                <a:gd name="T79" fmla="*/ 24 h 543"/>
                <a:gd name="T80" fmla="*/ 127 w 288"/>
                <a:gd name="T81" fmla="*/ 35 h 543"/>
                <a:gd name="T82" fmla="*/ 141 w 288"/>
                <a:gd name="T83" fmla="*/ 51 h 543"/>
                <a:gd name="T84" fmla="*/ 151 w 288"/>
                <a:gd name="T85" fmla="*/ 57 h 543"/>
                <a:gd name="T86" fmla="*/ 163 w 288"/>
                <a:gd name="T87" fmla="*/ 67 h 543"/>
                <a:gd name="T88" fmla="*/ 171 w 288"/>
                <a:gd name="T89" fmla="*/ 81 h 543"/>
                <a:gd name="T90" fmla="*/ 184 w 288"/>
                <a:gd name="T91" fmla="*/ 90 h 543"/>
                <a:gd name="T92" fmla="*/ 188 w 288"/>
                <a:gd name="T93" fmla="*/ 104 h 543"/>
                <a:gd name="T94" fmla="*/ 220 w 288"/>
                <a:gd name="T95" fmla="*/ 130 h 543"/>
                <a:gd name="T96" fmla="*/ 251 w 288"/>
                <a:gd name="T97" fmla="*/ 144 h 543"/>
                <a:gd name="T98" fmla="*/ 261 w 288"/>
                <a:gd name="T99" fmla="*/ 140 h 543"/>
                <a:gd name="T100" fmla="*/ 264 w 288"/>
                <a:gd name="T101" fmla="*/ 142 h 543"/>
                <a:gd name="T102" fmla="*/ 259 w 288"/>
                <a:gd name="T103" fmla="*/ 147 h 543"/>
                <a:gd name="T104" fmla="*/ 256 w 288"/>
                <a:gd name="T105" fmla="*/ 168 h 543"/>
                <a:gd name="T106" fmla="*/ 253 w 288"/>
                <a:gd name="T107" fmla="*/ 185 h 543"/>
                <a:gd name="T108" fmla="*/ 268 w 288"/>
                <a:gd name="T109" fmla="*/ 223 h 543"/>
                <a:gd name="T110" fmla="*/ 263 w 288"/>
                <a:gd name="T111" fmla="*/ 233 h 543"/>
                <a:gd name="T112" fmla="*/ 249 w 288"/>
                <a:gd name="T113" fmla="*/ 245 h 543"/>
                <a:gd name="T114" fmla="*/ 244 w 288"/>
                <a:gd name="T115" fmla="*/ 256 h 543"/>
                <a:gd name="T116" fmla="*/ 241 w 288"/>
                <a:gd name="T117" fmla="*/ 269 h 543"/>
                <a:gd name="T118" fmla="*/ 232 w 288"/>
                <a:gd name="T119" fmla="*/ 303 h 543"/>
                <a:gd name="T120" fmla="*/ 233 w 288"/>
                <a:gd name="T121" fmla="*/ 321 h 543"/>
                <a:gd name="T122" fmla="*/ 240 w 288"/>
                <a:gd name="T123" fmla="*/ 34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" h="543">
                  <a:moveTo>
                    <a:pt x="242" y="365"/>
                  </a:moveTo>
                  <a:lnTo>
                    <a:pt x="243" y="374"/>
                  </a:lnTo>
                  <a:lnTo>
                    <a:pt x="243" y="379"/>
                  </a:lnTo>
                  <a:lnTo>
                    <a:pt x="243" y="391"/>
                  </a:lnTo>
                  <a:lnTo>
                    <a:pt x="243" y="395"/>
                  </a:lnTo>
                  <a:lnTo>
                    <a:pt x="243" y="404"/>
                  </a:lnTo>
                  <a:lnTo>
                    <a:pt x="243" y="430"/>
                  </a:lnTo>
                  <a:lnTo>
                    <a:pt x="242" y="435"/>
                  </a:lnTo>
                  <a:lnTo>
                    <a:pt x="260" y="445"/>
                  </a:lnTo>
                  <a:lnTo>
                    <a:pt x="258" y="449"/>
                  </a:lnTo>
                  <a:lnTo>
                    <a:pt x="257" y="453"/>
                  </a:lnTo>
                  <a:lnTo>
                    <a:pt x="248" y="470"/>
                  </a:lnTo>
                  <a:lnTo>
                    <a:pt x="250" y="487"/>
                  </a:lnTo>
                  <a:lnTo>
                    <a:pt x="249" y="491"/>
                  </a:lnTo>
                  <a:lnTo>
                    <a:pt x="243" y="505"/>
                  </a:lnTo>
                  <a:lnTo>
                    <a:pt x="242" y="512"/>
                  </a:lnTo>
                  <a:lnTo>
                    <a:pt x="234" y="510"/>
                  </a:lnTo>
                  <a:lnTo>
                    <a:pt x="232" y="509"/>
                  </a:lnTo>
                  <a:lnTo>
                    <a:pt x="233" y="495"/>
                  </a:lnTo>
                  <a:lnTo>
                    <a:pt x="219" y="501"/>
                  </a:lnTo>
                  <a:lnTo>
                    <a:pt x="226" y="508"/>
                  </a:lnTo>
                  <a:lnTo>
                    <a:pt x="220" y="508"/>
                  </a:lnTo>
                  <a:lnTo>
                    <a:pt x="217" y="509"/>
                  </a:lnTo>
                  <a:lnTo>
                    <a:pt x="208" y="510"/>
                  </a:lnTo>
                  <a:lnTo>
                    <a:pt x="203" y="508"/>
                  </a:lnTo>
                  <a:lnTo>
                    <a:pt x="200" y="507"/>
                  </a:lnTo>
                  <a:lnTo>
                    <a:pt x="204" y="506"/>
                  </a:lnTo>
                  <a:lnTo>
                    <a:pt x="208" y="503"/>
                  </a:lnTo>
                  <a:lnTo>
                    <a:pt x="211" y="502"/>
                  </a:lnTo>
                  <a:lnTo>
                    <a:pt x="208" y="502"/>
                  </a:lnTo>
                  <a:lnTo>
                    <a:pt x="187" y="498"/>
                  </a:lnTo>
                  <a:lnTo>
                    <a:pt x="183" y="498"/>
                  </a:lnTo>
                  <a:lnTo>
                    <a:pt x="179" y="498"/>
                  </a:lnTo>
                  <a:lnTo>
                    <a:pt x="175" y="497"/>
                  </a:lnTo>
                  <a:lnTo>
                    <a:pt x="162" y="493"/>
                  </a:lnTo>
                  <a:lnTo>
                    <a:pt x="148" y="491"/>
                  </a:lnTo>
                  <a:lnTo>
                    <a:pt x="133" y="493"/>
                  </a:lnTo>
                  <a:lnTo>
                    <a:pt x="129" y="493"/>
                  </a:lnTo>
                  <a:lnTo>
                    <a:pt x="132" y="490"/>
                  </a:lnTo>
                  <a:lnTo>
                    <a:pt x="121" y="478"/>
                  </a:lnTo>
                  <a:lnTo>
                    <a:pt x="119" y="477"/>
                  </a:lnTo>
                  <a:lnTo>
                    <a:pt x="116" y="475"/>
                  </a:lnTo>
                  <a:lnTo>
                    <a:pt x="98" y="469"/>
                  </a:lnTo>
                  <a:lnTo>
                    <a:pt x="84" y="468"/>
                  </a:lnTo>
                  <a:lnTo>
                    <a:pt x="56" y="517"/>
                  </a:lnTo>
                  <a:lnTo>
                    <a:pt x="70" y="528"/>
                  </a:lnTo>
                  <a:lnTo>
                    <a:pt x="63" y="543"/>
                  </a:lnTo>
                  <a:lnTo>
                    <a:pt x="56" y="542"/>
                  </a:lnTo>
                  <a:lnTo>
                    <a:pt x="47" y="542"/>
                  </a:lnTo>
                  <a:lnTo>
                    <a:pt x="42" y="533"/>
                  </a:lnTo>
                  <a:lnTo>
                    <a:pt x="51" y="525"/>
                  </a:lnTo>
                  <a:lnTo>
                    <a:pt x="34" y="495"/>
                  </a:lnTo>
                  <a:lnTo>
                    <a:pt x="8" y="496"/>
                  </a:lnTo>
                  <a:lnTo>
                    <a:pt x="4" y="497"/>
                  </a:lnTo>
                  <a:lnTo>
                    <a:pt x="6" y="460"/>
                  </a:lnTo>
                  <a:lnTo>
                    <a:pt x="4" y="434"/>
                  </a:lnTo>
                  <a:lnTo>
                    <a:pt x="0" y="427"/>
                  </a:lnTo>
                  <a:lnTo>
                    <a:pt x="1" y="423"/>
                  </a:lnTo>
                  <a:lnTo>
                    <a:pt x="3" y="415"/>
                  </a:lnTo>
                  <a:lnTo>
                    <a:pt x="5" y="412"/>
                  </a:lnTo>
                  <a:lnTo>
                    <a:pt x="6" y="408"/>
                  </a:lnTo>
                  <a:lnTo>
                    <a:pt x="7" y="404"/>
                  </a:lnTo>
                  <a:lnTo>
                    <a:pt x="18" y="392"/>
                  </a:lnTo>
                  <a:lnTo>
                    <a:pt x="40" y="383"/>
                  </a:lnTo>
                  <a:lnTo>
                    <a:pt x="85" y="367"/>
                  </a:lnTo>
                  <a:lnTo>
                    <a:pt x="93" y="362"/>
                  </a:lnTo>
                  <a:lnTo>
                    <a:pt x="97" y="356"/>
                  </a:lnTo>
                  <a:lnTo>
                    <a:pt x="97" y="332"/>
                  </a:lnTo>
                  <a:lnTo>
                    <a:pt x="91" y="329"/>
                  </a:lnTo>
                  <a:lnTo>
                    <a:pt x="88" y="323"/>
                  </a:lnTo>
                  <a:lnTo>
                    <a:pt x="85" y="328"/>
                  </a:lnTo>
                  <a:lnTo>
                    <a:pt x="80" y="327"/>
                  </a:lnTo>
                  <a:lnTo>
                    <a:pt x="76" y="321"/>
                  </a:lnTo>
                  <a:lnTo>
                    <a:pt x="76" y="324"/>
                  </a:lnTo>
                  <a:lnTo>
                    <a:pt x="70" y="323"/>
                  </a:lnTo>
                  <a:lnTo>
                    <a:pt x="66" y="322"/>
                  </a:lnTo>
                  <a:lnTo>
                    <a:pt x="68" y="318"/>
                  </a:lnTo>
                  <a:lnTo>
                    <a:pt x="62" y="319"/>
                  </a:lnTo>
                  <a:lnTo>
                    <a:pt x="22" y="304"/>
                  </a:lnTo>
                  <a:lnTo>
                    <a:pt x="14" y="307"/>
                  </a:lnTo>
                  <a:lnTo>
                    <a:pt x="38" y="273"/>
                  </a:lnTo>
                  <a:lnTo>
                    <a:pt x="36" y="270"/>
                  </a:lnTo>
                  <a:lnTo>
                    <a:pt x="41" y="238"/>
                  </a:lnTo>
                  <a:lnTo>
                    <a:pt x="42" y="234"/>
                  </a:lnTo>
                  <a:lnTo>
                    <a:pt x="62" y="237"/>
                  </a:lnTo>
                  <a:lnTo>
                    <a:pt x="71" y="229"/>
                  </a:lnTo>
                  <a:lnTo>
                    <a:pt x="66" y="217"/>
                  </a:lnTo>
                  <a:lnTo>
                    <a:pt x="47" y="203"/>
                  </a:lnTo>
                  <a:lnTo>
                    <a:pt x="50" y="218"/>
                  </a:lnTo>
                  <a:lnTo>
                    <a:pt x="44" y="220"/>
                  </a:lnTo>
                  <a:lnTo>
                    <a:pt x="39" y="211"/>
                  </a:lnTo>
                  <a:lnTo>
                    <a:pt x="38" y="197"/>
                  </a:lnTo>
                  <a:lnTo>
                    <a:pt x="38" y="191"/>
                  </a:lnTo>
                  <a:lnTo>
                    <a:pt x="37" y="181"/>
                  </a:lnTo>
                  <a:lnTo>
                    <a:pt x="46" y="16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73" y="148"/>
                  </a:lnTo>
                  <a:lnTo>
                    <a:pt x="76" y="127"/>
                  </a:lnTo>
                  <a:lnTo>
                    <a:pt x="72" y="114"/>
                  </a:lnTo>
                  <a:lnTo>
                    <a:pt x="71" y="109"/>
                  </a:lnTo>
                  <a:lnTo>
                    <a:pt x="73" y="104"/>
                  </a:lnTo>
                  <a:lnTo>
                    <a:pt x="66" y="73"/>
                  </a:lnTo>
                  <a:lnTo>
                    <a:pt x="86" y="51"/>
                  </a:lnTo>
                  <a:lnTo>
                    <a:pt x="87" y="48"/>
                  </a:lnTo>
                  <a:lnTo>
                    <a:pt x="88" y="43"/>
                  </a:lnTo>
                  <a:lnTo>
                    <a:pt x="88" y="39"/>
                  </a:lnTo>
                  <a:lnTo>
                    <a:pt x="86" y="26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3" y="3"/>
                  </a:lnTo>
                  <a:lnTo>
                    <a:pt x="90" y="9"/>
                  </a:lnTo>
                  <a:lnTo>
                    <a:pt x="94" y="11"/>
                  </a:lnTo>
                  <a:lnTo>
                    <a:pt x="97" y="15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11" y="22"/>
                  </a:lnTo>
                  <a:lnTo>
                    <a:pt x="113" y="24"/>
                  </a:lnTo>
                  <a:lnTo>
                    <a:pt x="112" y="27"/>
                  </a:lnTo>
                  <a:lnTo>
                    <a:pt x="120" y="34"/>
                  </a:lnTo>
                  <a:lnTo>
                    <a:pt x="127" y="35"/>
                  </a:lnTo>
                  <a:lnTo>
                    <a:pt x="130" y="38"/>
                  </a:lnTo>
                  <a:lnTo>
                    <a:pt x="136" y="42"/>
                  </a:lnTo>
                  <a:lnTo>
                    <a:pt x="141" y="51"/>
                  </a:lnTo>
                  <a:lnTo>
                    <a:pt x="147" y="60"/>
                  </a:lnTo>
                  <a:lnTo>
                    <a:pt x="149" y="60"/>
                  </a:lnTo>
                  <a:lnTo>
                    <a:pt x="151" y="57"/>
                  </a:lnTo>
                  <a:lnTo>
                    <a:pt x="153" y="63"/>
                  </a:lnTo>
                  <a:lnTo>
                    <a:pt x="160" y="66"/>
                  </a:lnTo>
                  <a:lnTo>
                    <a:pt x="163" y="67"/>
                  </a:lnTo>
                  <a:lnTo>
                    <a:pt x="166" y="69"/>
                  </a:lnTo>
                  <a:lnTo>
                    <a:pt x="170" y="73"/>
                  </a:lnTo>
                  <a:lnTo>
                    <a:pt x="171" y="81"/>
                  </a:lnTo>
                  <a:lnTo>
                    <a:pt x="181" y="81"/>
                  </a:lnTo>
                  <a:lnTo>
                    <a:pt x="187" y="89"/>
                  </a:lnTo>
                  <a:lnTo>
                    <a:pt x="184" y="90"/>
                  </a:lnTo>
                  <a:lnTo>
                    <a:pt x="182" y="93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203" y="119"/>
                  </a:lnTo>
                  <a:lnTo>
                    <a:pt x="208" y="124"/>
                  </a:lnTo>
                  <a:lnTo>
                    <a:pt x="220" y="130"/>
                  </a:lnTo>
                  <a:lnTo>
                    <a:pt x="240" y="137"/>
                  </a:lnTo>
                  <a:lnTo>
                    <a:pt x="248" y="143"/>
                  </a:lnTo>
                  <a:lnTo>
                    <a:pt x="251" y="144"/>
                  </a:lnTo>
                  <a:lnTo>
                    <a:pt x="255" y="145"/>
                  </a:lnTo>
                  <a:lnTo>
                    <a:pt x="258" y="145"/>
                  </a:lnTo>
                  <a:lnTo>
                    <a:pt x="261" y="140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64" y="142"/>
                  </a:lnTo>
                  <a:lnTo>
                    <a:pt x="266" y="144"/>
                  </a:lnTo>
                  <a:lnTo>
                    <a:pt x="264" y="145"/>
                  </a:lnTo>
                  <a:lnTo>
                    <a:pt x="259" y="147"/>
                  </a:lnTo>
                  <a:lnTo>
                    <a:pt x="259" y="157"/>
                  </a:lnTo>
                  <a:lnTo>
                    <a:pt x="256" y="160"/>
                  </a:lnTo>
                  <a:lnTo>
                    <a:pt x="256" y="168"/>
                  </a:lnTo>
                  <a:lnTo>
                    <a:pt x="255" y="171"/>
                  </a:lnTo>
                  <a:lnTo>
                    <a:pt x="258" y="173"/>
                  </a:lnTo>
                  <a:lnTo>
                    <a:pt x="253" y="185"/>
                  </a:lnTo>
                  <a:lnTo>
                    <a:pt x="252" y="202"/>
                  </a:lnTo>
                  <a:lnTo>
                    <a:pt x="251" y="216"/>
                  </a:lnTo>
                  <a:lnTo>
                    <a:pt x="268" y="223"/>
                  </a:lnTo>
                  <a:lnTo>
                    <a:pt x="268" y="228"/>
                  </a:lnTo>
                  <a:lnTo>
                    <a:pt x="267" y="232"/>
                  </a:lnTo>
                  <a:lnTo>
                    <a:pt x="263" y="233"/>
                  </a:lnTo>
                  <a:lnTo>
                    <a:pt x="258" y="235"/>
                  </a:lnTo>
                  <a:lnTo>
                    <a:pt x="256" y="239"/>
                  </a:lnTo>
                  <a:lnTo>
                    <a:pt x="249" y="245"/>
                  </a:lnTo>
                  <a:lnTo>
                    <a:pt x="250" y="247"/>
                  </a:lnTo>
                  <a:lnTo>
                    <a:pt x="246" y="253"/>
                  </a:lnTo>
                  <a:lnTo>
                    <a:pt x="244" y="256"/>
                  </a:lnTo>
                  <a:lnTo>
                    <a:pt x="243" y="262"/>
                  </a:lnTo>
                  <a:lnTo>
                    <a:pt x="241" y="266"/>
                  </a:lnTo>
                  <a:lnTo>
                    <a:pt x="241" y="269"/>
                  </a:lnTo>
                  <a:lnTo>
                    <a:pt x="232" y="281"/>
                  </a:lnTo>
                  <a:lnTo>
                    <a:pt x="240" y="296"/>
                  </a:lnTo>
                  <a:lnTo>
                    <a:pt x="232" y="303"/>
                  </a:lnTo>
                  <a:lnTo>
                    <a:pt x="229" y="309"/>
                  </a:lnTo>
                  <a:lnTo>
                    <a:pt x="233" y="316"/>
                  </a:lnTo>
                  <a:lnTo>
                    <a:pt x="233" y="321"/>
                  </a:lnTo>
                  <a:lnTo>
                    <a:pt x="235" y="333"/>
                  </a:lnTo>
                  <a:lnTo>
                    <a:pt x="238" y="339"/>
                  </a:lnTo>
                  <a:lnTo>
                    <a:pt x="240" y="344"/>
                  </a:lnTo>
                  <a:lnTo>
                    <a:pt x="239" y="359"/>
                  </a:lnTo>
                  <a:lnTo>
                    <a:pt x="242" y="3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Caguas">
              <a:extLst>
                <a:ext uri="{FF2B5EF4-FFF2-40B4-BE49-F238E27FC236}">
                  <a16:creationId xmlns:a16="http://schemas.microsoft.com/office/drawing/2014/main" id="{4757A652-F25E-C0CF-F0B0-B19B74974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405" y="1013845"/>
              <a:ext cx="577579" cy="992226"/>
            </a:xfrm>
            <a:custGeom>
              <a:avLst/>
              <a:gdLst>
                <a:gd name="T0" fmla="*/ 272 w 274"/>
                <a:gd name="T1" fmla="*/ 238 h 459"/>
                <a:gd name="T2" fmla="*/ 271 w 274"/>
                <a:gd name="T3" fmla="*/ 253 h 459"/>
                <a:gd name="T4" fmla="*/ 274 w 274"/>
                <a:gd name="T5" fmla="*/ 278 h 459"/>
                <a:gd name="T6" fmla="*/ 267 w 274"/>
                <a:gd name="T7" fmla="*/ 287 h 459"/>
                <a:gd name="T8" fmla="*/ 251 w 274"/>
                <a:gd name="T9" fmla="*/ 290 h 459"/>
                <a:gd name="T10" fmla="*/ 241 w 274"/>
                <a:gd name="T11" fmla="*/ 300 h 459"/>
                <a:gd name="T12" fmla="*/ 232 w 274"/>
                <a:gd name="T13" fmla="*/ 322 h 459"/>
                <a:gd name="T14" fmla="*/ 225 w 274"/>
                <a:gd name="T15" fmla="*/ 332 h 459"/>
                <a:gd name="T16" fmla="*/ 223 w 274"/>
                <a:gd name="T17" fmla="*/ 348 h 459"/>
                <a:gd name="T18" fmla="*/ 220 w 274"/>
                <a:gd name="T19" fmla="*/ 370 h 459"/>
                <a:gd name="T20" fmla="*/ 224 w 274"/>
                <a:gd name="T21" fmla="*/ 388 h 459"/>
                <a:gd name="T22" fmla="*/ 190 w 274"/>
                <a:gd name="T23" fmla="*/ 443 h 459"/>
                <a:gd name="T24" fmla="*/ 150 w 274"/>
                <a:gd name="T25" fmla="*/ 459 h 459"/>
                <a:gd name="T26" fmla="*/ 123 w 274"/>
                <a:gd name="T27" fmla="*/ 423 h 459"/>
                <a:gd name="T28" fmla="*/ 113 w 274"/>
                <a:gd name="T29" fmla="*/ 407 h 459"/>
                <a:gd name="T30" fmla="*/ 111 w 274"/>
                <a:gd name="T31" fmla="*/ 393 h 459"/>
                <a:gd name="T32" fmla="*/ 119 w 274"/>
                <a:gd name="T33" fmla="*/ 378 h 459"/>
                <a:gd name="T34" fmla="*/ 103 w 274"/>
                <a:gd name="T35" fmla="*/ 373 h 459"/>
                <a:gd name="T36" fmla="*/ 86 w 274"/>
                <a:gd name="T37" fmla="*/ 369 h 459"/>
                <a:gd name="T38" fmla="*/ 65 w 274"/>
                <a:gd name="T39" fmla="*/ 347 h 459"/>
                <a:gd name="T40" fmla="*/ 58 w 274"/>
                <a:gd name="T41" fmla="*/ 336 h 459"/>
                <a:gd name="T42" fmla="*/ 46 w 274"/>
                <a:gd name="T43" fmla="*/ 331 h 459"/>
                <a:gd name="T44" fmla="*/ 32 w 274"/>
                <a:gd name="T45" fmla="*/ 326 h 459"/>
                <a:gd name="T46" fmla="*/ 35 w 274"/>
                <a:gd name="T47" fmla="*/ 305 h 459"/>
                <a:gd name="T48" fmla="*/ 32 w 274"/>
                <a:gd name="T49" fmla="*/ 286 h 459"/>
                <a:gd name="T50" fmla="*/ 24 w 274"/>
                <a:gd name="T51" fmla="*/ 267 h 459"/>
                <a:gd name="T52" fmla="*/ 6 w 274"/>
                <a:gd name="T53" fmla="*/ 243 h 459"/>
                <a:gd name="T54" fmla="*/ 10 w 274"/>
                <a:gd name="T55" fmla="*/ 230 h 459"/>
                <a:gd name="T56" fmla="*/ 32 w 274"/>
                <a:gd name="T57" fmla="*/ 221 h 459"/>
                <a:gd name="T58" fmla="*/ 48 w 274"/>
                <a:gd name="T59" fmla="*/ 209 h 459"/>
                <a:gd name="T60" fmla="*/ 62 w 274"/>
                <a:gd name="T61" fmla="*/ 196 h 459"/>
                <a:gd name="T62" fmla="*/ 88 w 274"/>
                <a:gd name="T63" fmla="*/ 150 h 459"/>
                <a:gd name="T64" fmla="*/ 98 w 274"/>
                <a:gd name="T65" fmla="*/ 133 h 459"/>
                <a:gd name="T66" fmla="*/ 96 w 274"/>
                <a:gd name="T67" fmla="*/ 119 h 459"/>
                <a:gd name="T68" fmla="*/ 102 w 274"/>
                <a:gd name="T69" fmla="*/ 89 h 459"/>
                <a:gd name="T70" fmla="*/ 108 w 274"/>
                <a:gd name="T71" fmla="*/ 68 h 459"/>
                <a:gd name="T72" fmla="*/ 112 w 274"/>
                <a:gd name="T73" fmla="*/ 49 h 459"/>
                <a:gd name="T74" fmla="*/ 118 w 274"/>
                <a:gd name="T75" fmla="*/ 27 h 459"/>
                <a:gd name="T76" fmla="*/ 128 w 274"/>
                <a:gd name="T77" fmla="*/ 21 h 459"/>
                <a:gd name="T78" fmla="*/ 148 w 274"/>
                <a:gd name="T79" fmla="*/ 22 h 459"/>
                <a:gd name="T80" fmla="*/ 160 w 274"/>
                <a:gd name="T81" fmla="*/ 34 h 459"/>
                <a:gd name="T82" fmla="*/ 161 w 274"/>
                <a:gd name="T83" fmla="*/ 22 h 459"/>
                <a:gd name="T84" fmla="*/ 163 w 274"/>
                <a:gd name="T85" fmla="*/ 9 h 459"/>
                <a:gd name="T86" fmla="*/ 177 w 274"/>
                <a:gd name="T87" fmla="*/ 1 h 459"/>
                <a:gd name="T88" fmla="*/ 190 w 274"/>
                <a:gd name="T89" fmla="*/ 6 h 459"/>
                <a:gd name="T90" fmla="*/ 212 w 274"/>
                <a:gd name="T91" fmla="*/ 6 h 459"/>
                <a:gd name="T92" fmla="*/ 212 w 274"/>
                <a:gd name="T93" fmla="*/ 20 h 459"/>
                <a:gd name="T94" fmla="*/ 208 w 274"/>
                <a:gd name="T95" fmla="*/ 37 h 459"/>
                <a:gd name="T96" fmla="*/ 218 w 274"/>
                <a:gd name="T97" fmla="*/ 60 h 459"/>
                <a:gd name="T98" fmla="*/ 240 w 274"/>
                <a:gd name="T99" fmla="*/ 73 h 459"/>
                <a:gd name="T100" fmla="*/ 251 w 274"/>
                <a:gd name="T101" fmla="*/ 82 h 459"/>
                <a:gd name="T102" fmla="*/ 248 w 274"/>
                <a:gd name="T103" fmla="*/ 99 h 459"/>
                <a:gd name="T104" fmla="*/ 246 w 274"/>
                <a:gd name="T105" fmla="*/ 108 h 459"/>
                <a:gd name="T106" fmla="*/ 243 w 274"/>
                <a:gd name="T107" fmla="*/ 128 h 459"/>
                <a:gd name="T108" fmla="*/ 246 w 274"/>
                <a:gd name="T109" fmla="*/ 143 h 459"/>
                <a:gd name="T110" fmla="*/ 243 w 274"/>
                <a:gd name="T111" fmla="*/ 161 h 459"/>
                <a:gd name="T112" fmla="*/ 245 w 274"/>
                <a:gd name="T113" fmla="*/ 191 h 459"/>
                <a:gd name="T114" fmla="*/ 251 w 274"/>
                <a:gd name="T115" fmla="*/ 212 h 459"/>
                <a:gd name="T116" fmla="*/ 264 w 274"/>
                <a:gd name="T117" fmla="*/ 21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4" h="459">
                  <a:moveTo>
                    <a:pt x="273" y="218"/>
                  </a:moveTo>
                  <a:lnTo>
                    <a:pt x="272" y="221"/>
                  </a:lnTo>
                  <a:lnTo>
                    <a:pt x="271" y="228"/>
                  </a:lnTo>
                  <a:lnTo>
                    <a:pt x="272" y="238"/>
                  </a:lnTo>
                  <a:lnTo>
                    <a:pt x="274" y="240"/>
                  </a:lnTo>
                  <a:lnTo>
                    <a:pt x="274" y="244"/>
                  </a:lnTo>
                  <a:lnTo>
                    <a:pt x="272" y="249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59"/>
                  </a:lnTo>
                  <a:lnTo>
                    <a:pt x="274" y="272"/>
                  </a:lnTo>
                  <a:lnTo>
                    <a:pt x="274" y="278"/>
                  </a:lnTo>
                  <a:lnTo>
                    <a:pt x="273" y="281"/>
                  </a:lnTo>
                  <a:lnTo>
                    <a:pt x="273" y="285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0" y="290"/>
                  </a:lnTo>
                  <a:lnTo>
                    <a:pt x="251" y="290"/>
                  </a:lnTo>
                  <a:lnTo>
                    <a:pt x="248" y="291"/>
                  </a:lnTo>
                  <a:lnTo>
                    <a:pt x="245" y="293"/>
                  </a:lnTo>
                  <a:lnTo>
                    <a:pt x="244" y="297"/>
                  </a:lnTo>
                  <a:lnTo>
                    <a:pt x="241" y="300"/>
                  </a:lnTo>
                  <a:lnTo>
                    <a:pt x="241" y="313"/>
                  </a:lnTo>
                  <a:lnTo>
                    <a:pt x="233" y="313"/>
                  </a:lnTo>
                  <a:lnTo>
                    <a:pt x="233" y="316"/>
                  </a:lnTo>
                  <a:lnTo>
                    <a:pt x="232" y="322"/>
                  </a:lnTo>
                  <a:lnTo>
                    <a:pt x="230" y="325"/>
                  </a:lnTo>
                  <a:lnTo>
                    <a:pt x="226" y="326"/>
                  </a:lnTo>
                  <a:lnTo>
                    <a:pt x="226" y="329"/>
                  </a:lnTo>
                  <a:lnTo>
                    <a:pt x="225" y="332"/>
                  </a:lnTo>
                  <a:lnTo>
                    <a:pt x="223" y="335"/>
                  </a:lnTo>
                  <a:lnTo>
                    <a:pt x="221" y="338"/>
                  </a:lnTo>
                  <a:lnTo>
                    <a:pt x="221" y="342"/>
                  </a:lnTo>
                  <a:lnTo>
                    <a:pt x="223" y="348"/>
                  </a:lnTo>
                  <a:lnTo>
                    <a:pt x="225" y="353"/>
                  </a:lnTo>
                  <a:lnTo>
                    <a:pt x="221" y="360"/>
                  </a:lnTo>
                  <a:lnTo>
                    <a:pt x="218" y="366"/>
                  </a:lnTo>
                  <a:lnTo>
                    <a:pt x="220" y="370"/>
                  </a:lnTo>
                  <a:lnTo>
                    <a:pt x="222" y="376"/>
                  </a:lnTo>
                  <a:lnTo>
                    <a:pt x="224" y="381"/>
                  </a:lnTo>
                  <a:lnTo>
                    <a:pt x="226" y="384"/>
                  </a:lnTo>
                  <a:lnTo>
                    <a:pt x="224" y="388"/>
                  </a:lnTo>
                  <a:lnTo>
                    <a:pt x="213" y="409"/>
                  </a:lnTo>
                  <a:lnTo>
                    <a:pt x="212" y="411"/>
                  </a:lnTo>
                  <a:lnTo>
                    <a:pt x="191" y="439"/>
                  </a:lnTo>
                  <a:lnTo>
                    <a:pt x="190" y="443"/>
                  </a:lnTo>
                  <a:lnTo>
                    <a:pt x="187" y="446"/>
                  </a:lnTo>
                  <a:lnTo>
                    <a:pt x="177" y="454"/>
                  </a:lnTo>
                  <a:lnTo>
                    <a:pt x="173" y="457"/>
                  </a:lnTo>
                  <a:lnTo>
                    <a:pt x="150" y="459"/>
                  </a:lnTo>
                  <a:lnTo>
                    <a:pt x="132" y="448"/>
                  </a:lnTo>
                  <a:lnTo>
                    <a:pt x="129" y="432"/>
                  </a:lnTo>
                  <a:lnTo>
                    <a:pt x="126" y="427"/>
                  </a:lnTo>
                  <a:lnTo>
                    <a:pt x="123" y="423"/>
                  </a:lnTo>
                  <a:lnTo>
                    <a:pt x="122" y="420"/>
                  </a:lnTo>
                  <a:lnTo>
                    <a:pt x="121" y="417"/>
                  </a:lnTo>
                  <a:lnTo>
                    <a:pt x="115" y="411"/>
                  </a:lnTo>
                  <a:lnTo>
                    <a:pt x="113" y="407"/>
                  </a:lnTo>
                  <a:lnTo>
                    <a:pt x="111" y="403"/>
                  </a:lnTo>
                  <a:lnTo>
                    <a:pt x="112" y="400"/>
                  </a:lnTo>
                  <a:lnTo>
                    <a:pt x="113" y="396"/>
                  </a:lnTo>
                  <a:lnTo>
                    <a:pt x="111" y="393"/>
                  </a:lnTo>
                  <a:lnTo>
                    <a:pt x="114" y="389"/>
                  </a:lnTo>
                  <a:lnTo>
                    <a:pt x="116" y="385"/>
                  </a:lnTo>
                  <a:lnTo>
                    <a:pt x="118" y="383"/>
                  </a:lnTo>
                  <a:lnTo>
                    <a:pt x="119" y="378"/>
                  </a:lnTo>
                  <a:lnTo>
                    <a:pt x="113" y="376"/>
                  </a:lnTo>
                  <a:lnTo>
                    <a:pt x="110" y="375"/>
                  </a:lnTo>
                  <a:lnTo>
                    <a:pt x="107" y="374"/>
                  </a:lnTo>
                  <a:lnTo>
                    <a:pt x="103" y="373"/>
                  </a:lnTo>
                  <a:lnTo>
                    <a:pt x="100" y="373"/>
                  </a:lnTo>
                  <a:lnTo>
                    <a:pt x="96" y="371"/>
                  </a:lnTo>
                  <a:lnTo>
                    <a:pt x="92" y="370"/>
                  </a:lnTo>
                  <a:lnTo>
                    <a:pt x="86" y="369"/>
                  </a:lnTo>
                  <a:lnTo>
                    <a:pt x="81" y="362"/>
                  </a:lnTo>
                  <a:lnTo>
                    <a:pt x="72" y="354"/>
                  </a:lnTo>
                  <a:lnTo>
                    <a:pt x="68" y="349"/>
                  </a:lnTo>
                  <a:lnTo>
                    <a:pt x="65" y="347"/>
                  </a:lnTo>
                  <a:lnTo>
                    <a:pt x="64" y="344"/>
                  </a:lnTo>
                  <a:lnTo>
                    <a:pt x="62" y="341"/>
                  </a:lnTo>
                  <a:lnTo>
                    <a:pt x="61" y="338"/>
                  </a:lnTo>
                  <a:lnTo>
                    <a:pt x="58" y="336"/>
                  </a:lnTo>
                  <a:lnTo>
                    <a:pt x="54" y="332"/>
                  </a:lnTo>
                  <a:lnTo>
                    <a:pt x="51" y="330"/>
                  </a:lnTo>
                  <a:lnTo>
                    <a:pt x="48" y="332"/>
                  </a:lnTo>
                  <a:lnTo>
                    <a:pt x="46" y="331"/>
                  </a:lnTo>
                  <a:lnTo>
                    <a:pt x="43" y="330"/>
                  </a:lnTo>
                  <a:lnTo>
                    <a:pt x="40" y="328"/>
                  </a:lnTo>
                  <a:lnTo>
                    <a:pt x="34" y="328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1" y="317"/>
                  </a:lnTo>
                  <a:lnTo>
                    <a:pt x="35" y="305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33" y="289"/>
                  </a:lnTo>
                  <a:lnTo>
                    <a:pt x="32" y="286"/>
                  </a:lnTo>
                  <a:lnTo>
                    <a:pt x="29" y="279"/>
                  </a:lnTo>
                  <a:lnTo>
                    <a:pt x="28" y="276"/>
                  </a:lnTo>
                  <a:lnTo>
                    <a:pt x="25" y="270"/>
                  </a:lnTo>
                  <a:lnTo>
                    <a:pt x="24" y="267"/>
                  </a:lnTo>
                  <a:lnTo>
                    <a:pt x="22" y="262"/>
                  </a:lnTo>
                  <a:lnTo>
                    <a:pt x="19" y="256"/>
                  </a:lnTo>
                  <a:lnTo>
                    <a:pt x="15" y="252"/>
                  </a:lnTo>
                  <a:lnTo>
                    <a:pt x="6" y="243"/>
                  </a:lnTo>
                  <a:lnTo>
                    <a:pt x="4" y="240"/>
                  </a:lnTo>
                  <a:lnTo>
                    <a:pt x="0" y="236"/>
                  </a:lnTo>
                  <a:lnTo>
                    <a:pt x="6" y="231"/>
                  </a:lnTo>
                  <a:lnTo>
                    <a:pt x="10" y="230"/>
                  </a:lnTo>
                  <a:lnTo>
                    <a:pt x="19" y="227"/>
                  </a:lnTo>
                  <a:lnTo>
                    <a:pt x="23" y="226"/>
                  </a:lnTo>
                  <a:lnTo>
                    <a:pt x="29" y="223"/>
                  </a:lnTo>
                  <a:lnTo>
                    <a:pt x="32" y="221"/>
                  </a:lnTo>
                  <a:lnTo>
                    <a:pt x="36" y="219"/>
                  </a:lnTo>
                  <a:lnTo>
                    <a:pt x="38" y="217"/>
                  </a:lnTo>
                  <a:lnTo>
                    <a:pt x="45" y="211"/>
                  </a:lnTo>
                  <a:lnTo>
                    <a:pt x="48" y="209"/>
                  </a:lnTo>
                  <a:lnTo>
                    <a:pt x="49" y="206"/>
                  </a:lnTo>
                  <a:lnTo>
                    <a:pt x="57" y="199"/>
                  </a:lnTo>
                  <a:lnTo>
                    <a:pt x="59" y="197"/>
                  </a:lnTo>
                  <a:lnTo>
                    <a:pt x="62" y="196"/>
                  </a:lnTo>
                  <a:lnTo>
                    <a:pt x="73" y="178"/>
                  </a:lnTo>
                  <a:lnTo>
                    <a:pt x="76" y="174"/>
                  </a:lnTo>
                  <a:lnTo>
                    <a:pt x="76" y="169"/>
                  </a:lnTo>
                  <a:lnTo>
                    <a:pt x="88" y="150"/>
                  </a:lnTo>
                  <a:lnTo>
                    <a:pt x="93" y="144"/>
                  </a:lnTo>
                  <a:lnTo>
                    <a:pt x="97" y="140"/>
                  </a:lnTo>
                  <a:lnTo>
                    <a:pt x="99" y="137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3" y="129"/>
                  </a:lnTo>
                  <a:lnTo>
                    <a:pt x="94" y="125"/>
                  </a:lnTo>
                  <a:lnTo>
                    <a:pt x="96" y="119"/>
                  </a:lnTo>
                  <a:lnTo>
                    <a:pt x="98" y="109"/>
                  </a:lnTo>
                  <a:lnTo>
                    <a:pt x="99" y="103"/>
                  </a:lnTo>
                  <a:lnTo>
                    <a:pt x="100" y="99"/>
                  </a:lnTo>
                  <a:lnTo>
                    <a:pt x="102" y="89"/>
                  </a:lnTo>
                  <a:lnTo>
                    <a:pt x="103" y="87"/>
                  </a:lnTo>
                  <a:lnTo>
                    <a:pt x="106" y="75"/>
                  </a:lnTo>
                  <a:lnTo>
                    <a:pt x="107" y="71"/>
                  </a:lnTo>
                  <a:lnTo>
                    <a:pt x="108" y="68"/>
                  </a:lnTo>
                  <a:lnTo>
                    <a:pt x="109" y="64"/>
                  </a:lnTo>
                  <a:lnTo>
                    <a:pt x="110" y="61"/>
                  </a:lnTo>
                  <a:lnTo>
                    <a:pt x="111" y="57"/>
                  </a:lnTo>
                  <a:lnTo>
                    <a:pt x="112" y="49"/>
                  </a:lnTo>
                  <a:lnTo>
                    <a:pt x="115" y="40"/>
                  </a:lnTo>
                  <a:lnTo>
                    <a:pt x="115" y="37"/>
                  </a:lnTo>
                  <a:lnTo>
                    <a:pt x="116" y="32"/>
                  </a:lnTo>
                  <a:lnTo>
                    <a:pt x="118" y="27"/>
                  </a:lnTo>
                  <a:lnTo>
                    <a:pt x="119" y="21"/>
                  </a:lnTo>
                  <a:lnTo>
                    <a:pt x="122" y="19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9" y="22"/>
                  </a:lnTo>
                  <a:lnTo>
                    <a:pt x="142" y="18"/>
                  </a:lnTo>
                  <a:lnTo>
                    <a:pt x="146" y="20"/>
                  </a:lnTo>
                  <a:lnTo>
                    <a:pt x="148" y="22"/>
                  </a:lnTo>
                  <a:lnTo>
                    <a:pt x="151" y="21"/>
                  </a:lnTo>
                  <a:lnTo>
                    <a:pt x="154" y="25"/>
                  </a:lnTo>
                  <a:lnTo>
                    <a:pt x="155" y="28"/>
                  </a:lnTo>
                  <a:lnTo>
                    <a:pt x="160" y="34"/>
                  </a:lnTo>
                  <a:lnTo>
                    <a:pt x="162" y="33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1" y="22"/>
                  </a:lnTo>
                  <a:lnTo>
                    <a:pt x="163" y="19"/>
                  </a:lnTo>
                  <a:lnTo>
                    <a:pt x="163" y="16"/>
                  </a:lnTo>
                  <a:lnTo>
                    <a:pt x="162" y="11"/>
                  </a:lnTo>
                  <a:lnTo>
                    <a:pt x="163" y="9"/>
                  </a:lnTo>
                  <a:lnTo>
                    <a:pt x="166" y="4"/>
                  </a:lnTo>
                  <a:lnTo>
                    <a:pt x="168" y="2"/>
                  </a:lnTo>
                  <a:lnTo>
                    <a:pt x="173" y="0"/>
                  </a:lnTo>
                  <a:lnTo>
                    <a:pt x="177" y="1"/>
                  </a:lnTo>
                  <a:lnTo>
                    <a:pt x="183" y="1"/>
                  </a:lnTo>
                  <a:lnTo>
                    <a:pt x="185" y="3"/>
                  </a:lnTo>
                  <a:lnTo>
                    <a:pt x="187" y="5"/>
                  </a:lnTo>
                  <a:lnTo>
                    <a:pt x="190" y="6"/>
                  </a:lnTo>
                  <a:lnTo>
                    <a:pt x="195" y="7"/>
                  </a:lnTo>
                  <a:lnTo>
                    <a:pt x="199" y="7"/>
                  </a:lnTo>
                  <a:lnTo>
                    <a:pt x="20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5" y="10"/>
                  </a:lnTo>
                  <a:lnTo>
                    <a:pt x="220" y="16"/>
                  </a:lnTo>
                  <a:lnTo>
                    <a:pt x="212" y="20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1" y="30"/>
                  </a:lnTo>
                  <a:lnTo>
                    <a:pt x="208" y="37"/>
                  </a:lnTo>
                  <a:lnTo>
                    <a:pt x="203" y="50"/>
                  </a:lnTo>
                  <a:lnTo>
                    <a:pt x="204" y="53"/>
                  </a:lnTo>
                  <a:lnTo>
                    <a:pt x="213" y="60"/>
                  </a:lnTo>
                  <a:lnTo>
                    <a:pt x="218" y="60"/>
                  </a:lnTo>
                  <a:lnTo>
                    <a:pt x="228" y="63"/>
                  </a:lnTo>
                  <a:lnTo>
                    <a:pt x="232" y="67"/>
                  </a:lnTo>
                  <a:lnTo>
                    <a:pt x="233" y="72"/>
                  </a:lnTo>
                  <a:lnTo>
                    <a:pt x="240" y="73"/>
                  </a:lnTo>
                  <a:lnTo>
                    <a:pt x="243" y="74"/>
                  </a:lnTo>
                  <a:lnTo>
                    <a:pt x="247" y="76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1" y="93"/>
                  </a:lnTo>
                  <a:lnTo>
                    <a:pt x="248" y="99"/>
                  </a:lnTo>
                  <a:lnTo>
                    <a:pt x="250" y="101"/>
                  </a:lnTo>
                  <a:lnTo>
                    <a:pt x="252" y="103"/>
                  </a:lnTo>
                  <a:lnTo>
                    <a:pt x="249" y="107"/>
                  </a:lnTo>
                  <a:lnTo>
                    <a:pt x="246" y="108"/>
                  </a:lnTo>
                  <a:lnTo>
                    <a:pt x="243" y="109"/>
                  </a:lnTo>
                  <a:lnTo>
                    <a:pt x="239" y="110"/>
                  </a:lnTo>
                  <a:lnTo>
                    <a:pt x="241" y="124"/>
                  </a:lnTo>
                  <a:lnTo>
                    <a:pt x="243" y="128"/>
                  </a:lnTo>
                  <a:lnTo>
                    <a:pt x="245" y="131"/>
                  </a:lnTo>
                  <a:lnTo>
                    <a:pt x="246" y="134"/>
                  </a:lnTo>
                  <a:lnTo>
                    <a:pt x="246" y="137"/>
                  </a:lnTo>
                  <a:lnTo>
                    <a:pt x="246" y="143"/>
                  </a:lnTo>
                  <a:lnTo>
                    <a:pt x="242" y="148"/>
                  </a:lnTo>
                  <a:lnTo>
                    <a:pt x="239" y="157"/>
                  </a:lnTo>
                  <a:lnTo>
                    <a:pt x="241" y="159"/>
                  </a:lnTo>
                  <a:lnTo>
                    <a:pt x="243" y="161"/>
                  </a:lnTo>
                  <a:lnTo>
                    <a:pt x="249" y="163"/>
                  </a:lnTo>
                  <a:lnTo>
                    <a:pt x="253" y="172"/>
                  </a:lnTo>
                  <a:lnTo>
                    <a:pt x="253" y="175"/>
                  </a:lnTo>
                  <a:lnTo>
                    <a:pt x="245" y="191"/>
                  </a:lnTo>
                  <a:lnTo>
                    <a:pt x="240" y="199"/>
                  </a:lnTo>
                  <a:lnTo>
                    <a:pt x="246" y="209"/>
                  </a:lnTo>
                  <a:lnTo>
                    <a:pt x="249" y="211"/>
                  </a:lnTo>
                  <a:lnTo>
                    <a:pt x="251" y="212"/>
                  </a:lnTo>
                  <a:lnTo>
                    <a:pt x="254" y="213"/>
                  </a:lnTo>
                  <a:lnTo>
                    <a:pt x="258" y="215"/>
                  </a:lnTo>
                  <a:lnTo>
                    <a:pt x="261" y="216"/>
                  </a:lnTo>
                  <a:lnTo>
                    <a:pt x="264" y="216"/>
                  </a:lnTo>
                  <a:lnTo>
                    <a:pt x="270" y="215"/>
                  </a:lnTo>
                  <a:lnTo>
                    <a:pt x="273" y="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Camuy">
              <a:extLst>
                <a:ext uri="{FF2B5EF4-FFF2-40B4-BE49-F238E27FC236}">
                  <a16:creationId xmlns:a16="http://schemas.microsoft.com/office/drawing/2014/main" id="{DDBFC771-640A-EE12-0D5D-5DB14F99F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45" y="125379"/>
              <a:ext cx="432131" cy="734983"/>
            </a:xfrm>
            <a:custGeom>
              <a:avLst/>
              <a:gdLst>
                <a:gd name="T0" fmla="*/ 163 w 205"/>
                <a:gd name="T1" fmla="*/ 49 h 340"/>
                <a:gd name="T2" fmla="*/ 161 w 205"/>
                <a:gd name="T3" fmla="*/ 53 h 340"/>
                <a:gd name="T4" fmla="*/ 159 w 205"/>
                <a:gd name="T5" fmla="*/ 66 h 340"/>
                <a:gd name="T6" fmla="*/ 173 w 205"/>
                <a:gd name="T7" fmla="*/ 83 h 340"/>
                <a:gd name="T8" fmla="*/ 173 w 205"/>
                <a:gd name="T9" fmla="*/ 111 h 340"/>
                <a:gd name="T10" fmla="*/ 173 w 205"/>
                <a:gd name="T11" fmla="*/ 145 h 340"/>
                <a:gd name="T12" fmla="*/ 178 w 205"/>
                <a:gd name="T13" fmla="*/ 152 h 340"/>
                <a:gd name="T14" fmla="*/ 182 w 205"/>
                <a:gd name="T15" fmla="*/ 171 h 340"/>
                <a:gd name="T16" fmla="*/ 194 w 205"/>
                <a:gd name="T17" fmla="*/ 206 h 340"/>
                <a:gd name="T18" fmla="*/ 205 w 205"/>
                <a:gd name="T19" fmla="*/ 244 h 340"/>
                <a:gd name="T20" fmla="*/ 199 w 205"/>
                <a:gd name="T21" fmla="*/ 281 h 340"/>
                <a:gd name="T22" fmla="*/ 188 w 205"/>
                <a:gd name="T23" fmla="*/ 303 h 340"/>
                <a:gd name="T24" fmla="*/ 187 w 205"/>
                <a:gd name="T25" fmla="*/ 323 h 340"/>
                <a:gd name="T26" fmla="*/ 181 w 205"/>
                <a:gd name="T27" fmla="*/ 334 h 340"/>
                <a:gd name="T28" fmla="*/ 174 w 205"/>
                <a:gd name="T29" fmla="*/ 339 h 340"/>
                <a:gd name="T30" fmla="*/ 166 w 205"/>
                <a:gd name="T31" fmla="*/ 337 h 340"/>
                <a:gd name="T32" fmla="*/ 155 w 205"/>
                <a:gd name="T33" fmla="*/ 331 h 340"/>
                <a:gd name="T34" fmla="*/ 146 w 205"/>
                <a:gd name="T35" fmla="*/ 327 h 340"/>
                <a:gd name="T36" fmla="*/ 128 w 205"/>
                <a:gd name="T37" fmla="*/ 322 h 340"/>
                <a:gd name="T38" fmla="*/ 118 w 205"/>
                <a:gd name="T39" fmla="*/ 315 h 340"/>
                <a:gd name="T40" fmla="*/ 111 w 205"/>
                <a:gd name="T41" fmla="*/ 313 h 340"/>
                <a:gd name="T42" fmla="*/ 91 w 205"/>
                <a:gd name="T43" fmla="*/ 310 h 340"/>
                <a:gd name="T44" fmla="*/ 57 w 205"/>
                <a:gd name="T45" fmla="*/ 308 h 340"/>
                <a:gd name="T46" fmla="*/ 49 w 205"/>
                <a:gd name="T47" fmla="*/ 301 h 340"/>
                <a:gd name="T48" fmla="*/ 43 w 205"/>
                <a:gd name="T49" fmla="*/ 290 h 340"/>
                <a:gd name="T50" fmla="*/ 30 w 205"/>
                <a:gd name="T51" fmla="*/ 284 h 340"/>
                <a:gd name="T52" fmla="*/ 7 w 205"/>
                <a:gd name="T53" fmla="*/ 288 h 340"/>
                <a:gd name="T54" fmla="*/ 4 w 205"/>
                <a:gd name="T55" fmla="*/ 280 h 340"/>
                <a:gd name="T56" fmla="*/ 3 w 205"/>
                <a:gd name="T57" fmla="*/ 260 h 340"/>
                <a:gd name="T58" fmla="*/ 1 w 205"/>
                <a:gd name="T59" fmla="*/ 250 h 340"/>
                <a:gd name="T60" fmla="*/ 2 w 205"/>
                <a:gd name="T61" fmla="*/ 233 h 340"/>
                <a:gd name="T62" fmla="*/ 5 w 205"/>
                <a:gd name="T63" fmla="*/ 215 h 340"/>
                <a:gd name="T64" fmla="*/ 2 w 205"/>
                <a:gd name="T65" fmla="*/ 194 h 340"/>
                <a:gd name="T66" fmla="*/ 0 w 205"/>
                <a:gd name="T67" fmla="*/ 176 h 340"/>
                <a:gd name="T68" fmla="*/ 0 w 205"/>
                <a:gd name="T69" fmla="*/ 167 h 340"/>
                <a:gd name="T70" fmla="*/ 0 w 205"/>
                <a:gd name="T71" fmla="*/ 128 h 340"/>
                <a:gd name="T72" fmla="*/ 1 w 205"/>
                <a:gd name="T73" fmla="*/ 117 h 340"/>
                <a:gd name="T74" fmla="*/ 1 w 205"/>
                <a:gd name="T75" fmla="*/ 107 h 340"/>
                <a:gd name="T76" fmla="*/ 1 w 205"/>
                <a:gd name="T77" fmla="*/ 92 h 340"/>
                <a:gd name="T78" fmla="*/ 0 w 205"/>
                <a:gd name="T79" fmla="*/ 80 h 340"/>
                <a:gd name="T80" fmla="*/ 0 w 205"/>
                <a:gd name="T81" fmla="*/ 52 h 340"/>
                <a:gd name="T82" fmla="*/ 0 w 205"/>
                <a:gd name="T83" fmla="*/ 43 h 340"/>
                <a:gd name="T84" fmla="*/ 0 w 205"/>
                <a:gd name="T85" fmla="*/ 34 h 340"/>
                <a:gd name="T86" fmla="*/ 0 w 205"/>
                <a:gd name="T87" fmla="*/ 17 h 340"/>
                <a:gd name="T88" fmla="*/ 63 w 205"/>
                <a:gd name="T89" fmla="*/ 5 h 340"/>
                <a:gd name="T90" fmla="*/ 90 w 205"/>
                <a:gd name="T91" fmla="*/ 0 h 340"/>
                <a:gd name="T92" fmla="*/ 98 w 205"/>
                <a:gd name="T93" fmla="*/ 1 h 340"/>
                <a:gd name="T94" fmla="*/ 122 w 205"/>
                <a:gd name="T95" fmla="*/ 1 h 340"/>
                <a:gd name="T96" fmla="*/ 151 w 205"/>
                <a:gd name="T97" fmla="*/ 9 h 340"/>
                <a:gd name="T98" fmla="*/ 144 w 205"/>
                <a:gd name="T99" fmla="*/ 16 h 340"/>
                <a:gd name="T100" fmla="*/ 152 w 205"/>
                <a:gd name="T101" fmla="*/ 25 h 340"/>
                <a:gd name="T102" fmla="*/ 151 w 205"/>
                <a:gd name="T103" fmla="*/ 36 h 340"/>
                <a:gd name="T104" fmla="*/ 165 w 205"/>
                <a:gd name="T105" fmla="*/ 4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40">
                  <a:moveTo>
                    <a:pt x="165" y="46"/>
                  </a:moveTo>
                  <a:lnTo>
                    <a:pt x="163" y="49"/>
                  </a:lnTo>
                  <a:lnTo>
                    <a:pt x="165" y="52"/>
                  </a:lnTo>
                  <a:lnTo>
                    <a:pt x="161" y="53"/>
                  </a:lnTo>
                  <a:lnTo>
                    <a:pt x="158" y="63"/>
                  </a:lnTo>
                  <a:lnTo>
                    <a:pt x="159" y="66"/>
                  </a:lnTo>
                  <a:lnTo>
                    <a:pt x="174" y="79"/>
                  </a:lnTo>
                  <a:lnTo>
                    <a:pt x="173" y="83"/>
                  </a:lnTo>
                  <a:lnTo>
                    <a:pt x="172" y="98"/>
                  </a:lnTo>
                  <a:lnTo>
                    <a:pt x="173" y="111"/>
                  </a:lnTo>
                  <a:lnTo>
                    <a:pt x="171" y="133"/>
                  </a:lnTo>
                  <a:lnTo>
                    <a:pt x="173" y="145"/>
                  </a:lnTo>
                  <a:lnTo>
                    <a:pt x="174" y="147"/>
                  </a:lnTo>
                  <a:lnTo>
                    <a:pt x="178" y="152"/>
                  </a:lnTo>
                  <a:lnTo>
                    <a:pt x="178" y="157"/>
                  </a:lnTo>
                  <a:lnTo>
                    <a:pt x="182" y="171"/>
                  </a:lnTo>
                  <a:lnTo>
                    <a:pt x="185" y="176"/>
                  </a:lnTo>
                  <a:lnTo>
                    <a:pt x="194" y="206"/>
                  </a:lnTo>
                  <a:lnTo>
                    <a:pt x="201" y="232"/>
                  </a:lnTo>
                  <a:lnTo>
                    <a:pt x="205" y="244"/>
                  </a:lnTo>
                  <a:lnTo>
                    <a:pt x="200" y="271"/>
                  </a:lnTo>
                  <a:lnTo>
                    <a:pt x="199" y="281"/>
                  </a:lnTo>
                  <a:lnTo>
                    <a:pt x="197" y="291"/>
                  </a:lnTo>
                  <a:lnTo>
                    <a:pt x="188" y="303"/>
                  </a:lnTo>
                  <a:lnTo>
                    <a:pt x="185" y="309"/>
                  </a:lnTo>
                  <a:lnTo>
                    <a:pt x="187" y="323"/>
                  </a:lnTo>
                  <a:lnTo>
                    <a:pt x="183" y="330"/>
                  </a:lnTo>
                  <a:lnTo>
                    <a:pt x="181" y="334"/>
                  </a:lnTo>
                  <a:lnTo>
                    <a:pt x="177" y="340"/>
                  </a:lnTo>
                  <a:lnTo>
                    <a:pt x="174" y="339"/>
                  </a:lnTo>
                  <a:lnTo>
                    <a:pt x="169" y="338"/>
                  </a:lnTo>
                  <a:lnTo>
                    <a:pt x="166" y="337"/>
                  </a:lnTo>
                  <a:lnTo>
                    <a:pt x="161" y="334"/>
                  </a:lnTo>
                  <a:lnTo>
                    <a:pt x="155" y="331"/>
                  </a:lnTo>
                  <a:lnTo>
                    <a:pt x="152" y="330"/>
                  </a:lnTo>
                  <a:lnTo>
                    <a:pt x="146" y="327"/>
                  </a:lnTo>
                  <a:lnTo>
                    <a:pt x="137" y="324"/>
                  </a:lnTo>
                  <a:lnTo>
                    <a:pt x="128" y="322"/>
                  </a:lnTo>
                  <a:lnTo>
                    <a:pt x="122" y="317"/>
                  </a:lnTo>
                  <a:lnTo>
                    <a:pt x="118" y="315"/>
                  </a:lnTo>
                  <a:lnTo>
                    <a:pt x="114" y="315"/>
                  </a:lnTo>
                  <a:lnTo>
                    <a:pt x="111" y="313"/>
                  </a:lnTo>
                  <a:lnTo>
                    <a:pt x="100" y="311"/>
                  </a:lnTo>
                  <a:lnTo>
                    <a:pt x="91" y="310"/>
                  </a:lnTo>
                  <a:lnTo>
                    <a:pt x="65" y="308"/>
                  </a:lnTo>
                  <a:lnTo>
                    <a:pt x="57" y="308"/>
                  </a:lnTo>
                  <a:lnTo>
                    <a:pt x="52" y="304"/>
                  </a:lnTo>
                  <a:lnTo>
                    <a:pt x="49" y="301"/>
                  </a:lnTo>
                  <a:lnTo>
                    <a:pt x="47" y="295"/>
                  </a:lnTo>
                  <a:lnTo>
                    <a:pt x="43" y="290"/>
                  </a:lnTo>
                  <a:lnTo>
                    <a:pt x="33" y="285"/>
                  </a:lnTo>
                  <a:lnTo>
                    <a:pt x="30" y="284"/>
                  </a:lnTo>
                  <a:lnTo>
                    <a:pt x="18" y="285"/>
                  </a:lnTo>
                  <a:lnTo>
                    <a:pt x="7" y="288"/>
                  </a:lnTo>
                  <a:lnTo>
                    <a:pt x="5" y="285"/>
                  </a:lnTo>
                  <a:lnTo>
                    <a:pt x="4" y="280"/>
                  </a:lnTo>
                  <a:lnTo>
                    <a:pt x="4" y="273"/>
                  </a:lnTo>
                  <a:lnTo>
                    <a:pt x="3" y="260"/>
                  </a:lnTo>
                  <a:lnTo>
                    <a:pt x="2" y="254"/>
                  </a:lnTo>
                  <a:lnTo>
                    <a:pt x="1" y="250"/>
                  </a:lnTo>
                  <a:lnTo>
                    <a:pt x="1" y="241"/>
                  </a:lnTo>
                  <a:lnTo>
                    <a:pt x="2" y="233"/>
                  </a:lnTo>
                  <a:lnTo>
                    <a:pt x="3" y="226"/>
                  </a:lnTo>
                  <a:lnTo>
                    <a:pt x="5" y="215"/>
                  </a:lnTo>
                  <a:lnTo>
                    <a:pt x="2" y="197"/>
                  </a:lnTo>
                  <a:lnTo>
                    <a:pt x="2" y="194"/>
                  </a:lnTo>
                  <a:lnTo>
                    <a:pt x="1" y="181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0" y="154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4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9" y="3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48" y="7"/>
                  </a:lnTo>
                  <a:lnTo>
                    <a:pt x="151" y="9"/>
                  </a:lnTo>
                  <a:lnTo>
                    <a:pt x="148" y="15"/>
                  </a:lnTo>
                  <a:lnTo>
                    <a:pt x="144" y="16"/>
                  </a:lnTo>
                  <a:lnTo>
                    <a:pt x="146" y="23"/>
                  </a:lnTo>
                  <a:lnTo>
                    <a:pt x="152" y="25"/>
                  </a:lnTo>
                  <a:lnTo>
                    <a:pt x="153" y="32"/>
                  </a:lnTo>
                  <a:lnTo>
                    <a:pt x="151" y="36"/>
                  </a:lnTo>
                  <a:lnTo>
                    <a:pt x="166" y="41"/>
                  </a:lnTo>
                  <a:lnTo>
                    <a:pt x="165" y="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Canóvanas">
              <a:extLst>
                <a:ext uri="{FF2B5EF4-FFF2-40B4-BE49-F238E27FC236}">
                  <a16:creationId xmlns:a16="http://schemas.microsoft.com/office/drawing/2014/main" id="{24CE84D9-35B5-7021-791E-EA593090E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26" y="510165"/>
              <a:ext cx="459534" cy="799835"/>
            </a:xfrm>
            <a:custGeom>
              <a:avLst/>
              <a:gdLst>
                <a:gd name="T0" fmla="*/ 141 w 218"/>
                <a:gd name="T1" fmla="*/ 231 h 370"/>
                <a:gd name="T2" fmla="*/ 147 w 218"/>
                <a:gd name="T3" fmla="*/ 222 h 370"/>
                <a:gd name="T4" fmla="*/ 157 w 218"/>
                <a:gd name="T5" fmla="*/ 210 h 370"/>
                <a:gd name="T6" fmla="*/ 152 w 218"/>
                <a:gd name="T7" fmla="*/ 196 h 370"/>
                <a:gd name="T8" fmla="*/ 148 w 218"/>
                <a:gd name="T9" fmla="*/ 187 h 370"/>
                <a:gd name="T10" fmla="*/ 136 w 218"/>
                <a:gd name="T11" fmla="*/ 182 h 370"/>
                <a:gd name="T12" fmla="*/ 136 w 218"/>
                <a:gd name="T13" fmla="*/ 171 h 370"/>
                <a:gd name="T14" fmla="*/ 135 w 218"/>
                <a:gd name="T15" fmla="*/ 160 h 370"/>
                <a:gd name="T16" fmla="*/ 130 w 218"/>
                <a:gd name="T17" fmla="*/ 153 h 370"/>
                <a:gd name="T18" fmla="*/ 129 w 218"/>
                <a:gd name="T19" fmla="*/ 143 h 370"/>
                <a:gd name="T20" fmla="*/ 125 w 218"/>
                <a:gd name="T21" fmla="*/ 120 h 370"/>
                <a:gd name="T22" fmla="*/ 132 w 218"/>
                <a:gd name="T23" fmla="*/ 106 h 370"/>
                <a:gd name="T24" fmla="*/ 131 w 218"/>
                <a:gd name="T25" fmla="*/ 93 h 370"/>
                <a:gd name="T26" fmla="*/ 143 w 218"/>
                <a:gd name="T27" fmla="*/ 85 h 370"/>
                <a:gd name="T28" fmla="*/ 140 w 218"/>
                <a:gd name="T29" fmla="*/ 81 h 370"/>
                <a:gd name="T30" fmla="*/ 131 w 218"/>
                <a:gd name="T31" fmla="*/ 81 h 370"/>
                <a:gd name="T32" fmla="*/ 126 w 218"/>
                <a:gd name="T33" fmla="*/ 71 h 370"/>
                <a:gd name="T34" fmla="*/ 127 w 218"/>
                <a:gd name="T35" fmla="*/ 62 h 370"/>
                <a:gd name="T36" fmla="*/ 132 w 218"/>
                <a:gd name="T37" fmla="*/ 47 h 370"/>
                <a:gd name="T38" fmla="*/ 141 w 218"/>
                <a:gd name="T39" fmla="*/ 18 h 370"/>
                <a:gd name="T40" fmla="*/ 130 w 218"/>
                <a:gd name="T41" fmla="*/ 10 h 370"/>
                <a:gd name="T42" fmla="*/ 97 w 218"/>
                <a:gd name="T43" fmla="*/ 4 h 370"/>
                <a:gd name="T44" fmla="*/ 76 w 218"/>
                <a:gd name="T45" fmla="*/ 1 h 370"/>
                <a:gd name="T46" fmla="*/ 53 w 218"/>
                <a:gd name="T47" fmla="*/ 24 h 370"/>
                <a:gd name="T48" fmla="*/ 41 w 218"/>
                <a:gd name="T49" fmla="*/ 24 h 370"/>
                <a:gd name="T50" fmla="*/ 11 w 218"/>
                <a:gd name="T51" fmla="*/ 35 h 370"/>
                <a:gd name="T52" fmla="*/ 0 w 218"/>
                <a:gd name="T53" fmla="*/ 44 h 370"/>
                <a:gd name="T54" fmla="*/ 20 w 218"/>
                <a:gd name="T55" fmla="*/ 61 h 370"/>
                <a:gd name="T56" fmla="*/ 36 w 218"/>
                <a:gd name="T57" fmla="*/ 77 h 370"/>
                <a:gd name="T58" fmla="*/ 28 w 218"/>
                <a:gd name="T59" fmla="*/ 94 h 370"/>
                <a:gd name="T60" fmla="*/ 29 w 218"/>
                <a:gd name="T61" fmla="*/ 117 h 370"/>
                <a:gd name="T62" fmla="*/ 35 w 218"/>
                <a:gd name="T63" fmla="*/ 141 h 370"/>
                <a:gd name="T64" fmla="*/ 27 w 218"/>
                <a:gd name="T65" fmla="*/ 157 h 370"/>
                <a:gd name="T66" fmla="*/ 53 w 218"/>
                <a:gd name="T67" fmla="*/ 161 h 370"/>
                <a:gd name="T68" fmla="*/ 57 w 218"/>
                <a:gd name="T69" fmla="*/ 179 h 370"/>
                <a:gd name="T70" fmla="*/ 51 w 218"/>
                <a:gd name="T71" fmla="*/ 203 h 370"/>
                <a:gd name="T72" fmla="*/ 68 w 218"/>
                <a:gd name="T73" fmla="*/ 223 h 370"/>
                <a:gd name="T74" fmla="*/ 59 w 218"/>
                <a:gd name="T75" fmla="*/ 230 h 370"/>
                <a:gd name="T76" fmla="*/ 60 w 218"/>
                <a:gd name="T77" fmla="*/ 240 h 370"/>
                <a:gd name="T78" fmla="*/ 47 w 218"/>
                <a:gd name="T79" fmla="*/ 246 h 370"/>
                <a:gd name="T80" fmla="*/ 49 w 218"/>
                <a:gd name="T81" fmla="*/ 258 h 370"/>
                <a:gd name="T82" fmla="*/ 56 w 218"/>
                <a:gd name="T83" fmla="*/ 269 h 370"/>
                <a:gd name="T84" fmla="*/ 36 w 218"/>
                <a:gd name="T85" fmla="*/ 276 h 370"/>
                <a:gd name="T86" fmla="*/ 41 w 218"/>
                <a:gd name="T87" fmla="*/ 291 h 370"/>
                <a:gd name="T88" fmla="*/ 51 w 218"/>
                <a:gd name="T89" fmla="*/ 299 h 370"/>
                <a:gd name="T90" fmla="*/ 40 w 218"/>
                <a:gd name="T91" fmla="*/ 327 h 370"/>
                <a:gd name="T92" fmla="*/ 29 w 218"/>
                <a:gd name="T93" fmla="*/ 330 h 370"/>
                <a:gd name="T94" fmla="*/ 40 w 218"/>
                <a:gd name="T95" fmla="*/ 337 h 370"/>
                <a:gd name="T96" fmla="*/ 53 w 218"/>
                <a:gd name="T97" fmla="*/ 340 h 370"/>
                <a:gd name="T98" fmla="*/ 73 w 218"/>
                <a:gd name="T99" fmla="*/ 348 h 370"/>
                <a:gd name="T100" fmla="*/ 113 w 218"/>
                <a:gd name="T101" fmla="*/ 360 h 370"/>
                <a:gd name="T102" fmla="*/ 130 w 218"/>
                <a:gd name="T103" fmla="*/ 369 h 370"/>
                <a:gd name="T104" fmla="*/ 150 w 218"/>
                <a:gd name="T105" fmla="*/ 363 h 370"/>
                <a:gd name="T106" fmla="*/ 163 w 218"/>
                <a:gd name="T107" fmla="*/ 362 h 370"/>
                <a:gd name="T108" fmla="*/ 172 w 218"/>
                <a:gd name="T109" fmla="*/ 364 h 370"/>
                <a:gd name="T110" fmla="*/ 186 w 218"/>
                <a:gd name="T111" fmla="*/ 363 h 370"/>
                <a:gd name="T112" fmla="*/ 213 w 218"/>
                <a:gd name="T113" fmla="*/ 324 h 370"/>
                <a:gd name="T114" fmla="*/ 177 w 218"/>
                <a:gd name="T115" fmla="*/ 295 h 370"/>
                <a:gd name="T116" fmla="*/ 145 w 218"/>
                <a:gd name="T117" fmla="*/ 276 h 370"/>
                <a:gd name="T118" fmla="*/ 144 w 218"/>
                <a:gd name="T119" fmla="*/ 24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" h="370">
                  <a:moveTo>
                    <a:pt x="144" y="240"/>
                  </a:moveTo>
                  <a:lnTo>
                    <a:pt x="143" y="235"/>
                  </a:lnTo>
                  <a:lnTo>
                    <a:pt x="141" y="231"/>
                  </a:lnTo>
                  <a:lnTo>
                    <a:pt x="142" y="226"/>
                  </a:lnTo>
                  <a:lnTo>
                    <a:pt x="142" y="223"/>
                  </a:lnTo>
                  <a:lnTo>
                    <a:pt x="147" y="222"/>
                  </a:lnTo>
                  <a:lnTo>
                    <a:pt x="151" y="222"/>
                  </a:lnTo>
                  <a:lnTo>
                    <a:pt x="154" y="217"/>
                  </a:lnTo>
                  <a:lnTo>
                    <a:pt x="157" y="210"/>
                  </a:lnTo>
                  <a:lnTo>
                    <a:pt x="155" y="206"/>
                  </a:lnTo>
                  <a:lnTo>
                    <a:pt x="154" y="203"/>
                  </a:lnTo>
                  <a:lnTo>
                    <a:pt x="152" y="196"/>
                  </a:lnTo>
                  <a:lnTo>
                    <a:pt x="151" y="193"/>
                  </a:lnTo>
                  <a:lnTo>
                    <a:pt x="150" y="190"/>
                  </a:lnTo>
                  <a:lnTo>
                    <a:pt x="148" y="187"/>
                  </a:lnTo>
                  <a:lnTo>
                    <a:pt x="145" y="185"/>
                  </a:lnTo>
                  <a:lnTo>
                    <a:pt x="139" y="183"/>
                  </a:lnTo>
                  <a:lnTo>
                    <a:pt x="136" y="182"/>
                  </a:lnTo>
                  <a:lnTo>
                    <a:pt x="133" y="178"/>
                  </a:lnTo>
                  <a:lnTo>
                    <a:pt x="135" y="174"/>
                  </a:lnTo>
                  <a:lnTo>
                    <a:pt x="136" y="171"/>
                  </a:lnTo>
                  <a:lnTo>
                    <a:pt x="136" y="168"/>
                  </a:lnTo>
                  <a:lnTo>
                    <a:pt x="134" y="163"/>
                  </a:lnTo>
                  <a:lnTo>
                    <a:pt x="135" y="160"/>
                  </a:lnTo>
                  <a:lnTo>
                    <a:pt x="131" y="159"/>
                  </a:lnTo>
                  <a:lnTo>
                    <a:pt x="129" y="156"/>
                  </a:lnTo>
                  <a:lnTo>
                    <a:pt x="130" y="153"/>
                  </a:lnTo>
                  <a:lnTo>
                    <a:pt x="131" y="150"/>
                  </a:lnTo>
                  <a:lnTo>
                    <a:pt x="131" y="145"/>
                  </a:lnTo>
                  <a:lnTo>
                    <a:pt x="129" y="143"/>
                  </a:lnTo>
                  <a:lnTo>
                    <a:pt x="127" y="133"/>
                  </a:lnTo>
                  <a:lnTo>
                    <a:pt x="130" y="126"/>
                  </a:lnTo>
                  <a:lnTo>
                    <a:pt x="125" y="120"/>
                  </a:lnTo>
                  <a:lnTo>
                    <a:pt x="127" y="115"/>
                  </a:lnTo>
                  <a:lnTo>
                    <a:pt x="129" y="112"/>
                  </a:lnTo>
                  <a:lnTo>
                    <a:pt x="132" y="106"/>
                  </a:lnTo>
                  <a:lnTo>
                    <a:pt x="133" y="103"/>
                  </a:lnTo>
                  <a:lnTo>
                    <a:pt x="133" y="96"/>
                  </a:lnTo>
                  <a:lnTo>
                    <a:pt x="131" y="93"/>
                  </a:lnTo>
                  <a:lnTo>
                    <a:pt x="137" y="88"/>
                  </a:lnTo>
                  <a:lnTo>
                    <a:pt x="141" y="87"/>
                  </a:lnTo>
                  <a:lnTo>
                    <a:pt x="143" y="85"/>
                  </a:lnTo>
                  <a:lnTo>
                    <a:pt x="147" y="81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6" y="80"/>
                  </a:lnTo>
                  <a:lnTo>
                    <a:pt x="126" y="75"/>
                  </a:lnTo>
                  <a:lnTo>
                    <a:pt x="126" y="71"/>
                  </a:lnTo>
                  <a:lnTo>
                    <a:pt x="127" y="68"/>
                  </a:lnTo>
                  <a:lnTo>
                    <a:pt x="127" y="65"/>
                  </a:lnTo>
                  <a:lnTo>
                    <a:pt x="127" y="62"/>
                  </a:lnTo>
                  <a:lnTo>
                    <a:pt x="129" y="55"/>
                  </a:lnTo>
                  <a:lnTo>
                    <a:pt x="132" y="52"/>
                  </a:lnTo>
                  <a:lnTo>
                    <a:pt x="132" y="47"/>
                  </a:lnTo>
                  <a:lnTo>
                    <a:pt x="135" y="30"/>
                  </a:lnTo>
                  <a:lnTo>
                    <a:pt x="137" y="20"/>
                  </a:lnTo>
                  <a:lnTo>
                    <a:pt x="141" y="18"/>
                  </a:lnTo>
                  <a:lnTo>
                    <a:pt x="141" y="11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1" y="7"/>
                  </a:lnTo>
                  <a:lnTo>
                    <a:pt x="108" y="6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2" y="13"/>
                  </a:lnTo>
                  <a:lnTo>
                    <a:pt x="53" y="24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33" y="28"/>
                  </a:lnTo>
                  <a:lnTo>
                    <a:pt x="30" y="29"/>
                  </a:lnTo>
                  <a:lnTo>
                    <a:pt x="11" y="35"/>
                  </a:lnTo>
                  <a:lnTo>
                    <a:pt x="6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2" y="49"/>
                  </a:lnTo>
                  <a:lnTo>
                    <a:pt x="17" y="63"/>
                  </a:lnTo>
                  <a:lnTo>
                    <a:pt x="20" y="61"/>
                  </a:lnTo>
                  <a:lnTo>
                    <a:pt x="23" y="64"/>
                  </a:lnTo>
                  <a:lnTo>
                    <a:pt x="38" y="71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0" y="92"/>
                  </a:lnTo>
                  <a:lnTo>
                    <a:pt x="28" y="94"/>
                  </a:lnTo>
                  <a:lnTo>
                    <a:pt x="32" y="105"/>
                  </a:lnTo>
                  <a:lnTo>
                    <a:pt x="31" y="114"/>
                  </a:lnTo>
                  <a:lnTo>
                    <a:pt x="29" y="117"/>
                  </a:lnTo>
                  <a:lnTo>
                    <a:pt x="29" y="120"/>
                  </a:lnTo>
                  <a:lnTo>
                    <a:pt x="34" y="123"/>
                  </a:lnTo>
                  <a:lnTo>
                    <a:pt x="35" y="141"/>
                  </a:lnTo>
                  <a:lnTo>
                    <a:pt x="35" y="147"/>
                  </a:lnTo>
                  <a:lnTo>
                    <a:pt x="27" y="154"/>
                  </a:lnTo>
                  <a:lnTo>
                    <a:pt x="27" y="157"/>
                  </a:lnTo>
                  <a:lnTo>
                    <a:pt x="41" y="161"/>
                  </a:lnTo>
                  <a:lnTo>
                    <a:pt x="46" y="159"/>
                  </a:lnTo>
                  <a:lnTo>
                    <a:pt x="53" y="161"/>
                  </a:lnTo>
                  <a:lnTo>
                    <a:pt x="53" y="171"/>
                  </a:lnTo>
                  <a:lnTo>
                    <a:pt x="56" y="174"/>
                  </a:lnTo>
                  <a:lnTo>
                    <a:pt x="57" y="179"/>
                  </a:lnTo>
                  <a:lnTo>
                    <a:pt x="51" y="195"/>
                  </a:lnTo>
                  <a:lnTo>
                    <a:pt x="50" y="198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64" y="213"/>
                  </a:lnTo>
                  <a:lnTo>
                    <a:pt x="68" y="223"/>
                  </a:lnTo>
                  <a:lnTo>
                    <a:pt x="62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61" y="233"/>
                  </a:lnTo>
                  <a:lnTo>
                    <a:pt x="62" y="238"/>
                  </a:lnTo>
                  <a:lnTo>
                    <a:pt x="60" y="240"/>
                  </a:lnTo>
                  <a:lnTo>
                    <a:pt x="58" y="242"/>
                  </a:lnTo>
                  <a:lnTo>
                    <a:pt x="55" y="241"/>
                  </a:lnTo>
                  <a:lnTo>
                    <a:pt x="47" y="246"/>
                  </a:lnTo>
                  <a:lnTo>
                    <a:pt x="48" y="251"/>
                  </a:lnTo>
                  <a:lnTo>
                    <a:pt x="49" y="254"/>
                  </a:lnTo>
                  <a:lnTo>
                    <a:pt x="49" y="258"/>
                  </a:lnTo>
                  <a:lnTo>
                    <a:pt x="50" y="263"/>
                  </a:lnTo>
                  <a:lnTo>
                    <a:pt x="58" y="265"/>
                  </a:lnTo>
                  <a:lnTo>
                    <a:pt x="56" y="269"/>
                  </a:lnTo>
                  <a:lnTo>
                    <a:pt x="39" y="272"/>
                  </a:lnTo>
                  <a:lnTo>
                    <a:pt x="37" y="273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8" y="282"/>
                  </a:lnTo>
                  <a:lnTo>
                    <a:pt x="41" y="291"/>
                  </a:lnTo>
                  <a:lnTo>
                    <a:pt x="46" y="293"/>
                  </a:lnTo>
                  <a:lnTo>
                    <a:pt x="50" y="295"/>
                  </a:lnTo>
                  <a:lnTo>
                    <a:pt x="51" y="299"/>
                  </a:lnTo>
                  <a:lnTo>
                    <a:pt x="51" y="309"/>
                  </a:lnTo>
                  <a:lnTo>
                    <a:pt x="55" y="325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2" y="330"/>
                  </a:lnTo>
                  <a:lnTo>
                    <a:pt x="29" y="330"/>
                  </a:lnTo>
                  <a:lnTo>
                    <a:pt x="34" y="333"/>
                  </a:lnTo>
                  <a:lnTo>
                    <a:pt x="38" y="335"/>
                  </a:lnTo>
                  <a:lnTo>
                    <a:pt x="40" y="337"/>
                  </a:lnTo>
                  <a:lnTo>
                    <a:pt x="42" y="339"/>
                  </a:lnTo>
                  <a:lnTo>
                    <a:pt x="45" y="340"/>
                  </a:lnTo>
                  <a:lnTo>
                    <a:pt x="53" y="340"/>
                  </a:lnTo>
                  <a:lnTo>
                    <a:pt x="55" y="339"/>
                  </a:lnTo>
                  <a:lnTo>
                    <a:pt x="65" y="346"/>
                  </a:lnTo>
                  <a:lnTo>
                    <a:pt x="73" y="348"/>
                  </a:lnTo>
                  <a:lnTo>
                    <a:pt x="76" y="350"/>
                  </a:lnTo>
                  <a:lnTo>
                    <a:pt x="109" y="358"/>
                  </a:lnTo>
                  <a:lnTo>
                    <a:pt x="113" y="360"/>
                  </a:lnTo>
                  <a:lnTo>
                    <a:pt x="117" y="361"/>
                  </a:lnTo>
                  <a:lnTo>
                    <a:pt x="126" y="366"/>
                  </a:lnTo>
                  <a:lnTo>
                    <a:pt x="130" y="369"/>
                  </a:lnTo>
                  <a:lnTo>
                    <a:pt x="133" y="370"/>
                  </a:lnTo>
                  <a:lnTo>
                    <a:pt x="137" y="370"/>
                  </a:lnTo>
                  <a:lnTo>
                    <a:pt x="150" y="363"/>
                  </a:lnTo>
                  <a:lnTo>
                    <a:pt x="158" y="362"/>
                  </a:lnTo>
                  <a:lnTo>
                    <a:pt x="160" y="361"/>
                  </a:lnTo>
                  <a:lnTo>
                    <a:pt x="163" y="362"/>
                  </a:lnTo>
                  <a:lnTo>
                    <a:pt x="167" y="363"/>
                  </a:lnTo>
                  <a:lnTo>
                    <a:pt x="170" y="362"/>
                  </a:lnTo>
                  <a:lnTo>
                    <a:pt x="172" y="364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86" y="363"/>
                  </a:lnTo>
                  <a:lnTo>
                    <a:pt x="196" y="358"/>
                  </a:lnTo>
                  <a:lnTo>
                    <a:pt x="199" y="352"/>
                  </a:lnTo>
                  <a:lnTo>
                    <a:pt x="213" y="324"/>
                  </a:lnTo>
                  <a:lnTo>
                    <a:pt x="218" y="318"/>
                  </a:lnTo>
                  <a:lnTo>
                    <a:pt x="197" y="310"/>
                  </a:lnTo>
                  <a:lnTo>
                    <a:pt x="177" y="295"/>
                  </a:lnTo>
                  <a:lnTo>
                    <a:pt x="171" y="290"/>
                  </a:lnTo>
                  <a:lnTo>
                    <a:pt x="163" y="280"/>
                  </a:lnTo>
                  <a:lnTo>
                    <a:pt x="145" y="276"/>
                  </a:lnTo>
                  <a:lnTo>
                    <a:pt x="148" y="271"/>
                  </a:lnTo>
                  <a:lnTo>
                    <a:pt x="158" y="254"/>
                  </a:lnTo>
                  <a:lnTo>
                    <a:pt x="144" y="2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Carolina">
              <a:extLst>
                <a:ext uri="{FF2B5EF4-FFF2-40B4-BE49-F238E27FC236}">
                  <a16:creationId xmlns:a16="http://schemas.microsoft.com/office/drawing/2014/main" id="{96EEDA3B-C23F-DE3B-5354-B73723292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974" y="289670"/>
              <a:ext cx="682978" cy="933861"/>
            </a:xfrm>
            <a:custGeom>
              <a:avLst/>
              <a:gdLst>
                <a:gd name="T0" fmla="*/ 108 w 324"/>
                <a:gd name="T1" fmla="*/ 16 h 432"/>
                <a:gd name="T2" fmla="*/ 61 w 324"/>
                <a:gd name="T3" fmla="*/ 26 h 432"/>
                <a:gd name="T4" fmla="*/ 13 w 324"/>
                <a:gd name="T5" fmla="*/ 19 h 432"/>
                <a:gd name="T6" fmla="*/ 6 w 324"/>
                <a:gd name="T7" fmla="*/ 26 h 432"/>
                <a:gd name="T8" fmla="*/ 9 w 324"/>
                <a:gd name="T9" fmla="*/ 39 h 432"/>
                <a:gd name="T10" fmla="*/ 29 w 324"/>
                <a:gd name="T11" fmla="*/ 66 h 432"/>
                <a:gd name="T12" fmla="*/ 45 w 324"/>
                <a:gd name="T13" fmla="*/ 80 h 432"/>
                <a:gd name="T14" fmla="*/ 63 w 324"/>
                <a:gd name="T15" fmla="*/ 91 h 432"/>
                <a:gd name="T16" fmla="*/ 91 w 324"/>
                <a:gd name="T17" fmla="*/ 107 h 432"/>
                <a:gd name="T18" fmla="*/ 109 w 324"/>
                <a:gd name="T19" fmla="*/ 114 h 432"/>
                <a:gd name="T20" fmla="*/ 118 w 324"/>
                <a:gd name="T21" fmla="*/ 124 h 432"/>
                <a:gd name="T22" fmla="*/ 113 w 324"/>
                <a:gd name="T23" fmla="*/ 139 h 432"/>
                <a:gd name="T24" fmla="*/ 95 w 324"/>
                <a:gd name="T25" fmla="*/ 145 h 432"/>
                <a:gd name="T26" fmla="*/ 91 w 324"/>
                <a:gd name="T27" fmla="*/ 160 h 432"/>
                <a:gd name="T28" fmla="*/ 97 w 324"/>
                <a:gd name="T29" fmla="*/ 174 h 432"/>
                <a:gd name="T30" fmla="*/ 112 w 324"/>
                <a:gd name="T31" fmla="*/ 185 h 432"/>
                <a:gd name="T32" fmla="*/ 119 w 324"/>
                <a:gd name="T33" fmla="*/ 195 h 432"/>
                <a:gd name="T34" fmla="*/ 127 w 324"/>
                <a:gd name="T35" fmla="*/ 215 h 432"/>
                <a:gd name="T36" fmla="*/ 139 w 324"/>
                <a:gd name="T37" fmla="*/ 226 h 432"/>
                <a:gd name="T38" fmla="*/ 156 w 324"/>
                <a:gd name="T39" fmla="*/ 245 h 432"/>
                <a:gd name="T40" fmla="*/ 161 w 324"/>
                <a:gd name="T41" fmla="*/ 258 h 432"/>
                <a:gd name="T42" fmla="*/ 168 w 324"/>
                <a:gd name="T43" fmla="*/ 268 h 432"/>
                <a:gd name="T44" fmla="*/ 170 w 324"/>
                <a:gd name="T45" fmla="*/ 285 h 432"/>
                <a:gd name="T46" fmla="*/ 186 w 324"/>
                <a:gd name="T47" fmla="*/ 298 h 432"/>
                <a:gd name="T48" fmla="*/ 193 w 324"/>
                <a:gd name="T49" fmla="*/ 311 h 432"/>
                <a:gd name="T50" fmla="*/ 200 w 324"/>
                <a:gd name="T51" fmla="*/ 322 h 432"/>
                <a:gd name="T52" fmla="*/ 224 w 324"/>
                <a:gd name="T53" fmla="*/ 337 h 432"/>
                <a:gd name="T54" fmla="*/ 232 w 324"/>
                <a:gd name="T55" fmla="*/ 370 h 432"/>
                <a:gd name="T56" fmla="*/ 237 w 324"/>
                <a:gd name="T57" fmla="*/ 385 h 432"/>
                <a:gd name="T58" fmla="*/ 248 w 324"/>
                <a:gd name="T59" fmla="*/ 402 h 432"/>
                <a:gd name="T60" fmla="*/ 264 w 324"/>
                <a:gd name="T61" fmla="*/ 417 h 432"/>
                <a:gd name="T62" fmla="*/ 274 w 324"/>
                <a:gd name="T63" fmla="*/ 425 h 432"/>
                <a:gd name="T64" fmla="*/ 295 w 324"/>
                <a:gd name="T65" fmla="*/ 431 h 432"/>
                <a:gd name="T66" fmla="*/ 309 w 324"/>
                <a:gd name="T67" fmla="*/ 404 h 432"/>
                <a:gd name="T68" fmla="*/ 296 w 324"/>
                <a:gd name="T69" fmla="*/ 385 h 432"/>
                <a:gd name="T70" fmla="*/ 313 w 324"/>
                <a:gd name="T71" fmla="*/ 371 h 432"/>
                <a:gd name="T72" fmla="*/ 307 w 324"/>
                <a:gd name="T73" fmla="*/ 356 h 432"/>
                <a:gd name="T74" fmla="*/ 316 w 324"/>
                <a:gd name="T75" fmla="*/ 344 h 432"/>
                <a:gd name="T76" fmla="*/ 315 w 324"/>
                <a:gd name="T77" fmla="*/ 330 h 432"/>
                <a:gd name="T78" fmla="*/ 309 w 324"/>
                <a:gd name="T79" fmla="*/ 310 h 432"/>
                <a:gd name="T80" fmla="*/ 315 w 324"/>
                <a:gd name="T81" fmla="*/ 281 h 432"/>
                <a:gd name="T82" fmla="*/ 304 w 324"/>
                <a:gd name="T83" fmla="*/ 261 h 432"/>
                <a:gd name="T84" fmla="*/ 293 w 324"/>
                <a:gd name="T85" fmla="*/ 249 h 432"/>
                <a:gd name="T86" fmla="*/ 287 w 324"/>
                <a:gd name="T87" fmla="*/ 220 h 432"/>
                <a:gd name="T88" fmla="*/ 292 w 324"/>
                <a:gd name="T89" fmla="*/ 187 h 432"/>
                <a:gd name="T90" fmla="*/ 278 w 324"/>
                <a:gd name="T91" fmla="*/ 163 h 432"/>
                <a:gd name="T92" fmla="*/ 260 w 324"/>
                <a:gd name="T93" fmla="*/ 144 h 432"/>
                <a:gd name="T94" fmla="*/ 285 w 324"/>
                <a:gd name="T95" fmla="*/ 125 h 432"/>
                <a:gd name="T96" fmla="*/ 265 w 324"/>
                <a:gd name="T97" fmla="*/ 103 h 432"/>
                <a:gd name="T98" fmla="*/ 259 w 324"/>
                <a:gd name="T99" fmla="*/ 81 h 432"/>
                <a:gd name="T100" fmla="*/ 239 w 324"/>
                <a:gd name="T101" fmla="*/ 62 h 432"/>
                <a:gd name="T102" fmla="*/ 211 w 324"/>
                <a:gd name="T103" fmla="*/ 50 h 432"/>
                <a:gd name="T104" fmla="*/ 181 w 324"/>
                <a:gd name="T105" fmla="*/ 55 h 432"/>
                <a:gd name="T106" fmla="*/ 153 w 324"/>
                <a:gd name="T107" fmla="*/ 35 h 432"/>
                <a:gd name="T108" fmla="*/ 131 w 324"/>
                <a:gd name="T109" fmla="*/ 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" h="432">
                  <a:moveTo>
                    <a:pt x="115" y="0"/>
                  </a:moveTo>
                  <a:lnTo>
                    <a:pt x="113" y="4"/>
                  </a:lnTo>
                  <a:lnTo>
                    <a:pt x="112" y="10"/>
                  </a:lnTo>
                  <a:lnTo>
                    <a:pt x="108" y="16"/>
                  </a:lnTo>
                  <a:lnTo>
                    <a:pt x="100" y="22"/>
                  </a:lnTo>
                  <a:lnTo>
                    <a:pt x="70" y="31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37" y="30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3" y="34"/>
                  </a:lnTo>
                  <a:lnTo>
                    <a:pt x="9" y="39"/>
                  </a:lnTo>
                  <a:lnTo>
                    <a:pt x="25" y="50"/>
                  </a:lnTo>
                  <a:lnTo>
                    <a:pt x="26" y="54"/>
                  </a:lnTo>
                  <a:lnTo>
                    <a:pt x="28" y="63"/>
                  </a:lnTo>
                  <a:lnTo>
                    <a:pt x="29" y="66"/>
                  </a:lnTo>
                  <a:lnTo>
                    <a:pt x="31" y="69"/>
                  </a:lnTo>
                  <a:lnTo>
                    <a:pt x="37" y="75"/>
                  </a:lnTo>
                  <a:lnTo>
                    <a:pt x="42" y="78"/>
                  </a:lnTo>
                  <a:lnTo>
                    <a:pt x="45" y="80"/>
                  </a:lnTo>
                  <a:lnTo>
                    <a:pt x="51" y="86"/>
                  </a:lnTo>
                  <a:lnTo>
                    <a:pt x="53" y="87"/>
                  </a:lnTo>
                  <a:lnTo>
                    <a:pt x="60" y="90"/>
                  </a:lnTo>
                  <a:lnTo>
                    <a:pt x="63" y="91"/>
                  </a:lnTo>
                  <a:lnTo>
                    <a:pt x="71" y="93"/>
                  </a:lnTo>
                  <a:lnTo>
                    <a:pt x="81" y="102"/>
                  </a:lnTo>
                  <a:lnTo>
                    <a:pt x="87" y="105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98" y="109"/>
                  </a:lnTo>
                  <a:lnTo>
                    <a:pt x="106" y="112"/>
                  </a:lnTo>
                  <a:lnTo>
                    <a:pt x="109" y="114"/>
                  </a:lnTo>
                  <a:lnTo>
                    <a:pt x="114" y="115"/>
                  </a:lnTo>
                  <a:lnTo>
                    <a:pt x="116" y="118"/>
                  </a:lnTo>
                  <a:lnTo>
                    <a:pt x="117" y="120"/>
                  </a:lnTo>
                  <a:lnTo>
                    <a:pt x="118" y="124"/>
                  </a:lnTo>
                  <a:lnTo>
                    <a:pt x="119" y="128"/>
                  </a:lnTo>
                  <a:lnTo>
                    <a:pt x="119" y="134"/>
                  </a:lnTo>
                  <a:lnTo>
                    <a:pt x="116" y="138"/>
                  </a:lnTo>
                  <a:lnTo>
                    <a:pt x="113" y="139"/>
                  </a:lnTo>
                  <a:lnTo>
                    <a:pt x="110" y="140"/>
                  </a:lnTo>
                  <a:lnTo>
                    <a:pt x="105" y="141"/>
                  </a:lnTo>
                  <a:lnTo>
                    <a:pt x="100" y="144"/>
                  </a:lnTo>
                  <a:lnTo>
                    <a:pt x="95" y="145"/>
                  </a:lnTo>
                  <a:lnTo>
                    <a:pt x="92" y="149"/>
                  </a:lnTo>
                  <a:lnTo>
                    <a:pt x="91" y="151"/>
                  </a:lnTo>
                  <a:lnTo>
                    <a:pt x="92" y="157"/>
                  </a:lnTo>
                  <a:lnTo>
                    <a:pt x="91" y="160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6" y="171"/>
                  </a:lnTo>
                  <a:lnTo>
                    <a:pt x="97" y="174"/>
                  </a:lnTo>
                  <a:lnTo>
                    <a:pt x="99" y="177"/>
                  </a:lnTo>
                  <a:lnTo>
                    <a:pt x="104" y="181"/>
                  </a:lnTo>
                  <a:lnTo>
                    <a:pt x="109" y="184"/>
                  </a:lnTo>
                  <a:lnTo>
                    <a:pt x="112" y="185"/>
                  </a:lnTo>
                  <a:lnTo>
                    <a:pt x="115" y="185"/>
                  </a:lnTo>
                  <a:lnTo>
                    <a:pt x="119" y="186"/>
                  </a:lnTo>
                  <a:lnTo>
                    <a:pt x="119" y="191"/>
                  </a:lnTo>
                  <a:lnTo>
                    <a:pt x="119" y="195"/>
                  </a:lnTo>
                  <a:lnTo>
                    <a:pt x="120" y="198"/>
                  </a:lnTo>
                  <a:lnTo>
                    <a:pt x="123" y="201"/>
                  </a:lnTo>
                  <a:lnTo>
                    <a:pt x="123" y="206"/>
                  </a:lnTo>
                  <a:lnTo>
                    <a:pt x="127" y="215"/>
                  </a:lnTo>
                  <a:lnTo>
                    <a:pt x="130" y="217"/>
                  </a:lnTo>
                  <a:lnTo>
                    <a:pt x="133" y="220"/>
                  </a:lnTo>
                  <a:lnTo>
                    <a:pt x="136" y="223"/>
                  </a:lnTo>
                  <a:lnTo>
                    <a:pt x="139" y="226"/>
                  </a:lnTo>
                  <a:lnTo>
                    <a:pt x="141" y="229"/>
                  </a:lnTo>
                  <a:lnTo>
                    <a:pt x="148" y="242"/>
                  </a:lnTo>
                  <a:lnTo>
                    <a:pt x="152" y="241"/>
                  </a:lnTo>
                  <a:lnTo>
                    <a:pt x="156" y="245"/>
                  </a:lnTo>
                  <a:lnTo>
                    <a:pt x="156" y="248"/>
                  </a:lnTo>
                  <a:lnTo>
                    <a:pt x="158" y="251"/>
                  </a:lnTo>
                  <a:lnTo>
                    <a:pt x="160" y="254"/>
                  </a:lnTo>
                  <a:lnTo>
                    <a:pt x="161" y="258"/>
                  </a:lnTo>
                  <a:lnTo>
                    <a:pt x="162" y="260"/>
                  </a:lnTo>
                  <a:lnTo>
                    <a:pt x="166" y="263"/>
                  </a:lnTo>
                  <a:lnTo>
                    <a:pt x="169" y="264"/>
                  </a:lnTo>
                  <a:lnTo>
                    <a:pt x="168" y="268"/>
                  </a:lnTo>
                  <a:lnTo>
                    <a:pt x="174" y="271"/>
                  </a:lnTo>
                  <a:lnTo>
                    <a:pt x="171" y="277"/>
                  </a:lnTo>
                  <a:lnTo>
                    <a:pt x="170" y="280"/>
                  </a:lnTo>
                  <a:lnTo>
                    <a:pt x="170" y="285"/>
                  </a:lnTo>
                  <a:lnTo>
                    <a:pt x="175" y="293"/>
                  </a:lnTo>
                  <a:lnTo>
                    <a:pt x="179" y="295"/>
                  </a:lnTo>
                  <a:lnTo>
                    <a:pt x="183" y="295"/>
                  </a:lnTo>
                  <a:lnTo>
                    <a:pt x="186" y="298"/>
                  </a:lnTo>
                  <a:lnTo>
                    <a:pt x="186" y="301"/>
                  </a:lnTo>
                  <a:lnTo>
                    <a:pt x="185" y="306"/>
                  </a:lnTo>
                  <a:lnTo>
                    <a:pt x="187" y="310"/>
                  </a:lnTo>
                  <a:lnTo>
                    <a:pt x="193" y="311"/>
                  </a:lnTo>
                  <a:lnTo>
                    <a:pt x="195" y="313"/>
                  </a:lnTo>
                  <a:lnTo>
                    <a:pt x="196" y="316"/>
                  </a:lnTo>
                  <a:lnTo>
                    <a:pt x="198" y="319"/>
                  </a:lnTo>
                  <a:lnTo>
                    <a:pt x="200" y="322"/>
                  </a:lnTo>
                  <a:lnTo>
                    <a:pt x="205" y="322"/>
                  </a:lnTo>
                  <a:lnTo>
                    <a:pt x="208" y="326"/>
                  </a:lnTo>
                  <a:lnTo>
                    <a:pt x="214" y="331"/>
                  </a:lnTo>
                  <a:lnTo>
                    <a:pt x="224" y="337"/>
                  </a:lnTo>
                  <a:lnTo>
                    <a:pt x="230" y="337"/>
                  </a:lnTo>
                  <a:lnTo>
                    <a:pt x="234" y="352"/>
                  </a:lnTo>
                  <a:lnTo>
                    <a:pt x="236" y="363"/>
                  </a:lnTo>
                  <a:lnTo>
                    <a:pt x="232" y="370"/>
                  </a:lnTo>
                  <a:lnTo>
                    <a:pt x="232" y="374"/>
                  </a:lnTo>
                  <a:lnTo>
                    <a:pt x="232" y="378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9" y="393"/>
                  </a:lnTo>
                  <a:lnTo>
                    <a:pt x="243" y="398"/>
                  </a:lnTo>
                  <a:lnTo>
                    <a:pt x="247" y="400"/>
                  </a:lnTo>
                  <a:lnTo>
                    <a:pt x="248" y="402"/>
                  </a:lnTo>
                  <a:lnTo>
                    <a:pt x="251" y="405"/>
                  </a:lnTo>
                  <a:lnTo>
                    <a:pt x="254" y="408"/>
                  </a:lnTo>
                  <a:lnTo>
                    <a:pt x="256" y="410"/>
                  </a:lnTo>
                  <a:lnTo>
                    <a:pt x="264" y="417"/>
                  </a:lnTo>
                  <a:lnTo>
                    <a:pt x="268" y="419"/>
                  </a:lnTo>
                  <a:lnTo>
                    <a:pt x="272" y="420"/>
                  </a:lnTo>
                  <a:lnTo>
                    <a:pt x="276" y="422"/>
                  </a:lnTo>
                  <a:lnTo>
                    <a:pt x="274" y="425"/>
                  </a:lnTo>
                  <a:lnTo>
                    <a:pt x="283" y="431"/>
                  </a:lnTo>
                  <a:lnTo>
                    <a:pt x="286" y="432"/>
                  </a:lnTo>
                  <a:lnTo>
                    <a:pt x="290" y="432"/>
                  </a:lnTo>
                  <a:lnTo>
                    <a:pt x="295" y="431"/>
                  </a:lnTo>
                  <a:lnTo>
                    <a:pt x="298" y="429"/>
                  </a:lnTo>
                  <a:lnTo>
                    <a:pt x="313" y="427"/>
                  </a:lnTo>
                  <a:lnTo>
                    <a:pt x="309" y="411"/>
                  </a:lnTo>
                  <a:lnTo>
                    <a:pt x="309" y="404"/>
                  </a:lnTo>
                  <a:lnTo>
                    <a:pt x="308" y="398"/>
                  </a:lnTo>
                  <a:lnTo>
                    <a:pt x="304" y="395"/>
                  </a:lnTo>
                  <a:lnTo>
                    <a:pt x="299" y="393"/>
                  </a:lnTo>
                  <a:lnTo>
                    <a:pt x="296" y="385"/>
                  </a:lnTo>
                  <a:lnTo>
                    <a:pt x="294" y="381"/>
                  </a:lnTo>
                  <a:lnTo>
                    <a:pt x="294" y="377"/>
                  </a:lnTo>
                  <a:lnTo>
                    <a:pt x="296" y="374"/>
                  </a:lnTo>
                  <a:lnTo>
                    <a:pt x="313" y="371"/>
                  </a:lnTo>
                  <a:lnTo>
                    <a:pt x="316" y="367"/>
                  </a:lnTo>
                  <a:lnTo>
                    <a:pt x="308" y="365"/>
                  </a:lnTo>
                  <a:lnTo>
                    <a:pt x="307" y="360"/>
                  </a:lnTo>
                  <a:lnTo>
                    <a:pt x="307" y="356"/>
                  </a:lnTo>
                  <a:lnTo>
                    <a:pt x="306" y="353"/>
                  </a:lnTo>
                  <a:lnTo>
                    <a:pt x="305" y="348"/>
                  </a:lnTo>
                  <a:lnTo>
                    <a:pt x="313" y="343"/>
                  </a:lnTo>
                  <a:lnTo>
                    <a:pt x="316" y="344"/>
                  </a:lnTo>
                  <a:lnTo>
                    <a:pt x="319" y="341"/>
                  </a:lnTo>
                  <a:lnTo>
                    <a:pt x="319" y="335"/>
                  </a:lnTo>
                  <a:lnTo>
                    <a:pt x="317" y="332"/>
                  </a:lnTo>
                  <a:lnTo>
                    <a:pt x="315" y="330"/>
                  </a:lnTo>
                  <a:lnTo>
                    <a:pt x="320" y="328"/>
                  </a:lnTo>
                  <a:lnTo>
                    <a:pt x="324" y="327"/>
                  </a:lnTo>
                  <a:lnTo>
                    <a:pt x="322" y="315"/>
                  </a:lnTo>
                  <a:lnTo>
                    <a:pt x="309" y="310"/>
                  </a:lnTo>
                  <a:lnTo>
                    <a:pt x="309" y="305"/>
                  </a:lnTo>
                  <a:lnTo>
                    <a:pt x="308" y="300"/>
                  </a:lnTo>
                  <a:lnTo>
                    <a:pt x="309" y="297"/>
                  </a:lnTo>
                  <a:lnTo>
                    <a:pt x="315" y="281"/>
                  </a:lnTo>
                  <a:lnTo>
                    <a:pt x="314" y="276"/>
                  </a:lnTo>
                  <a:lnTo>
                    <a:pt x="312" y="274"/>
                  </a:lnTo>
                  <a:lnTo>
                    <a:pt x="311" y="263"/>
                  </a:lnTo>
                  <a:lnTo>
                    <a:pt x="304" y="261"/>
                  </a:lnTo>
                  <a:lnTo>
                    <a:pt x="299" y="263"/>
                  </a:lnTo>
                  <a:lnTo>
                    <a:pt x="286" y="260"/>
                  </a:lnTo>
                  <a:lnTo>
                    <a:pt x="285" y="256"/>
                  </a:lnTo>
                  <a:lnTo>
                    <a:pt x="293" y="249"/>
                  </a:lnTo>
                  <a:lnTo>
                    <a:pt x="293" y="243"/>
                  </a:lnTo>
                  <a:lnTo>
                    <a:pt x="292" y="226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9" y="216"/>
                  </a:lnTo>
                  <a:lnTo>
                    <a:pt x="290" y="207"/>
                  </a:lnTo>
                  <a:lnTo>
                    <a:pt x="286" y="198"/>
                  </a:lnTo>
                  <a:lnTo>
                    <a:pt x="292" y="187"/>
                  </a:lnTo>
                  <a:lnTo>
                    <a:pt x="294" y="179"/>
                  </a:lnTo>
                  <a:lnTo>
                    <a:pt x="294" y="174"/>
                  </a:lnTo>
                  <a:lnTo>
                    <a:pt x="281" y="166"/>
                  </a:lnTo>
                  <a:lnTo>
                    <a:pt x="278" y="163"/>
                  </a:lnTo>
                  <a:lnTo>
                    <a:pt x="276" y="165"/>
                  </a:lnTo>
                  <a:lnTo>
                    <a:pt x="260" y="151"/>
                  </a:lnTo>
                  <a:lnTo>
                    <a:pt x="258" y="147"/>
                  </a:lnTo>
                  <a:lnTo>
                    <a:pt x="260" y="144"/>
                  </a:lnTo>
                  <a:lnTo>
                    <a:pt x="263" y="142"/>
                  </a:lnTo>
                  <a:lnTo>
                    <a:pt x="268" y="137"/>
                  </a:lnTo>
                  <a:lnTo>
                    <a:pt x="286" y="133"/>
                  </a:lnTo>
                  <a:lnTo>
                    <a:pt x="285" y="125"/>
                  </a:lnTo>
                  <a:lnTo>
                    <a:pt x="285" y="110"/>
                  </a:lnTo>
                  <a:lnTo>
                    <a:pt x="284" y="108"/>
                  </a:lnTo>
                  <a:lnTo>
                    <a:pt x="280" y="106"/>
                  </a:lnTo>
                  <a:lnTo>
                    <a:pt x="265" y="103"/>
                  </a:lnTo>
                  <a:lnTo>
                    <a:pt x="269" y="97"/>
                  </a:lnTo>
                  <a:lnTo>
                    <a:pt x="265" y="90"/>
                  </a:lnTo>
                  <a:lnTo>
                    <a:pt x="261" y="84"/>
                  </a:lnTo>
                  <a:lnTo>
                    <a:pt x="259" y="81"/>
                  </a:lnTo>
                  <a:lnTo>
                    <a:pt x="260" y="67"/>
                  </a:lnTo>
                  <a:lnTo>
                    <a:pt x="246" y="64"/>
                  </a:lnTo>
                  <a:lnTo>
                    <a:pt x="244" y="64"/>
                  </a:lnTo>
                  <a:lnTo>
                    <a:pt x="239" y="62"/>
                  </a:lnTo>
                  <a:lnTo>
                    <a:pt x="236" y="60"/>
                  </a:lnTo>
                  <a:lnTo>
                    <a:pt x="233" y="59"/>
                  </a:lnTo>
                  <a:lnTo>
                    <a:pt x="229" y="58"/>
                  </a:lnTo>
                  <a:lnTo>
                    <a:pt x="211" y="50"/>
                  </a:lnTo>
                  <a:lnTo>
                    <a:pt x="206" y="47"/>
                  </a:lnTo>
                  <a:lnTo>
                    <a:pt x="203" y="51"/>
                  </a:lnTo>
                  <a:lnTo>
                    <a:pt x="190" y="56"/>
                  </a:lnTo>
                  <a:lnTo>
                    <a:pt x="181" y="55"/>
                  </a:lnTo>
                  <a:lnTo>
                    <a:pt x="176" y="58"/>
                  </a:lnTo>
                  <a:lnTo>
                    <a:pt x="171" y="51"/>
                  </a:lnTo>
                  <a:lnTo>
                    <a:pt x="169" y="4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6"/>
                  </a:lnTo>
                  <a:lnTo>
                    <a:pt x="131" y="11"/>
                  </a:lnTo>
                  <a:lnTo>
                    <a:pt x="131" y="8"/>
                  </a:lnTo>
                  <a:lnTo>
                    <a:pt x="120" y="0"/>
                  </a:ln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Cataño">
              <a:extLst>
                <a:ext uri="{FF2B5EF4-FFF2-40B4-BE49-F238E27FC236}">
                  <a16:creationId xmlns:a16="http://schemas.microsoft.com/office/drawing/2014/main" id="{CE0847A8-6CA5-7408-105F-A67B1F5AD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450" y="265892"/>
              <a:ext cx="286681" cy="205362"/>
            </a:xfrm>
            <a:custGeom>
              <a:avLst/>
              <a:gdLst>
                <a:gd name="T0" fmla="*/ 65 w 136"/>
                <a:gd name="T1" fmla="*/ 92 h 95"/>
                <a:gd name="T2" fmla="*/ 59 w 136"/>
                <a:gd name="T3" fmla="*/ 92 h 95"/>
                <a:gd name="T4" fmla="*/ 51 w 136"/>
                <a:gd name="T5" fmla="*/ 91 h 95"/>
                <a:gd name="T6" fmla="*/ 49 w 136"/>
                <a:gd name="T7" fmla="*/ 92 h 95"/>
                <a:gd name="T8" fmla="*/ 42 w 136"/>
                <a:gd name="T9" fmla="*/ 92 h 95"/>
                <a:gd name="T10" fmla="*/ 38 w 136"/>
                <a:gd name="T11" fmla="*/ 95 h 95"/>
                <a:gd name="T12" fmla="*/ 33 w 136"/>
                <a:gd name="T13" fmla="*/ 94 h 95"/>
                <a:gd name="T14" fmla="*/ 26 w 136"/>
                <a:gd name="T15" fmla="*/ 95 h 95"/>
                <a:gd name="T16" fmla="*/ 23 w 136"/>
                <a:gd name="T17" fmla="*/ 85 h 95"/>
                <a:gd name="T18" fmla="*/ 18 w 136"/>
                <a:gd name="T19" fmla="*/ 82 h 95"/>
                <a:gd name="T20" fmla="*/ 12 w 136"/>
                <a:gd name="T21" fmla="*/ 78 h 95"/>
                <a:gd name="T22" fmla="*/ 5 w 136"/>
                <a:gd name="T23" fmla="*/ 74 h 95"/>
                <a:gd name="T24" fmla="*/ 0 w 136"/>
                <a:gd name="T25" fmla="*/ 70 h 95"/>
                <a:gd name="T26" fmla="*/ 0 w 136"/>
                <a:gd name="T27" fmla="*/ 63 h 95"/>
                <a:gd name="T28" fmla="*/ 5 w 136"/>
                <a:gd name="T29" fmla="*/ 63 h 95"/>
                <a:gd name="T30" fmla="*/ 11 w 136"/>
                <a:gd name="T31" fmla="*/ 58 h 95"/>
                <a:gd name="T32" fmla="*/ 13 w 136"/>
                <a:gd name="T33" fmla="*/ 50 h 95"/>
                <a:gd name="T34" fmla="*/ 15 w 136"/>
                <a:gd name="T35" fmla="*/ 39 h 95"/>
                <a:gd name="T36" fmla="*/ 19 w 136"/>
                <a:gd name="T37" fmla="*/ 32 h 95"/>
                <a:gd name="T38" fmla="*/ 25 w 136"/>
                <a:gd name="T39" fmla="*/ 29 h 95"/>
                <a:gd name="T40" fmla="*/ 23 w 136"/>
                <a:gd name="T41" fmla="*/ 35 h 95"/>
                <a:gd name="T42" fmla="*/ 25 w 136"/>
                <a:gd name="T43" fmla="*/ 39 h 95"/>
                <a:gd name="T44" fmla="*/ 35 w 136"/>
                <a:gd name="T45" fmla="*/ 38 h 95"/>
                <a:gd name="T46" fmla="*/ 52 w 136"/>
                <a:gd name="T47" fmla="*/ 20 h 95"/>
                <a:gd name="T48" fmla="*/ 70 w 136"/>
                <a:gd name="T49" fmla="*/ 0 h 95"/>
                <a:gd name="T50" fmla="*/ 91 w 136"/>
                <a:gd name="T51" fmla="*/ 21 h 95"/>
                <a:gd name="T52" fmla="*/ 81 w 136"/>
                <a:gd name="T53" fmla="*/ 18 h 95"/>
                <a:gd name="T54" fmla="*/ 72 w 136"/>
                <a:gd name="T55" fmla="*/ 21 h 95"/>
                <a:gd name="T56" fmla="*/ 107 w 136"/>
                <a:gd name="T57" fmla="*/ 48 h 95"/>
                <a:gd name="T58" fmla="*/ 130 w 136"/>
                <a:gd name="T59" fmla="*/ 41 h 95"/>
                <a:gd name="T60" fmla="*/ 136 w 136"/>
                <a:gd name="T61" fmla="*/ 44 h 95"/>
                <a:gd name="T62" fmla="*/ 125 w 136"/>
                <a:gd name="T63" fmla="*/ 48 h 95"/>
                <a:gd name="T64" fmla="*/ 133 w 136"/>
                <a:gd name="T65" fmla="*/ 47 h 95"/>
                <a:gd name="T66" fmla="*/ 130 w 136"/>
                <a:gd name="T67" fmla="*/ 51 h 95"/>
                <a:gd name="T68" fmla="*/ 125 w 136"/>
                <a:gd name="T69" fmla="*/ 52 h 95"/>
                <a:gd name="T70" fmla="*/ 120 w 136"/>
                <a:gd name="T71" fmla="*/ 56 h 95"/>
                <a:gd name="T72" fmla="*/ 114 w 136"/>
                <a:gd name="T73" fmla="*/ 62 h 95"/>
                <a:gd name="T74" fmla="*/ 109 w 136"/>
                <a:gd name="T75" fmla="*/ 66 h 95"/>
                <a:gd name="T76" fmla="*/ 89 w 136"/>
                <a:gd name="T77" fmla="*/ 86 h 95"/>
                <a:gd name="T78" fmla="*/ 79 w 136"/>
                <a:gd name="T79" fmla="*/ 93 h 95"/>
                <a:gd name="T80" fmla="*/ 68 w 136"/>
                <a:gd name="T81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95">
                  <a:moveTo>
                    <a:pt x="68" y="91"/>
                  </a:moveTo>
                  <a:lnTo>
                    <a:pt x="65" y="92"/>
                  </a:lnTo>
                  <a:lnTo>
                    <a:pt x="62" y="92"/>
                  </a:lnTo>
                  <a:lnTo>
                    <a:pt x="59" y="92"/>
                  </a:lnTo>
                  <a:lnTo>
                    <a:pt x="54" y="92"/>
                  </a:lnTo>
                  <a:lnTo>
                    <a:pt x="51" y="91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5" y="90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5" y="79"/>
                  </a:lnTo>
                  <a:lnTo>
                    <a:pt x="12" y="78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1" y="58"/>
                  </a:lnTo>
                  <a:lnTo>
                    <a:pt x="12" y="55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5" y="38"/>
                  </a:lnTo>
                  <a:lnTo>
                    <a:pt x="49" y="26"/>
                  </a:lnTo>
                  <a:lnTo>
                    <a:pt x="52" y="20"/>
                  </a:lnTo>
                  <a:lnTo>
                    <a:pt x="58" y="9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91" y="21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21"/>
                  </a:lnTo>
                  <a:lnTo>
                    <a:pt x="80" y="33"/>
                  </a:lnTo>
                  <a:lnTo>
                    <a:pt x="107" y="48"/>
                  </a:lnTo>
                  <a:lnTo>
                    <a:pt x="127" y="43"/>
                  </a:lnTo>
                  <a:lnTo>
                    <a:pt x="130" y="41"/>
                  </a:lnTo>
                  <a:lnTo>
                    <a:pt x="133" y="41"/>
                  </a:lnTo>
                  <a:lnTo>
                    <a:pt x="136" y="44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3" y="47"/>
                  </a:lnTo>
                  <a:lnTo>
                    <a:pt x="132" y="50"/>
                  </a:lnTo>
                  <a:lnTo>
                    <a:pt x="130" y="51"/>
                  </a:lnTo>
                  <a:lnTo>
                    <a:pt x="127" y="51"/>
                  </a:lnTo>
                  <a:lnTo>
                    <a:pt x="125" y="52"/>
                  </a:lnTo>
                  <a:lnTo>
                    <a:pt x="122" y="54"/>
                  </a:lnTo>
                  <a:lnTo>
                    <a:pt x="120" y="56"/>
                  </a:lnTo>
                  <a:lnTo>
                    <a:pt x="116" y="59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09" y="66"/>
                  </a:lnTo>
                  <a:lnTo>
                    <a:pt x="107" y="68"/>
                  </a:lnTo>
                  <a:lnTo>
                    <a:pt x="89" y="86"/>
                  </a:lnTo>
                  <a:lnTo>
                    <a:pt x="81" y="91"/>
                  </a:lnTo>
                  <a:lnTo>
                    <a:pt x="79" y="93"/>
                  </a:lnTo>
                  <a:lnTo>
                    <a:pt x="72" y="91"/>
                  </a:lnTo>
                  <a:lnTo>
                    <a:pt x="68" y="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Cayey">
              <a:extLst>
                <a:ext uri="{FF2B5EF4-FFF2-40B4-BE49-F238E27FC236}">
                  <a16:creationId xmlns:a16="http://schemas.microsoft.com/office/drawing/2014/main" id="{AFB2E4C4-5CB8-64AE-B188-D0C33A5E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524" y="1727211"/>
              <a:ext cx="847397" cy="657162"/>
            </a:xfrm>
            <a:custGeom>
              <a:avLst/>
              <a:gdLst>
                <a:gd name="T0" fmla="*/ 291 w 402"/>
                <a:gd name="T1" fmla="*/ 33 h 304"/>
                <a:gd name="T2" fmla="*/ 298 w 402"/>
                <a:gd name="T3" fmla="*/ 21 h 304"/>
                <a:gd name="T4" fmla="*/ 302 w 402"/>
                <a:gd name="T5" fmla="*/ 5 h 304"/>
                <a:gd name="T6" fmla="*/ 306 w 402"/>
                <a:gd name="T7" fmla="*/ 5 h 304"/>
                <a:gd name="T8" fmla="*/ 313 w 402"/>
                <a:gd name="T9" fmla="*/ 14 h 304"/>
                <a:gd name="T10" fmla="*/ 321 w 402"/>
                <a:gd name="T11" fmla="*/ 24 h 304"/>
                <a:gd name="T12" fmla="*/ 341 w 402"/>
                <a:gd name="T13" fmla="*/ 40 h 304"/>
                <a:gd name="T14" fmla="*/ 352 w 402"/>
                <a:gd name="T15" fmla="*/ 43 h 304"/>
                <a:gd name="T16" fmla="*/ 362 w 402"/>
                <a:gd name="T17" fmla="*/ 46 h 304"/>
                <a:gd name="T18" fmla="*/ 368 w 402"/>
                <a:gd name="T19" fmla="*/ 52 h 304"/>
                <a:gd name="T20" fmla="*/ 360 w 402"/>
                <a:gd name="T21" fmla="*/ 63 h 304"/>
                <a:gd name="T22" fmla="*/ 360 w 402"/>
                <a:gd name="T23" fmla="*/ 73 h 304"/>
                <a:gd name="T24" fmla="*/ 369 w 402"/>
                <a:gd name="T25" fmla="*/ 87 h 304"/>
                <a:gd name="T26" fmla="*/ 375 w 402"/>
                <a:gd name="T27" fmla="*/ 97 h 304"/>
                <a:gd name="T28" fmla="*/ 399 w 402"/>
                <a:gd name="T29" fmla="*/ 129 h 304"/>
                <a:gd name="T30" fmla="*/ 398 w 402"/>
                <a:gd name="T31" fmla="*/ 142 h 304"/>
                <a:gd name="T32" fmla="*/ 350 w 402"/>
                <a:gd name="T33" fmla="*/ 147 h 304"/>
                <a:gd name="T34" fmla="*/ 269 w 402"/>
                <a:gd name="T35" fmla="*/ 159 h 304"/>
                <a:gd name="T36" fmla="*/ 229 w 402"/>
                <a:gd name="T37" fmla="*/ 167 h 304"/>
                <a:gd name="T38" fmla="*/ 223 w 402"/>
                <a:gd name="T39" fmla="*/ 185 h 304"/>
                <a:gd name="T40" fmla="*/ 235 w 402"/>
                <a:gd name="T41" fmla="*/ 207 h 304"/>
                <a:gd name="T42" fmla="*/ 240 w 402"/>
                <a:gd name="T43" fmla="*/ 221 h 304"/>
                <a:gd name="T44" fmla="*/ 244 w 402"/>
                <a:gd name="T45" fmla="*/ 245 h 304"/>
                <a:gd name="T46" fmla="*/ 232 w 402"/>
                <a:gd name="T47" fmla="*/ 271 h 304"/>
                <a:gd name="T48" fmla="*/ 222 w 402"/>
                <a:gd name="T49" fmla="*/ 292 h 304"/>
                <a:gd name="T50" fmla="*/ 216 w 402"/>
                <a:gd name="T51" fmla="*/ 301 h 304"/>
                <a:gd name="T52" fmla="*/ 197 w 402"/>
                <a:gd name="T53" fmla="*/ 303 h 304"/>
                <a:gd name="T54" fmla="*/ 170 w 402"/>
                <a:gd name="T55" fmla="*/ 291 h 304"/>
                <a:gd name="T56" fmla="*/ 134 w 402"/>
                <a:gd name="T57" fmla="*/ 270 h 304"/>
                <a:gd name="T58" fmla="*/ 55 w 402"/>
                <a:gd name="T59" fmla="*/ 283 h 304"/>
                <a:gd name="T60" fmla="*/ 48 w 402"/>
                <a:gd name="T61" fmla="*/ 273 h 304"/>
                <a:gd name="T62" fmla="*/ 56 w 402"/>
                <a:gd name="T63" fmla="*/ 234 h 304"/>
                <a:gd name="T64" fmla="*/ 40 w 402"/>
                <a:gd name="T65" fmla="*/ 226 h 304"/>
                <a:gd name="T66" fmla="*/ 27 w 402"/>
                <a:gd name="T67" fmla="*/ 211 h 304"/>
                <a:gd name="T68" fmla="*/ 6 w 402"/>
                <a:gd name="T69" fmla="*/ 171 h 304"/>
                <a:gd name="T70" fmla="*/ 2 w 402"/>
                <a:gd name="T71" fmla="*/ 148 h 304"/>
                <a:gd name="T72" fmla="*/ 3 w 402"/>
                <a:gd name="T73" fmla="*/ 136 h 304"/>
                <a:gd name="T74" fmla="*/ 17 w 402"/>
                <a:gd name="T75" fmla="*/ 83 h 304"/>
                <a:gd name="T76" fmla="*/ 21 w 402"/>
                <a:gd name="T77" fmla="*/ 60 h 304"/>
                <a:gd name="T78" fmla="*/ 46 w 402"/>
                <a:gd name="T79" fmla="*/ 73 h 304"/>
                <a:gd name="T80" fmla="*/ 51 w 402"/>
                <a:gd name="T81" fmla="*/ 61 h 304"/>
                <a:gd name="T82" fmla="*/ 57 w 402"/>
                <a:gd name="T83" fmla="*/ 64 h 304"/>
                <a:gd name="T84" fmla="*/ 73 w 402"/>
                <a:gd name="T85" fmla="*/ 66 h 304"/>
                <a:gd name="T86" fmla="*/ 83 w 402"/>
                <a:gd name="T87" fmla="*/ 72 h 304"/>
                <a:gd name="T88" fmla="*/ 106 w 402"/>
                <a:gd name="T89" fmla="*/ 63 h 304"/>
                <a:gd name="T90" fmla="*/ 126 w 402"/>
                <a:gd name="T91" fmla="*/ 82 h 304"/>
                <a:gd name="T92" fmla="*/ 144 w 402"/>
                <a:gd name="T93" fmla="*/ 71 h 304"/>
                <a:gd name="T94" fmla="*/ 142 w 402"/>
                <a:gd name="T95" fmla="*/ 60 h 304"/>
                <a:gd name="T96" fmla="*/ 146 w 402"/>
                <a:gd name="T97" fmla="*/ 53 h 304"/>
                <a:gd name="T98" fmla="*/ 193 w 402"/>
                <a:gd name="T99" fmla="*/ 73 h 304"/>
                <a:gd name="T100" fmla="*/ 217 w 402"/>
                <a:gd name="T101" fmla="*/ 84 h 304"/>
                <a:gd name="T102" fmla="*/ 222 w 402"/>
                <a:gd name="T103" fmla="*/ 70 h 304"/>
                <a:gd name="T104" fmla="*/ 234 w 402"/>
                <a:gd name="T105" fmla="*/ 67 h 304"/>
                <a:gd name="T106" fmla="*/ 249 w 402"/>
                <a:gd name="T107" fmla="*/ 69 h 304"/>
                <a:gd name="T108" fmla="*/ 268 w 402"/>
                <a:gd name="T109" fmla="*/ 56 h 304"/>
                <a:gd name="T110" fmla="*/ 283 w 402"/>
                <a:gd name="T111" fmla="*/ 4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2" h="304">
                  <a:moveTo>
                    <a:pt x="287" y="38"/>
                  </a:moveTo>
                  <a:lnTo>
                    <a:pt x="291" y="37"/>
                  </a:lnTo>
                  <a:lnTo>
                    <a:pt x="291" y="33"/>
                  </a:lnTo>
                  <a:lnTo>
                    <a:pt x="294" y="26"/>
                  </a:lnTo>
                  <a:lnTo>
                    <a:pt x="296" y="24"/>
                  </a:lnTo>
                  <a:lnTo>
                    <a:pt x="298" y="21"/>
                  </a:lnTo>
                  <a:lnTo>
                    <a:pt x="299" y="16"/>
                  </a:lnTo>
                  <a:lnTo>
                    <a:pt x="301" y="13"/>
                  </a:lnTo>
                  <a:lnTo>
                    <a:pt x="302" y="5"/>
                  </a:lnTo>
                  <a:lnTo>
                    <a:pt x="301" y="0"/>
                  </a:lnTo>
                  <a:lnTo>
                    <a:pt x="304" y="3"/>
                  </a:lnTo>
                  <a:lnTo>
                    <a:pt x="306" y="5"/>
                  </a:lnTo>
                  <a:lnTo>
                    <a:pt x="310" y="8"/>
                  </a:lnTo>
                  <a:lnTo>
                    <a:pt x="311" y="11"/>
                  </a:lnTo>
                  <a:lnTo>
                    <a:pt x="313" y="14"/>
                  </a:lnTo>
                  <a:lnTo>
                    <a:pt x="313" y="17"/>
                  </a:lnTo>
                  <a:lnTo>
                    <a:pt x="316" y="18"/>
                  </a:lnTo>
                  <a:lnTo>
                    <a:pt x="321" y="24"/>
                  </a:lnTo>
                  <a:lnTo>
                    <a:pt x="330" y="32"/>
                  </a:lnTo>
                  <a:lnTo>
                    <a:pt x="335" y="38"/>
                  </a:lnTo>
                  <a:lnTo>
                    <a:pt x="341" y="40"/>
                  </a:lnTo>
                  <a:lnTo>
                    <a:pt x="345" y="41"/>
                  </a:lnTo>
                  <a:lnTo>
                    <a:pt x="349" y="43"/>
                  </a:lnTo>
                  <a:lnTo>
                    <a:pt x="352" y="43"/>
                  </a:lnTo>
                  <a:lnTo>
                    <a:pt x="356" y="44"/>
                  </a:lnTo>
                  <a:lnTo>
                    <a:pt x="358" y="45"/>
                  </a:lnTo>
                  <a:lnTo>
                    <a:pt x="362" y="46"/>
                  </a:lnTo>
                  <a:lnTo>
                    <a:pt x="366" y="47"/>
                  </a:lnTo>
                  <a:lnTo>
                    <a:pt x="369" y="49"/>
                  </a:lnTo>
                  <a:lnTo>
                    <a:pt x="368" y="52"/>
                  </a:lnTo>
                  <a:lnTo>
                    <a:pt x="365" y="55"/>
                  </a:lnTo>
                  <a:lnTo>
                    <a:pt x="363" y="59"/>
                  </a:lnTo>
                  <a:lnTo>
                    <a:pt x="360" y="63"/>
                  </a:lnTo>
                  <a:lnTo>
                    <a:pt x="361" y="65"/>
                  </a:lnTo>
                  <a:lnTo>
                    <a:pt x="361" y="70"/>
                  </a:lnTo>
                  <a:lnTo>
                    <a:pt x="360" y="73"/>
                  </a:lnTo>
                  <a:lnTo>
                    <a:pt x="362" y="77"/>
                  </a:lnTo>
                  <a:lnTo>
                    <a:pt x="364" y="81"/>
                  </a:lnTo>
                  <a:lnTo>
                    <a:pt x="369" y="87"/>
                  </a:lnTo>
                  <a:lnTo>
                    <a:pt x="371" y="90"/>
                  </a:lnTo>
                  <a:lnTo>
                    <a:pt x="372" y="93"/>
                  </a:lnTo>
                  <a:lnTo>
                    <a:pt x="375" y="97"/>
                  </a:lnTo>
                  <a:lnTo>
                    <a:pt x="378" y="102"/>
                  </a:lnTo>
                  <a:lnTo>
                    <a:pt x="382" y="116"/>
                  </a:lnTo>
                  <a:lnTo>
                    <a:pt x="399" y="129"/>
                  </a:lnTo>
                  <a:lnTo>
                    <a:pt x="402" y="136"/>
                  </a:lnTo>
                  <a:lnTo>
                    <a:pt x="398" y="137"/>
                  </a:lnTo>
                  <a:lnTo>
                    <a:pt x="398" y="142"/>
                  </a:lnTo>
                  <a:lnTo>
                    <a:pt x="375" y="152"/>
                  </a:lnTo>
                  <a:lnTo>
                    <a:pt x="359" y="155"/>
                  </a:lnTo>
                  <a:lnTo>
                    <a:pt x="350" y="147"/>
                  </a:lnTo>
                  <a:lnTo>
                    <a:pt x="333" y="150"/>
                  </a:lnTo>
                  <a:lnTo>
                    <a:pt x="300" y="148"/>
                  </a:lnTo>
                  <a:lnTo>
                    <a:pt x="269" y="159"/>
                  </a:lnTo>
                  <a:lnTo>
                    <a:pt x="236" y="171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5" y="176"/>
                  </a:lnTo>
                  <a:lnTo>
                    <a:pt x="225" y="180"/>
                  </a:lnTo>
                  <a:lnTo>
                    <a:pt x="223" y="185"/>
                  </a:lnTo>
                  <a:lnTo>
                    <a:pt x="225" y="188"/>
                  </a:lnTo>
                  <a:lnTo>
                    <a:pt x="226" y="191"/>
                  </a:lnTo>
                  <a:lnTo>
                    <a:pt x="235" y="207"/>
                  </a:lnTo>
                  <a:lnTo>
                    <a:pt x="234" y="210"/>
                  </a:lnTo>
                  <a:lnTo>
                    <a:pt x="231" y="211"/>
                  </a:lnTo>
                  <a:lnTo>
                    <a:pt x="240" y="221"/>
                  </a:lnTo>
                  <a:lnTo>
                    <a:pt x="239" y="226"/>
                  </a:lnTo>
                  <a:lnTo>
                    <a:pt x="242" y="229"/>
                  </a:lnTo>
                  <a:lnTo>
                    <a:pt x="244" y="245"/>
                  </a:lnTo>
                  <a:lnTo>
                    <a:pt x="238" y="250"/>
                  </a:lnTo>
                  <a:lnTo>
                    <a:pt x="234" y="267"/>
                  </a:lnTo>
                  <a:lnTo>
                    <a:pt x="232" y="271"/>
                  </a:lnTo>
                  <a:lnTo>
                    <a:pt x="230" y="275"/>
                  </a:lnTo>
                  <a:lnTo>
                    <a:pt x="226" y="278"/>
                  </a:lnTo>
                  <a:lnTo>
                    <a:pt x="222" y="292"/>
                  </a:lnTo>
                  <a:lnTo>
                    <a:pt x="224" y="297"/>
                  </a:lnTo>
                  <a:lnTo>
                    <a:pt x="219" y="300"/>
                  </a:lnTo>
                  <a:lnTo>
                    <a:pt x="216" y="301"/>
                  </a:lnTo>
                  <a:lnTo>
                    <a:pt x="212" y="301"/>
                  </a:lnTo>
                  <a:lnTo>
                    <a:pt x="206" y="304"/>
                  </a:lnTo>
                  <a:lnTo>
                    <a:pt x="197" y="303"/>
                  </a:lnTo>
                  <a:lnTo>
                    <a:pt x="192" y="302"/>
                  </a:lnTo>
                  <a:lnTo>
                    <a:pt x="178" y="292"/>
                  </a:lnTo>
                  <a:lnTo>
                    <a:pt x="170" y="291"/>
                  </a:lnTo>
                  <a:lnTo>
                    <a:pt x="159" y="285"/>
                  </a:lnTo>
                  <a:lnTo>
                    <a:pt x="138" y="274"/>
                  </a:lnTo>
                  <a:lnTo>
                    <a:pt x="134" y="270"/>
                  </a:lnTo>
                  <a:lnTo>
                    <a:pt x="86" y="274"/>
                  </a:lnTo>
                  <a:lnTo>
                    <a:pt x="63" y="279"/>
                  </a:lnTo>
                  <a:lnTo>
                    <a:pt x="55" y="283"/>
                  </a:lnTo>
                  <a:lnTo>
                    <a:pt x="53" y="279"/>
                  </a:lnTo>
                  <a:lnTo>
                    <a:pt x="50" y="275"/>
                  </a:lnTo>
                  <a:lnTo>
                    <a:pt x="48" y="273"/>
                  </a:lnTo>
                  <a:lnTo>
                    <a:pt x="50" y="263"/>
                  </a:lnTo>
                  <a:lnTo>
                    <a:pt x="57" y="240"/>
                  </a:lnTo>
                  <a:lnTo>
                    <a:pt x="56" y="234"/>
                  </a:lnTo>
                  <a:lnTo>
                    <a:pt x="48" y="233"/>
                  </a:lnTo>
                  <a:lnTo>
                    <a:pt x="41" y="229"/>
                  </a:lnTo>
                  <a:lnTo>
                    <a:pt x="40" y="226"/>
                  </a:lnTo>
                  <a:lnTo>
                    <a:pt x="34" y="220"/>
                  </a:lnTo>
                  <a:lnTo>
                    <a:pt x="33" y="218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21" y="184"/>
                  </a:lnTo>
                  <a:lnTo>
                    <a:pt x="6" y="171"/>
                  </a:lnTo>
                  <a:lnTo>
                    <a:pt x="3" y="170"/>
                  </a:lnTo>
                  <a:lnTo>
                    <a:pt x="3" y="163"/>
                  </a:lnTo>
                  <a:lnTo>
                    <a:pt x="2" y="148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3" y="136"/>
                  </a:lnTo>
                  <a:lnTo>
                    <a:pt x="14" y="106"/>
                  </a:lnTo>
                  <a:lnTo>
                    <a:pt x="12" y="87"/>
                  </a:lnTo>
                  <a:lnTo>
                    <a:pt x="17" y="83"/>
                  </a:lnTo>
                  <a:lnTo>
                    <a:pt x="21" y="74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36" y="67"/>
                  </a:lnTo>
                  <a:lnTo>
                    <a:pt x="38" y="69"/>
                  </a:lnTo>
                  <a:lnTo>
                    <a:pt x="46" y="73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6" y="51"/>
                  </a:lnTo>
                  <a:lnTo>
                    <a:pt x="60" y="58"/>
                  </a:lnTo>
                  <a:lnTo>
                    <a:pt x="57" y="64"/>
                  </a:lnTo>
                  <a:lnTo>
                    <a:pt x="57" y="68"/>
                  </a:lnTo>
                  <a:lnTo>
                    <a:pt x="69" y="73"/>
                  </a:lnTo>
                  <a:lnTo>
                    <a:pt x="73" y="66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3" y="72"/>
                  </a:lnTo>
                  <a:lnTo>
                    <a:pt x="94" y="73"/>
                  </a:lnTo>
                  <a:lnTo>
                    <a:pt x="103" y="58"/>
                  </a:lnTo>
                  <a:lnTo>
                    <a:pt x="106" y="63"/>
                  </a:lnTo>
                  <a:lnTo>
                    <a:pt x="117" y="81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30" y="82"/>
                  </a:lnTo>
                  <a:lnTo>
                    <a:pt x="138" y="78"/>
                  </a:lnTo>
                  <a:lnTo>
                    <a:pt x="144" y="71"/>
                  </a:lnTo>
                  <a:lnTo>
                    <a:pt x="146" y="68"/>
                  </a:lnTo>
                  <a:lnTo>
                    <a:pt x="144" y="64"/>
                  </a:lnTo>
                  <a:lnTo>
                    <a:pt x="142" y="60"/>
                  </a:lnTo>
                  <a:lnTo>
                    <a:pt x="141" y="57"/>
                  </a:lnTo>
                  <a:lnTo>
                    <a:pt x="143" y="55"/>
                  </a:lnTo>
                  <a:lnTo>
                    <a:pt x="146" y="53"/>
                  </a:lnTo>
                  <a:lnTo>
                    <a:pt x="153" y="52"/>
                  </a:lnTo>
                  <a:lnTo>
                    <a:pt x="174" y="64"/>
                  </a:lnTo>
                  <a:lnTo>
                    <a:pt x="193" y="73"/>
                  </a:lnTo>
                  <a:lnTo>
                    <a:pt x="199" y="73"/>
                  </a:lnTo>
                  <a:lnTo>
                    <a:pt x="202" y="80"/>
                  </a:lnTo>
                  <a:lnTo>
                    <a:pt x="217" y="84"/>
                  </a:lnTo>
                  <a:lnTo>
                    <a:pt x="217" y="79"/>
                  </a:lnTo>
                  <a:lnTo>
                    <a:pt x="218" y="76"/>
                  </a:lnTo>
                  <a:lnTo>
                    <a:pt x="222" y="70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4" y="67"/>
                  </a:lnTo>
                  <a:lnTo>
                    <a:pt x="237" y="65"/>
                  </a:lnTo>
                  <a:lnTo>
                    <a:pt x="247" y="71"/>
                  </a:lnTo>
                  <a:lnTo>
                    <a:pt x="249" y="69"/>
                  </a:lnTo>
                  <a:lnTo>
                    <a:pt x="254" y="68"/>
                  </a:lnTo>
                  <a:lnTo>
                    <a:pt x="264" y="58"/>
                  </a:lnTo>
                  <a:lnTo>
                    <a:pt x="268" y="56"/>
                  </a:lnTo>
                  <a:lnTo>
                    <a:pt x="272" y="47"/>
                  </a:lnTo>
                  <a:lnTo>
                    <a:pt x="278" y="43"/>
                  </a:lnTo>
                  <a:lnTo>
                    <a:pt x="283" y="42"/>
                  </a:lnTo>
                  <a:lnTo>
                    <a:pt x="285" y="37"/>
                  </a:lnTo>
                  <a:lnTo>
                    <a:pt x="287" y="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Ceiba">
              <a:extLst>
                <a:ext uri="{FF2B5EF4-FFF2-40B4-BE49-F238E27FC236}">
                  <a16:creationId xmlns:a16="http://schemas.microsoft.com/office/drawing/2014/main" id="{3DEBA2BF-0068-7F1D-FF2B-3433028E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40" y="1091666"/>
              <a:ext cx="857938" cy="484224"/>
            </a:xfrm>
            <a:custGeom>
              <a:avLst/>
              <a:gdLst>
                <a:gd name="T0" fmla="*/ 21 w 407"/>
                <a:gd name="T1" fmla="*/ 67 h 224"/>
                <a:gd name="T2" fmla="*/ 39 w 407"/>
                <a:gd name="T3" fmla="*/ 78 h 224"/>
                <a:gd name="T4" fmla="*/ 85 w 407"/>
                <a:gd name="T5" fmla="*/ 101 h 224"/>
                <a:gd name="T6" fmla="*/ 108 w 407"/>
                <a:gd name="T7" fmla="*/ 90 h 224"/>
                <a:gd name="T8" fmla="*/ 124 w 407"/>
                <a:gd name="T9" fmla="*/ 94 h 224"/>
                <a:gd name="T10" fmla="*/ 133 w 407"/>
                <a:gd name="T11" fmla="*/ 93 h 224"/>
                <a:gd name="T12" fmla="*/ 144 w 407"/>
                <a:gd name="T13" fmla="*/ 88 h 224"/>
                <a:gd name="T14" fmla="*/ 161 w 407"/>
                <a:gd name="T15" fmla="*/ 93 h 224"/>
                <a:gd name="T16" fmla="*/ 190 w 407"/>
                <a:gd name="T17" fmla="*/ 99 h 224"/>
                <a:gd name="T18" fmla="*/ 193 w 407"/>
                <a:gd name="T19" fmla="*/ 110 h 224"/>
                <a:gd name="T20" fmla="*/ 184 w 407"/>
                <a:gd name="T21" fmla="*/ 118 h 224"/>
                <a:gd name="T22" fmla="*/ 171 w 407"/>
                <a:gd name="T23" fmla="*/ 132 h 224"/>
                <a:gd name="T24" fmla="*/ 178 w 407"/>
                <a:gd name="T25" fmla="*/ 144 h 224"/>
                <a:gd name="T26" fmla="*/ 198 w 407"/>
                <a:gd name="T27" fmla="*/ 158 h 224"/>
                <a:gd name="T28" fmla="*/ 204 w 407"/>
                <a:gd name="T29" fmla="*/ 161 h 224"/>
                <a:gd name="T30" fmla="*/ 221 w 407"/>
                <a:gd name="T31" fmla="*/ 170 h 224"/>
                <a:gd name="T32" fmla="*/ 250 w 407"/>
                <a:gd name="T33" fmla="*/ 167 h 224"/>
                <a:gd name="T34" fmla="*/ 243 w 407"/>
                <a:gd name="T35" fmla="*/ 200 h 224"/>
                <a:gd name="T36" fmla="*/ 291 w 407"/>
                <a:gd name="T37" fmla="*/ 224 h 224"/>
                <a:gd name="T38" fmla="*/ 319 w 407"/>
                <a:gd name="T39" fmla="*/ 211 h 224"/>
                <a:gd name="T40" fmla="*/ 327 w 407"/>
                <a:gd name="T41" fmla="*/ 147 h 224"/>
                <a:gd name="T42" fmla="*/ 367 w 407"/>
                <a:gd name="T43" fmla="*/ 188 h 224"/>
                <a:gd name="T44" fmla="*/ 371 w 407"/>
                <a:gd name="T45" fmla="*/ 159 h 224"/>
                <a:gd name="T46" fmla="*/ 400 w 407"/>
                <a:gd name="T47" fmla="*/ 166 h 224"/>
                <a:gd name="T48" fmla="*/ 387 w 407"/>
                <a:gd name="T49" fmla="*/ 141 h 224"/>
                <a:gd name="T50" fmla="*/ 375 w 407"/>
                <a:gd name="T51" fmla="*/ 128 h 224"/>
                <a:gd name="T52" fmla="*/ 361 w 407"/>
                <a:gd name="T53" fmla="*/ 103 h 224"/>
                <a:gd name="T54" fmla="*/ 372 w 407"/>
                <a:gd name="T55" fmla="*/ 85 h 224"/>
                <a:gd name="T56" fmla="*/ 359 w 407"/>
                <a:gd name="T57" fmla="*/ 83 h 224"/>
                <a:gd name="T58" fmla="*/ 323 w 407"/>
                <a:gd name="T59" fmla="*/ 88 h 224"/>
                <a:gd name="T60" fmla="*/ 317 w 407"/>
                <a:gd name="T61" fmla="*/ 41 h 224"/>
                <a:gd name="T62" fmla="*/ 327 w 407"/>
                <a:gd name="T63" fmla="*/ 33 h 224"/>
                <a:gd name="T64" fmla="*/ 308 w 407"/>
                <a:gd name="T65" fmla="*/ 37 h 224"/>
                <a:gd name="T66" fmla="*/ 294 w 407"/>
                <a:gd name="T67" fmla="*/ 29 h 224"/>
                <a:gd name="T68" fmla="*/ 282 w 407"/>
                <a:gd name="T69" fmla="*/ 34 h 224"/>
                <a:gd name="T70" fmla="*/ 269 w 407"/>
                <a:gd name="T71" fmla="*/ 33 h 224"/>
                <a:gd name="T72" fmla="*/ 245 w 407"/>
                <a:gd name="T73" fmla="*/ 27 h 224"/>
                <a:gd name="T74" fmla="*/ 231 w 407"/>
                <a:gd name="T75" fmla="*/ 20 h 224"/>
                <a:gd name="T76" fmla="*/ 216 w 407"/>
                <a:gd name="T77" fmla="*/ 30 h 224"/>
                <a:gd name="T78" fmla="*/ 197 w 407"/>
                <a:gd name="T79" fmla="*/ 50 h 224"/>
                <a:gd name="T80" fmla="*/ 187 w 407"/>
                <a:gd name="T81" fmla="*/ 43 h 224"/>
                <a:gd name="T82" fmla="*/ 176 w 407"/>
                <a:gd name="T83" fmla="*/ 36 h 224"/>
                <a:gd name="T84" fmla="*/ 165 w 407"/>
                <a:gd name="T85" fmla="*/ 25 h 224"/>
                <a:gd name="T86" fmla="*/ 150 w 407"/>
                <a:gd name="T87" fmla="*/ 48 h 224"/>
                <a:gd name="T88" fmla="*/ 150 w 407"/>
                <a:gd name="T89" fmla="*/ 58 h 224"/>
                <a:gd name="T90" fmla="*/ 139 w 407"/>
                <a:gd name="T91" fmla="*/ 57 h 224"/>
                <a:gd name="T92" fmla="*/ 112 w 407"/>
                <a:gd name="T93" fmla="*/ 65 h 224"/>
                <a:gd name="T94" fmla="*/ 67 w 407"/>
                <a:gd name="T95" fmla="*/ 53 h 224"/>
                <a:gd name="T96" fmla="*/ 60 w 407"/>
                <a:gd name="T97" fmla="*/ 39 h 224"/>
                <a:gd name="T98" fmla="*/ 47 w 407"/>
                <a:gd name="T99" fmla="*/ 12 h 224"/>
                <a:gd name="T100" fmla="*/ 30 w 407"/>
                <a:gd name="T101" fmla="*/ 0 h 224"/>
                <a:gd name="T102" fmla="*/ 12 w 407"/>
                <a:gd name="T103" fmla="*/ 6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224">
                  <a:moveTo>
                    <a:pt x="12" y="60"/>
                  </a:moveTo>
                  <a:lnTo>
                    <a:pt x="18" y="64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35" y="76"/>
                  </a:lnTo>
                  <a:lnTo>
                    <a:pt x="39" y="78"/>
                  </a:lnTo>
                  <a:lnTo>
                    <a:pt x="79" y="96"/>
                  </a:lnTo>
                  <a:lnTo>
                    <a:pt x="80" y="99"/>
                  </a:lnTo>
                  <a:lnTo>
                    <a:pt x="85" y="101"/>
                  </a:lnTo>
                  <a:lnTo>
                    <a:pt x="104" y="102"/>
                  </a:lnTo>
                  <a:lnTo>
                    <a:pt x="104" y="96"/>
                  </a:lnTo>
                  <a:lnTo>
                    <a:pt x="108" y="90"/>
                  </a:lnTo>
                  <a:lnTo>
                    <a:pt x="118" y="91"/>
                  </a:lnTo>
                  <a:lnTo>
                    <a:pt x="122" y="91"/>
                  </a:lnTo>
                  <a:lnTo>
                    <a:pt x="124" y="94"/>
                  </a:lnTo>
                  <a:lnTo>
                    <a:pt x="128" y="94"/>
                  </a:lnTo>
                  <a:lnTo>
                    <a:pt x="130" y="92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41" y="91"/>
                  </a:lnTo>
                  <a:lnTo>
                    <a:pt x="144" y="88"/>
                  </a:lnTo>
                  <a:lnTo>
                    <a:pt x="147" y="86"/>
                  </a:lnTo>
                  <a:lnTo>
                    <a:pt x="151" y="89"/>
                  </a:lnTo>
                  <a:lnTo>
                    <a:pt x="161" y="93"/>
                  </a:lnTo>
                  <a:lnTo>
                    <a:pt x="163" y="95"/>
                  </a:lnTo>
                  <a:lnTo>
                    <a:pt x="168" y="105"/>
                  </a:lnTo>
                  <a:lnTo>
                    <a:pt x="190" y="99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3" y="110"/>
                  </a:lnTo>
                  <a:lnTo>
                    <a:pt x="189" y="115"/>
                  </a:lnTo>
                  <a:lnTo>
                    <a:pt x="186" y="115"/>
                  </a:lnTo>
                  <a:lnTo>
                    <a:pt x="184" y="118"/>
                  </a:lnTo>
                  <a:lnTo>
                    <a:pt x="177" y="127"/>
                  </a:lnTo>
                  <a:lnTo>
                    <a:pt x="173" y="131"/>
                  </a:lnTo>
                  <a:lnTo>
                    <a:pt x="171" y="132"/>
                  </a:lnTo>
                  <a:lnTo>
                    <a:pt x="175" y="138"/>
                  </a:lnTo>
                  <a:lnTo>
                    <a:pt x="178" y="140"/>
                  </a:lnTo>
                  <a:lnTo>
                    <a:pt x="178" y="144"/>
                  </a:lnTo>
                  <a:lnTo>
                    <a:pt x="190" y="153"/>
                  </a:lnTo>
                  <a:lnTo>
                    <a:pt x="195" y="156"/>
                  </a:lnTo>
                  <a:lnTo>
                    <a:pt x="198" y="158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4" y="161"/>
                  </a:lnTo>
                  <a:lnTo>
                    <a:pt x="206" y="163"/>
                  </a:lnTo>
                  <a:lnTo>
                    <a:pt x="219" y="168"/>
                  </a:lnTo>
                  <a:lnTo>
                    <a:pt x="221" y="170"/>
                  </a:lnTo>
                  <a:lnTo>
                    <a:pt x="235" y="167"/>
                  </a:lnTo>
                  <a:lnTo>
                    <a:pt x="247" y="166"/>
                  </a:lnTo>
                  <a:lnTo>
                    <a:pt x="250" y="167"/>
                  </a:lnTo>
                  <a:lnTo>
                    <a:pt x="251" y="171"/>
                  </a:lnTo>
                  <a:lnTo>
                    <a:pt x="237" y="194"/>
                  </a:lnTo>
                  <a:lnTo>
                    <a:pt x="243" y="200"/>
                  </a:lnTo>
                  <a:lnTo>
                    <a:pt x="242" y="207"/>
                  </a:lnTo>
                  <a:lnTo>
                    <a:pt x="284" y="223"/>
                  </a:lnTo>
                  <a:lnTo>
                    <a:pt x="291" y="224"/>
                  </a:lnTo>
                  <a:lnTo>
                    <a:pt x="289" y="222"/>
                  </a:lnTo>
                  <a:lnTo>
                    <a:pt x="303" y="223"/>
                  </a:lnTo>
                  <a:lnTo>
                    <a:pt x="319" y="211"/>
                  </a:lnTo>
                  <a:lnTo>
                    <a:pt x="285" y="185"/>
                  </a:lnTo>
                  <a:lnTo>
                    <a:pt x="297" y="166"/>
                  </a:lnTo>
                  <a:lnTo>
                    <a:pt x="327" y="147"/>
                  </a:lnTo>
                  <a:lnTo>
                    <a:pt x="346" y="166"/>
                  </a:lnTo>
                  <a:lnTo>
                    <a:pt x="357" y="197"/>
                  </a:lnTo>
                  <a:lnTo>
                    <a:pt x="367" y="188"/>
                  </a:lnTo>
                  <a:lnTo>
                    <a:pt x="374" y="182"/>
                  </a:lnTo>
                  <a:lnTo>
                    <a:pt x="368" y="165"/>
                  </a:lnTo>
                  <a:lnTo>
                    <a:pt x="371" y="159"/>
                  </a:lnTo>
                  <a:lnTo>
                    <a:pt x="374" y="157"/>
                  </a:lnTo>
                  <a:lnTo>
                    <a:pt x="398" y="167"/>
                  </a:lnTo>
                  <a:lnTo>
                    <a:pt x="400" y="166"/>
                  </a:lnTo>
                  <a:lnTo>
                    <a:pt x="401" y="160"/>
                  </a:lnTo>
                  <a:lnTo>
                    <a:pt x="407" y="156"/>
                  </a:lnTo>
                  <a:lnTo>
                    <a:pt x="387" y="141"/>
                  </a:lnTo>
                  <a:lnTo>
                    <a:pt x="378" y="137"/>
                  </a:lnTo>
                  <a:lnTo>
                    <a:pt x="377" y="131"/>
                  </a:lnTo>
                  <a:lnTo>
                    <a:pt x="375" y="128"/>
                  </a:lnTo>
                  <a:lnTo>
                    <a:pt x="368" y="111"/>
                  </a:lnTo>
                  <a:lnTo>
                    <a:pt x="368" y="107"/>
                  </a:lnTo>
                  <a:lnTo>
                    <a:pt x="361" y="103"/>
                  </a:lnTo>
                  <a:lnTo>
                    <a:pt x="359" y="95"/>
                  </a:lnTo>
                  <a:lnTo>
                    <a:pt x="368" y="88"/>
                  </a:lnTo>
                  <a:lnTo>
                    <a:pt x="372" y="85"/>
                  </a:lnTo>
                  <a:lnTo>
                    <a:pt x="368" y="80"/>
                  </a:lnTo>
                  <a:lnTo>
                    <a:pt x="363" y="83"/>
                  </a:lnTo>
                  <a:lnTo>
                    <a:pt x="359" y="83"/>
                  </a:lnTo>
                  <a:lnTo>
                    <a:pt x="343" y="100"/>
                  </a:lnTo>
                  <a:lnTo>
                    <a:pt x="327" y="92"/>
                  </a:lnTo>
                  <a:lnTo>
                    <a:pt x="323" y="88"/>
                  </a:lnTo>
                  <a:lnTo>
                    <a:pt x="313" y="62"/>
                  </a:lnTo>
                  <a:lnTo>
                    <a:pt x="322" y="55"/>
                  </a:lnTo>
                  <a:lnTo>
                    <a:pt x="317" y="41"/>
                  </a:lnTo>
                  <a:lnTo>
                    <a:pt x="327" y="44"/>
                  </a:lnTo>
                  <a:lnTo>
                    <a:pt x="330" y="43"/>
                  </a:lnTo>
                  <a:lnTo>
                    <a:pt x="327" y="33"/>
                  </a:lnTo>
                  <a:lnTo>
                    <a:pt x="325" y="31"/>
                  </a:lnTo>
                  <a:lnTo>
                    <a:pt x="313" y="38"/>
                  </a:lnTo>
                  <a:lnTo>
                    <a:pt x="308" y="37"/>
                  </a:lnTo>
                  <a:lnTo>
                    <a:pt x="305" y="30"/>
                  </a:lnTo>
                  <a:lnTo>
                    <a:pt x="301" y="28"/>
                  </a:lnTo>
                  <a:lnTo>
                    <a:pt x="294" y="29"/>
                  </a:lnTo>
                  <a:lnTo>
                    <a:pt x="289" y="33"/>
                  </a:lnTo>
                  <a:lnTo>
                    <a:pt x="285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4" y="34"/>
                  </a:lnTo>
                  <a:lnTo>
                    <a:pt x="269" y="33"/>
                  </a:lnTo>
                  <a:lnTo>
                    <a:pt x="253" y="29"/>
                  </a:lnTo>
                  <a:lnTo>
                    <a:pt x="248" y="27"/>
                  </a:lnTo>
                  <a:lnTo>
                    <a:pt x="245" y="27"/>
                  </a:lnTo>
                  <a:lnTo>
                    <a:pt x="240" y="23"/>
                  </a:lnTo>
                  <a:lnTo>
                    <a:pt x="234" y="21"/>
                  </a:lnTo>
                  <a:lnTo>
                    <a:pt x="231" y="20"/>
                  </a:lnTo>
                  <a:lnTo>
                    <a:pt x="226" y="28"/>
                  </a:lnTo>
                  <a:lnTo>
                    <a:pt x="222" y="29"/>
                  </a:lnTo>
                  <a:lnTo>
                    <a:pt x="216" y="30"/>
                  </a:lnTo>
                  <a:lnTo>
                    <a:pt x="212" y="31"/>
                  </a:lnTo>
                  <a:lnTo>
                    <a:pt x="212" y="39"/>
                  </a:lnTo>
                  <a:lnTo>
                    <a:pt x="197" y="50"/>
                  </a:lnTo>
                  <a:lnTo>
                    <a:pt x="194" y="49"/>
                  </a:lnTo>
                  <a:lnTo>
                    <a:pt x="190" y="47"/>
                  </a:lnTo>
                  <a:lnTo>
                    <a:pt x="187" y="43"/>
                  </a:lnTo>
                  <a:lnTo>
                    <a:pt x="184" y="40"/>
                  </a:lnTo>
                  <a:lnTo>
                    <a:pt x="179" y="38"/>
                  </a:lnTo>
                  <a:lnTo>
                    <a:pt x="176" y="36"/>
                  </a:lnTo>
                  <a:lnTo>
                    <a:pt x="176" y="33"/>
                  </a:lnTo>
                  <a:lnTo>
                    <a:pt x="172" y="29"/>
                  </a:lnTo>
                  <a:lnTo>
                    <a:pt x="165" y="25"/>
                  </a:lnTo>
                  <a:lnTo>
                    <a:pt x="155" y="35"/>
                  </a:lnTo>
                  <a:lnTo>
                    <a:pt x="151" y="39"/>
                  </a:lnTo>
                  <a:lnTo>
                    <a:pt x="150" y="48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0" y="58"/>
                  </a:lnTo>
                  <a:lnTo>
                    <a:pt x="145" y="58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60"/>
                  </a:lnTo>
                  <a:lnTo>
                    <a:pt x="121" y="62"/>
                  </a:lnTo>
                  <a:lnTo>
                    <a:pt x="112" y="65"/>
                  </a:lnTo>
                  <a:lnTo>
                    <a:pt x="94" y="58"/>
                  </a:lnTo>
                  <a:lnTo>
                    <a:pt x="85" y="55"/>
                  </a:lnTo>
                  <a:lnTo>
                    <a:pt x="67" y="53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0" y="39"/>
                  </a:lnTo>
                  <a:lnTo>
                    <a:pt x="63" y="28"/>
                  </a:lnTo>
                  <a:lnTo>
                    <a:pt x="54" y="20"/>
                  </a:lnTo>
                  <a:lnTo>
                    <a:pt x="47" y="12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30" y="0"/>
                  </a:lnTo>
                  <a:lnTo>
                    <a:pt x="18" y="14"/>
                  </a:lnTo>
                  <a:lnTo>
                    <a:pt x="0" y="37"/>
                  </a:lnTo>
                  <a:lnTo>
                    <a:pt x="12" y="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Ciales">
              <a:extLst>
                <a:ext uri="{FF2B5EF4-FFF2-40B4-BE49-F238E27FC236}">
                  <a16:creationId xmlns:a16="http://schemas.microsoft.com/office/drawing/2014/main" id="{8C38BA3C-7843-60C4-1D59-1B970FD4F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769" y="719852"/>
              <a:ext cx="760970" cy="1072210"/>
            </a:xfrm>
            <a:custGeom>
              <a:avLst/>
              <a:gdLst>
                <a:gd name="T0" fmla="*/ 54 w 361"/>
                <a:gd name="T1" fmla="*/ 112 h 496"/>
                <a:gd name="T2" fmla="*/ 65 w 361"/>
                <a:gd name="T3" fmla="*/ 125 h 496"/>
                <a:gd name="T4" fmla="*/ 101 w 361"/>
                <a:gd name="T5" fmla="*/ 165 h 496"/>
                <a:gd name="T6" fmla="*/ 115 w 361"/>
                <a:gd name="T7" fmla="*/ 180 h 496"/>
                <a:gd name="T8" fmla="*/ 122 w 361"/>
                <a:gd name="T9" fmla="*/ 222 h 496"/>
                <a:gd name="T10" fmla="*/ 123 w 361"/>
                <a:gd name="T11" fmla="*/ 249 h 496"/>
                <a:gd name="T12" fmla="*/ 127 w 361"/>
                <a:gd name="T13" fmla="*/ 270 h 496"/>
                <a:gd name="T14" fmla="*/ 114 w 361"/>
                <a:gd name="T15" fmla="*/ 284 h 496"/>
                <a:gd name="T16" fmla="*/ 111 w 361"/>
                <a:gd name="T17" fmla="*/ 301 h 496"/>
                <a:gd name="T18" fmla="*/ 131 w 361"/>
                <a:gd name="T19" fmla="*/ 316 h 496"/>
                <a:gd name="T20" fmla="*/ 143 w 361"/>
                <a:gd name="T21" fmla="*/ 347 h 496"/>
                <a:gd name="T22" fmla="*/ 175 w 361"/>
                <a:gd name="T23" fmla="*/ 426 h 496"/>
                <a:gd name="T24" fmla="*/ 156 w 361"/>
                <a:gd name="T25" fmla="*/ 480 h 496"/>
                <a:gd name="T26" fmla="*/ 176 w 361"/>
                <a:gd name="T27" fmla="*/ 489 h 496"/>
                <a:gd name="T28" fmla="*/ 188 w 361"/>
                <a:gd name="T29" fmla="*/ 494 h 496"/>
                <a:gd name="T30" fmla="*/ 226 w 361"/>
                <a:gd name="T31" fmla="*/ 473 h 496"/>
                <a:gd name="T32" fmla="*/ 230 w 361"/>
                <a:gd name="T33" fmla="*/ 449 h 496"/>
                <a:gd name="T34" fmla="*/ 226 w 361"/>
                <a:gd name="T35" fmla="*/ 434 h 496"/>
                <a:gd name="T36" fmla="*/ 222 w 361"/>
                <a:gd name="T37" fmla="*/ 413 h 496"/>
                <a:gd name="T38" fmla="*/ 227 w 361"/>
                <a:gd name="T39" fmla="*/ 383 h 496"/>
                <a:gd name="T40" fmla="*/ 220 w 361"/>
                <a:gd name="T41" fmla="*/ 358 h 496"/>
                <a:gd name="T42" fmla="*/ 214 w 361"/>
                <a:gd name="T43" fmla="*/ 327 h 496"/>
                <a:gd name="T44" fmla="*/ 239 w 361"/>
                <a:gd name="T45" fmla="*/ 312 h 496"/>
                <a:gd name="T46" fmla="*/ 235 w 361"/>
                <a:gd name="T47" fmla="*/ 285 h 496"/>
                <a:gd name="T48" fmla="*/ 256 w 361"/>
                <a:gd name="T49" fmla="*/ 268 h 496"/>
                <a:gd name="T50" fmla="*/ 284 w 361"/>
                <a:gd name="T51" fmla="*/ 273 h 496"/>
                <a:gd name="T52" fmla="*/ 312 w 361"/>
                <a:gd name="T53" fmla="*/ 281 h 496"/>
                <a:gd name="T54" fmla="*/ 332 w 361"/>
                <a:gd name="T55" fmla="*/ 290 h 496"/>
                <a:gd name="T56" fmla="*/ 361 w 361"/>
                <a:gd name="T57" fmla="*/ 265 h 496"/>
                <a:gd name="T58" fmla="*/ 359 w 361"/>
                <a:gd name="T59" fmla="*/ 251 h 496"/>
                <a:gd name="T60" fmla="*/ 349 w 361"/>
                <a:gd name="T61" fmla="*/ 237 h 496"/>
                <a:gd name="T62" fmla="*/ 343 w 361"/>
                <a:gd name="T63" fmla="*/ 220 h 496"/>
                <a:gd name="T64" fmla="*/ 343 w 361"/>
                <a:gd name="T65" fmla="*/ 205 h 496"/>
                <a:gd name="T66" fmla="*/ 348 w 361"/>
                <a:gd name="T67" fmla="*/ 175 h 496"/>
                <a:gd name="T68" fmla="*/ 359 w 361"/>
                <a:gd name="T69" fmla="*/ 163 h 496"/>
                <a:gd name="T70" fmla="*/ 360 w 361"/>
                <a:gd name="T71" fmla="*/ 124 h 496"/>
                <a:gd name="T72" fmla="*/ 361 w 361"/>
                <a:gd name="T73" fmla="*/ 103 h 496"/>
                <a:gd name="T74" fmla="*/ 342 w 361"/>
                <a:gd name="T75" fmla="*/ 58 h 496"/>
                <a:gd name="T76" fmla="*/ 338 w 361"/>
                <a:gd name="T77" fmla="*/ 27 h 496"/>
                <a:gd name="T78" fmla="*/ 339 w 361"/>
                <a:gd name="T79" fmla="*/ 13 h 496"/>
                <a:gd name="T80" fmla="*/ 330 w 361"/>
                <a:gd name="T81" fmla="*/ 0 h 496"/>
                <a:gd name="T82" fmla="*/ 304 w 361"/>
                <a:gd name="T83" fmla="*/ 10 h 496"/>
                <a:gd name="T84" fmla="*/ 282 w 361"/>
                <a:gd name="T85" fmla="*/ 13 h 496"/>
                <a:gd name="T86" fmla="*/ 256 w 361"/>
                <a:gd name="T87" fmla="*/ 15 h 496"/>
                <a:gd name="T88" fmla="*/ 227 w 361"/>
                <a:gd name="T89" fmla="*/ 22 h 496"/>
                <a:gd name="T90" fmla="*/ 178 w 361"/>
                <a:gd name="T91" fmla="*/ 46 h 496"/>
                <a:gd name="T92" fmla="*/ 104 w 361"/>
                <a:gd name="T93" fmla="*/ 69 h 496"/>
                <a:gd name="T94" fmla="*/ 21 w 361"/>
                <a:gd name="T95" fmla="*/ 86 h 496"/>
                <a:gd name="T96" fmla="*/ 0 w 361"/>
                <a:gd name="T97" fmla="*/ 112 h 496"/>
                <a:gd name="T98" fmla="*/ 32 w 361"/>
                <a:gd name="T99" fmla="*/ 11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1" h="496">
                  <a:moveTo>
                    <a:pt x="46" y="108"/>
                  </a:moveTo>
                  <a:lnTo>
                    <a:pt x="49" y="111"/>
                  </a:lnTo>
                  <a:lnTo>
                    <a:pt x="54" y="112"/>
                  </a:lnTo>
                  <a:lnTo>
                    <a:pt x="58" y="113"/>
                  </a:lnTo>
                  <a:lnTo>
                    <a:pt x="60" y="114"/>
                  </a:lnTo>
                  <a:lnTo>
                    <a:pt x="65" y="125"/>
                  </a:lnTo>
                  <a:lnTo>
                    <a:pt x="81" y="138"/>
                  </a:lnTo>
                  <a:lnTo>
                    <a:pt x="94" y="158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4" y="173"/>
                  </a:lnTo>
                  <a:lnTo>
                    <a:pt x="115" y="180"/>
                  </a:lnTo>
                  <a:lnTo>
                    <a:pt x="111" y="194"/>
                  </a:lnTo>
                  <a:lnTo>
                    <a:pt x="125" y="214"/>
                  </a:lnTo>
                  <a:lnTo>
                    <a:pt x="122" y="222"/>
                  </a:lnTo>
                  <a:lnTo>
                    <a:pt x="121" y="234"/>
                  </a:lnTo>
                  <a:lnTo>
                    <a:pt x="122" y="246"/>
                  </a:lnTo>
                  <a:lnTo>
                    <a:pt x="123" y="249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70"/>
                  </a:lnTo>
                  <a:lnTo>
                    <a:pt x="112" y="271"/>
                  </a:lnTo>
                  <a:lnTo>
                    <a:pt x="111" y="280"/>
                  </a:lnTo>
                  <a:lnTo>
                    <a:pt x="114" y="284"/>
                  </a:lnTo>
                  <a:lnTo>
                    <a:pt x="108" y="295"/>
                  </a:lnTo>
                  <a:lnTo>
                    <a:pt x="108" y="298"/>
                  </a:lnTo>
                  <a:lnTo>
                    <a:pt x="111" y="301"/>
                  </a:lnTo>
                  <a:lnTo>
                    <a:pt x="117" y="304"/>
                  </a:lnTo>
                  <a:lnTo>
                    <a:pt x="128" y="309"/>
                  </a:lnTo>
                  <a:lnTo>
                    <a:pt x="131" y="316"/>
                  </a:lnTo>
                  <a:lnTo>
                    <a:pt x="134" y="325"/>
                  </a:lnTo>
                  <a:lnTo>
                    <a:pt x="137" y="333"/>
                  </a:lnTo>
                  <a:lnTo>
                    <a:pt x="143" y="347"/>
                  </a:lnTo>
                  <a:lnTo>
                    <a:pt x="171" y="380"/>
                  </a:lnTo>
                  <a:lnTo>
                    <a:pt x="174" y="415"/>
                  </a:lnTo>
                  <a:lnTo>
                    <a:pt x="175" y="426"/>
                  </a:lnTo>
                  <a:lnTo>
                    <a:pt x="167" y="449"/>
                  </a:lnTo>
                  <a:lnTo>
                    <a:pt x="169" y="455"/>
                  </a:lnTo>
                  <a:lnTo>
                    <a:pt x="156" y="480"/>
                  </a:lnTo>
                  <a:lnTo>
                    <a:pt x="165" y="486"/>
                  </a:lnTo>
                  <a:lnTo>
                    <a:pt x="170" y="486"/>
                  </a:lnTo>
                  <a:lnTo>
                    <a:pt x="176" y="489"/>
                  </a:lnTo>
                  <a:lnTo>
                    <a:pt x="182" y="495"/>
                  </a:lnTo>
                  <a:lnTo>
                    <a:pt x="185" y="496"/>
                  </a:lnTo>
                  <a:lnTo>
                    <a:pt x="188" y="494"/>
                  </a:lnTo>
                  <a:lnTo>
                    <a:pt x="193" y="489"/>
                  </a:lnTo>
                  <a:lnTo>
                    <a:pt x="215" y="471"/>
                  </a:lnTo>
                  <a:lnTo>
                    <a:pt x="226" y="473"/>
                  </a:lnTo>
                  <a:lnTo>
                    <a:pt x="227" y="467"/>
                  </a:lnTo>
                  <a:lnTo>
                    <a:pt x="230" y="453"/>
                  </a:lnTo>
                  <a:lnTo>
                    <a:pt x="230" y="449"/>
                  </a:lnTo>
                  <a:lnTo>
                    <a:pt x="228" y="443"/>
                  </a:lnTo>
                  <a:lnTo>
                    <a:pt x="225" y="437"/>
                  </a:lnTo>
                  <a:lnTo>
                    <a:pt x="226" y="434"/>
                  </a:lnTo>
                  <a:lnTo>
                    <a:pt x="220" y="428"/>
                  </a:lnTo>
                  <a:lnTo>
                    <a:pt x="222" y="416"/>
                  </a:lnTo>
                  <a:lnTo>
                    <a:pt x="222" y="413"/>
                  </a:lnTo>
                  <a:lnTo>
                    <a:pt x="229" y="399"/>
                  </a:lnTo>
                  <a:lnTo>
                    <a:pt x="227" y="392"/>
                  </a:lnTo>
                  <a:lnTo>
                    <a:pt x="227" y="383"/>
                  </a:lnTo>
                  <a:lnTo>
                    <a:pt x="226" y="379"/>
                  </a:lnTo>
                  <a:lnTo>
                    <a:pt x="226" y="369"/>
                  </a:lnTo>
                  <a:lnTo>
                    <a:pt x="220" y="358"/>
                  </a:lnTo>
                  <a:lnTo>
                    <a:pt x="218" y="351"/>
                  </a:lnTo>
                  <a:lnTo>
                    <a:pt x="215" y="335"/>
                  </a:lnTo>
                  <a:lnTo>
                    <a:pt x="214" y="327"/>
                  </a:lnTo>
                  <a:lnTo>
                    <a:pt x="226" y="325"/>
                  </a:lnTo>
                  <a:lnTo>
                    <a:pt x="237" y="317"/>
                  </a:lnTo>
                  <a:lnTo>
                    <a:pt x="239" y="312"/>
                  </a:lnTo>
                  <a:lnTo>
                    <a:pt x="237" y="306"/>
                  </a:lnTo>
                  <a:lnTo>
                    <a:pt x="229" y="299"/>
                  </a:lnTo>
                  <a:lnTo>
                    <a:pt x="235" y="285"/>
                  </a:lnTo>
                  <a:lnTo>
                    <a:pt x="236" y="282"/>
                  </a:lnTo>
                  <a:lnTo>
                    <a:pt x="253" y="266"/>
                  </a:lnTo>
                  <a:lnTo>
                    <a:pt x="256" y="268"/>
                  </a:lnTo>
                  <a:lnTo>
                    <a:pt x="265" y="274"/>
                  </a:lnTo>
                  <a:lnTo>
                    <a:pt x="268" y="274"/>
                  </a:lnTo>
                  <a:lnTo>
                    <a:pt x="284" y="273"/>
                  </a:lnTo>
                  <a:lnTo>
                    <a:pt x="305" y="277"/>
                  </a:lnTo>
                  <a:lnTo>
                    <a:pt x="309" y="278"/>
                  </a:lnTo>
                  <a:lnTo>
                    <a:pt x="312" y="281"/>
                  </a:lnTo>
                  <a:lnTo>
                    <a:pt x="319" y="286"/>
                  </a:lnTo>
                  <a:lnTo>
                    <a:pt x="323" y="287"/>
                  </a:lnTo>
                  <a:lnTo>
                    <a:pt x="332" y="290"/>
                  </a:lnTo>
                  <a:lnTo>
                    <a:pt x="342" y="284"/>
                  </a:lnTo>
                  <a:lnTo>
                    <a:pt x="360" y="276"/>
                  </a:lnTo>
                  <a:lnTo>
                    <a:pt x="361" y="265"/>
                  </a:lnTo>
                  <a:lnTo>
                    <a:pt x="358" y="262"/>
                  </a:lnTo>
                  <a:lnTo>
                    <a:pt x="355" y="261"/>
                  </a:lnTo>
                  <a:lnTo>
                    <a:pt x="359" y="251"/>
                  </a:lnTo>
                  <a:lnTo>
                    <a:pt x="348" y="246"/>
                  </a:lnTo>
                  <a:lnTo>
                    <a:pt x="348" y="240"/>
                  </a:lnTo>
                  <a:lnTo>
                    <a:pt x="349" y="237"/>
                  </a:lnTo>
                  <a:lnTo>
                    <a:pt x="344" y="227"/>
                  </a:lnTo>
                  <a:lnTo>
                    <a:pt x="343" y="224"/>
                  </a:lnTo>
                  <a:lnTo>
                    <a:pt x="343" y="220"/>
                  </a:lnTo>
                  <a:lnTo>
                    <a:pt x="346" y="217"/>
                  </a:lnTo>
                  <a:lnTo>
                    <a:pt x="347" y="214"/>
                  </a:lnTo>
                  <a:lnTo>
                    <a:pt x="343" y="205"/>
                  </a:lnTo>
                  <a:lnTo>
                    <a:pt x="337" y="204"/>
                  </a:lnTo>
                  <a:lnTo>
                    <a:pt x="351" y="184"/>
                  </a:lnTo>
                  <a:lnTo>
                    <a:pt x="348" y="175"/>
                  </a:lnTo>
                  <a:lnTo>
                    <a:pt x="350" y="173"/>
                  </a:lnTo>
                  <a:lnTo>
                    <a:pt x="350" y="157"/>
                  </a:lnTo>
                  <a:lnTo>
                    <a:pt x="359" y="163"/>
                  </a:lnTo>
                  <a:lnTo>
                    <a:pt x="357" y="154"/>
                  </a:lnTo>
                  <a:lnTo>
                    <a:pt x="360" y="134"/>
                  </a:lnTo>
                  <a:lnTo>
                    <a:pt x="360" y="124"/>
                  </a:lnTo>
                  <a:lnTo>
                    <a:pt x="360" y="118"/>
                  </a:lnTo>
                  <a:lnTo>
                    <a:pt x="361" y="106"/>
                  </a:lnTo>
                  <a:lnTo>
                    <a:pt x="361" y="103"/>
                  </a:lnTo>
                  <a:lnTo>
                    <a:pt x="361" y="100"/>
                  </a:lnTo>
                  <a:lnTo>
                    <a:pt x="345" y="63"/>
                  </a:lnTo>
                  <a:lnTo>
                    <a:pt x="342" y="58"/>
                  </a:lnTo>
                  <a:lnTo>
                    <a:pt x="338" y="51"/>
                  </a:lnTo>
                  <a:lnTo>
                    <a:pt x="336" y="46"/>
                  </a:lnTo>
                  <a:lnTo>
                    <a:pt x="338" y="27"/>
                  </a:lnTo>
                  <a:lnTo>
                    <a:pt x="337" y="24"/>
                  </a:lnTo>
                  <a:lnTo>
                    <a:pt x="338" y="19"/>
                  </a:lnTo>
                  <a:lnTo>
                    <a:pt x="339" y="13"/>
                  </a:lnTo>
                  <a:lnTo>
                    <a:pt x="339" y="9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6" y="7"/>
                  </a:lnTo>
                  <a:lnTo>
                    <a:pt x="311" y="9"/>
                  </a:lnTo>
                  <a:lnTo>
                    <a:pt x="304" y="10"/>
                  </a:lnTo>
                  <a:lnTo>
                    <a:pt x="297" y="11"/>
                  </a:lnTo>
                  <a:lnTo>
                    <a:pt x="294" y="12"/>
                  </a:lnTo>
                  <a:lnTo>
                    <a:pt x="282" y="13"/>
                  </a:lnTo>
                  <a:lnTo>
                    <a:pt x="277" y="14"/>
                  </a:lnTo>
                  <a:lnTo>
                    <a:pt x="270" y="12"/>
                  </a:lnTo>
                  <a:lnTo>
                    <a:pt x="256" y="15"/>
                  </a:lnTo>
                  <a:lnTo>
                    <a:pt x="247" y="17"/>
                  </a:lnTo>
                  <a:lnTo>
                    <a:pt x="243" y="17"/>
                  </a:lnTo>
                  <a:lnTo>
                    <a:pt x="227" y="22"/>
                  </a:lnTo>
                  <a:lnTo>
                    <a:pt x="217" y="30"/>
                  </a:lnTo>
                  <a:lnTo>
                    <a:pt x="200" y="39"/>
                  </a:lnTo>
                  <a:lnTo>
                    <a:pt x="178" y="46"/>
                  </a:lnTo>
                  <a:lnTo>
                    <a:pt x="164" y="62"/>
                  </a:lnTo>
                  <a:lnTo>
                    <a:pt x="113" y="67"/>
                  </a:lnTo>
                  <a:lnTo>
                    <a:pt x="104" y="69"/>
                  </a:lnTo>
                  <a:lnTo>
                    <a:pt x="63" y="74"/>
                  </a:lnTo>
                  <a:lnTo>
                    <a:pt x="49" y="76"/>
                  </a:lnTo>
                  <a:lnTo>
                    <a:pt x="21" y="86"/>
                  </a:lnTo>
                  <a:lnTo>
                    <a:pt x="9" y="99"/>
                  </a:lnTo>
                  <a:lnTo>
                    <a:pt x="2" y="109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3"/>
                  </a:lnTo>
                  <a:lnTo>
                    <a:pt x="32" y="111"/>
                  </a:lnTo>
                  <a:lnTo>
                    <a:pt x="38" y="109"/>
                  </a:lnTo>
                  <a:lnTo>
                    <a:pt x="46" y="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Cidra">
              <a:extLst>
                <a:ext uri="{FF2B5EF4-FFF2-40B4-BE49-F238E27FC236}">
                  <a16:creationId xmlns:a16="http://schemas.microsoft.com/office/drawing/2014/main" id="{FF0F2C55-0F11-DEEE-30F2-EABF44ED7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314" y="1422409"/>
              <a:ext cx="718812" cy="486386"/>
            </a:xfrm>
            <a:custGeom>
              <a:avLst/>
              <a:gdLst>
                <a:gd name="T0" fmla="*/ 28 w 341"/>
                <a:gd name="T1" fmla="*/ 110 h 225"/>
                <a:gd name="T2" fmla="*/ 51 w 341"/>
                <a:gd name="T3" fmla="*/ 127 h 225"/>
                <a:gd name="T4" fmla="*/ 67 w 341"/>
                <a:gd name="T5" fmla="*/ 132 h 225"/>
                <a:gd name="T6" fmla="*/ 67 w 341"/>
                <a:gd name="T7" fmla="*/ 106 h 225"/>
                <a:gd name="T8" fmla="*/ 81 w 341"/>
                <a:gd name="T9" fmla="*/ 79 h 225"/>
                <a:gd name="T10" fmla="*/ 113 w 341"/>
                <a:gd name="T11" fmla="*/ 69 h 225"/>
                <a:gd name="T12" fmla="*/ 138 w 341"/>
                <a:gd name="T13" fmla="*/ 63 h 225"/>
                <a:gd name="T14" fmla="*/ 137 w 341"/>
                <a:gd name="T15" fmla="*/ 52 h 225"/>
                <a:gd name="T16" fmla="*/ 143 w 341"/>
                <a:gd name="T17" fmla="*/ 46 h 225"/>
                <a:gd name="T18" fmla="*/ 149 w 341"/>
                <a:gd name="T19" fmla="*/ 40 h 225"/>
                <a:gd name="T20" fmla="*/ 156 w 341"/>
                <a:gd name="T21" fmla="*/ 35 h 225"/>
                <a:gd name="T22" fmla="*/ 168 w 341"/>
                <a:gd name="T23" fmla="*/ 28 h 225"/>
                <a:gd name="T24" fmla="*/ 165 w 341"/>
                <a:gd name="T25" fmla="*/ 17 h 225"/>
                <a:gd name="T26" fmla="*/ 184 w 341"/>
                <a:gd name="T27" fmla="*/ 21 h 225"/>
                <a:gd name="T28" fmla="*/ 204 w 341"/>
                <a:gd name="T29" fmla="*/ 19 h 225"/>
                <a:gd name="T30" fmla="*/ 226 w 341"/>
                <a:gd name="T31" fmla="*/ 14 h 225"/>
                <a:gd name="T32" fmla="*/ 223 w 341"/>
                <a:gd name="T33" fmla="*/ 39 h 225"/>
                <a:gd name="T34" fmla="*/ 239 w 341"/>
                <a:gd name="T35" fmla="*/ 56 h 225"/>
                <a:gd name="T36" fmla="*/ 238 w 341"/>
                <a:gd name="T37" fmla="*/ 70 h 225"/>
                <a:gd name="T38" fmla="*/ 249 w 341"/>
                <a:gd name="T39" fmla="*/ 72 h 225"/>
                <a:gd name="T40" fmla="*/ 262 w 341"/>
                <a:gd name="T41" fmla="*/ 60 h 225"/>
                <a:gd name="T42" fmla="*/ 288 w 341"/>
                <a:gd name="T43" fmla="*/ 47 h 225"/>
                <a:gd name="T44" fmla="*/ 301 w 341"/>
                <a:gd name="T45" fmla="*/ 61 h 225"/>
                <a:gd name="T46" fmla="*/ 312 w 341"/>
                <a:gd name="T47" fmla="*/ 78 h 225"/>
                <a:gd name="T48" fmla="*/ 317 w 341"/>
                <a:gd name="T49" fmla="*/ 90 h 225"/>
                <a:gd name="T50" fmla="*/ 325 w 341"/>
                <a:gd name="T51" fmla="*/ 109 h 225"/>
                <a:gd name="T52" fmla="*/ 319 w 341"/>
                <a:gd name="T53" fmla="*/ 128 h 225"/>
                <a:gd name="T54" fmla="*/ 320 w 341"/>
                <a:gd name="T55" fmla="*/ 137 h 225"/>
                <a:gd name="T56" fmla="*/ 327 w 341"/>
                <a:gd name="T57" fmla="*/ 139 h 225"/>
                <a:gd name="T58" fmla="*/ 336 w 341"/>
                <a:gd name="T59" fmla="*/ 143 h 225"/>
                <a:gd name="T60" fmla="*/ 340 w 341"/>
                <a:gd name="T61" fmla="*/ 154 h 225"/>
                <a:gd name="T62" fmla="*/ 335 w 341"/>
                <a:gd name="T63" fmla="*/ 165 h 225"/>
                <a:gd name="T64" fmla="*/ 329 w 341"/>
                <a:gd name="T65" fmla="*/ 177 h 225"/>
                <a:gd name="T66" fmla="*/ 317 w 341"/>
                <a:gd name="T67" fmla="*/ 184 h 225"/>
                <a:gd name="T68" fmla="*/ 303 w 341"/>
                <a:gd name="T69" fmla="*/ 199 h 225"/>
                <a:gd name="T70" fmla="*/ 287 w 341"/>
                <a:gd name="T71" fmla="*/ 211 h 225"/>
                <a:gd name="T72" fmla="*/ 270 w 341"/>
                <a:gd name="T73" fmla="*/ 209 h 225"/>
                <a:gd name="T74" fmla="*/ 259 w 341"/>
                <a:gd name="T75" fmla="*/ 216 h 225"/>
                <a:gd name="T76" fmla="*/ 242 w 341"/>
                <a:gd name="T77" fmla="*/ 222 h 225"/>
                <a:gd name="T78" fmla="*/ 213 w 341"/>
                <a:gd name="T79" fmla="*/ 205 h 225"/>
                <a:gd name="T80" fmla="*/ 184 w 341"/>
                <a:gd name="T81" fmla="*/ 194 h 225"/>
                <a:gd name="T82" fmla="*/ 184 w 341"/>
                <a:gd name="T83" fmla="*/ 209 h 225"/>
                <a:gd name="T84" fmla="*/ 173 w 341"/>
                <a:gd name="T85" fmla="*/ 222 h 225"/>
                <a:gd name="T86" fmla="*/ 156 w 341"/>
                <a:gd name="T87" fmla="*/ 222 h 225"/>
                <a:gd name="T88" fmla="*/ 133 w 341"/>
                <a:gd name="T89" fmla="*/ 214 h 225"/>
                <a:gd name="T90" fmla="*/ 115 w 341"/>
                <a:gd name="T91" fmla="*/ 206 h 225"/>
                <a:gd name="T92" fmla="*/ 96 w 341"/>
                <a:gd name="T93" fmla="*/ 209 h 225"/>
                <a:gd name="T94" fmla="*/ 95 w 341"/>
                <a:gd name="T95" fmla="*/ 192 h 225"/>
                <a:gd name="T96" fmla="*/ 89 w 341"/>
                <a:gd name="T97" fmla="*/ 208 h 225"/>
                <a:gd name="T98" fmla="*/ 75 w 341"/>
                <a:gd name="T99" fmla="*/ 208 h 225"/>
                <a:gd name="T100" fmla="*/ 52 w 341"/>
                <a:gd name="T101" fmla="*/ 200 h 225"/>
                <a:gd name="T102" fmla="*/ 33 w 341"/>
                <a:gd name="T103" fmla="*/ 166 h 225"/>
                <a:gd name="T104" fmla="*/ 21 w 341"/>
                <a:gd name="T105" fmla="*/ 127 h 225"/>
                <a:gd name="T106" fmla="*/ 0 w 341"/>
                <a:gd name="T107" fmla="*/ 115 h 225"/>
                <a:gd name="T108" fmla="*/ 11 w 341"/>
                <a:gd name="T109" fmla="*/ 105 h 225"/>
                <a:gd name="T110" fmla="*/ 25 w 341"/>
                <a:gd name="T111" fmla="*/ 1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1" h="225">
                  <a:moveTo>
                    <a:pt x="25" y="106"/>
                  </a:moveTo>
                  <a:lnTo>
                    <a:pt x="28" y="106"/>
                  </a:lnTo>
                  <a:lnTo>
                    <a:pt x="28" y="110"/>
                  </a:lnTo>
                  <a:lnTo>
                    <a:pt x="34" y="119"/>
                  </a:lnTo>
                  <a:lnTo>
                    <a:pt x="43" y="129"/>
                  </a:lnTo>
                  <a:lnTo>
                    <a:pt x="51" y="127"/>
                  </a:lnTo>
                  <a:lnTo>
                    <a:pt x="59" y="129"/>
                  </a:lnTo>
                  <a:lnTo>
                    <a:pt x="64" y="130"/>
                  </a:lnTo>
                  <a:lnTo>
                    <a:pt x="67" y="132"/>
                  </a:lnTo>
                  <a:lnTo>
                    <a:pt x="68" y="121"/>
                  </a:lnTo>
                  <a:lnTo>
                    <a:pt x="71" y="113"/>
                  </a:lnTo>
                  <a:lnTo>
                    <a:pt x="67" y="106"/>
                  </a:lnTo>
                  <a:lnTo>
                    <a:pt x="76" y="88"/>
                  </a:lnTo>
                  <a:lnTo>
                    <a:pt x="78" y="85"/>
                  </a:lnTo>
                  <a:lnTo>
                    <a:pt x="81" y="79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13" y="69"/>
                  </a:lnTo>
                  <a:lnTo>
                    <a:pt x="133" y="67"/>
                  </a:lnTo>
                  <a:lnTo>
                    <a:pt x="135" y="65"/>
                  </a:lnTo>
                  <a:lnTo>
                    <a:pt x="138" y="63"/>
                  </a:lnTo>
                  <a:lnTo>
                    <a:pt x="135" y="60"/>
                  </a:lnTo>
                  <a:lnTo>
                    <a:pt x="134" y="54"/>
                  </a:lnTo>
                  <a:lnTo>
                    <a:pt x="137" y="52"/>
                  </a:lnTo>
                  <a:lnTo>
                    <a:pt x="140" y="52"/>
                  </a:lnTo>
                  <a:lnTo>
                    <a:pt x="142" y="49"/>
                  </a:lnTo>
                  <a:lnTo>
                    <a:pt x="143" y="46"/>
                  </a:lnTo>
                  <a:lnTo>
                    <a:pt x="145" y="44"/>
                  </a:lnTo>
                  <a:lnTo>
                    <a:pt x="147" y="42"/>
                  </a:lnTo>
                  <a:lnTo>
                    <a:pt x="149" y="40"/>
                  </a:lnTo>
                  <a:lnTo>
                    <a:pt x="151" y="38"/>
                  </a:lnTo>
                  <a:lnTo>
                    <a:pt x="154" y="36"/>
                  </a:lnTo>
                  <a:lnTo>
                    <a:pt x="156" y="35"/>
                  </a:lnTo>
                  <a:lnTo>
                    <a:pt x="161" y="33"/>
                  </a:lnTo>
                  <a:lnTo>
                    <a:pt x="163" y="34"/>
                  </a:lnTo>
                  <a:lnTo>
                    <a:pt x="168" y="28"/>
                  </a:lnTo>
                  <a:lnTo>
                    <a:pt x="166" y="23"/>
                  </a:lnTo>
                  <a:lnTo>
                    <a:pt x="165" y="20"/>
                  </a:lnTo>
                  <a:lnTo>
                    <a:pt x="165" y="17"/>
                  </a:lnTo>
                  <a:lnTo>
                    <a:pt x="168" y="14"/>
                  </a:lnTo>
                  <a:lnTo>
                    <a:pt x="176" y="15"/>
                  </a:lnTo>
                  <a:lnTo>
                    <a:pt x="184" y="21"/>
                  </a:lnTo>
                  <a:lnTo>
                    <a:pt x="187" y="23"/>
                  </a:lnTo>
                  <a:lnTo>
                    <a:pt x="192" y="23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23" y="0"/>
                  </a:lnTo>
                  <a:lnTo>
                    <a:pt x="226" y="14"/>
                  </a:lnTo>
                  <a:lnTo>
                    <a:pt x="228" y="17"/>
                  </a:lnTo>
                  <a:lnTo>
                    <a:pt x="223" y="24"/>
                  </a:lnTo>
                  <a:lnTo>
                    <a:pt x="223" y="39"/>
                  </a:lnTo>
                  <a:lnTo>
                    <a:pt x="231" y="46"/>
                  </a:lnTo>
                  <a:lnTo>
                    <a:pt x="239" y="46"/>
                  </a:lnTo>
                  <a:lnTo>
                    <a:pt x="239" y="56"/>
                  </a:lnTo>
                  <a:lnTo>
                    <a:pt x="240" y="62"/>
                  </a:lnTo>
                  <a:lnTo>
                    <a:pt x="240" y="68"/>
                  </a:lnTo>
                  <a:lnTo>
                    <a:pt x="238" y="70"/>
                  </a:lnTo>
                  <a:lnTo>
                    <a:pt x="235" y="74"/>
                  </a:lnTo>
                  <a:lnTo>
                    <a:pt x="243" y="75"/>
                  </a:lnTo>
                  <a:lnTo>
                    <a:pt x="249" y="72"/>
                  </a:lnTo>
                  <a:lnTo>
                    <a:pt x="253" y="68"/>
                  </a:lnTo>
                  <a:lnTo>
                    <a:pt x="261" y="63"/>
                  </a:lnTo>
                  <a:lnTo>
                    <a:pt x="262" y="60"/>
                  </a:lnTo>
                  <a:lnTo>
                    <a:pt x="269" y="55"/>
                  </a:lnTo>
                  <a:lnTo>
                    <a:pt x="285" y="47"/>
                  </a:lnTo>
                  <a:lnTo>
                    <a:pt x="288" y="47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301" y="61"/>
                  </a:lnTo>
                  <a:lnTo>
                    <a:pt x="306" y="66"/>
                  </a:lnTo>
                  <a:lnTo>
                    <a:pt x="309" y="72"/>
                  </a:lnTo>
                  <a:lnTo>
                    <a:pt x="312" y="78"/>
                  </a:lnTo>
                  <a:lnTo>
                    <a:pt x="313" y="81"/>
                  </a:lnTo>
                  <a:lnTo>
                    <a:pt x="316" y="87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1" y="100"/>
                  </a:lnTo>
                  <a:lnTo>
                    <a:pt x="325" y="109"/>
                  </a:lnTo>
                  <a:lnTo>
                    <a:pt x="324" y="112"/>
                  </a:lnTo>
                  <a:lnTo>
                    <a:pt x="323" y="115"/>
                  </a:lnTo>
                  <a:lnTo>
                    <a:pt x="319" y="128"/>
                  </a:lnTo>
                  <a:lnTo>
                    <a:pt x="318" y="131"/>
                  </a:lnTo>
                  <a:lnTo>
                    <a:pt x="317" y="135"/>
                  </a:lnTo>
                  <a:lnTo>
                    <a:pt x="320" y="137"/>
                  </a:lnTo>
                  <a:lnTo>
                    <a:pt x="322" y="139"/>
                  </a:lnTo>
                  <a:lnTo>
                    <a:pt x="325" y="140"/>
                  </a:lnTo>
                  <a:lnTo>
                    <a:pt x="327" y="139"/>
                  </a:lnTo>
                  <a:lnTo>
                    <a:pt x="330" y="140"/>
                  </a:lnTo>
                  <a:lnTo>
                    <a:pt x="333" y="141"/>
                  </a:lnTo>
                  <a:lnTo>
                    <a:pt x="336" y="143"/>
                  </a:lnTo>
                  <a:lnTo>
                    <a:pt x="339" y="141"/>
                  </a:lnTo>
                  <a:lnTo>
                    <a:pt x="341" y="146"/>
                  </a:lnTo>
                  <a:lnTo>
                    <a:pt x="340" y="154"/>
                  </a:lnTo>
                  <a:lnTo>
                    <a:pt x="338" y="157"/>
                  </a:lnTo>
                  <a:lnTo>
                    <a:pt x="337" y="162"/>
                  </a:lnTo>
                  <a:lnTo>
                    <a:pt x="335" y="165"/>
                  </a:lnTo>
                  <a:lnTo>
                    <a:pt x="333" y="167"/>
                  </a:lnTo>
                  <a:lnTo>
                    <a:pt x="330" y="174"/>
                  </a:lnTo>
                  <a:lnTo>
                    <a:pt x="329" y="177"/>
                  </a:lnTo>
                  <a:lnTo>
                    <a:pt x="324" y="178"/>
                  </a:lnTo>
                  <a:lnTo>
                    <a:pt x="323" y="182"/>
                  </a:lnTo>
                  <a:lnTo>
                    <a:pt x="317" y="184"/>
                  </a:lnTo>
                  <a:lnTo>
                    <a:pt x="311" y="188"/>
                  </a:lnTo>
                  <a:lnTo>
                    <a:pt x="306" y="195"/>
                  </a:lnTo>
                  <a:lnTo>
                    <a:pt x="303" y="199"/>
                  </a:lnTo>
                  <a:lnTo>
                    <a:pt x="293" y="209"/>
                  </a:lnTo>
                  <a:lnTo>
                    <a:pt x="290" y="209"/>
                  </a:lnTo>
                  <a:lnTo>
                    <a:pt x="287" y="211"/>
                  </a:lnTo>
                  <a:lnTo>
                    <a:pt x="276" y="206"/>
                  </a:lnTo>
                  <a:lnTo>
                    <a:pt x="273" y="208"/>
                  </a:lnTo>
                  <a:lnTo>
                    <a:pt x="270" y="209"/>
                  </a:lnTo>
                  <a:lnTo>
                    <a:pt x="266" y="209"/>
                  </a:lnTo>
                  <a:lnTo>
                    <a:pt x="262" y="211"/>
                  </a:lnTo>
                  <a:lnTo>
                    <a:pt x="259" y="216"/>
                  </a:lnTo>
                  <a:lnTo>
                    <a:pt x="256" y="220"/>
                  </a:lnTo>
                  <a:lnTo>
                    <a:pt x="256" y="225"/>
                  </a:lnTo>
                  <a:lnTo>
                    <a:pt x="242" y="222"/>
                  </a:lnTo>
                  <a:lnTo>
                    <a:pt x="239" y="215"/>
                  </a:lnTo>
                  <a:lnTo>
                    <a:pt x="232" y="214"/>
                  </a:lnTo>
                  <a:lnTo>
                    <a:pt x="213" y="205"/>
                  </a:lnTo>
                  <a:lnTo>
                    <a:pt x="193" y="194"/>
                  </a:lnTo>
                  <a:lnTo>
                    <a:pt x="188" y="194"/>
                  </a:lnTo>
                  <a:lnTo>
                    <a:pt x="184" y="194"/>
                  </a:lnTo>
                  <a:lnTo>
                    <a:pt x="181" y="197"/>
                  </a:lnTo>
                  <a:lnTo>
                    <a:pt x="183" y="205"/>
                  </a:lnTo>
                  <a:lnTo>
                    <a:pt x="184" y="209"/>
                  </a:lnTo>
                  <a:lnTo>
                    <a:pt x="185" y="211"/>
                  </a:lnTo>
                  <a:lnTo>
                    <a:pt x="177" y="219"/>
                  </a:lnTo>
                  <a:lnTo>
                    <a:pt x="173" y="222"/>
                  </a:lnTo>
                  <a:lnTo>
                    <a:pt x="165" y="223"/>
                  </a:lnTo>
                  <a:lnTo>
                    <a:pt x="161" y="223"/>
                  </a:lnTo>
                  <a:lnTo>
                    <a:pt x="156" y="222"/>
                  </a:lnTo>
                  <a:lnTo>
                    <a:pt x="145" y="205"/>
                  </a:lnTo>
                  <a:lnTo>
                    <a:pt x="142" y="199"/>
                  </a:lnTo>
                  <a:lnTo>
                    <a:pt x="133" y="214"/>
                  </a:lnTo>
                  <a:lnTo>
                    <a:pt x="122" y="213"/>
                  </a:lnTo>
                  <a:lnTo>
                    <a:pt x="118" y="208"/>
                  </a:lnTo>
                  <a:lnTo>
                    <a:pt x="115" y="206"/>
                  </a:lnTo>
                  <a:lnTo>
                    <a:pt x="112" y="207"/>
                  </a:lnTo>
                  <a:lnTo>
                    <a:pt x="109" y="212"/>
                  </a:lnTo>
                  <a:lnTo>
                    <a:pt x="96" y="209"/>
                  </a:lnTo>
                  <a:lnTo>
                    <a:pt x="96" y="205"/>
                  </a:lnTo>
                  <a:lnTo>
                    <a:pt x="99" y="199"/>
                  </a:lnTo>
                  <a:lnTo>
                    <a:pt x="95" y="192"/>
                  </a:lnTo>
                  <a:lnTo>
                    <a:pt x="90" y="202"/>
                  </a:lnTo>
                  <a:lnTo>
                    <a:pt x="89" y="205"/>
                  </a:lnTo>
                  <a:lnTo>
                    <a:pt x="89" y="208"/>
                  </a:lnTo>
                  <a:lnTo>
                    <a:pt x="85" y="214"/>
                  </a:lnTo>
                  <a:lnTo>
                    <a:pt x="77" y="210"/>
                  </a:lnTo>
                  <a:lnTo>
                    <a:pt x="75" y="208"/>
                  </a:lnTo>
                  <a:lnTo>
                    <a:pt x="60" y="200"/>
                  </a:lnTo>
                  <a:lnTo>
                    <a:pt x="54" y="202"/>
                  </a:lnTo>
                  <a:lnTo>
                    <a:pt x="52" y="200"/>
                  </a:lnTo>
                  <a:lnTo>
                    <a:pt x="50" y="188"/>
                  </a:lnTo>
                  <a:lnTo>
                    <a:pt x="36" y="184"/>
                  </a:lnTo>
                  <a:lnTo>
                    <a:pt x="33" y="166"/>
                  </a:lnTo>
                  <a:lnTo>
                    <a:pt x="42" y="161"/>
                  </a:lnTo>
                  <a:lnTo>
                    <a:pt x="44" y="150"/>
                  </a:lnTo>
                  <a:lnTo>
                    <a:pt x="21" y="127"/>
                  </a:lnTo>
                  <a:lnTo>
                    <a:pt x="6" y="116"/>
                  </a:lnTo>
                  <a:lnTo>
                    <a:pt x="3" y="115"/>
                  </a:lnTo>
                  <a:lnTo>
                    <a:pt x="0" y="115"/>
                  </a:lnTo>
                  <a:lnTo>
                    <a:pt x="3" y="107"/>
                  </a:lnTo>
                  <a:lnTo>
                    <a:pt x="5" y="105"/>
                  </a:lnTo>
                  <a:lnTo>
                    <a:pt x="11" y="105"/>
                  </a:lnTo>
                  <a:lnTo>
                    <a:pt x="16" y="105"/>
                  </a:lnTo>
                  <a:lnTo>
                    <a:pt x="20" y="105"/>
                  </a:lnTo>
                  <a:lnTo>
                    <a:pt x="25" y="1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Coamo">
              <a:extLst>
                <a:ext uri="{FF2B5EF4-FFF2-40B4-BE49-F238E27FC236}">
                  <a16:creationId xmlns:a16="http://schemas.microsoft.com/office/drawing/2014/main" id="{CB2060AC-1CAE-E4CA-F051-0EC7717BF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330" y="1692624"/>
              <a:ext cx="904312" cy="799835"/>
            </a:xfrm>
            <a:custGeom>
              <a:avLst/>
              <a:gdLst>
                <a:gd name="T0" fmla="*/ 384 w 429"/>
                <a:gd name="T1" fmla="*/ 185 h 370"/>
                <a:gd name="T2" fmla="*/ 397 w 429"/>
                <a:gd name="T3" fmla="*/ 205 h 370"/>
                <a:gd name="T4" fmla="*/ 427 w 429"/>
                <a:gd name="T5" fmla="*/ 234 h 370"/>
                <a:gd name="T6" fmla="*/ 409 w 429"/>
                <a:gd name="T7" fmla="*/ 243 h 370"/>
                <a:gd name="T8" fmla="*/ 339 w 429"/>
                <a:gd name="T9" fmla="*/ 275 h 370"/>
                <a:gd name="T10" fmla="*/ 314 w 429"/>
                <a:gd name="T11" fmla="*/ 294 h 370"/>
                <a:gd name="T12" fmla="*/ 302 w 429"/>
                <a:gd name="T13" fmla="*/ 308 h 370"/>
                <a:gd name="T14" fmla="*/ 300 w 429"/>
                <a:gd name="T15" fmla="*/ 321 h 370"/>
                <a:gd name="T16" fmla="*/ 301 w 429"/>
                <a:gd name="T17" fmla="*/ 332 h 370"/>
                <a:gd name="T18" fmla="*/ 287 w 429"/>
                <a:gd name="T19" fmla="*/ 338 h 370"/>
                <a:gd name="T20" fmla="*/ 272 w 429"/>
                <a:gd name="T21" fmla="*/ 363 h 370"/>
                <a:gd name="T22" fmla="*/ 259 w 429"/>
                <a:gd name="T23" fmla="*/ 369 h 370"/>
                <a:gd name="T24" fmla="*/ 219 w 429"/>
                <a:gd name="T25" fmla="*/ 336 h 370"/>
                <a:gd name="T26" fmla="*/ 206 w 429"/>
                <a:gd name="T27" fmla="*/ 329 h 370"/>
                <a:gd name="T28" fmla="*/ 197 w 429"/>
                <a:gd name="T29" fmla="*/ 321 h 370"/>
                <a:gd name="T30" fmla="*/ 159 w 429"/>
                <a:gd name="T31" fmla="*/ 327 h 370"/>
                <a:gd name="T32" fmla="*/ 133 w 429"/>
                <a:gd name="T33" fmla="*/ 316 h 370"/>
                <a:gd name="T34" fmla="*/ 57 w 429"/>
                <a:gd name="T35" fmla="*/ 311 h 370"/>
                <a:gd name="T36" fmla="*/ 42 w 429"/>
                <a:gd name="T37" fmla="*/ 298 h 370"/>
                <a:gd name="T38" fmla="*/ 33 w 429"/>
                <a:gd name="T39" fmla="*/ 270 h 370"/>
                <a:gd name="T40" fmla="*/ 32 w 429"/>
                <a:gd name="T41" fmla="*/ 253 h 370"/>
                <a:gd name="T42" fmla="*/ 31 w 429"/>
                <a:gd name="T43" fmla="*/ 217 h 370"/>
                <a:gd name="T44" fmla="*/ 42 w 429"/>
                <a:gd name="T45" fmla="*/ 189 h 370"/>
                <a:gd name="T46" fmla="*/ 37 w 429"/>
                <a:gd name="T47" fmla="*/ 159 h 370"/>
                <a:gd name="T48" fmla="*/ 40 w 429"/>
                <a:gd name="T49" fmla="*/ 119 h 370"/>
                <a:gd name="T50" fmla="*/ 54 w 429"/>
                <a:gd name="T51" fmla="*/ 85 h 370"/>
                <a:gd name="T52" fmla="*/ 53 w 429"/>
                <a:gd name="T53" fmla="*/ 66 h 370"/>
                <a:gd name="T54" fmla="*/ 33 w 429"/>
                <a:gd name="T55" fmla="*/ 44 h 370"/>
                <a:gd name="T56" fmla="*/ 0 w 429"/>
                <a:gd name="T57" fmla="*/ 0 h 370"/>
                <a:gd name="T58" fmla="*/ 19 w 429"/>
                <a:gd name="T59" fmla="*/ 2 h 370"/>
                <a:gd name="T60" fmla="*/ 31 w 429"/>
                <a:gd name="T61" fmla="*/ 8 h 370"/>
                <a:gd name="T62" fmla="*/ 49 w 429"/>
                <a:gd name="T63" fmla="*/ 11 h 370"/>
                <a:gd name="T64" fmla="*/ 58 w 429"/>
                <a:gd name="T65" fmla="*/ 24 h 370"/>
                <a:gd name="T66" fmla="*/ 74 w 429"/>
                <a:gd name="T67" fmla="*/ 27 h 370"/>
                <a:gd name="T68" fmla="*/ 88 w 429"/>
                <a:gd name="T69" fmla="*/ 24 h 370"/>
                <a:gd name="T70" fmla="*/ 99 w 429"/>
                <a:gd name="T71" fmla="*/ 21 h 370"/>
                <a:gd name="T72" fmla="*/ 111 w 429"/>
                <a:gd name="T73" fmla="*/ 22 h 370"/>
                <a:gd name="T74" fmla="*/ 122 w 429"/>
                <a:gd name="T75" fmla="*/ 18 h 370"/>
                <a:gd name="T76" fmla="*/ 138 w 429"/>
                <a:gd name="T77" fmla="*/ 7 h 370"/>
                <a:gd name="T78" fmla="*/ 157 w 429"/>
                <a:gd name="T79" fmla="*/ 7 h 370"/>
                <a:gd name="T80" fmla="*/ 172 w 429"/>
                <a:gd name="T81" fmla="*/ 8 h 370"/>
                <a:gd name="T82" fmla="*/ 190 w 429"/>
                <a:gd name="T83" fmla="*/ 14 h 370"/>
                <a:gd name="T84" fmla="*/ 205 w 429"/>
                <a:gd name="T85" fmla="*/ 19 h 370"/>
                <a:gd name="T86" fmla="*/ 217 w 429"/>
                <a:gd name="T87" fmla="*/ 23 h 370"/>
                <a:gd name="T88" fmla="*/ 236 w 429"/>
                <a:gd name="T89" fmla="*/ 22 h 370"/>
                <a:gd name="T90" fmla="*/ 259 w 429"/>
                <a:gd name="T91" fmla="*/ 18 h 370"/>
                <a:gd name="T92" fmla="*/ 280 w 429"/>
                <a:gd name="T93" fmla="*/ 30 h 370"/>
                <a:gd name="T94" fmla="*/ 288 w 429"/>
                <a:gd name="T95" fmla="*/ 48 h 370"/>
                <a:gd name="T96" fmla="*/ 293 w 429"/>
                <a:gd name="T97" fmla="*/ 79 h 370"/>
                <a:gd name="T98" fmla="*/ 290 w 429"/>
                <a:gd name="T99" fmla="*/ 104 h 370"/>
                <a:gd name="T100" fmla="*/ 283 w 429"/>
                <a:gd name="T101" fmla="*/ 115 h 370"/>
                <a:gd name="T102" fmla="*/ 327 w 429"/>
                <a:gd name="T103" fmla="*/ 14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370">
                  <a:moveTo>
                    <a:pt x="343" y="162"/>
                  </a:moveTo>
                  <a:lnTo>
                    <a:pt x="350" y="167"/>
                  </a:lnTo>
                  <a:lnTo>
                    <a:pt x="354" y="170"/>
                  </a:lnTo>
                  <a:lnTo>
                    <a:pt x="384" y="185"/>
                  </a:lnTo>
                  <a:lnTo>
                    <a:pt x="390" y="192"/>
                  </a:lnTo>
                  <a:lnTo>
                    <a:pt x="394" y="203"/>
                  </a:lnTo>
                  <a:lnTo>
                    <a:pt x="394" y="206"/>
                  </a:lnTo>
                  <a:lnTo>
                    <a:pt x="397" y="205"/>
                  </a:lnTo>
                  <a:lnTo>
                    <a:pt x="400" y="206"/>
                  </a:lnTo>
                  <a:lnTo>
                    <a:pt x="416" y="208"/>
                  </a:lnTo>
                  <a:lnTo>
                    <a:pt x="429" y="231"/>
                  </a:lnTo>
                  <a:lnTo>
                    <a:pt x="427" y="234"/>
                  </a:lnTo>
                  <a:lnTo>
                    <a:pt x="421" y="237"/>
                  </a:lnTo>
                  <a:lnTo>
                    <a:pt x="415" y="239"/>
                  </a:lnTo>
                  <a:lnTo>
                    <a:pt x="412" y="241"/>
                  </a:lnTo>
                  <a:lnTo>
                    <a:pt x="409" y="243"/>
                  </a:lnTo>
                  <a:lnTo>
                    <a:pt x="403" y="246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39" y="275"/>
                  </a:lnTo>
                  <a:lnTo>
                    <a:pt x="336" y="274"/>
                  </a:lnTo>
                  <a:lnTo>
                    <a:pt x="324" y="287"/>
                  </a:lnTo>
                  <a:lnTo>
                    <a:pt x="318" y="292"/>
                  </a:lnTo>
                  <a:lnTo>
                    <a:pt x="314" y="294"/>
                  </a:lnTo>
                  <a:lnTo>
                    <a:pt x="306" y="298"/>
                  </a:lnTo>
                  <a:lnTo>
                    <a:pt x="303" y="301"/>
                  </a:lnTo>
                  <a:lnTo>
                    <a:pt x="301" y="304"/>
                  </a:lnTo>
                  <a:lnTo>
                    <a:pt x="302" y="308"/>
                  </a:lnTo>
                  <a:lnTo>
                    <a:pt x="303" y="312"/>
                  </a:lnTo>
                  <a:lnTo>
                    <a:pt x="304" y="315"/>
                  </a:lnTo>
                  <a:lnTo>
                    <a:pt x="302" y="319"/>
                  </a:lnTo>
                  <a:lnTo>
                    <a:pt x="300" y="321"/>
                  </a:lnTo>
                  <a:lnTo>
                    <a:pt x="298" y="324"/>
                  </a:lnTo>
                  <a:lnTo>
                    <a:pt x="302" y="326"/>
                  </a:lnTo>
                  <a:lnTo>
                    <a:pt x="303" y="329"/>
                  </a:lnTo>
                  <a:lnTo>
                    <a:pt x="301" y="332"/>
                  </a:lnTo>
                  <a:lnTo>
                    <a:pt x="299" y="333"/>
                  </a:lnTo>
                  <a:lnTo>
                    <a:pt x="297" y="337"/>
                  </a:lnTo>
                  <a:lnTo>
                    <a:pt x="291" y="336"/>
                  </a:lnTo>
                  <a:lnTo>
                    <a:pt x="287" y="338"/>
                  </a:lnTo>
                  <a:lnTo>
                    <a:pt x="282" y="347"/>
                  </a:lnTo>
                  <a:lnTo>
                    <a:pt x="277" y="357"/>
                  </a:lnTo>
                  <a:lnTo>
                    <a:pt x="274" y="360"/>
                  </a:lnTo>
                  <a:lnTo>
                    <a:pt x="272" y="363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4" y="370"/>
                  </a:lnTo>
                  <a:lnTo>
                    <a:pt x="259" y="369"/>
                  </a:lnTo>
                  <a:lnTo>
                    <a:pt x="254" y="360"/>
                  </a:lnTo>
                  <a:lnTo>
                    <a:pt x="241" y="352"/>
                  </a:lnTo>
                  <a:lnTo>
                    <a:pt x="235" y="351"/>
                  </a:lnTo>
                  <a:lnTo>
                    <a:pt x="219" y="336"/>
                  </a:lnTo>
                  <a:lnTo>
                    <a:pt x="215" y="334"/>
                  </a:lnTo>
                  <a:lnTo>
                    <a:pt x="212" y="333"/>
                  </a:lnTo>
                  <a:lnTo>
                    <a:pt x="210" y="331"/>
                  </a:lnTo>
                  <a:lnTo>
                    <a:pt x="206" y="329"/>
                  </a:lnTo>
                  <a:lnTo>
                    <a:pt x="204" y="327"/>
                  </a:lnTo>
                  <a:lnTo>
                    <a:pt x="202" y="323"/>
                  </a:lnTo>
                  <a:lnTo>
                    <a:pt x="200" y="320"/>
                  </a:lnTo>
                  <a:lnTo>
                    <a:pt x="197" y="321"/>
                  </a:lnTo>
                  <a:lnTo>
                    <a:pt x="191" y="320"/>
                  </a:lnTo>
                  <a:lnTo>
                    <a:pt x="166" y="330"/>
                  </a:lnTo>
                  <a:lnTo>
                    <a:pt x="163" y="329"/>
                  </a:lnTo>
                  <a:lnTo>
                    <a:pt x="159" y="327"/>
                  </a:lnTo>
                  <a:lnTo>
                    <a:pt x="145" y="319"/>
                  </a:lnTo>
                  <a:lnTo>
                    <a:pt x="142" y="319"/>
                  </a:lnTo>
                  <a:lnTo>
                    <a:pt x="136" y="316"/>
                  </a:lnTo>
                  <a:lnTo>
                    <a:pt x="133" y="316"/>
                  </a:lnTo>
                  <a:lnTo>
                    <a:pt x="128" y="313"/>
                  </a:lnTo>
                  <a:lnTo>
                    <a:pt x="117" y="316"/>
                  </a:lnTo>
                  <a:lnTo>
                    <a:pt x="111" y="320"/>
                  </a:lnTo>
                  <a:lnTo>
                    <a:pt x="57" y="311"/>
                  </a:lnTo>
                  <a:lnTo>
                    <a:pt x="45" y="309"/>
                  </a:lnTo>
                  <a:lnTo>
                    <a:pt x="39" y="307"/>
                  </a:lnTo>
                  <a:lnTo>
                    <a:pt x="39" y="304"/>
                  </a:lnTo>
                  <a:lnTo>
                    <a:pt x="42" y="298"/>
                  </a:lnTo>
                  <a:lnTo>
                    <a:pt x="42" y="290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33" y="270"/>
                  </a:lnTo>
                  <a:lnTo>
                    <a:pt x="31" y="261"/>
                  </a:lnTo>
                  <a:lnTo>
                    <a:pt x="28" y="259"/>
                  </a:lnTo>
                  <a:lnTo>
                    <a:pt x="29" y="256"/>
                  </a:lnTo>
                  <a:lnTo>
                    <a:pt x="32" y="253"/>
                  </a:lnTo>
                  <a:lnTo>
                    <a:pt x="37" y="241"/>
                  </a:lnTo>
                  <a:lnTo>
                    <a:pt x="32" y="230"/>
                  </a:lnTo>
                  <a:lnTo>
                    <a:pt x="34" y="225"/>
                  </a:lnTo>
                  <a:lnTo>
                    <a:pt x="31" y="217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6" y="193"/>
                  </a:lnTo>
                  <a:lnTo>
                    <a:pt x="42" y="189"/>
                  </a:lnTo>
                  <a:lnTo>
                    <a:pt x="48" y="176"/>
                  </a:lnTo>
                  <a:lnTo>
                    <a:pt x="43" y="174"/>
                  </a:lnTo>
                  <a:lnTo>
                    <a:pt x="40" y="172"/>
                  </a:lnTo>
                  <a:lnTo>
                    <a:pt x="37" y="159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9" y="131"/>
                  </a:lnTo>
                  <a:lnTo>
                    <a:pt x="40" y="119"/>
                  </a:lnTo>
                  <a:lnTo>
                    <a:pt x="44" y="102"/>
                  </a:lnTo>
                  <a:lnTo>
                    <a:pt x="47" y="101"/>
                  </a:lnTo>
                  <a:lnTo>
                    <a:pt x="53" y="96"/>
                  </a:lnTo>
                  <a:lnTo>
                    <a:pt x="54" y="85"/>
                  </a:lnTo>
                  <a:lnTo>
                    <a:pt x="57" y="84"/>
                  </a:lnTo>
                  <a:lnTo>
                    <a:pt x="56" y="73"/>
                  </a:lnTo>
                  <a:lnTo>
                    <a:pt x="55" y="68"/>
                  </a:lnTo>
                  <a:lnTo>
                    <a:pt x="53" y="66"/>
                  </a:lnTo>
                  <a:lnTo>
                    <a:pt x="46" y="58"/>
                  </a:lnTo>
                  <a:lnTo>
                    <a:pt x="40" y="50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34" y="32"/>
                  </a:lnTo>
                  <a:lnTo>
                    <a:pt x="34" y="29"/>
                  </a:lnTo>
                  <a:lnTo>
                    <a:pt x="13" y="7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13" y="1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1" y="28"/>
                  </a:lnTo>
                  <a:lnTo>
                    <a:pt x="74" y="27"/>
                  </a:lnTo>
                  <a:lnTo>
                    <a:pt x="78" y="30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7" y="22"/>
                  </a:lnTo>
                  <a:lnTo>
                    <a:pt x="111" y="22"/>
                  </a:lnTo>
                  <a:lnTo>
                    <a:pt x="114" y="23"/>
                  </a:lnTo>
                  <a:lnTo>
                    <a:pt x="118" y="22"/>
                  </a:lnTo>
                  <a:lnTo>
                    <a:pt x="120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27" y="9"/>
                  </a:lnTo>
                  <a:lnTo>
                    <a:pt x="135" y="9"/>
                  </a:lnTo>
                  <a:lnTo>
                    <a:pt x="138" y="7"/>
                  </a:lnTo>
                  <a:lnTo>
                    <a:pt x="142" y="9"/>
                  </a:lnTo>
                  <a:lnTo>
                    <a:pt x="146" y="8"/>
                  </a:lnTo>
                  <a:lnTo>
                    <a:pt x="154" y="8"/>
                  </a:lnTo>
                  <a:lnTo>
                    <a:pt x="157" y="7"/>
                  </a:lnTo>
                  <a:lnTo>
                    <a:pt x="159" y="3"/>
                  </a:lnTo>
                  <a:lnTo>
                    <a:pt x="164" y="6"/>
                  </a:lnTo>
                  <a:lnTo>
                    <a:pt x="169" y="7"/>
                  </a:lnTo>
                  <a:lnTo>
                    <a:pt x="172" y="8"/>
                  </a:lnTo>
                  <a:lnTo>
                    <a:pt x="178" y="13"/>
                  </a:lnTo>
                  <a:lnTo>
                    <a:pt x="183" y="15"/>
                  </a:lnTo>
                  <a:lnTo>
                    <a:pt x="186" y="14"/>
                  </a:lnTo>
                  <a:lnTo>
                    <a:pt x="190" y="14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1" y="18"/>
                  </a:lnTo>
                  <a:lnTo>
                    <a:pt x="205" y="19"/>
                  </a:lnTo>
                  <a:lnTo>
                    <a:pt x="208" y="20"/>
                  </a:lnTo>
                  <a:lnTo>
                    <a:pt x="211" y="23"/>
                  </a:lnTo>
                  <a:lnTo>
                    <a:pt x="214" y="25"/>
                  </a:lnTo>
                  <a:lnTo>
                    <a:pt x="217" y="23"/>
                  </a:lnTo>
                  <a:lnTo>
                    <a:pt x="220" y="23"/>
                  </a:lnTo>
                  <a:lnTo>
                    <a:pt x="231" y="20"/>
                  </a:lnTo>
                  <a:lnTo>
                    <a:pt x="233" y="19"/>
                  </a:lnTo>
                  <a:lnTo>
                    <a:pt x="236" y="22"/>
                  </a:lnTo>
                  <a:lnTo>
                    <a:pt x="239" y="23"/>
                  </a:lnTo>
                  <a:lnTo>
                    <a:pt x="243" y="17"/>
                  </a:lnTo>
                  <a:lnTo>
                    <a:pt x="251" y="20"/>
                  </a:lnTo>
                  <a:lnTo>
                    <a:pt x="259" y="18"/>
                  </a:lnTo>
                  <a:lnTo>
                    <a:pt x="262" y="26"/>
                  </a:lnTo>
                  <a:lnTo>
                    <a:pt x="273" y="23"/>
                  </a:lnTo>
                  <a:lnTo>
                    <a:pt x="278" y="24"/>
                  </a:lnTo>
                  <a:lnTo>
                    <a:pt x="280" y="30"/>
                  </a:lnTo>
                  <a:lnTo>
                    <a:pt x="280" y="37"/>
                  </a:lnTo>
                  <a:lnTo>
                    <a:pt x="279" y="39"/>
                  </a:lnTo>
                  <a:lnTo>
                    <a:pt x="282" y="47"/>
                  </a:lnTo>
                  <a:lnTo>
                    <a:pt x="288" y="48"/>
                  </a:lnTo>
                  <a:lnTo>
                    <a:pt x="292" y="50"/>
                  </a:lnTo>
                  <a:lnTo>
                    <a:pt x="297" y="55"/>
                  </a:lnTo>
                  <a:lnTo>
                    <a:pt x="296" y="65"/>
                  </a:lnTo>
                  <a:lnTo>
                    <a:pt x="293" y="79"/>
                  </a:lnTo>
                  <a:lnTo>
                    <a:pt x="294" y="86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0" y="104"/>
                  </a:lnTo>
                  <a:lnTo>
                    <a:pt x="288" y="107"/>
                  </a:lnTo>
                  <a:lnTo>
                    <a:pt x="287" y="109"/>
                  </a:lnTo>
                  <a:lnTo>
                    <a:pt x="285" y="112"/>
                  </a:lnTo>
                  <a:lnTo>
                    <a:pt x="283" y="115"/>
                  </a:lnTo>
                  <a:lnTo>
                    <a:pt x="305" y="132"/>
                  </a:lnTo>
                  <a:lnTo>
                    <a:pt x="313" y="139"/>
                  </a:lnTo>
                  <a:lnTo>
                    <a:pt x="318" y="142"/>
                  </a:lnTo>
                  <a:lnTo>
                    <a:pt x="327" y="149"/>
                  </a:lnTo>
                  <a:lnTo>
                    <a:pt x="336" y="156"/>
                  </a:lnTo>
                  <a:lnTo>
                    <a:pt x="343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Comerío">
              <a:extLst>
                <a:ext uri="{FF2B5EF4-FFF2-40B4-BE49-F238E27FC236}">
                  <a16:creationId xmlns:a16="http://schemas.microsoft.com/office/drawing/2014/main" id="{FFB452D0-5678-6C44-1C26-E7A5D7E51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96" y="1191105"/>
              <a:ext cx="497478" cy="516649"/>
            </a:xfrm>
            <a:custGeom>
              <a:avLst/>
              <a:gdLst>
                <a:gd name="T0" fmla="*/ 49 w 236"/>
                <a:gd name="T1" fmla="*/ 63 h 239"/>
                <a:gd name="T2" fmla="*/ 38 w 236"/>
                <a:gd name="T3" fmla="*/ 66 h 239"/>
                <a:gd name="T4" fmla="*/ 24 w 236"/>
                <a:gd name="T5" fmla="*/ 68 h 239"/>
                <a:gd name="T6" fmla="*/ 16 w 236"/>
                <a:gd name="T7" fmla="*/ 69 h 239"/>
                <a:gd name="T8" fmla="*/ 10 w 236"/>
                <a:gd name="T9" fmla="*/ 88 h 239"/>
                <a:gd name="T10" fmla="*/ 12 w 236"/>
                <a:gd name="T11" fmla="*/ 98 h 239"/>
                <a:gd name="T12" fmla="*/ 8 w 236"/>
                <a:gd name="T13" fmla="*/ 113 h 239"/>
                <a:gd name="T14" fmla="*/ 4 w 236"/>
                <a:gd name="T15" fmla="*/ 126 h 239"/>
                <a:gd name="T16" fmla="*/ 4 w 236"/>
                <a:gd name="T17" fmla="*/ 145 h 239"/>
                <a:gd name="T18" fmla="*/ 8 w 236"/>
                <a:gd name="T19" fmla="*/ 154 h 239"/>
                <a:gd name="T20" fmla="*/ 15 w 236"/>
                <a:gd name="T21" fmla="*/ 164 h 239"/>
                <a:gd name="T22" fmla="*/ 16 w 236"/>
                <a:gd name="T23" fmla="*/ 184 h 239"/>
                <a:gd name="T24" fmla="*/ 16 w 236"/>
                <a:gd name="T25" fmla="*/ 197 h 239"/>
                <a:gd name="T26" fmla="*/ 17 w 236"/>
                <a:gd name="T27" fmla="*/ 211 h 239"/>
                <a:gd name="T28" fmla="*/ 49 w 236"/>
                <a:gd name="T29" fmla="*/ 198 h 239"/>
                <a:gd name="T30" fmla="*/ 76 w 236"/>
                <a:gd name="T31" fmla="*/ 212 h 239"/>
                <a:gd name="T32" fmla="*/ 90 w 236"/>
                <a:gd name="T33" fmla="*/ 213 h 239"/>
                <a:gd name="T34" fmla="*/ 99 w 236"/>
                <a:gd name="T35" fmla="*/ 226 h 239"/>
                <a:gd name="T36" fmla="*/ 124 w 236"/>
                <a:gd name="T37" fmla="*/ 236 h 239"/>
                <a:gd name="T38" fmla="*/ 133 w 236"/>
                <a:gd name="T39" fmla="*/ 228 h 239"/>
                <a:gd name="T40" fmla="*/ 141 w 236"/>
                <a:gd name="T41" fmla="*/ 195 h 239"/>
                <a:gd name="T42" fmla="*/ 158 w 236"/>
                <a:gd name="T43" fmla="*/ 184 h 239"/>
                <a:gd name="T44" fmla="*/ 198 w 236"/>
                <a:gd name="T45" fmla="*/ 174 h 239"/>
                <a:gd name="T46" fmla="*/ 200 w 236"/>
                <a:gd name="T47" fmla="*/ 167 h 239"/>
                <a:gd name="T48" fmla="*/ 202 w 236"/>
                <a:gd name="T49" fmla="*/ 159 h 239"/>
                <a:gd name="T50" fmla="*/ 208 w 236"/>
                <a:gd name="T51" fmla="*/ 153 h 239"/>
                <a:gd name="T52" fmla="*/ 214 w 236"/>
                <a:gd name="T53" fmla="*/ 147 h 239"/>
                <a:gd name="T54" fmla="*/ 221 w 236"/>
                <a:gd name="T55" fmla="*/ 142 h 239"/>
                <a:gd name="T56" fmla="*/ 233 w 236"/>
                <a:gd name="T57" fmla="*/ 135 h 239"/>
                <a:gd name="T58" fmla="*/ 230 w 236"/>
                <a:gd name="T59" fmla="*/ 124 h 239"/>
                <a:gd name="T60" fmla="*/ 234 w 236"/>
                <a:gd name="T61" fmla="*/ 116 h 239"/>
                <a:gd name="T62" fmla="*/ 226 w 236"/>
                <a:gd name="T63" fmla="*/ 112 h 239"/>
                <a:gd name="T64" fmla="*/ 221 w 236"/>
                <a:gd name="T65" fmla="*/ 103 h 239"/>
                <a:gd name="T66" fmla="*/ 214 w 236"/>
                <a:gd name="T67" fmla="*/ 91 h 239"/>
                <a:gd name="T68" fmla="*/ 212 w 236"/>
                <a:gd name="T69" fmla="*/ 81 h 239"/>
                <a:gd name="T70" fmla="*/ 213 w 236"/>
                <a:gd name="T71" fmla="*/ 69 h 239"/>
                <a:gd name="T72" fmla="*/ 205 w 236"/>
                <a:gd name="T73" fmla="*/ 63 h 239"/>
                <a:gd name="T74" fmla="*/ 199 w 236"/>
                <a:gd name="T75" fmla="*/ 58 h 239"/>
                <a:gd name="T76" fmla="*/ 191 w 236"/>
                <a:gd name="T77" fmla="*/ 50 h 239"/>
                <a:gd name="T78" fmla="*/ 184 w 236"/>
                <a:gd name="T79" fmla="*/ 40 h 239"/>
                <a:gd name="T80" fmla="*/ 179 w 236"/>
                <a:gd name="T81" fmla="*/ 30 h 239"/>
                <a:gd name="T82" fmla="*/ 170 w 236"/>
                <a:gd name="T83" fmla="*/ 15 h 239"/>
                <a:gd name="T84" fmla="*/ 151 w 236"/>
                <a:gd name="T85" fmla="*/ 2 h 239"/>
                <a:gd name="T86" fmla="*/ 124 w 236"/>
                <a:gd name="T87" fmla="*/ 6 h 239"/>
                <a:gd name="T88" fmla="*/ 114 w 236"/>
                <a:gd name="T89" fmla="*/ 17 h 239"/>
                <a:gd name="T90" fmla="*/ 102 w 236"/>
                <a:gd name="T91" fmla="*/ 33 h 239"/>
                <a:gd name="T92" fmla="*/ 70 w 236"/>
                <a:gd name="T93" fmla="*/ 52 h 239"/>
                <a:gd name="T94" fmla="*/ 63 w 236"/>
                <a:gd name="T95" fmla="*/ 6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" h="239">
                  <a:moveTo>
                    <a:pt x="60" y="63"/>
                  </a:moveTo>
                  <a:lnTo>
                    <a:pt x="52" y="65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8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12" y="98"/>
                  </a:lnTo>
                  <a:lnTo>
                    <a:pt x="13" y="101"/>
                  </a:lnTo>
                  <a:lnTo>
                    <a:pt x="10" y="107"/>
                  </a:lnTo>
                  <a:lnTo>
                    <a:pt x="8" y="113"/>
                  </a:lnTo>
                  <a:lnTo>
                    <a:pt x="6" y="119"/>
                  </a:lnTo>
                  <a:lnTo>
                    <a:pt x="5" y="123"/>
                  </a:lnTo>
                  <a:lnTo>
                    <a:pt x="4" y="126"/>
                  </a:lnTo>
                  <a:lnTo>
                    <a:pt x="2" y="132"/>
                  </a:lnTo>
                  <a:lnTo>
                    <a:pt x="0" y="137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7" y="151"/>
                  </a:lnTo>
                  <a:lnTo>
                    <a:pt x="8" y="154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5" y="164"/>
                  </a:lnTo>
                  <a:lnTo>
                    <a:pt x="15" y="171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9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17" y="211"/>
                  </a:lnTo>
                  <a:lnTo>
                    <a:pt x="38" y="207"/>
                  </a:lnTo>
                  <a:lnTo>
                    <a:pt x="46" y="198"/>
                  </a:lnTo>
                  <a:lnTo>
                    <a:pt x="49" y="198"/>
                  </a:lnTo>
                  <a:lnTo>
                    <a:pt x="67" y="194"/>
                  </a:lnTo>
                  <a:lnTo>
                    <a:pt x="70" y="212"/>
                  </a:lnTo>
                  <a:lnTo>
                    <a:pt x="76" y="212"/>
                  </a:lnTo>
                  <a:lnTo>
                    <a:pt x="81" y="212"/>
                  </a:lnTo>
                  <a:lnTo>
                    <a:pt x="85" y="212"/>
                  </a:lnTo>
                  <a:lnTo>
                    <a:pt x="90" y="213"/>
                  </a:lnTo>
                  <a:lnTo>
                    <a:pt x="93" y="213"/>
                  </a:lnTo>
                  <a:lnTo>
                    <a:pt x="93" y="217"/>
                  </a:lnTo>
                  <a:lnTo>
                    <a:pt x="99" y="226"/>
                  </a:lnTo>
                  <a:lnTo>
                    <a:pt x="108" y="236"/>
                  </a:lnTo>
                  <a:lnTo>
                    <a:pt x="116" y="234"/>
                  </a:lnTo>
                  <a:lnTo>
                    <a:pt x="124" y="236"/>
                  </a:lnTo>
                  <a:lnTo>
                    <a:pt x="129" y="237"/>
                  </a:lnTo>
                  <a:lnTo>
                    <a:pt x="132" y="239"/>
                  </a:lnTo>
                  <a:lnTo>
                    <a:pt x="133" y="228"/>
                  </a:lnTo>
                  <a:lnTo>
                    <a:pt x="136" y="220"/>
                  </a:lnTo>
                  <a:lnTo>
                    <a:pt x="132" y="213"/>
                  </a:lnTo>
                  <a:lnTo>
                    <a:pt x="141" y="195"/>
                  </a:lnTo>
                  <a:lnTo>
                    <a:pt x="143" y="192"/>
                  </a:lnTo>
                  <a:lnTo>
                    <a:pt x="146" y="186"/>
                  </a:lnTo>
                  <a:lnTo>
                    <a:pt x="158" y="184"/>
                  </a:lnTo>
                  <a:lnTo>
                    <a:pt x="163" y="183"/>
                  </a:lnTo>
                  <a:lnTo>
                    <a:pt x="178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3" y="170"/>
                  </a:lnTo>
                  <a:lnTo>
                    <a:pt x="200" y="167"/>
                  </a:lnTo>
                  <a:lnTo>
                    <a:pt x="199" y="165"/>
                  </a:lnTo>
                  <a:lnTo>
                    <a:pt x="199" y="161"/>
                  </a:lnTo>
                  <a:lnTo>
                    <a:pt x="202" y="159"/>
                  </a:lnTo>
                  <a:lnTo>
                    <a:pt x="205" y="159"/>
                  </a:lnTo>
                  <a:lnTo>
                    <a:pt x="207" y="156"/>
                  </a:lnTo>
                  <a:lnTo>
                    <a:pt x="208" y="153"/>
                  </a:lnTo>
                  <a:lnTo>
                    <a:pt x="210" y="151"/>
                  </a:lnTo>
                  <a:lnTo>
                    <a:pt x="212" y="149"/>
                  </a:lnTo>
                  <a:lnTo>
                    <a:pt x="214" y="147"/>
                  </a:lnTo>
                  <a:lnTo>
                    <a:pt x="216" y="145"/>
                  </a:lnTo>
                  <a:lnTo>
                    <a:pt x="219" y="143"/>
                  </a:lnTo>
                  <a:lnTo>
                    <a:pt x="221" y="142"/>
                  </a:lnTo>
                  <a:lnTo>
                    <a:pt x="226" y="140"/>
                  </a:lnTo>
                  <a:lnTo>
                    <a:pt x="228" y="141"/>
                  </a:lnTo>
                  <a:lnTo>
                    <a:pt x="233" y="135"/>
                  </a:lnTo>
                  <a:lnTo>
                    <a:pt x="231" y="130"/>
                  </a:lnTo>
                  <a:lnTo>
                    <a:pt x="230" y="127"/>
                  </a:lnTo>
                  <a:lnTo>
                    <a:pt x="230" y="124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4" y="116"/>
                  </a:lnTo>
                  <a:lnTo>
                    <a:pt x="232" y="115"/>
                  </a:lnTo>
                  <a:lnTo>
                    <a:pt x="229" y="113"/>
                  </a:lnTo>
                  <a:lnTo>
                    <a:pt x="226" y="112"/>
                  </a:lnTo>
                  <a:lnTo>
                    <a:pt x="219" y="109"/>
                  </a:lnTo>
                  <a:lnTo>
                    <a:pt x="219" y="106"/>
                  </a:lnTo>
                  <a:lnTo>
                    <a:pt x="221" y="103"/>
                  </a:lnTo>
                  <a:lnTo>
                    <a:pt x="220" y="99"/>
                  </a:lnTo>
                  <a:lnTo>
                    <a:pt x="218" y="97"/>
                  </a:lnTo>
                  <a:lnTo>
                    <a:pt x="214" y="91"/>
                  </a:lnTo>
                  <a:lnTo>
                    <a:pt x="212" y="90"/>
                  </a:lnTo>
                  <a:lnTo>
                    <a:pt x="213" y="87"/>
                  </a:lnTo>
                  <a:lnTo>
                    <a:pt x="212" y="81"/>
                  </a:lnTo>
                  <a:lnTo>
                    <a:pt x="213" y="77"/>
                  </a:lnTo>
                  <a:lnTo>
                    <a:pt x="214" y="72"/>
                  </a:lnTo>
                  <a:lnTo>
                    <a:pt x="213" y="69"/>
                  </a:lnTo>
                  <a:lnTo>
                    <a:pt x="209" y="68"/>
                  </a:lnTo>
                  <a:lnTo>
                    <a:pt x="206" y="66"/>
                  </a:lnTo>
                  <a:lnTo>
                    <a:pt x="205" y="63"/>
                  </a:lnTo>
                  <a:lnTo>
                    <a:pt x="203" y="61"/>
                  </a:lnTo>
                  <a:lnTo>
                    <a:pt x="201" y="60"/>
                  </a:lnTo>
                  <a:lnTo>
                    <a:pt x="199" y="58"/>
                  </a:lnTo>
                  <a:lnTo>
                    <a:pt x="197" y="55"/>
                  </a:lnTo>
                  <a:lnTo>
                    <a:pt x="194" y="53"/>
                  </a:lnTo>
                  <a:lnTo>
                    <a:pt x="191" y="50"/>
                  </a:lnTo>
                  <a:lnTo>
                    <a:pt x="188" y="46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1" y="38"/>
                  </a:lnTo>
                  <a:lnTo>
                    <a:pt x="179" y="33"/>
                  </a:lnTo>
                  <a:lnTo>
                    <a:pt x="179" y="30"/>
                  </a:lnTo>
                  <a:lnTo>
                    <a:pt x="178" y="27"/>
                  </a:lnTo>
                  <a:lnTo>
                    <a:pt x="180" y="21"/>
                  </a:lnTo>
                  <a:lnTo>
                    <a:pt x="170" y="15"/>
                  </a:lnTo>
                  <a:lnTo>
                    <a:pt x="164" y="5"/>
                  </a:lnTo>
                  <a:lnTo>
                    <a:pt x="157" y="1"/>
                  </a:lnTo>
                  <a:lnTo>
                    <a:pt x="151" y="2"/>
                  </a:lnTo>
                  <a:lnTo>
                    <a:pt x="148" y="0"/>
                  </a:lnTo>
                  <a:lnTo>
                    <a:pt x="131" y="4"/>
                  </a:lnTo>
                  <a:lnTo>
                    <a:pt x="124" y="6"/>
                  </a:lnTo>
                  <a:lnTo>
                    <a:pt x="120" y="5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1" y="27"/>
                  </a:lnTo>
                  <a:lnTo>
                    <a:pt x="105" y="29"/>
                  </a:lnTo>
                  <a:lnTo>
                    <a:pt x="102" y="33"/>
                  </a:lnTo>
                  <a:lnTo>
                    <a:pt x="88" y="50"/>
                  </a:lnTo>
                  <a:lnTo>
                    <a:pt x="76" y="52"/>
                  </a:lnTo>
                  <a:lnTo>
                    <a:pt x="70" y="52"/>
                  </a:lnTo>
                  <a:lnTo>
                    <a:pt x="67" y="51"/>
                  </a:lnTo>
                  <a:lnTo>
                    <a:pt x="65" y="54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0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Corozal">
              <a:extLst>
                <a:ext uri="{FF2B5EF4-FFF2-40B4-BE49-F238E27FC236}">
                  <a16:creationId xmlns:a16="http://schemas.microsoft.com/office/drawing/2014/main" id="{B9A61C42-4789-7C14-CAB4-AC2C95ACE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552" y="730660"/>
              <a:ext cx="508017" cy="648515"/>
            </a:xfrm>
            <a:custGeom>
              <a:avLst/>
              <a:gdLst>
                <a:gd name="T0" fmla="*/ 13 w 241"/>
                <a:gd name="T1" fmla="*/ 220 h 300"/>
                <a:gd name="T2" fmla="*/ 11 w 241"/>
                <a:gd name="T3" fmla="*/ 173 h 300"/>
                <a:gd name="T4" fmla="*/ 22 w 241"/>
                <a:gd name="T5" fmla="*/ 141 h 300"/>
                <a:gd name="T6" fmla="*/ 25 w 241"/>
                <a:gd name="T7" fmla="*/ 130 h 300"/>
                <a:gd name="T8" fmla="*/ 28 w 241"/>
                <a:gd name="T9" fmla="*/ 119 h 300"/>
                <a:gd name="T10" fmla="*/ 35 w 241"/>
                <a:gd name="T11" fmla="*/ 98 h 300"/>
                <a:gd name="T12" fmla="*/ 39 w 241"/>
                <a:gd name="T13" fmla="*/ 86 h 300"/>
                <a:gd name="T14" fmla="*/ 49 w 241"/>
                <a:gd name="T15" fmla="*/ 83 h 300"/>
                <a:gd name="T16" fmla="*/ 57 w 241"/>
                <a:gd name="T17" fmla="*/ 85 h 300"/>
                <a:gd name="T18" fmla="*/ 68 w 241"/>
                <a:gd name="T19" fmla="*/ 49 h 300"/>
                <a:gd name="T20" fmla="*/ 64 w 241"/>
                <a:gd name="T21" fmla="*/ 24 h 300"/>
                <a:gd name="T22" fmla="*/ 100 w 241"/>
                <a:gd name="T23" fmla="*/ 6 h 300"/>
                <a:gd name="T24" fmla="*/ 108 w 241"/>
                <a:gd name="T25" fmla="*/ 2 h 300"/>
                <a:gd name="T26" fmla="*/ 136 w 241"/>
                <a:gd name="T27" fmla="*/ 6 h 300"/>
                <a:gd name="T28" fmla="*/ 179 w 241"/>
                <a:gd name="T29" fmla="*/ 0 h 300"/>
                <a:gd name="T30" fmla="*/ 186 w 241"/>
                <a:gd name="T31" fmla="*/ 10 h 300"/>
                <a:gd name="T32" fmla="*/ 216 w 241"/>
                <a:gd name="T33" fmla="*/ 37 h 300"/>
                <a:gd name="T34" fmla="*/ 221 w 241"/>
                <a:gd name="T35" fmla="*/ 46 h 300"/>
                <a:gd name="T36" fmla="*/ 227 w 241"/>
                <a:gd name="T37" fmla="*/ 58 h 300"/>
                <a:gd name="T38" fmla="*/ 232 w 241"/>
                <a:gd name="T39" fmla="*/ 69 h 300"/>
                <a:gd name="T40" fmla="*/ 238 w 241"/>
                <a:gd name="T41" fmla="*/ 80 h 300"/>
                <a:gd name="T42" fmla="*/ 241 w 241"/>
                <a:gd name="T43" fmla="*/ 90 h 300"/>
                <a:gd name="T44" fmla="*/ 237 w 241"/>
                <a:gd name="T45" fmla="*/ 101 h 300"/>
                <a:gd name="T46" fmla="*/ 232 w 241"/>
                <a:gd name="T47" fmla="*/ 118 h 300"/>
                <a:gd name="T48" fmla="*/ 228 w 241"/>
                <a:gd name="T49" fmla="*/ 139 h 300"/>
                <a:gd name="T50" fmla="*/ 223 w 241"/>
                <a:gd name="T51" fmla="*/ 155 h 300"/>
                <a:gd name="T52" fmla="*/ 222 w 241"/>
                <a:gd name="T53" fmla="*/ 166 h 300"/>
                <a:gd name="T54" fmla="*/ 221 w 241"/>
                <a:gd name="T55" fmla="*/ 179 h 300"/>
                <a:gd name="T56" fmla="*/ 216 w 241"/>
                <a:gd name="T57" fmla="*/ 216 h 300"/>
                <a:gd name="T58" fmla="*/ 208 w 241"/>
                <a:gd name="T59" fmla="*/ 243 h 300"/>
                <a:gd name="T60" fmla="*/ 201 w 241"/>
                <a:gd name="T61" fmla="*/ 253 h 300"/>
                <a:gd name="T62" fmla="*/ 183 w 241"/>
                <a:gd name="T63" fmla="*/ 264 h 300"/>
                <a:gd name="T64" fmla="*/ 164 w 241"/>
                <a:gd name="T65" fmla="*/ 273 h 300"/>
                <a:gd name="T66" fmla="*/ 153 w 241"/>
                <a:gd name="T67" fmla="*/ 276 h 300"/>
                <a:gd name="T68" fmla="*/ 128 w 241"/>
                <a:gd name="T69" fmla="*/ 288 h 300"/>
                <a:gd name="T70" fmla="*/ 116 w 241"/>
                <a:gd name="T71" fmla="*/ 292 h 300"/>
                <a:gd name="T72" fmla="*/ 107 w 241"/>
                <a:gd name="T73" fmla="*/ 299 h 300"/>
                <a:gd name="T74" fmla="*/ 95 w 241"/>
                <a:gd name="T75" fmla="*/ 298 h 300"/>
                <a:gd name="T76" fmla="*/ 86 w 241"/>
                <a:gd name="T77" fmla="*/ 297 h 300"/>
                <a:gd name="T78" fmla="*/ 70 w 241"/>
                <a:gd name="T79" fmla="*/ 288 h 300"/>
                <a:gd name="T80" fmla="*/ 59 w 241"/>
                <a:gd name="T81" fmla="*/ 284 h 300"/>
                <a:gd name="T82" fmla="*/ 55 w 241"/>
                <a:gd name="T83" fmla="*/ 271 h 300"/>
                <a:gd name="T84" fmla="*/ 47 w 241"/>
                <a:gd name="T85" fmla="*/ 259 h 300"/>
                <a:gd name="T86" fmla="*/ 40 w 241"/>
                <a:gd name="T87" fmla="*/ 250 h 300"/>
                <a:gd name="T88" fmla="*/ 33 w 241"/>
                <a:gd name="T89" fmla="*/ 241 h 300"/>
                <a:gd name="T90" fmla="*/ 22 w 241"/>
                <a:gd name="T91" fmla="*/ 22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" h="300">
                  <a:moveTo>
                    <a:pt x="19" y="227"/>
                  </a:moveTo>
                  <a:lnTo>
                    <a:pt x="16" y="225"/>
                  </a:lnTo>
                  <a:lnTo>
                    <a:pt x="13" y="220"/>
                  </a:lnTo>
                  <a:lnTo>
                    <a:pt x="0" y="219"/>
                  </a:lnTo>
                  <a:lnTo>
                    <a:pt x="4" y="200"/>
                  </a:lnTo>
                  <a:lnTo>
                    <a:pt x="11" y="173"/>
                  </a:lnTo>
                  <a:lnTo>
                    <a:pt x="15" y="159"/>
                  </a:lnTo>
                  <a:lnTo>
                    <a:pt x="22" y="149"/>
                  </a:lnTo>
                  <a:lnTo>
                    <a:pt x="22" y="141"/>
                  </a:lnTo>
                  <a:lnTo>
                    <a:pt x="23" y="138"/>
                  </a:lnTo>
                  <a:lnTo>
                    <a:pt x="23" y="135"/>
                  </a:lnTo>
                  <a:lnTo>
                    <a:pt x="25" y="130"/>
                  </a:lnTo>
                  <a:lnTo>
                    <a:pt x="26" y="126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32" y="109"/>
                  </a:lnTo>
                  <a:lnTo>
                    <a:pt x="34" y="103"/>
                  </a:lnTo>
                  <a:lnTo>
                    <a:pt x="35" y="98"/>
                  </a:lnTo>
                  <a:lnTo>
                    <a:pt x="37" y="93"/>
                  </a:lnTo>
                  <a:lnTo>
                    <a:pt x="38" y="88"/>
                  </a:lnTo>
                  <a:lnTo>
                    <a:pt x="39" y="86"/>
                  </a:lnTo>
                  <a:lnTo>
                    <a:pt x="40" y="83"/>
                  </a:lnTo>
                  <a:lnTo>
                    <a:pt x="44" y="83"/>
                  </a:lnTo>
                  <a:lnTo>
                    <a:pt x="49" y="83"/>
                  </a:lnTo>
                  <a:lnTo>
                    <a:pt x="52" y="87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60" y="56"/>
                  </a:lnTo>
                  <a:lnTo>
                    <a:pt x="62" y="54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63" y="29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98" y="12"/>
                  </a:lnTo>
                  <a:lnTo>
                    <a:pt x="100" y="6"/>
                  </a:lnTo>
                  <a:lnTo>
                    <a:pt x="102" y="3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3" y="3"/>
                  </a:lnTo>
                  <a:lnTo>
                    <a:pt x="130" y="7"/>
                  </a:lnTo>
                  <a:lnTo>
                    <a:pt x="136" y="6"/>
                  </a:lnTo>
                  <a:lnTo>
                    <a:pt x="147" y="4"/>
                  </a:lnTo>
                  <a:lnTo>
                    <a:pt x="171" y="10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3" y="7"/>
                  </a:lnTo>
                  <a:lnTo>
                    <a:pt x="186" y="10"/>
                  </a:lnTo>
                  <a:lnTo>
                    <a:pt x="203" y="23"/>
                  </a:lnTo>
                  <a:lnTo>
                    <a:pt x="210" y="30"/>
                  </a:lnTo>
                  <a:lnTo>
                    <a:pt x="216" y="37"/>
                  </a:lnTo>
                  <a:lnTo>
                    <a:pt x="218" y="39"/>
                  </a:lnTo>
                  <a:lnTo>
                    <a:pt x="219" y="42"/>
                  </a:lnTo>
                  <a:lnTo>
                    <a:pt x="221" y="46"/>
                  </a:lnTo>
                  <a:lnTo>
                    <a:pt x="221" y="54"/>
                  </a:lnTo>
                  <a:lnTo>
                    <a:pt x="225" y="54"/>
                  </a:lnTo>
                  <a:lnTo>
                    <a:pt x="227" y="58"/>
                  </a:lnTo>
                  <a:lnTo>
                    <a:pt x="228" y="61"/>
                  </a:lnTo>
                  <a:lnTo>
                    <a:pt x="230" y="64"/>
                  </a:lnTo>
                  <a:lnTo>
                    <a:pt x="232" y="69"/>
                  </a:lnTo>
                  <a:lnTo>
                    <a:pt x="234" y="73"/>
                  </a:lnTo>
                  <a:lnTo>
                    <a:pt x="236" y="76"/>
                  </a:lnTo>
                  <a:lnTo>
                    <a:pt x="238" y="80"/>
                  </a:lnTo>
                  <a:lnTo>
                    <a:pt x="239" y="84"/>
                  </a:lnTo>
                  <a:lnTo>
                    <a:pt x="241" y="87"/>
                  </a:lnTo>
                  <a:lnTo>
                    <a:pt x="241" y="90"/>
                  </a:lnTo>
                  <a:lnTo>
                    <a:pt x="240" y="93"/>
                  </a:lnTo>
                  <a:lnTo>
                    <a:pt x="238" y="98"/>
                  </a:lnTo>
                  <a:lnTo>
                    <a:pt x="237" y="101"/>
                  </a:lnTo>
                  <a:lnTo>
                    <a:pt x="234" y="110"/>
                  </a:lnTo>
                  <a:lnTo>
                    <a:pt x="233" y="114"/>
                  </a:lnTo>
                  <a:lnTo>
                    <a:pt x="232" y="118"/>
                  </a:lnTo>
                  <a:lnTo>
                    <a:pt x="230" y="122"/>
                  </a:lnTo>
                  <a:lnTo>
                    <a:pt x="229" y="127"/>
                  </a:lnTo>
                  <a:lnTo>
                    <a:pt x="228" y="139"/>
                  </a:lnTo>
                  <a:lnTo>
                    <a:pt x="228" y="142"/>
                  </a:lnTo>
                  <a:lnTo>
                    <a:pt x="225" y="150"/>
                  </a:lnTo>
                  <a:lnTo>
                    <a:pt x="223" y="155"/>
                  </a:lnTo>
                  <a:lnTo>
                    <a:pt x="223" y="158"/>
                  </a:lnTo>
                  <a:lnTo>
                    <a:pt x="223" y="162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2" y="173"/>
                  </a:lnTo>
                  <a:lnTo>
                    <a:pt x="221" y="179"/>
                  </a:lnTo>
                  <a:lnTo>
                    <a:pt x="219" y="189"/>
                  </a:lnTo>
                  <a:lnTo>
                    <a:pt x="220" y="197"/>
                  </a:lnTo>
                  <a:lnTo>
                    <a:pt x="216" y="216"/>
                  </a:lnTo>
                  <a:lnTo>
                    <a:pt x="218" y="228"/>
                  </a:lnTo>
                  <a:lnTo>
                    <a:pt x="216" y="230"/>
                  </a:lnTo>
                  <a:lnTo>
                    <a:pt x="208" y="243"/>
                  </a:lnTo>
                  <a:lnTo>
                    <a:pt x="206" y="247"/>
                  </a:lnTo>
                  <a:lnTo>
                    <a:pt x="203" y="250"/>
                  </a:lnTo>
                  <a:lnTo>
                    <a:pt x="201" y="253"/>
                  </a:lnTo>
                  <a:lnTo>
                    <a:pt x="199" y="257"/>
                  </a:lnTo>
                  <a:lnTo>
                    <a:pt x="193" y="259"/>
                  </a:lnTo>
                  <a:lnTo>
                    <a:pt x="183" y="264"/>
                  </a:lnTo>
                  <a:lnTo>
                    <a:pt x="180" y="263"/>
                  </a:lnTo>
                  <a:lnTo>
                    <a:pt x="176" y="263"/>
                  </a:lnTo>
                  <a:lnTo>
                    <a:pt x="164" y="273"/>
                  </a:lnTo>
                  <a:lnTo>
                    <a:pt x="160" y="276"/>
                  </a:lnTo>
                  <a:lnTo>
                    <a:pt x="157" y="276"/>
                  </a:lnTo>
                  <a:lnTo>
                    <a:pt x="153" y="276"/>
                  </a:lnTo>
                  <a:lnTo>
                    <a:pt x="147" y="279"/>
                  </a:lnTo>
                  <a:lnTo>
                    <a:pt x="130" y="279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19" y="289"/>
                  </a:lnTo>
                  <a:lnTo>
                    <a:pt x="116" y="292"/>
                  </a:lnTo>
                  <a:lnTo>
                    <a:pt x="113" y="294"/>
                  </a:lnTo>
                  <a:lnTo>
                    <a:pt x="111" y="296"/>
                  </a:lnTo>
                  <a:lnTo>
                    <a:pt x="107" y="299"/>
                  </a:lnTo>
                  <a:lnTo>
                    <a:pt x="104" y="299"/>
                  </a:lnTo>
                  <a:lnTo>
                    <a:pt x="101" y="300"/>
                  </a:lnTo>
                  <a:lnTo>
                    <a:pt x="95" y="298"/>
                  </a:lnTo>
                  <a:lnTo>
                    <a:pt x="92" y="298"/>
                  </a:lnTo>
                  <a:lnTo>
                    <a:pt x="88" y="297"/>
                  </a:lnTo>
                  <a:lnTo>
                    <a:pt x="86" y="297"/>
                  </a:lnTo>
                  <a:lnTo>
                    <a:pt x="81" y="297"/>
                  </a:lnTo>
                  <a:lnTo>
                    <a:pt x="75" y="296"/>
                  </a:lnTo>
                  <a:lnTo>
                    <a:pt x="70" y="288"/>
                  </a:lnTo>
                  <a:lnTo>
                    <a:pt x="66" y="288"/>
                  </a:lnTo>
                  <a:lnTo>
                    <a:pt x="63" y="286"/>
                  </a:lnTo>
                  <a:lnTo>
                    <a:pt x="59" y="284"/>
                  </a:lnTo>
                  <a:lnTo>
                    <a:pt x="58" y="279"/>
                  </a:lnTo>
                  <a:lnTo>
                    <a:pt x="57" y="276"/>
                  </a:lnTo>
                  <a:lnTo>
                    <a:pt x="55" y="271"/>
                  </a:lnTo>
                  <a:lnTo>
                    <a:pt x="53" y="268"/>
                  </a:lnTo>
                  <a:lnTo>
                    <a:pt x="51" y="265"/>
                  </a:lnTo>
                  <a:lnTo>
                    <a:pt x="47" y="259"/>
                  </a:lnTo>
                  <a:lnTo>
                    <a:pt x="44" y="256"/>
                  </a:lnTo>
                  <a:lnTo>
                    <a:pt x="43" y="253"/>
                  </a:lnTo>
                  <a:lnTo>
                    <a:pt x="40" y="250"/>
                  </a:lnTo>
                  <a:lnTo>
                    <a:pt x="39" y="248"/>
                  </a:lnTo>
                  <a:lnTo>
                    <a:pt x="36" y="245"/>
                  </a:lnTo>
                  <a:lnTo>
                    <a:pt x="33" y="241"/>
                  </a:lnTo>
                  <a:lnTo>
                    <a:pt x="31" y="239"/>
                  </a:lnTo>
                  <a:lnTo>
                    <a:pt x="25" y="233"/>
                  </a:lnTo>
                  <a:lnTo>
                    <a:pt x="22" y="229"/>
                  </a:lnTo>
                  <a:lnTo>
                    <a:pt x="19" y="2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Culebra">
              <a:extLst>
                <a:ext uri="{FF2B5EF4-FFF2-40B4-BE49-F238E27FC236}">
                  <a16:creationId xmlns:a16="http://schemas.microsoft.com/office/drawing/2014/main" id="{082AAD79-B04F-9B7F-DD60-740A26D17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888" y="834422"/>
              <a:ext cx="482722" cy="350198"/>
            </a:xfrm>
            <a:custGeom>
              <a:avLst/>
              <a:gdLst>
                <a:gd name="T0" fmla="*/ 151 w 229"/>
                <a:gd name="T1" fmla="*/ 109 h 162"/>
                <a:gd name="T2" fmla="*/ 145 w 229"/>
                <a:gd name="T3" fmla="*/ 94 h 162"/>
                <a:gd name="T4" fmla="*/ 134 w 229"/>
                <a:gd name="T5" fmla="*/ 96 h 162"/>
                <a:gd name="T6" fmla="*/ 120 w 229"/>
                <a:gd name="T7" fmla="*/ 85 h 162"/>
                <a:gd name="T8" fmla="*/ 122 w 229"/>
                <a:gd name="T9" fmla="*/ 93 h 162"/>
                <a:gd name="T10" fmla="*/ 95 w 229"/>
                <a:gd name="T11" fmla="*/ 87 h 162"/>
                <a:gd name="T12" fmla="*/ 101 w 229"/>
                <a:gd name="T13" fmla="*/ 102 h 162"/>
                <a:gd name="T14" fmla="*/ 133 w 229"/>
                <a:gd name="T15" fmla="*/ 119 h 162"/>
                <a:gd name="T16" fmla="*/ 141 w 229"/>
                <a:gd name="T17" fmla="*/ 125 h 162"/>
                <a:gd name="T18" fmla="*/ 143 w 229"/>
                <a:gd name="T19" fmla="*/ 140 h 162"/>
                <a:gd name="T20" fmla="*/ 143 w 229"/>
                <a:gd name="T21" fmla="*/ 149 h 162"/>
                <a:gd name="T22" fmla="*/ 137 w 229"/>
                <a:gd name="T23" fmla="*/ 154 h 162"/>
                <a:gd name="T24" fmla="*/ 134 w 229"/>
                <a:gd name="T25" fmla="*/ 161 h 162"/>
                <a:gd name="T26" fmla="*/ 132 w 229"/>
                <a:gd name="T27" fmla="*/ 153 h 162"/>
                <a:gd name="T28" fmla="*/ 94 w 229"/>
                <a:gd name="T29" fmla="*/ 116 h 162"/>
                <a:gd name="T30" fmla="*/ 97 w 229"/>
                <a:gd name="T31" fmla="*/ 108 h 162"/>
                <a:gd name="T32" fmla="*/ 89 w 229"/>
                <a:gd name="T33" fmla="*/ 107 h 162"/>
                <a:gd name="T34" fmla="*/ 77 w 229"/>
                <a:gd name="T35" fmla="*/ 104 h 162"/>
                <a:gd name="T36" fmla="*/ 63 w 229"/>
                <a:gd name="T37" fmla="*/ 89 h 162"/>
                <a:gd name="T38" fmla="*/ 59 w 229"/>
                <a:gd name="T39" fmla="*/ 68 h 162"/>
                <a:gd name="T40" fmla="*/ 40 w 229"/>
                <a:gd name="T41" fmla="*/ 58 h 162"/>
                <a:gd name="T42" fmla="*/ 30 w 229"/>
                <a:gd name="T43" fmla="*/ 59 h 162"/>
                <a:gd name="T44" fmla="*/ 0 w 229"/>
                <a:gd name="T45" fmla="*/ 1 h 162"/>
                <a:gd name="T46" fmla="*/ 7 w 229"/>
                <a:gd name="T47" fmla="*/ 2 h 162"/>
                <a:gd name="T48" fmla="*/ 44 w 229"/>
                <a:gd name="T49" fmla="*/ 26 h 162"/>
                <a:gd name="T50" fmla="*/ 50 w 229"/>
                <a:gd name="T51" fmla="*/ 34 h 162"/>
                <a:gd name="T52" fmla="*/ 57 w 229"/>
                <a:gd name="T53" fmla="*/ 45 h 162"/>
                <a:gd name="T54" fmla="*/ 72 w 229"/>
                <a:gd name="T55" fmla="*/ 41 h 162"/>
                <a:gd name="T56" fmla="*/ 74 w 229"/>
                <a:gd name="T57" fmla="*/ 31 h 162"/>
                <a:gd name="T58" fmla="*/ 87 w 229"/>
                <a:gd name="T59" fmla="*/ 34 h 162"/>
                <a:gd name="T60" fmla="*/ 104 w 229"/>
                <a:gd name="T61" fmla="*/ 41 h 162"/>
                <a:gd name="T62" fmla="*/ 122 w 229"/>
                <a:gd name="T63" fmla="*/ 32 h 162"/>
                <a:gd name="T64" fmla="*/ 135 w 229"/>
                <a:gd name="T65" fmla="*/ 42 h 162"/>
                <a:gd name="T66" fmla="*/ 153 w 229"/>
                <a:gd name="T67" fmla="*/ 36 h 162"/>
                <a:gd name="T68" fmla="*/ 188 w 229"/>
                <a:gd name="T69" fmla="*/ 55 h 162"/>
                <a:gd name="T70" fmla="*/ 195 w 229"/>
                <a:gd name="T71" fmla="*/ 60 h 162"/>
                <a:gd name="T72" fmla="*/ 212 w 229"/>
                <a:gd name="T73" fmla="*/ 67 h 162"/>
                <a:gd name="T74" fmla="*/ 228 w 229"/>
                <a:gd name="T75" fmla="*/ 97 h 162"/>
                <a:gd name="T76" fmla="*/ 222 w 229"/>
                <a:gd name="T77" fmla="*/ 102 h 162"/>
                <a:gd name="T78" fmla="*/ 215 w 229"/>
                <a:gd name="T79" fmla="*/ 99 h 162"/>
                <a:gd name="T80" fmla="*/ 194 w 229"/>
                <a:gd name="T81" fmla="*/ 94 h 162"/>
                <a:gd name="T82" fmla="*/ 203 w 229"/>
                <a:gd name="T83" fmla="*/ 108 h 162"/>
                <a:gd name="T84" fmla="*/ 204 w 229"/>
                <a:gd name="T85" fmla="*/ 114 h 162"/>
                <a:gd name="T86" fmla="*/ 201 w 229"/>
                <a:gd name="T87" fmla="*/ 122 h 162"/>
                <a:gd name="T88" fmla="*/ 197 w 229"/>
                <a:gd name="T89" fmla="*/ 127 h 162"/>
                <a:gd name="T90" fmla="*/ 184 w 229"/>
                <a:gd name="T91" fmla="*/ 134 h 162"/>
                <a:gd name="T92" fmla="*/ 185 w 229"/>
                <a:gd name="T93" fmla="*/ 127 h 162"/>
                <a:gd name="T94" fmla="*/ 153 w 229"/>
                <a:gd name="T95" fmla="*/ 11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162">
                  <a:moveTo>
                    <a:pt x="153" y="115"/>
                  </a:moveTo>
                  <a:lnTo>
                    <a:pt x="151" y="109"/>
                  </a:lnTo>
                  <a:lnTo>
                    <a:pt x="149" y="107"/>
                  </a:lnTo>
                  <a:lnTo>
                    <a:pt x="145" y="94"/>
                  </a:lnTo>
                  <a:lnTo>
                    <a:pt x="137" y="96"/>
                  </a:lnTo>
                  <a:lnTo>
                    <a:pt x="134" y="96"/>
                  </a:lnTo>
                  <a:lnTo>
                    <a:pt x="128" y="93"/>
                  </a:lnTo>
                  <a:lnTo>
                    <a:pt x="120" y="85"/>
                  </a:lnTo>
                  <a:lnTo>
                    <a:pt x="119" y="89"/>
                  </a:lnTo>
                  <a:lnTo>
                    <a:pt x="122" y="93"/>
                  </a:lnTo>
                  <a:lnTo>
                    <a:pt x="103" y="88"/>
                  </a:lnTo>
                  <a:lnTo>
                    <a:pt x="95" y="87"/>
                  </a:lnTo>
                  <a:lnTo>
                    <a:pt x="97" y="100"/>
                  </a:lnTo>
                  <a:lnTo>
                    <a:pt x="101" y="102"/>
                  </a:lnTo>
                  <a:lnTo>
                    <a:pt x="102" y="104"/>
                  </a:lnTo>
                  <a:lnTo>
                    <a:pt x="133" y="119"/>
                  </a:lnTo>
                  <a:lnTo>
                    <a:pt x="130" y="131"/>
                  </a:lnTo>
                  <a:lnTo>
                    <a:pt x="141" y="125"/>
                  </a:lnTo>
                  <a:lnTo>
                    <a:pt x="146" y="138"/>
                  </a:lnTo>
                  <a:lnTo>
                    <a:pt x="143" y="140"/>
                  </a:lnTo>
                  <a:lnTo>
                    <a:pt x="142" y="145"/>
                  </a:lnTo>
                  <a:lnTo>
                    <a:pt x="143" y="149"/>
                  </a:lnTo>
                  <a:lnTo>
                    <a:pt x="140" y="149"/>
                  </a:lnTo>
                  <a:lnTo>
                    <a:pt x="137" y="154"/>
                  </a:lnTo>
                  <a:lnTo>
                    <a:pt x="140" y="157"/>
                  </a:lnTo>
                  <a:lnTo>
                    <a:pt x="134" y="161"/>
                  </a:lnTo>
                  <a:lnTo>
                    <a:pt x="130" y="162"/>
                  </a:lnTo>
                  <a:lnTo>
                    <a:pt x="132" y="153"/>
                  </a:lnTo>
                  <a:lnTo>
                    <a:pt x="125" y="150"/>
                  </a:lnTo>
                  <a:lnTo>
                    <a:pt x="94" y="116"/>
                  </a:lnTo>
                  <a:lnTo>
                    <a:pt x="100" y="109"/>
                  </a:lnTo>
                  <a:lnTo>
                    <a:pt x="97" y="108"/>
                  </a:lnTo>
                  <a:lnTo>
                    <a:pt x="95" y="107"/>
                  </a:lnTo>
                  <a:lnTo>
                    <a:pt x="89" y="107"/>
                  </a:lnTo>
                  <a:lnTo>
                    <a:pt x="75" y="109"/>
                  </a:lnTo>
                  <a:lnTo>
                    <a:pt x="77" y="104"/>
                  </a:lnTo>
                  <a:lnTo>
                    <a:pt x="74" y="99"/>
                  </a:lnTo>
                  <a:lnTo>
                    <a:pt x="63" y="89"/>
                  </a:lnTo>
                  <a:lnTo>
                    <a:pt x="61" y="77"/>
                  </a:lnTo>
                  <a:lnTo>
                    <a:pt x="59" y="68"/>
                  </a:lnTo>
                  <a:lnTo>
                    <a:pt x="49" y="68"/>
                  </a:lnTo>
                  <a:lnTo>
                    <a:pt x="40" y="58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22" y="30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1"/>
                  </a:lnTo>
                  <a:lnTo>
                    <a:pt x="44" y="26"/>
                  </a:lnTo>
                  <a:lnTo>
                    <a:pt x="49" y="31"/>
                  </a:lnTo>
                  <a:lnTo>
                    <a:pt x="50" y="34"/>
                  </a:lnTo>
                  <a:lnTo>
                    <a:pt x="52" y="38"/>
                  </a:lnTo>
                  <a:lnTo>
                    <a:pt x="57" y="45"/>
                  </a:lnTo>
                  <a:lnTo>
                    <a:pt x="67" y="46"/>
                  </a:lnTo>
                  <a:lnTo>
                    <a:pt x="72" y="41"/>
                  </a:lnTo>
                  <a:lnTo>
                    <a:pt x="72" y="38"/>
                  </a:lnTo>
                  <a:lnTo>
                    <a:pt x="74" y="31"/>
                  </a:lnTo>
                  <a:lnTo>
                    <a:pt x="77" y="24"/>
                  </a:lnTo>
                  <a:lnTo>
                    <a:pt x="87" y="34"/>
                  </a:lnTo>
                  <a:lnTo>
                    <a:pt x="90" y="38"/>
                  </a:lnTo>
                  <a:lnTo>
                    <a:pt x="104" y="41"/>
                  </a:lnTo>
                  <a:lnTo>
                    <a:pt x="113" y="41"/>
                  </a:lnTo>
                  <a:lnTo>
                    <a:pt x="122" y="32"/>
                  </a:lnTo>
                  <a:lnTo>
                    <a:pt x="127" y="38"/>
                  </a:lnTo>
                  <a:lnTo>
                    <a:pt x="135" y="42"/>
                  </a:lnTo>
                  <a:lnTo>
                    <a:pt x="143" y="44"/>
                  </a:lnTo>
                  <a:lnTo>
                    <a:pt x="153" y="36"/>
                  </a:lnTo>
                  <a:lnTo>
                    <a:pt x="183" y="52"/>
                  </a:lnTo>
                  <a:lnTo>
                    <a:pt x="188" y="55"/>
                  </a:lnTo>
                  <a:lnTo>
                    <a:pt x="191" y="58"/>
                  </a:lnTo>
                  <a:lnTo>
                    <a:pt x="195" y="60"/>
                  </a:lnTo>
                  <a:lnTo>
                    <a:pt x="209" y="69"/>
                  </a:lnTo>
                  <a:lnTo>
                    <a:pt x="212" y="67"/>
                  </a:lnTo>
                  <a:lnTo>
                    <a:pt x="217" y="77"/>
                  </a:lnTo>
                  <a:lnTo>
                    <a:pt x="228" y="97"/>
                  </a:lnTo>
                  <a:lnTo>
                    <a:pt x="229" y="103"/>
                  </a:lnTo>
                  <a:lnTo>
                    <a:pt x="222" y="102"/>
                  </a:lnTo>
                  <a:lnTo>
                    <a:pt x="217" y="101"/>
                  </a:lnTo>
                  <a:lnTo>
                    <a:pt x="215" y="99"/>
                  </a:lnTo>
                  <a:lnTo>
                    <a:pt x="213" y="97"/>
                  </a:lnTo>
                  <a:lnTo>
                    <a:pt x="194" y="94"/>
                  </a:lnTo>
                  <a:lnTo>
                    <a:pt x="198" y="101"/>
                  </a:lnTo>
                  <a:lnTo>
                    <a:pt x="203" y="108"/>
                  </a:lnTo>
                  <a:lnTo>
                    <a:pt x="205" y="111"/>
                  </a:lnTo>
                  <a:lnTo>
                    <a:pt x="204" y="114"/>
                  </a:lnTo>
                  <a:lnTo>
                    <a:pt x="199" y="111"/>
                  </a:lnTo>
                  <a:lnTo>
                    <a:pt x="201" y="122"/>
                  </a:lnTo>
                  <a:lnTo>
                    <a:pt x="205" y="126"/>
                  </a:lnTo>
                  <a:lnTo>
                    <a:pt x="197" y="127"/>
                  </a:lnTo>
                  <a:lnTo>
                    <a:pt x="194" y="131"/>
                  </a:lnTo>
                  <a:lnTo>
                    <a:pt x="184" y="134"/>
                  </a:lnTo>
                  <a:lnTo>
                    <a:pt x="186" y="131"/>
                  </a:lnTo>
                  <a:lnTo>
                    <a:pt x="185" y="127"/>
                  </a:lnTo>
                  <a:lnTo>
                    <a:pt x="163" y="122"/>
                  </a:lnTo>
                  <a:lnTo>
                    <a:pt x="153" y="1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Dorado">
              <a:extLst>
                <a:ext uri="{FF2B5EF4-FFF2-40B4-BE49-F238E27FC236}">
                  <a16:creationId xmlns:a16="http://schemas.microsoft.com/office/drawing/2014/main" id="{61E5DDBA-09F6-531D-1491-C896ACD90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745" y="181584"/>
              <a:ext cx="579687" cy="479901"/>
            </a:xfrm>
            <a:custGeom>
              <a:avLst/>
              <a:gdLst>
                <a:gd name="T0" fmla="*/ 41 w 275"/>
                <a:gd name="T1" fmla="*/ 132 h 222"/>
                <a:gd name="T2" fmla="*/ 39 w 275"/>
                <a:gd name="T3" fmla="*/ 126 h 222"/>
                <a:gd name="T4" fmla="*/ 37 w 275"/>
                <a:gd name="T5" fmla="*/ 120 h 222"/>
                <a:gd name="T6" fmla="*/ 36 w 275"/>
                <a:gd name="T7" fmla="*/ 114 h 222"/>
                <a:gd name="T8" fmla="*/ 35 w 275"/>
                <a:gd name="T9" fmla="*/ 109 h 222"/>
                <a:gd name="T10" fmla="*/ 20 w 275"/>
                <a:gd name="T11" fmla="*/ 104 h 222"/>
                <a:gd name="T12" fmla="*/ 12 w 275"/>
                <a:gd name="T13" fmla="*/ 93 h 222"/>
                <a:gd name="T14" fmla="*/ 8 w 275"/>
                <a:gd name="T15" fmla="*/ 85 h 222"/>
                <a:gd name="T16" fmla="*/ 0 w 275"/>
                <a:gd name="T17" fmla="*/ 65 h 222"/>
                <a:gd name="T18" fmla="*/ 1 w 275"/>
                <a:gd name="T19" fmla="*/ 56 h 222"/>
                <a:gd name="T20" fmla="*/ 3 w 275"/>
                <a:gd name="T21" fmla="*/ 38 h 222"/>
                <a:gd name="T22" fmla="*/ 5 w 275"/>
                <a:gd name="T23" fmla="*/ 13 h 222"/>
                <a:gd name="T24" fmla="*/ 11 w 275"/>
                <a:gd name="T25" fmla="*/ 10 h 222"/>
                <a:gd name="T26" fmla="*/ 17 w 275"/>
                <a:gd name="T27" fmla="*/ 6 h 222"/>
                <a:gd name="T28" fmla="*/ 76 w 275"/>
                <a:gd name="T29" fmla="*/ 17 h 222"/>
                <a:gd name="T30" fmla="*/ 94 w 275"/>
                <a:gd name="T31" fmla="*/ 4 h 222"/>
                <a:gd name="T32" fmla="*/ 115 w 275"/>
                <a:gd name="T33" fmla="*/ 0 h 222"/>
                <a:gd name="T34" fmla="*/ 145 w 275"/>
                <a:gd name="T35" fmla="*/ 6 h 222"/>
                <a:gd name="T36" fmla="*/ 275 w 275"/>
                <a:gd name="T37" fmla="*/ 26 h 222"/>
                <a:gd name="T38" fmla="*/ 272 w 275"/>
                <a:gd name="T39" fmla="*/ 33 h 222"/>
                <a:gd name="T40" fmla="*/ 262 w 275"/>
                <a:gd name="T41" fmla="*/ 36 h 222"/>
                <a:gd name="T42" fmla="*/ 253 w 275"/>
                <a:gd name="T43" fmla="*/ 35 h 222"/>
                <a:gd name="T44" fmla="*/ 245 w 275"/>
                <a:gd name="T45" fmla="*/ 32 h 222"/>
                <a:gd name="T46" fmla="*/ 238 w 275"/>
                <a:gd name="T47" fmla="*/ 33 h 222"/>
                <a:gd name="T48" fmla="*/ 198 w 275"/>
                <a:gd name="T49" fmla="*/ 63 h 222"/>
                <a:gd name="T50" fmla="*/ 196 w 275"/>
                <a:gd name="T51" fmla="*/ 68 h 222"/>
                <a:gd name="T52" fmla="*/ 190 w 275"/>
                <a:gd name="T53" fmla="*/ 63 h 222"/>
                <a:gd name="T54" fmla="*/ 161 w 275"/>
                <a:gd name="T55" fmla="*/ 64 h 222"/>
                <a:gd name="T56" fmla="*/ 151 w 275"/>
                <a:gd name="T57" fmla="*/ 64 h 222"/>
                <a:gd name="T58" fmla="*/ 144 w 275"/>
                <a:gd name="T59" fmla="*/ 58 h 222"/>
                <a:gd name="T60" fmla="*/ 136 w 275"/>
                <a:gd name="T61" fmla="*/ 59 h 222"/>
                <a:gd name="T62" fmla="*/ 135 w 275"/>
                <a:gd name="T63" fmla="*/ 72 h 222"/>
                <a:gd name="T64" fmla="*/ 137 w 275"/>
                <a:gd name="T65" fmla="*/ 102 h 222"/>
                <a:gd name="T66" fmla="*/ 127 w 275"/>
                <a:gd name="T67" fmla="*/ 116 h 222"/>
                <a:gd name="T68" fmla="*/ 131 w 275"/>
                <a:gd name="T69" fmla="*/ 131 h 222"/>
                <a:gd name="T70" fmla="*/ 123 w 275"/>
                <a:gd name="T71" fmla="*/ 137 h 222"/>
                <a:gd name="T72" fmla="*/ 128 w 275"/>
                <a:gd name="T73" fmla="*/ 149 h 222"/>
                <a:gd name="T74" fmla="*/ 141 w 275"/>
                <a:gd name="T75" fmla="*/ 151 h 222"/>
                <a:gd name="T76" fmla="*/ 133 w 275"/>
                <a:gd name="T77" fmla="*/ 159 h 222"/>
                <a:gd name="T78" fmla="*/ 150 w 275"/>
                <a:gd name="T79" fmla="*/ 196 h 222"/>
                <a:gd name="T80" fmla="*/ 144 w 275"/>
                <a:gd name="T81" fmla="*/ 206 h 222"/>
                <a:gd name="T82" fmla="*/ 138 w 275"/>
                <a:gd name="T83" fmla="*/ 211 h 222"/>
                <a:gd name="T84" fmla="*/ 108 w 275"/>
                <a:gd name="T85" fmla="*/ 216 h 222"/>
                <a:gd name="T86" fmla="*/ 99 w 275"/>
                <a:gd name="T87" fmla="*/ 219 h 222"/>
                <a:gd name="T88" fmla="*/ 86 w 275"/>
                <a:gd name="T89" fmla="*/ 220 h 222"/>
                <a:gd name="T90" fmla="*/ 75 w 275"/>
                <a:gd name="T91" fmla="*/ 221 h 222"/>
                <a:gd name="T92" fmla="*/ 62 w 275"/>
                <a:gd name="T93" fmla="*/ 218 h 222"/>
                <a:gd name="T94" fmla="*/ 46 w 275"/>
                <a:gd name="T95" fmla="*/ 219 h 222"/>
                <a:gd name="T96" fmla="*/ 32 w 275"/>
                <a:gd name="T97" fmla="*/ 220 h 222"/>
                <a:gd name="T98" fmla="*/ 32 w 275"/>
                <a:gd name="T99" fmla="*/ 213 h 222"/>
                <a:gd name="T100" fmla="*/ 31 w 275"/>
                <a:gd name="T101" fmla="*/ 192 h 222"/>
                <a:gd name="T102" fmla="*/ 31 w 275"/>
                <a:gd name="T103" fmla="*/ 185 h 222"/>
                <a:gd name="T104" fmla="*/ 31 w 275"/>
                <a:gd name="T105" fmla="*/ 179 h 222"/>
                <a:gd name="T106" fmla="*/ 33 w 275"/>
                <a:gd name="T107" fmla="*/ 152 h 222"/>
                <a:gd name="T108" fmla="*/ 35 w 275"/>
                <a:gd name="T109" fmla="*/ 147 h 222"/>
                <a:gd name="T110" fmla="*/ 38 w 275"/>
                <a:gd name="T111" fmla="*/ 1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5" h="222">
                  <a:moveTo>
                    <a:pt x="41" y="135"/>
                  </a:moveTo>
                  <a:lnTo>
                    <a:pt x="41" y="132"/>
                  </a:lnTo>
                  <a:lnTo>
                    <a:pt x="41" y="128"/>
                  </a:lnTo>
                  <a:lnTo>
                    <a:pt x="39" y="126"/>
                  </a:lnTo>
                  <a:lnTo>
                    <a:pt x="39" y="123"/>
                  </a:lnTo>
                  <a:lnTo>
                    <a:pt x="37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5" y="109"/>
                  </a:lnTo>
                  <a:lnTo>
                    <a:pt x="36" y="106"/>
                  </a:lnTo>
                  <a:lnTo>
                    <a:pt x="20" y="104"/>
                  </a:lnTo>
                  <a:lnTo>
                    <a:pt x="15" y="97"/>
                  </a:lnTo>
                  <a:lnTo>
                    <a:pt x="12" y="93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6" y="80"/>
                  </a:lnTo>
                  <a:lnTo>
                    <a:pt x="0" y="65"/>
                  </a:lnTo>
                  <a:lnTo>
                    <a:pt x="1" y="60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3" y="38"/>
                  </a:lnTo>
                  <a:lnTo>
                    <a:pt x="5" y="21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36" y="8"/>
                  </a:lnTo>
                  <a:lnTo>
                    <a:pt x="76" y="17"/>
                  </a:lnTo>
                  <a:lnTo>
                    <a:pt x="91" y="8"/>
                  </a:lnTo>
                  <a:lnTo>
                    <a:pt x="94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45" y="6"/>
                  </a:lnTo>
                  <a:lnTo>
                    <a:pt x="156" y="16"/>
                  </a:lnTo>
                  <a:lnTo>
                    <a:pt x="275" y="26"/>
                  </a:lnTo>
                  <a:lnTo>
                    <a:pt x="273" y="29"/>
                  </a:lnTo>
                  <a:lnTo>
                    <a:pt x="272" y="33"/>
                  </a:lnTo>
                  <a:lnTo>
                    <a:pt x="266" y="35"/>
                  </a:lnTo>
                  <a:lnTo>
                    <a:pt x="262" y="36"/>
                  </a:lnTo>
                  <a:lnTo>
                    <a:pt x="258" y="36"/>
                  </a:lnTo>
                  <a:lnTo>
                    <a:pt x="253" y="35"/>
                  </a:lnTo>
                  <a:lnTo>
                    <a:pt x="249" y="33"/>
                  </a:lnTo>
                  <a:lnTo>
                    <a:pt x="245" y="32"/>
                  </a:lnTo>
                  <a:lnTo>
                    <a:pt x="241" y="32"/>
                  </a:lnTo>
                  <a:lnTo>
                    <a:pt x="238" y="33"/>
                  </a:lnTo>
                  <a:lnTo>
                    <a:pt x="198" y="60"/>
                  </a:lnTo>
                  <a:lnTo>
                    <a:pt x="198" y="63"/>
                  </a:lnTo>
                  <a:lnTo>
                    <a:pt x="200" y="67"/>
                  </a:lnTo>
                  <a:lnTo>
                    <a:pt x="196" y="68"/>
                  </a:lnTo>
                  <a:lnTo>
                    <a:pt x="194" y="67"/>
                  </a:lnTo>
                  <a:lnTo>
                    <a:pt x="190" y="63"/>
                  </a:lnTo>
                  <a:lnTo>
                    <a:pt x="187" y="61"/>
                  </a:lnTo>
                  <a:lnTo>
                    <a:pt x="161" y="64"/>
                  </a:lnTo>
                  <a:lnTo>
                    <a:pt x="156" y="65"/>
                  </a:lnTo>
                  <a:lnTo>
                    <a:pt x="151" y="64"/>
                  </a:lnTo>
                  <a:lnTo>
                    <a:pt x="148" y="59"/>
                  </a:lnTo>
                  <a:lnTo>
                    <a:pt x="144" y="58"/>
                  </a:lnTo>
                  <a:lnTo>
                    <a:pt x="137" y="56"/>
                  </a:lnTo>
                  <a:lnTo>
                    <a:pt x="136" y="59"/>
                  </a:lnTo>
                  <a:lnTo>
                    <a:pt x="135" y="68"/>
                  </a:lnTo>
                  <a:lnTo>
                    <a:pt x="135" y="72"/>
                  </a:lnTo>
                  <a:lnTo>
                    <a:pt x="140" y="95"/>
                  </a:lnTo>
                  <a:lnTo>
                    <a:pt x="137" y="102"/>
                  </a:lnTo>
                  <a:lnTo>
                    <a:pt x="137" y="112"/>
                  </a:lnTo>
                  <a:lnTo>
                    <a:pt x="127" y="116"/>
                  </a:lnTo>
                  <a:lnTo>
                    <a:pt x="131" y="129"/>
                  </a:lnTo>
                  <a:lnTo>
                    <a:pt x="131" y="131"/>
                  </a:lnTo>
                  <a:lnTo>
                    <a:pt x="122" y="134"/>
                  </a:lnTo>
                  <a:lnTo>
                    <a:pt x="123" y="137"/>
                  </a:lnTo>
                  <a:lnTo>
                    <a:pt x="123" y="141"/>
                  </a:lnTo>
                  <a:lnTo>
                    <a:pt x="128" y="149"/>
                  </a:lnTo>
                  <a:lnTo>
                    <a:pt x="139" y="146"/>
                  </a:lnTo>
                  <a:lnTo>
                    <a:pt x="141" y="151"/>
                  </a:lnTo>
                  <a:lnTo>
                    <a:pt x="140" y="156"/>
                  </a:lnTo>
                  <a:lnTo>
                    <a:pt x="133" y="159"/>
                  </a:lnTo>
                  <a:lnTo>
                    <a:pt x="145" y="194"/>
                  </a:lnTo>
                  <a:lnTo>
                    <a:pt x="150" y="196"/>
                  </a:lnTo>
                  <a:lnTo>
                    <a:pt x="146" y="200"/>
                  </a:lnTo>
                  <a:lnTo>
                    <a:pt x="144" y="206"/>
                  </a:lnTo>
                  <a:lnTo>
                    <a:pt x="139" y="207"/>
                  </a:lnTo>
                  <a:lnTo>
                    <a:pt x="138" y="211"/>
                  </a:lnTo>
                  <a:lnTo>
                    <a:pt x="118" y="215"/>
                  </a:lnTo>
                  <a:lnTo>
                    <a:pt x="108" y="216"/>
                  </a:lnTo>
                  <a:lnTo>
                    <a:pt x="106" y="220"/>
                  </a:lnTo>
                  <a:lnTo>
                    <a:pt x="99" y="219"/>
                  </a:lnTo>
                  <a:lnTo>
                    <a:pt x="89" y="218"/>
                  </a:lnTo>
                  <a:lnTo>
                    <a:pt x="86" y="220"/>
                  </a:lnTo>
                  <a:lnTo>
                    <a:pt x="78" y="222"/>
                  </a:lnTo>
                  <a:lnTo>
                    <a:pt x="75" y="221"/>
                  </a:lnTo>
                  <a:lnTo>
                    <a:pt x="64" y="217"/>
                  </a:lnTo>
                  <a:lnTo>
                    <a:pt x="62" y="218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37" y="221"/>
                  </a:lnTo>
                  <a:lnTo>
                    <a:pt x="32" y="220"/>
                  </a:lnTo>
                  <a:lnTo>
                    <a:pt x="32" y="217"/>
                  </a:lnTo>
                  <a:lnTo>
                    <a:pt x="32" y="213"/>
                  </a:lnTo>
                  <a:lnTo>
                    <a:pt x="31" y="205"/>
                  </a:lnTo>
                  <a:lnTo>
                    <a:pt x="31" y="192"/>
                  </a:lnTo>
                  <a:lnTo>
                    <a:pt x="31" y="189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58"/>
                  </a:lnTo>
                  <a:lnTo>
                    <a:pt x="33" y="152"/>
                  </a:lnTo>
                  <a:lnTo>
                    <a:pt x="34" y="150"/>
                  </a:lnTo>
                  <a:lnTo>
                    <a:pt x="35" y="147"/>
                  </a:lnTo>
                  <a:lnTo>
                    <a:pt x="36" y="143"/>
                  </a:lnTo>
                  <a:lnTo>
                    <a:pt x="38" y="141"/>
                  </a:lnTo>
                  <a:lnTo>
                    <a:pt x="41" y="1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ajardo">
              <a:extLst>
                <a:ext uri="{FF2B5EF4-FFF2-40B4-BE49-F238E27FC236}">
                  <a16:creationId xmlns:a16="http://schemas.microsoft.com/office/drawing/2014/main" id="{BC093499-982B-CAF9-F449-C052D8CB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0978" y="646353"/>
              <a:ext cx="678761" cy="585824"/>
            </a:xfrm>
            <a:custGeom>
              <a:avLst/>
              <a:gdLst>
                <a:gd name="T0" fmla="*/ 252 w 322"/>
                <a:gd name="T1" fmla="*/ 12 h 271"/>
                <a:gd name="T2" fmla="*/ 264 w 322"/>
                <a:gd name="T3" fmla="*/ 36 h 271"/>
                <a:gd name="T4" fmla="*/ 293 w 322"/>
                <a:gd name="T5" fmla="*/ 10 h 271"/>
                <a:gd name="T6" fmla="*/ 297 w 322"/>
                <a:gd name="T7" fmla="*/ 0 h 271"/>
                <a:gd name="T8" fmla="*/ 320 w 322"/>
                <a:gd name="T9" fmla="*/ 12 h 271"/>
                <a:gd name="T10" fmla="*/ 314 w 322"/>
                <a:gd name="T11" fmla="*/ 26 h 271"/>
                <a:gd name="T12" fmla="*/ 298 w 322"/>
                <a:gd name="T13" fmla="*/ 49 h 271"/>
                <a:gd name="T14" fmla="*/ 298 w 322"/>
                <a:gd name="T15" fmla="*/ 63 h 271"/>
                <a:gd name="T16" fmla="*/ 288 w 322"/>
                <a:gd name="T17" fmla="*/ 77 h 271"/>
                <a:gd name="T18" fmla="*/ 274 w 322"/>
                <a:gd name="T19" fmla="*/ 87 h 271"/>
                <a:gd name="T20" fmla="*/ 271 w 322"/>
                <a:gd name="T21" fmla="*/ 96 h 271"/>
                <a:gd name="T22" fmla="*/ 281 w 322"/>
                <a:gd name="T23" fmla="*/ 105 h 271"/>
                <a:gd name="T24" fmla="*/ 287 w 322"/>
                <a:gd name="T25" fmla="*/ 122 h 271"/>
                <a:gd name="T26" fmla="*/ 290 w 322"/>
                <a:gd name="T27" fmla="*/ 134 h 271"/>
                <a:gd name="T28" fmla="*/ 290 w 322"/>
                <a:gd name="T29" fmla="*/ 150 h 271"/>
                <a:gd name="T30" fmla="*/ 292 w 322"/>
                <a:gd name="T31" fmla="*/ 177 h 271"/>
                <a:gd name="T32" fmla="*/ 294 w 322"/>
                <a:gd name="T33" fmla="*/ 195 h 271"/>
                <a:gd name="T34" fmla="*/ 292 w 322"/>
                <a:gd name="T35" fmla="*/ 202 h 271"/>
                <a:gd name="T36" fmla="*/ 275 w 322"/>
                <a:gd name="T37" fmla="*/ 213 h 271"/>
                <a:gd name="T38" fmla="*/ 272 w 322"/>
                <a:gd name="T39" fmla="*/ 219 h 271"/>
                <a:gd name="T40" fmla="*/ 276 w 322"/>
                <a:gd name="T41" fmla="*/ 234 h 271"/>
                <a:gd name="T42" fmla="*/ 271 w 322"/>
                <a:gd name="T43" fmla="*/ 234 h 271"/>
                <a:gd name="T44" fmla="*/ 259 w 322"/>
                <a:gd name="T45" fmla="*/ 239 h 271"/>
                <a:gd name="T46" fmla="*/ 252 w 322"/>
                <a:gd name="T47" fmla="*/ 240 h 271"/>
                <a:gd name="T48" fmla="*/ 244 w 322"/>
                <a:gd name="T49" fmla="*/ 240 h 271"/>
                <a:gd name="T50" fmla="*/ 239 w 322"/>
                <a:gd name="T51" fmla="*/ 239 h 271"/>
                <a:gd name="T52" fmla="*/ 218 w 322"/>
                <a:gd name="T53" fmla="*/ 233 h 271"/>
                <a:gd name="T54" fmla="*/ 210 w 322"/>
                <a:gd name="T55" fmla="*/ 229 h 271"/>
                <a:gd name="T56" fmla="*/ 201 w 322"/>
                <a:gd name="T57" fmla="*/ 226 h 271"/>
                <a:gd name="T58" fmla="*/ 192 w 322"/>
                <a:gd name="T59" fmla="*/ 235 h 271"/>
                <a:gd name="T60" fmla="*/ 182 w 322"/>
                <a:gd name="T61" fmla="*/ 237 h 271"/>
                <a:gd name="T62" fmla="*/ 167 w 322"/>
                <a:gd name="T63" fmla="*/ 256 h 271"/>
                <a:gd name="T64" fmla="*/ 160 w 322"/>
                <a:gd name="T65" fmla="*/ 253 h 271"/>
                <a:gd name="T66" fmla="*/ 154 w 322"/>
                <a:gd name="T67" fmla="*/ 246 h 271"/>
                <a:gd name="T68" fmla="*/ 146 w 322"/>
                <a:gd name="T69" fmla="*/ 242 h 271"/>
                <a:gd name="T70" fmla="*/ 142 w 322"/>
                <a:gd name="T71" fmla="*/ 235 h 271"/>
                <a:gd name="T72" fmla="*/ 125 w 322"/>
                <a:gd name="T73" fmla="*/ 241 h 271"/>
                <a:gd name="T74" fmla="*/ 120 w 322"/>
                <a:gd name="T75" fmla="*/ 254 h 271"/>
                <a:gd name="T76" fmla="*/ 124 w 322"/>
                <a:gd name="T77" fmla="*/ 260 h 271"/>
                <a:gd name="T78" fmla="*/ 115 w 322"/>
                <a:gd name="T79" fmla="*/ 264 h 271"/>
                <a:gd name="T80" fmla="*/ 109 w 322"/>
                <a:gd name="T81" fmla="*/ 263 h 271"/>
                <a:gd name="T82" fmla="*/ 91 w 322"/>
                <a:gd name="T83" fmla="*/ 268 h 271"/>
                <a:gd name="T84" fmla="*/ 64 w 322"/>
                <a:gd name="T85" fmla="*/ 264 h 271"/>
                <a:gd name="T86" fmla="*/ 37 w 322"/>
                <a:gd name="T87" fmla="*/ 259 h 271"/>
                <a:gd name="T88" fmla="*/ 36 w 322"/>
                <a:gd name="T89" fmla="*/ 253 h 271"/>
                <a:gd name="T90" fmla="*/ 33 w 322"/>
                <a:gd name="T91" fmla="*/ 234 h 271"/>
                <a:gd name="T92" fmla="*/ 17 w 322"/>
                <a:gd name="T93" fmla="*/ 218 h 271"/>
                <a:gd name="T94" fmla="*/ 7 w 322"/>
                <a:gd name="T95" fmla="*/ 211 h 271"/>
                <a:gd name="T96" fmla="*/ 72 w 322"/>
                <a:gd name="T97" fmla="*/ 208 h 271"/>
                <a:gd name="T98" fmla="*/ 76 w 322"/>
                <a:gd name="T99" fmla="*/ 191 h 271"/>
                <a:gd name="T100" fmla="*/ 113 w 322"/>
                <a:gd name="T101" fmla="*/ 177 h 271"/>
                <a:gd name="T102" fmla="*/ 112 w 322"/>
                <a:gd name="T103" fmla="*/ 156 h 271"/>
                <a:gd name="T104" fmla="*/ 125 w 322"/>
                <a:gd name="T105" fmla="*/ 144 h 271"/>
                <a:gd name="T106" fmla="*/ 143 w 322"/>
                <a:gd name="T107" fmla="*/ 142 h 271"/>
                <a:gd name="T108" fmla="*/ 152 w 322"/>
                <a:gd name="T109" fmla="*/ 146 h 271"/>
                <a:gd name="T110" fmla="*/ 160 w 322"/>
                <a:gd name="T111" fmla="*/ 144 h 271"/>
                <a:gd name="T112" fmla="*/ 171 w 322"/>
                <a:gd name="T113" fmla="*/ 97 h 271"/>
                <a:gd name="T114" fmla="*/ 172 w 322"/>
                <a:gd name="T115" fmla="*/ 89 h 271"/>
                <a:gd name="T116" fmla="*/ 180 w 322"/>
                <a:gd name="T117" fmla="*/ 76 h 271"/>
                <a:gd name="T118" fmla="*/ 225 w 322"/>
                <a:gd name="T119" fmla="*/ 49 h 271"/>
                <a:gd name="T120" fmla="*/ 249 w 322"/>
                <a:gd name="T121" fmla="*/ 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2" h="271">
                  <a:moveTo>
                    <a:pt x="249" y="22"/>
                  </a:moveTo>
                  <a:lnTo>
                    <a:pt x="252" y="12"/>
                  </a:lnTo>
                  <a:lnTo>
                    <a:pt x="260" y="30"/>
                  </a:lnTo>
                  <a:lnTo>
                    <a:pt x="264" y="36"/>
                  </a:lnTo>
                  <a:lnTo>
                    <a:pt x="277" y="36"/>
                  </a:lnTo>
                  <a:lnTo>
                    <a:pt x="293" y="10"/>
                  </a:lnTo>
                  <a:lnTo>
                    <a:pt x="297" y="7"/>
                  </a:lnTo>
                  <a:lnTo>
                    <a:pt x="297" y="0"/>
                  </a:lnTo>
                  <a:lnTo>
                    <a:pt x="322" y="5"/>
                  </a:lnTo>
                  <a:lnTo>
                    <a:pt x="320" y="12"/>
                  </a:lnTo>
                  <a:lnTo>
                    <a:pt x="315" y="16"/>
                  </a:lnTo>
                  <a:lnTo>
                    <a:pt x="314" y="26"/>
                  </a:lnTo>
                  <a:lnTo>
                    <a:pt x="314" y="30"/>
                  </a:lnTo>
                  <a:lnTo>
                    <a:pt x="298" y="49"/>
                  </a:lnTo>
                  <a:lnTo>
                    <a:pt x="297" y="52"/>
                  </a:lnTo>
                  <a:lnTo>
                    <a:pt x="298" y="63"/>
                  </a:lnTo>
                  <a:lnTo>
                    <a:pt x="292" y="72"/>
                  </a:lnTo>
                  <a:lnTo>
                    <a:pt x="288" y="77"/>
                  </a:lnTo>
                  <a:lnTo>
                    <a:pt x="281" y="80"/>
                  </a:lnTo>
                  <a:lnTo>
                    <a:pt x="274" y="87"/>
                  </a:lnTo>
                  <a:lnTo>
                    <a:pt x="272" y="89"/>
                  </a:lnTo>
                  <a:lnTo>
                    <a:pt x="271" y="96"/>
                  </a:lnTo>
                  <a:lnTo>
                    <a:pt x="282" y="97"/>
                  </a:lnTo>
                  <a:lnTo>
                    <a:pt x="281" y="105"/>
                  </a:lnTo>
                  <a:lnTo>
                    <a:pt x="276" y="110"/>
                  </a:lnTo>
                  <a:lnTo>
                    <a:pt x="287" y="122"/>
                  </a:lnTo>
                  <a:lnTo>
                    <a:pt x="291" y="130"/>
                  </a:lnTo>
                  <a:lnTo>
                    <a:pt x="290" y="134"/>
                  </a:lnTo>
                  <a:lnTo>
                    <a:pt x="289" y="141"/>
                  </a:lnTo>
                  <a:lnTo>
                    <a:pt x="290" y="150"/>
                  </a:lnTo>
                  <a:lnTo>
                    <a:pt x="289" y="161"/>
                  </a:lnTo>
                  <a:lnTo>
                    <a:pt x="292" y="177"/>
                  </a:lnTo>
                  <a:lnTo>
                    <a:pt x="297" y="189"/>
                  </a:lnTo>
                  <a:lnTo>
                    <a:pt x="294" y="195"/>
                  </a:lnTo>
                  <a:lnTo>
                    <a:pt x="294" y="199"/>
                  </a:lnTo>
                  <a:lnTo>
                    <a:pt x="292" y="202"/>
                  </a:lnTo>
                  <a:lnTo>
                    <a:pt x="280" y="213"/>
                  </a:lnTo>
                  <a:lnTo>
                    <a:pt x="275" y="213"/>
                  </a:lnTo>
                  <a:lnTo>
                    <a:pt x="278" y="215"/>
                  </a:lnTo>
                  <a:lnTo>
                    <a:pt x="272" y="219"/>
                  </a:lnTo>
                  <a:lnTo>
                    <a:pt x="272" y="230"/>
                  </a:lnTo>
                  <a:lnTo>
                    <a:pt x="276" y="234"/>
                  </a:lnTo>
                  <a:lnTo>
                    <a:pt x="275" y="236"/>
                  </a:lnTo>
                  <a:lnTo>
                    <a:pt x="271" y="234"/>
                  </a:lnTo>
                  <a:lnTo>
                    <a:pt x="264" y="235"/>
                  </a:lnTo>
                  <a:lnTo>
                    <a:pt x="259" y="239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40"/>
                  </a:lnTo>
                  <a:lnTo>
                    <a:pt x="244" y="240"/>
                  </a:lnTo>
                  <a:lnTo>
                    <a:pt x="242" y="239"/>
                  </a:lnTo>
                  <a:lnTo>
                    <a:pt x="239" y="239"/>
                  </a:lnTo>
                  <a:lnTo>
                    <a:pt x="223" y="235"/>
                  </a:lnTo>
                  <a:lnTo>
                    <a:pt x="218" y="233"/>
                  </a:lnTo>
                  <a:lnTo>
                    <a:pt x="215" y="233"/>
                  </a:lnTo>
                  <a:lnTo>
                    <a:pt x="210" y="229"/>
                  </a:lnTo>
                  <a:lnTo>
                    <a:pt x="204" y="227"/>
                  </a:lnTo>
                  <a:lnTo>
                    <a:pt x="201" y="226"/>
                  </a:lnTo>
                  <a:lnTo>
                    <a:pt x="196" y="234"/>
                  </a:lnTo>
                  <a:lnTo>
                    <a:pt x="192" y="235"/>
                  </a:lnTo>
                  <a:lnTo>
                    <a:pt x="185" y="236"/>
                  </a:lnTo>
                  <a:lnTo>
                    <a:pt x="182" y="237"/>
                  </a:lnTo>
                  <a:lnTo>
                    <a:pt x="182" y="245"/>
                  </a:lnTo>
                  <a:lnTo>
                    <a:pt x="167" y="256"/>
                  </a:lnTo>
                  <a:lnTo>
                    <a:pt x="164" y="255"/>
                  </a:lnTo>
                  <a:lnTo>
                    <a:pt x="160" y="253"/>
                  </a:lnTo>
                  <a:lnTo>
                    <a:pt x="157" y="249"/>
                  </a:lnTo>
                  <a:lnTo>
                    <a:pt x="154" y="246"/>
                  </a:lnTo>
                  <a:lnTo>
                    <a:pt x="149" y="244"/>
                  </a:lnTo>
                  <a:lnTo>
                    <a:pt x="146" y="242"/>
                  </a:lnTo>
                  <a:lnTo>
                    <a:pt x="146" y="239"/>
                  </a:lnTo>
                  <a:lnTo>
                    <a:pt x="142" y="235"/>
                  </a:lnTo>
                  <a:lnTo>
                    <a:pt x="135" y="231"/>
                  </a:lnTo>
                  <a:lnTo>
                    <a:pt x="125" y="241"/>
                  </a:lnTo>
                  <a:lnTo>
                    <a:pt x="121" y="245"/>
                  </a:lnTo>
                  <a:lnTo>
                    <a:pt x="120" y="254"/>
                  </a:lnTo>
                  <a:lnTo>
                    <a:pt x="120" y="258"/>
                  </a:lnTo>
                  <a:lnTo>
                    <a:pt x="124" y="260"/>
                  </a:lnTo>
                  <a:lnTo>
                    <a:pt x="120" y="264"/>
                  </a:lnTo>
                  <a:lnTo>
                    <a:pt x="115" y="264"/>
                  </a:lnTo>
                  <a:lnTo>
                    <a:pt x="114" y="261"/>
                  </a:lnTo>
                  <a:lnTo>
                    <a:pt x="109" y="263"/>
                  </a:lnTo>
                  <a:lnTo>
                    <a:pt x="103" y="266"/>
                  </a:lnTo>
                  <a:lnTo>
                    <a:pt x="91" y="268"/>
                  </a:lnTo>
                  <a:lnTo>
                    <a:pt x="82" y="271"/>
                  </a:lnTo>
                  <a:lnTo>
                    <a:pt x="64" y="264"/>
                  </a:lnTo>
                  <a:lnTo>
                    <a:pt x="55" y="261"/>
                  </a:lnTo>
                  <a:lnTo>
                    <a:pt x="37" y="259"/>
                  </a:lnTo>
                  <a:lnTo>
                    <a:pt x="35" y="256"/>
                  </a:lnTo>
                  <a:lnTo>
                    <a:pt x="36" y="253"/>
                  </a:lnTo>
                  <a:lnTo>
                    <a:pt x="30" y="245"/>
                  </a:lnTo>
                  <a:lnTo>
                    <a:pt x="33" y="234"/>
                  </a:lnTo>
                  <a:lnTo>
                    <a:pt x="24" y="226"/>
                  </a:lnTo>
                  <a:lnTo>
                    <a:pt x="17" y="218"/>
                  </a:lnTo>
                  <a:lnTo>
                    <a:pt x="13" y="216"/>
                  </a:lnTo>
                  <a:lnTo>
                    <a:pt x="7" y="211"/>
                  </a:lnTo>
                  <a:lnTo>
                    <a:pt x="0" y="206"/>
                  </a:lnTo>
                  <a:lnTo>
                    <a:pt x="72" y="208"/>
                  </a:lnTo>
                  <a:lnTo>
                    <a:pt x="77" y="194"/>
                  </a:lnTo>
                  <a:lnTo>
                    <a:pt x="76" y="191"/>
                  </a:lnTo>
                  <a:lnTo>
                    <a:pt x="80" y="183"/>
                  </a:lnTo>
                  <a:lnTo>
                    <a:pt x="113" y="177"/>
                  </a:lnTo>
                  <a:lnTo>
                    <a:pt x="112" y="162"/>
                  </a:lnTo>
                  <a:lnTo>
                    <a:pt x="112" y="156"/>
                  </a:lnTo>
                  <a:lnTo>
                    <a:pt x="120" y="149"/>
                  </a:lnTo>
                  <a:lnTo>
                    <a:pt x="125" y="144"/>
                  </a:lnTo>
                  <a:lnTo>
                    <a:pt x="137" y="141"/>
                  </a:lnTo>
                  <a:lnTo>
                    <a:pt x="143" y="142"/>
                  </a:lnTo>
                  <a:lnTo>
                    <a:pt x="148" y="144"/>
                  </a:lnTo>
                  <a:lnTo>
                    <a:pt x="152" y="146"/>
                  </a:lnTo>
                  <a:lnTo>
                    <a:pt x="157" y="144"/>
                  </a:lnTo>
                  <a:lnTo>
                    <a:pt x="160" y="144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71" y="92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80" y="76"/>
                  </a:lnTo>
                  <a:lnTo>
                    <a:pt x="194" y="55"/>
                  </a:lnTo>
                  <a:lnTo>
                    <a:pt x="225" y="49"/>
                  </a:lnTo>
                  <a:lnTo>
                    <a:pt x="234" y="41"/>
                  </a:lnTo>
                  <a:lnTo>
                    <a:pt x="249" y="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lorida">
              <a:extLst>
                <a:ext uri="{FF2B5EF4-FFF2-40B4-BE49-F238E27FC236}">
                  <a16:creationId xmlns:a16="http://schemas.microsoft.com/office/drawing/2014/main" id="{0F44E2C1-02FD-2666-2BC3-0CDEFEB27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734" y="514488"/>
              <a:ext cx="290898" cy="371815"/>
            </a:xfrm>
            <a:custGeom>
              <a:avLst/>
              <a:gdLst>
                <a:gd name="T0" fmla="*/ 0 w 138"/>
                <a:gd name="T1" fmla="*/ 172 h 172"/>
                <a:gd name="T2" fmla="*/ 18 w 138"/>
                <a:gd name="T3" fmla="*/ 111 h 172"/>
                <a:gd name="T4" fmla="*/ 20 w 138"/>
                <a:gd name="T5" fmla="*/ 96 h 172"/>
                <a:gd name="T6" fmla="*/ 20 w 138"/>
                <a:gd name="T7" fmla="*/ 88 h 172"/>
                <a:gd name="T8" fmla="*/ 7 w 138"/>
                <a:gd name="T9" fmla="*/ 67 h 172"/>
                <a:gd name="T10" fmla="*/ 6 w 138"/>
                <a:gd name="T11" fmla="*/ 59 h 172"/>
                <a:gd name="T12" fmla="*/ 6 w 138"/>
                <a:gd name="T13" fmla="*/ 53 h 172"/>
                <a:gd name="T14" fmla="*/ 19 w 138"/>
                <a:gd name="T15" fmla="*/ 53 h 172"/>
                <a:gd name="T16" fmla="*/ 19 w 138"/>
                <a:gd name="T17" fmla="*/ 39 h 172"/>
                <a:gd name="T18" fmla="*/ 23 w 138"/>
                <a:gd name="T19" fmla="*/ 39 h 172"/>
                <a:gd name="T20" fmla="*/ 36 w 138"/>
                <a:gd name="T21" fmla="*/ 24 h 172"/>
                <a:gd name="T22" fmla="*/ 47 w 138"/>
                <a:gd name="T23" fmla="*/ 6 h 172"/>
                <a:gd name="T24" fmla="*/ 56 w 138"/>
                <a:gd name="T25" fmla="*/ 0 h 172"/>
                <a:gd name="T26" fmla="*/ 67 w 138"/>
                <a:gd name="T27" fmla="*/ 0 h 172"/>
                <a:gd name="T28" fmla="*/ 74 w 138"/>
                <a:gd name="T29" fmla="*/ 2 h 172"/>
                <a:gd name="T30" fmla="*/ 79 w 138"/>
                <a:gd name="T31" fmla="*/ 2 h 172"/>
                <a:gd name="T32" fmla="*/ 91 w 138"/>
                <a:gd name="T33" fmla="*/ 10 h 172"/>
                <a:gd name="T34" fmla="*/ 110 w 138"/>
                <a:gd name="T35" fmla="*/ 16 h 172"/>
                <a:gd name="T36" fmla="*/ 117 w 138"/>
                <a:gd name="T37" fmla="*/ 29 h 172"/>
                <a:gd name="T38" fmla="*/ 127 w 138"/>
                <a:gd name="T39" fmla="*/ 43 h 172"/>
                <a:gd name="T40" fmla="*/ 128 w 138"/>
                <a:gd name="T41" fmla="*/ 48 h 172"/>
                <a:gd name="T42" fmla="*/ 132 w 138"/>
                <a:gd name="T43" fmla="*/ 58 h 172"/>
                <a:gd name="T44" fmla="*/ 138 w 138"/>
                <a:gd name="T45" fmla="*/ 61 h 172"/>
                <a:gd name="T46" fmla="*/ 137 w 138"/>
                <a:gd name="T47" fmla="*/ 69 h 172"/>
                <a:gd name="T48" fmla="*/ 137 w 138"/>
                <a:gd name="T49" fmla="*/ 74 h 172"/>
                <a:gd name="T50" fmla="*/ 137 w 138"/>
                <a:gd name="T51" fmla="*/ 79 h 172"/>
                <a:gd name="T52" fmla="*/ 138 w 138"/>
                <a:gd name="T53" fmla="*/ 91 h 172"/>
                <a:gd name="T54" fmla="*/ 137 w 138"/>
                <a:gd name="T55" fmla="*/ 102 h 172"/>
                <a:gd name="T56" fmla="*/ 132 w 138"/>
                <a:gd name="T57" fmla="*/ 127 h 172"/>
                <a:gd name="T58" fmla="*/ 132 w 138"/>
                <a:gd name="T59" fmla="*/ 141 h 172"/>
                <a:gd name="T60" fmla="*/ 118 w 138"/>
                <a:gd name="T61" fmla="*/ 157 h 172"/>
                <a:gd name="T62" fmla="*/ 67 w 138"/>
                <a:gd name="T63" fmla="*/ 162 h 172"/>
                <a:gd name="T64" fmla="*/ 58 w 138"/>
                <a:gd name="T65" fmla="*/ 164 h 172"/>
                <a:gd name="T66" fmla="*/ 17 w 138"/>
                <a:gd name="T67" fmla="*/ 169 h 172"/>
                <a:gd name="T68" fmla="*/ 3 w 138"/>
                <a:gd name="T69" fmla="*/ 171 h 172"/>
                <a:gd name="T70" fmla="*/ 0 w 138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72">
                  <a:moveTo>
                    <a:pt x="0" y="172"/>
                  </a:moveTo>
                  <a:lnTo>
                    <a:pt x="18" y="111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7" y="67"/>
                  </a:lnTo>
                  <a:lnTo>
                    <a:pt x="6" y="59"/>
                  </a:lnTo>
                  <a:lnTo>
                    <a:pt x="6" y="53"/>
                  </a:lnTo>
                  <a:lnTo>
                    <a:pt x="19" y="53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36" y="24"/>
                  </a:lnTo>
                  <a:lnTo>
                    <a:pt x="47" y="6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91" y="10"/>
                  </a:lnTo>
                  <a:lnTo>
                    <a:pt x="110" y="16"/>
                  </a:lnTo>
                  <a:lnTo>
                    <a:pt x="117" y="29"/>
                  </a:lnTo>
                  <a:lnTo>
                    <a:pt x="127" y="43"/>
                  </a:lnTo>
                  <a:lnTo>
                    <a:pt x="128" y="48"/>
                  </a:lnTo>
                  <a:lnTo>
                    <a:pt x="132" y="58"/>
                  </a:lnTo>
                  <a:lnTo>
                    <a:pt x="138" y="61"/>
                  </a:lnTo>
                  <a:lnTo>
                    <a:pt x="137" y="69"/>
                  </a:lnTo>
                  <a:lnTo>
                    <a:pt x="137" y="74"/>
                  </a:lnTo>
                  <a:lnTo>
                    <a:pt x="137" y="79"/>
                  </a:lnTo>
                  <a:lnTo>
                    <a:pt x="138" y="91"/>
                  </a:lnTo>
                  <a:lnTo>
                    <a:pt x="137" y="102"/>
                  </a:lnTo>
                  <a:lnTo>
                    <a:pt x="132" y="127"/>
                  </a:lnTo>
                  <a:lnTo>
                    <a:pt x="132" y="141"/>
                  </a:lnTo>
                  <a:lnTo>
                    <a:pt x="118" y="157"/>
                  </a:lnTo>
                  <a:lnTo>
                    <a:pt x="67" y="162"/>
                  </a:lnTo>
                  <a:lnTo>
                    <a:pt x="58" y="164"/>
                  </a:lnTo>
                  <a:lnTo>
                    <a:pt x="17" y="169"/>
                  </a:lnTo>
                  <a:lnTo>
                    <a:pt x="3" y="171"/>
                  </a:lnTo>
                  <a:lnTo>
                    <a:pt x="0" y="1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Guánica">
              <a:extLst>
                <a:ext uri="{FF2B5EF4-FFF2-40B4-BE49-F238E27FC236}">
                  <a16:creationId xmlns:a16="http://schemas.microsoft.com/office/drawing/2014/main" id="{DFB60FCC-2D4C-8814-4AFC-C71D6CB88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682" y="2401666"/>
              <a:ext cx="588120" cy="510165"/>
            </a:xfrm>
            <a:custGeom>
              <a:avLst/>
              <a:gdLst>
                <a:gd name="T0" fmla="*/ 276 w 279"/>
                <a:gd name="T1" fmla="*/ 169 h 236"/>
                <a:gd name="T2" fmla="*/ 279 w 279"/>
                <a:gd name="T3" fmla="*/ 180 h 236"/>
                <a:gd name="T4" fmla="*/ 268 w 279"/>
                <a:gd name="T5" fmla="*/ 203 h 236"/>
                <a:gd name="T6" fmla="*/ 241 w 279"/>
                <a:gd name="T7" fmla="*/ 197 h 236"/>
                <a:gd name="T8" fmla="*/ 236 w 279"/>
                <a:gd name="T9" fmla="*/ 195 h 236"/>
                <a:gd name="T10" fmla="*/ 220 w 279"/>
                <a:gd name="T11" fmla="*/ 189 h 236"/>
                <a:gd name="T12" fmla="*/ 212 w 279"/>
                <a:gd name="T13" fmla="*/ 190 h 236"/>
                <a:gd name="T14" fmla="*/ 189 w 279"/>
                <a:gd name="T15" fmla="*/ 196 h 236"/>
                <a:gd name="T16" fmla="*/ 177 w 279"/>
                <a:gd name="T17" fmla="*/ 191 h 236"/>
                <a:gd name="T18" fmla="*/ 172 w 279"/>
                <a:gd name="T19" fmla="*/ 178 h 236"/>
                <a:gd name="T20" fmla="*/ 173 w 279"/>
                <a:gd name="T21" fmla="*/ 169 h 236"/>
                <a:gd name="T22" fmla="*/ 173 w 279"/>
                <a:gd name="T23" fmla="*/ 162 h 236"/>
                <a:gd name="T24" fmla="*/ 157 w 279"/>
                <a:gd name="T25" fmla="*/ 159 h 236"/>
                <a:gd name="T26" fmla="*/ 139 w 279"/>
                <a:gd name="T27" fmla="*/ 155 h 236"/>
                <a:gd name="T28" fmla="*/ 125 w 279"/>
                <a:gd name="T29" fmla="*/ 142 h 236"/>
                <a:gd name="T30" fmla="*/ 127 w 279"/>
                <a:gd name="T31" fmla="*/ 159 h 236"/>
                <a:gd name="T32" fmla="*/ 127 w 279"/>
                <a:gd name="T33" fmla="*/ 165 h 236"/>
                <a:gd name="T34" fmla="*/ 165 w 279"/>
                <a:gd name="T35" fmla="*/ 188 h 236"/>
                <a:gd name="T36" fmla="*/ 147 w 279"/>
                <a:gd name="T37" fmla="*/ 204 h 236"/>
                <a:gd name="T38" fmla="*/ 122 w 279"/>
                <a:gd name="T39" fmla="*/ 224 h 236"/>
                <a:gd name="T40" fmla="*/ 142 w 279"/>
                <a:gd name="T41" fmla="*/ 233 h 236"/>
                <a:gd name="T42" fmla="*/ 104 w 279"/>
                <a:gd name="T43" fmla="*/ 234 h 236"/>
                <a:gd name="T44" fmla="*/ 56 w 279"/>
                <a:gd name="T45" fmla="*/ 232 h 236"/>
                <a:gd name="T46" fmla="*/ 58 w 279"/>
                <a:gd name="T47" fmla="*/ 227 h 236"/>
                <a:gd name="T48" fmla="*/ 49 w 279"/>
                <a:gd name="T49" fmla="*/ 215 h 236"/>
                <a:gd name="T50" fmla="*/ 7 w 279"/>
                <a:gd name="T51" fmla="*/ 173 h 236"/>
                <a:gd name="T52" fmla="*/ 18 w 279"/>
                <a:gd name="T53" fmla="*/ 151 h 236"/>
                <a:gd name="T54" fmla="*/ 40 w 279"/>
                <a:gd name="T55" fmla="*/ 106 h 236"/>
                <a:gd name="T56" fmla="*/ 45 w 279"/>
                <a:gd name="T57" fmla="*/ 89 h 236"/>
                <a:gd name="T58" fmla="*/ 47 w 279"/>
                <a:gd name="T59" fmla="*/ 61 h 236"/>
                <a:gd name="T60" fmla="*/ 50 w 279"/>
                <a:gd name="T61" fmla="*/ 33 h 236"/>
                <a:gd name="T62" fmla="*/ 51 w 279"/>
                <a:gd name="T63" fmla="*/ 14 h 236"/>
                <a:gd name="T64" fmla="*/ 58 w 279"/>
                <a:gd name="T65" fmla="*/ 2 h 236"/>
                <a:gd name="T66" fmla="*/ 72 w 279"/>
                <a:gd name="T67" fmla="*/ 0 h 236"/>
                <a:gd name="T68" fmla="*/ 88 w 279"/>
                <a:gd name="T69" fmla="*/ 3 h 236"/>
                <a:gd name="T70" fmla="*/ 97 w 279"/>
                <a:gd name="T71" fmla="*/ 8 h 236"/>
                <a:gd name="T72" fmla="*/ 104 w 279"/>
                <a:gd name="T73" fmla="*/ 10 h 236"/>
                <a:gd name="T74" fmla="*/ 113 w 279"/>
                <a:gd name="T75" fmla="*/ 7 h 236"/>
                <a:gd name="T76" fmla="*/ 135 w 279"/>
                <a:gd name="T77" fmla="*/ 15 h 236"/>
                <a:gd name="T78" fmla="*/ 160 w 279"/>
                <a:gd name="T79" fmla="*/ 21 h 236"/>
                <a:gd name="T80" fmla="*/ 171 w 279"/>
                <a:gd name="T81" fmla="*/ 21 h 236"/>
                <a:gd name="T82" fmla="*/ 184 w 279"/>
                <a:gd name="T83" fmla="*/ 17 h 236"/>
                <a:gd name="T84" fmla="*/ 198 w 279"/>
                <a:gd name="T85" fmla="*/ 24 h 236"/>
                <a:gd name="T86" fmla="*/ 222 w 279"/>
                <a:gd name="T87" fmla="*/ 20 h 236"/>
                <a:gd name="T88" fmla="*/ 234 w 279"/>
                <a:gd name="T89" fmla="*/ 41 h 236"/>
                <a:gd name="T90" fmla="*/ 242 w 279"/>
                <a:gd name="T91" fmla="*/ 43 h 236"/>
                <a:gd name="T92" fmla="*/ 244 w 279"/>
                <a:gd name="T93" fmla="*/ 50 h 236"/>
                <a:gd name="T94" fmla="*/ 265 w 279"/>
                <a:gd name="T95" fmla="*/ 71 h 236"/>
                <a:gd name="T96" fmla="*/ 272 w 279"/>
                <a:gd name="T97" fmla="*/ 85 h 236"/>
                <a:gd name="T98" fmla="*/ 271 w 279"/>
                <a:gd name="T99" fmla="*/ 99 h 236"/>
                <a:gd name="T100" fmla="*/ 270 w 279"/>
                <a:gd name="T101" fmla="*/ 106 h 236"/>
                <a:gd name="T102" fmla="*/ 271 w 279"/>
                <a:gd name="T103" fmla="*/ 126 h 236"/>
                <a:gd name="T104" fmla="*/ 271 w 279"/>
                <a:gd name="T105" fmla="*/ 139 h 236"/>
                <a:gd name="T106" fmla="*/ 273 w 279"/>
                <a:gd name="T107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9" h="236">
                  <a:moveTo>
                    <a:pt x="274" y="164"/>
                  </a:moveTo>
                  <a:lnTo>
                    <a:pt x="276" y="169"/>
                  </a:lnTo>
                  <a:lnTo>
                    <a:pt x="277" y="173"/>
                  </a:lnTo>
                  <a:lnTo>
                    <a:pt x="279" y="180"/>
                  </a:lnTo>
                  <a:lnTo>
                    <a:pt x="273" y="203"/>
                  </a:lnTo>
                  <a:lnTo>
                    <a:pt x="268" y="203"/>
                  </a:lnTo>
                  <a:lnTo>
                    <a:pt x="249" y="189"/>
                  </a:lnTo>
                  <a:lnTo>
                    <a:pt x="241" y="197"/>
                  </a:lnTo>
                  <a:lnTo>
                    <a:pt x="238" y="198"/>
                  </a:lnTo>
                  <a:lnTo>
                    <a:pt x="236" y="195"/>
                  </a:lnTo>
                  <a:lnTo>
                    <a:pt x="222" y="189"/>
                  </a:lnTo>
                  <a:lnTo>
                    <a:pt x="220" y="189"/>
                  </a:lnTo>
                  <a:lnTo>
                    <a:pt x="216" y="190"/>
                  </a:lnTo>
                  <a:lnTo>
                    <a:pt x="212" y="190"/>
                  </a:lnTo>
                  <a:lnTo>
                    <a:pt x="209" y="191"/>
                  </a:lnTo>
                  <a:lnTo>
                    <a:pt x="18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6" y="185"/>
                  </a:lnTo>
                  <a:lnTo>
                    <a:pt x="172" y="178"/>
                  </a:lnTo>
                  <a:lnTo>
                    <a:pt x="172" y="174"/>
                  </a:lnTo>
                  <a:lnTo>
                    <a:pt x="173" y="169"/>
                  </a:lnTo>
                  <a:lnTo>
                    <a:pt x="173" y="166"/>
                  </a:lnTo>
                  <a:lnTo>
                    <a:pt x="173" y="162"/>
                  </a:lnTo>
                  <a:lnTo>
                    <a:pt x="168" y="159"/>
                  </a:lnTo>
                  <a:lnTo>
                    <a:pt x="157" y="159"/>
                  </a:lnTo>
                  <a:lnTo>
                    <a:pt x="150" y="157"/>
                  </a:lnTo>
                  <a:lnTo>
                    <a:pt x="139" y="155"/>
                  </a:lnTo>
                  <a:lnTo>
                    <a:pt x="137" y="144"/>
                  </a:lnTo>
                  <a:lnTo>
                    <a:pt x="125" y="142"/>
                  </a:lnTo>
                  <a:lnTo>
                    <a:pt x="129" y="156"/>
                  </a:lnTo>
                  <a:lnTo>
                    <a:pt x="127" y="159"/>
                  </a:lnTo>
                  <a:lnTo>
                    <a:pt x="115" y="165"/>
                  </a:lnTo>
                  <a:lnTo>
                    <a:pt x="127" y="165"/>
                  </a:lnTo>
                  <a:lnTo>
                    <a:pt x="162" y="181"/>
                  </a:lnTo>
                  <a:lnTo>
                    <a:pt x="165" y="188"/>
                  </a:lnTo>
                  <a:lnTo>
                    <a:pt x="166" y="193"/>
                  </a:lnTo>
                  <a:lnTo>
                    <a:pt x="147" y="204"/>
                  </a:lnTo>
                  <a:lnTo>
                    <a:pt x="141" y="204"/>
                  </a:lnTo>
                  <a:lnTo>
                    <a:pt x="122" y="224"/>
                  </a:lnTo>
                  <a:lnTo>
                    <a:pt x="129" y="228"/>
                  </a:lnTo>
                  <a:lnTo>
                    <a:pt x="142" y="233"/>
                  </a:lnTo>
                  <a:lnTo>
                    <a:pt x="142" y="236"/>
                  </a:lnTo>
                  <a:lnTo>
                    <a:pt x="104" y="234"/>
                  </a:lnTo>
                  <a:lnTo>
                    <a:pt x="66" y="233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8" y="227"/>
                  </a:lnTo>
                  <a:lnTo>
                    <a:pt x="54" y="218"/>
                  </a:lnTo>
                  <a:lnTo>
                    <a:pt x="49" y="215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1" y="165"/>
                  </a:lnTo>
                  <a:lnTo>
                    <a:pt x="18" y="151"/>
                  </a:lnTo>
                  <a:lnTo>
                    <a:pt x="24" y="139"/>
                  </a:lnTo>
                  <a:lnTo>
                    <a:pt x="40" y="106"/>
                  </a:lnTo>
                  <a:lnTo>
                    <a:pt x="43" y="99"/>
                  </a:lnTo>
                  <a:lnTo>
                    <a:pt x="45" y="89"/>
                  </a:lnTo>
                  <a:lnTo>
                    <a:pt x="46" y="76"/>
                  </a:lnTo>
                  <a:lnTo>
                    <a:pt x="47" y="61"/>
                  </a:lnTo>
                  <a:lnTo>
                    <a:pt x="48" y="47"/>
                  </a:lnTo>
                  <a:lnTo>
                    <a:pt x="50" y="33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1" y="3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1" y="1"/>
                  </a:lnTo>
                  <a:lnTo>
                    <a:pt x="88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7"/>
                  </a:lnTo>
                  <a:lnTo>
                    <a:pt x="113" y="7"/>
                  </a:lnTo>
                  <a:lnTo>
                    <a:pt x="117" y="7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60" y="21"/>
                  </a:lnTo>
                  <a:lnTo>
                    <a:pt x="163" y="21"/>
                  </a:lnTo>
                  <a:lnTo>
                    <a:pt x="171" y="21"/>
                  </a:lnTo>
                  <a:lnTo>
                    <a:pt x="174" y="17"/>
                  </a:lnTo>
                  <a:lnTo>
                    <a:pt x="184" y="17"/>
                  </a:lnTo>
                  <a:lnTo>
                    <a:pt x="189" y="23"/>
                  </a:lnTo>
                  <a:lnTo>
                    <a:pt x="198" y="24"/>
                  </a:lnTo>
                  <a:lnTo>
                    <a:pt x="218" y="20"/>
                  </a:lnTo>
                  <a:lnTo>
                    <a:pt x="222" y="20"/>
                  </a:lnTo>
                  <a:lnTo>
                    <a:pt x="221" y="32"/>
                  </a:lnTo>
                  <a:lnTo>
                    <a:pt x="234" y="41"/>
                  </a:lnTo>
                  <a:lnTo>
                    <a:pt x="237" y="40"/>
                  </a:lnTo>
                  <a:lnTo>
                    <a:pt x="242" y="43"/>
                  </a:lnTo>
                  <a:lnTo>
                    <a:pt x="244" y="45"/>
                  </a:lnTo>
                  <a:lnTo>
                    <a:pt x="244" y="50"/>
                  </a:lnTo>
                  <a:lnTo>
                    <a:pt x="258" y="61"/>
                  </a:lnTo>
                  <a:lnTo>
                    <a:pt x="265" y="71"/>
                  </a:lnTo>
                  <a:lnTo>
                    <a:pt x="268" y="78"/>
                  </a:lnTo>
                  <a:lnTo>
                    <a:pt x="272" y="85"/>
                  </a:lnTo>
                  <a:lnTo>
                    <a:pt x="272" y="88"/>
                  </a:lnTo>
                  <a:lnTo>
                    <a:pt x="271" y="99"/>
                  </a:lnTo>
                  <a:lnTo>
                    <a:pt x="270" y="103"/>
                  </a:lnTo>
                  <a:lnTo>
                    <a:pt x="270" y="106"/>
                  </a:lnTo>
                  <a:lnTo>
                    <a:pt x="270" y="118"/>
                  </a:lnTo>
                  <a:lnTo>
                    <a:pt x="271" y="126"/>
                  </a:lnTo>
                  <a:lnTo>
                    <a:pt x="271" y="133"/>
                  </a:lnTo>
                  <a:lnTo>
                    <a:pt x="271" y="139"/>
                  </a:lnTo>
                  <a:lnTo>
                    <a:pt x="271" y="157"/>
                  </a:lnTo>
                  <a:lnTo>
                    <a:pt x="273" y="161"/>
                  </a:lnTo>
                  <a:lnTo>
                    <a:pt x="274" y="1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Guayama">
              <a:extLst>
                <a:ext uri="{FF2B5EF4-FFF2-40B4-BE49-F238E27FC236}">
                  <a16:creationId xmlns:a16="http://schemas.microsoft.com/office/drawing/2014/main" id="{C44E48B6-E8C6-2618-3FFF-14283BE50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656" y="2034174"/>
              <a:ext cx="775727" cy="890627"/>
            </a:xfrm>
            <a:custGeom>
              <a:avLst/>
              <a:gdLst>
                <a:gd name="T0" fmla="*/ 327 w 368"/>
                <a:gd name="T1" fmla="*/ 12 h 412"/>
                <a:gd name="T2" fmla="*/ 353 w 368"/>
                <a:gd name="T3" fmla="*/ 39 h 412"/>
                <a:gd name="T4" fmla="*/ 337 w 368"/>
                <a:gd name="T5" fmla="*/ 61 h 412"/>
                <a:gd name="T6" fmla="*/ 326 w 368"/>
                <a:gd name="T7" fmla="*/ 64 h 412"/>
                <a:gd name="T8" fmla="*/ 306 w 368"/>
                <a:gd name="T9" fmla="*/ 77 h 412"/>
                <a:gd name="T10" fmla="*/ 305 w 368"/>
                <a:gd name="T11" fmla="*/ 99 h 412"/>
                <a:gd name="T12" fmla="*/ 294 w 368"/>
                <a:gd name="T13" fmla="*/ 102 h 412"/>
                <a:gd name="T14" fmla="*/ 286 w 368"/>
                <a:gd name="T15" fmla="*/ 117 h 412"/>
                <a:gd name="T16" fmla="*/ 292 w 368"/>
                <a:gd name="T17" fmla="*/ 145 h 412"/>
                <a:gd name="T18" fmla="*/ 293 w 368"/>
                <a:gd name="T19" fmla="*/ 152 h 412"/>
                <a:gd name="T20" fmla="*/ 294 w 368"/>
                <a:gd name="T21" fmla="*/ 164 h 412"/>
                <a:gd name="T22" fmla="*/ 302 w 368"/>
                <a:gd name="T23" fmla="*/ 175 h 412"/>
                <a:gd name="T24" fmla="*/ 286 w 368"/>
                <a:gd name="T25" fmla="*/ 191 h 412"/>
                <a:gd name="T26" fmla="*/ 272 w 368"/>
                <a:gd name="T27" fmla="*/ 197 h 412"/>
                <a:gd name="T28" fmla="*/ 281 w 368"/>
                <a:gd name="T29" fmla="*/ 207 h 412"/>
                <a:gd name="T30" fmla="*/ 297 w 368"/>
                <a:gd name="T31" fmla="*/ 218 h 412"/>
                <a:gd name="T32" fmla="*/ 326 w 368"/>
                <a:gd name="T33" fmla="*/ 271 h 412"/>
                <a:gd name="T34" fmla="*/ 325 w 368"/>
                <a:gd name="T35" fmla="*/ 287 h 412"/>
                <a:gd name="T36" fmla="*/ 328 w 368"/>
                <a:gd name="T37" fmla="*/ 319 h 412"/>
                <a:gd name="T38" fmla="*/ 307 w 368"/>
                <a:gd name="T39" fmla="*/ 325 h 412"/>
                <a:gd name="T40" fmla="*/ 258 w 368"/>
                <a:gd name="T41" fmla="*/ 349 h 412"/>
                <a:gd name="T42" fmla="*/ 196 w 368"/>
                <a:gd name="T43" fmla="*/ 370 h 412"/>
                <a:gd name="T44" fmla="*/ 181 w 368"/>
                <a:gd name="T45" fmla="*/ 380 h 412"/>
                <a:gd name="T46" fmla="*/ 151 w 368"/>
                <a:gd name="T47" fmla="*/ 400 h 412"/>
                <a:gd name="T48" fmla="*/ 127 w 368"/>
                <a:gd name="T49" fmla="*/ 409 h 412"/>
                <a:gd name="T50" fmla="*/ 123 w 368"/>
                <a:gd name="T51" fmla="*/ 394 h 412"/>
                <a:gd name="T52" fmla="*/ 114 w 368"/>
                <a:gd name="T53" fmla="*/ 404 h 412"/>
                <a:gd name="T54" fmla="*/ 83 w 368"/>
                <a:gd name="T55" fmla="*/ 395 h 412"/>
                <a:gd name="T56" fmla="*/ 66 w 368"/>
                <a:gd name="T57" fmla="*/ 396 h 412"/>
                <a:gd name="T58" fmla="*/ 56 w 368"/>
                <a:gd name="T59" fmla="*/ 392 h 412"/>
                <a:gd name="T60" fmla="*/ 39 w 368"/>
                <a:gd name="T61" fmla="*/ 396 h 412"/>
                <a:gd name="T62" fmla="*/ 0 w 368"/>
                <a:gd name="T63" fmla="*/ 376 h 412"/>
                <a:gd name="T64" fmla="*/ 44 w 368"/>
                <a:gd name="T65" fmla="*/ 381 h 412"/>
                <a:gd name="T66" fmla="*/ 69 w 368"/>
                <a:gd name="T67" fmla="*/ 392 h 412"/>
                <a:gd name="T68" fmla="*/ 75 w 368"/>
                <a:gd name="T69" fmla="*/ 362 h 412"/>
                <a:gd name="T70" fmla="*/ 58 w 368"/>
                <a:gd name="T71" fmla="*/ 357 h 412"/>
                <a:gd name="T72" fmla="*/ 16 w 368"/>
                <a:gd name="T73" fmla="*/ 333 h 412"/>
                <a:gd name="T74" fmla="*/ 17 w 368"/>
                <a:gd name="T75" fmla="*/ 318 h 412"/>
                <a:gd name="T76" fmla="*/ 17 w 368"/>
                <a:gd name="T77" fmla="*/ 297 h 412"/>
                <a:gd name="T78" fmla="*/ 17 w 368"/>
                <a:gd name="T79" fmla="*/ 278 h 412"/>
                <a:gd name="T80" fmla="*/ 18 w 368"/>
                <a:gd name="T81" fmla="*/ 257 h 412"/>
                <a:gd name="T82" fmla="*/ 18 w 368"/>
                <a:gd name="T83" fmla="*/ 221 h 412"/>
                <a:gd name="T84" fmla="*/ 35 w 368"/>
                <a:gd name="T85" fmla="*/ 202 h 412"/>
                <a:gd name="T86" fmla="*/ 77 w 368"/>
                <a:gd name="T87" fmla="*/ 188 h 412"/>
                <a:gd name="T88" fmla="*/ 85 w 368"/>
                <a:gd name="T89" fmla="*/ 172 h 412"/>
                <a:gd name="T90" fmla="*/ 109 w 368"/>
                <a:gd name="T91" fmla="*/ 132 h 412"/>
                <a:gd name="T92" fmla="*/ 147 w 368"/>
                <a:gd name="T93" fmla="*/ 150 h 412"/>
                <a:gd name="T94" fmla="*/ 173 w 368"/>
                <a:gd name="T95" fmla="*/ 161 h 412"/>
                <a:gd name="T96" fmla="*/ 187 w 368"/>
                <a:gd name="T97" fmla="*/ 159 h 412"/>
                <a:gd name="T98" fmla="*/ 193 w 368"/>
                <a:gd name="T99" fmla="*/ 150 h 412"/>
                <a:gd name="T100" fmla="*/ 203 w 368"/>
                <a:gd name="T101" fmla="*/ 129 h 412"/>
                <a:gd name="T102" fmla="*/ 215 w 368"/>
                <a:gd name="T103" fmla="*/ 103 h 412"/>
                <a:gd name="T104" fmla="*/ 212 w 368"/>
                <a:gd name="T105" fmla="*/ 80 h 412"/>
                <a:gd name="T106" fmla="*/ 206 w 368"/>
                <a:gd name="T107" fmla="*/ 66 h 412"/>
                <a:gd name="T108" fmla="*/ 194 w 368"/>
                <a:gd name="T109" fmla="*/ 43 h 412"/>
                <a:gd name="T110" fmla="*/ 199 w 368"/>
                <a:gd name="T111" fmla="*/ 25 h 412"/>
                <a:gd name="T112" fmla="*/ 240 w 368"/>
                <a:gd name="T113" fmla="*/ 20 h 412"/>
                <a:gd name="T114" fmla="*/ 304 w 368"/>
                <a:gd name="T115" fmla="*/ 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412">
                  <a:moveTo>
                    <a:pt x="319" y="4"/>
                  </a:moveTo>
                  <a:lnTo>
                    <a:pt x="321" y="5"/>
                  </a:lnTo>
                  <a:lnTo>
                    <a:pt x="327" y="12"/>
                  </a:lnTo>
                  <a:lnTo>
                    <a:pt x="346" y="10"/>
                  </a:lnTo>
                  <a:lnTo>
                    <a:pt x="368" y="0"/>
                  </a:lnTo>
                  <a:lnTo>
                    <a:pt x="353" y="39"/>
                  </a:lnTo>
                  <a:lnTo>
                    <a:pt x="352" y="41"/>
                  </a:lnTo>
                  <a:lnTo>
                    <a:pt x="347" y="45"/>
                  </a:lnTo>
                  <a:lnTo>
                    <a:pt x="337" y="61"/>
                  </a:lnTo>
                  <a:lnTo>
                    <a:pt x="335" y="65"/>
                  </a:lnTo>
                  <a:lnTo>
                    <a:pt x="330" y="64"/>
                  </a:lnTo>
                  <a:lnTo>
                    <a:pt x="326" y="64"/>
                  </a:lnTo>
                  <a:lnTo>
                    <a:pt x="325" y="67"/>
                  </a:lnTo>
                  <a:lnTo>
                    <a:pt x="314" y="74"/>
                  </a:lnTo>
                  <a:lnTo>
                    <a:pt x="306" y="77"/>
                  </a:lnTo>
                  <a:lnTo>
                    <a:pt x="308" y="86"/>
                  </a:lnTo>
                  <a:lnTo>
                    <a:pt x="309" y="91"/>
                  </a:lnTo>
                  <a:lnTo>
                    <a:pt x="305" y="99"/>
                  </a:lnTo>
                  <a:lnTo>
                    <a:pt x="301" y="102"/>
                  </a:lnTo>
                  <a:lnTo>
                    <a:pt x="297" y="103"/>
                  </a:lnTo>
                  <a:lnTo>
                    <a:pt x="294" y="102"/>
                  </a:lnTo>
                  <a:lnTo>
                    <a:pt x="289" y="106"/>
                  </a:lnTo>
                  <a:lnTo>
                    <a:pt x="289" y="111"/>
                  </a:lnTo>
                  <a:lnTo>
                    <a:pt x="286" y="117"/>
                  </a:lnTo>
                  <a:lnTo>
                    <a:pt x="291" y="133"/>
                  </a:lnTo>
                  <a:lnTo>
                    <a:pt x="294" y="136"/>
                  </a:lnTo>
                  <a:lnTo>
                    <a:pt x="292" y="145"/>
                  </a:lnTo>
                  <a:lnTo>
                    <a:pt x="290" y="147"/>
                  </a:lnTo>
                  <a:lnTo>
                    <a:pt x="291" y="150"/>
                  </a:lnTo>
                  <a:lnTo>
                    <a:pt x="293" y="152"/>
                  </a:lnTo>
                  <a:lnTo>
                    <a:pt x="295" y="156"/>
                  </a:lnTo>
                  <a:lnTo>
                    <a:pt x="294" y="159"/>
                  </a:lnTo>
                  <a:lnTo>
                    <a:pt x="294" y="164"/>
                  </a:lnTo>
                  <a:lnTo>
                    <a:pt x="296" y="166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292" y="185"/>
                  </a:lnTo>
                  <a:lnTo>
                    <a:pt x="289" y="187"/>
                  </a:lnTo>
                  <a:lnTo>
                    <a:pt x="286" y="191"/>
                  </a:lnTo>
                  <a:lnTo>
                    <a:pt x="281" y="191"/>
                  </a:lnTo>
                  <a:lnTo>
                    <a:pt x="277" y="193"/>
                  </a:lnTo>
                  <a:lnTo>
                    <a:pt x="272" y="197"/>
                  </a:lnTo>
                  <a:lnTo>
                    <a:pt x="277" y="199"/>
                  </a:lnTo>
                  <a:lnTo>
                    <a:pt x="281" y="200"/>
                  </a:lnTo>
                  <a:lnTo>
                    <a:pt x="281" y="207"/>
                  </a:lnTo>
                  <a:lnTo>
                    <a:pt x="283" y="208"/>
                  </a:lnTo>
                  <a:lnTo>
                    <a:pt x="288" y="213"/>
                  </a:lnTo>
                  <a:lnTo>
                    <a:pt x="297" y="218"/>
                  </a:lnTo>
                  <a:lnTo>
                    <a:pt x="304" y="234"/>
                  </a:lnTo>
                  <a:lnTo>
                    <a:pt x="326" y="266"/>
                  </a:lnTo>
                  <a:lnTo>
                    <a:pt x="326" y="271"/>
                  </a:lnTo>
                  <a:lnTo>
                    <a:pt x="326" y="277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91"/>
                  </a:lnTo>
                  <a:lnTo>
                    <a:pt x="325" y="296"/>
                  </a:lnTo>
                  <a:lnTo>
                    <a:pt x="328" y="319"/>
                  </a:lnTo>
                  <a:lnTo>
                    <a:pt x="330" y="324"/>
                  </a:lnTo>
                  <a:lnTo>
                    <a:pt x="318" y="327"/>
                  </a:lnTo>
                  <a:lnTo>
                    <a:pt x="307" y="325"/>
                  </a:lnTo>
                  <a:lnTo>
                    <a:pt x="291" y="330"/>
                  </a:lnTo>
                  <a:lnTo>
                    <a:pt x="266" y="345"/>
                  </a:lnTo>
                  <a:lnTo>
                    <a:pt x="258" y="349"/>
                  </a:lnTo>
                  <a:lnTo>
                    <a:pt x="247" y="355"/>
                  </a:lnTo>
                  <a:lnTo>
                    <a:pt x="203" y="370"/>
                  </a:lnTo>
                  <a:lnTo>
                    <a:pt x="196" y="370"/>
                  </a:lnTo>
                  <a:lnTo>
                    <a:pt x="187" y="377"/>
                  </a:lnTo>
                  <a:lnTo>
                    <a:pt x="183" y="379"/>
                  </a:lnTo>
                  <a:lnTo>
                    <a:pt x="181" y="380"/>
                  </a:lnTo>
                  <a:lnTo>
                    <a:pt x="169" y="383"/>
                  </a:lnTo>
                  <a:lnTo>
                    <a:pt x="159" y="391"/>
                  </a:lnTo>
                  <a:lnTo>
                    <a:pt x="151" y="400"/>
                  </a:lnTo>
                  <a:lnTo>
                    <a:pt x="143" y="404"/>
                  </a:lnTo>
                  <a:lnTo>
                    <a:pt x="123" y="412"/>
                  </a:lnTo>
                  <a:lnTo>
                    <a:pt x="127" y="409"/>
                  </a:lnTo>
                  <a:lnTo>
                    <a:pt x="128" y="404"/>
                  </a:lnTo>
                  <a:lnTo>
                    <a:pt x="132" y="393"/>
                  </a:lnTo>
                  <a:lnTo>
                    <a:pt x="123" y="394"/>
                  </a:lnTo>
                  <a:lnTo>
                    <a:pt x="122" y="403"/>
                  </a:lnTo>
                  <a:lnTo>
                    <a:pt x="120" y="405"/>
                  </a:lnTo>
                  <a:lnTo>
                    <a:pt x="114" y="404"/>
                  </a:lnTo>
                  <a:lnTo>
                    <a:pt x="93" y="394"/>
                  </a:lnTo>
                  <a:lnTo>
                    <a:pt x="90" y="393"/>
                  </a:lnTo>
                  <a:lnTo>
                    <a:pt x="83" y="395"/>
                  </a:lnTo>
                  <a:lnTo>
                    <a:pt x="74" y="395"/>
                  </a:lnTo>
                  <a:lnTo>
                    <a:pt x="69" y="395"/>
                  </a:lnTo>
                  <a:lnTo>
                    <a:pt x="66" y="396"/>
                  </a:lnTo>
                  <a:lnTo>
                    <a:pt x="61" y="395"/>
                  </a:lnTo>
                  <a:lnTo>
                    <a:pt x="58" y="393"/>
                  </a:lnTo>
                  <a:lnTo>
                    <a:pt x="56" y="392"/>
                  </a:lnTo>
                  <a:lnTo>
                    <a:pt x="50" y="390"/>
                  </a:lnTo>
                  <a:lnTo>
                    <a:pt x="43" y="393"/>
                  </a:lnTo>
                  <a:lnTo>
                    <a:pt x="39" y="396"/>
                  </a:lnTo>
                  <a:lnTo>
                    <a:pt x="37" y="402"/>
                  </a:lnTo>
                  <a:lnTo>
                    <a:pt x="31" y="410"/>
                  </a:lnTo>
                  <a:lnTo>
                    <a:pt x="0" y="376"/>
                  </a:lnTo>
                  <a:lnTo>
                    <a:pt x="24" y="375"/>
                  </a:lnTo>
                  <a:lnTo>
                    <a:pt x="29" y="378"/>
                  </a:lnTo>
                  <a:lnTo>
                    <a:pt x="44" y="381"/>
                  </a:lnTo>
                  <a:lnTo>
                    <a:pt x="56" y="386"/>
                  </a:lnTo>
                  <a:lnTo>
                    <a:pt x="59" y="388"/>
                  </a:lnTo>
                  <a:lnTo>
                    <a:pt x="69" y="392"/>
                  </a:lnTo>
                  <a:lnTo>
                    <a:pt x="74" y="388"/>
                  </a:lnTo>
                  <a:lnTo>
                    <a:pt x="91" y="374"/>
                  </a:lnTo>
                  <a:lnTo>
                    <a:pt x="75" y="362"/>
                  </a:lnTo>
                  <a:lnTo>
                    <a:pt x="70" y="360"/>
                  </a:lnTo>
                  <a:lnTo>
                    <a:pt x="63" y="358"/>
                  </a:lnTo>
                  <a:lnTo>
                    <a:pt x="58" y="357"/>
                  </a:lnTo>
                  <a:lnTo>
                    <a:pt x="33" y="340"/>
                  </a:lnTo>
                  <a:lnTo>
                    <a:pt x="31" y="339"/>
                  </a:lnTo>
                  <a:lnTo>
                    <a:pt x="16" y="333"/>
                  </a:lnTo>
                  <a:lnTo>
                    <a:pt x="16" y="324"/>
                  </a:lnTo>
                  <a:lnTo>
                    <a:pt x="17" y="321"/>
                  </a:lnTo>
                  <a:lnTo>
                    <a:pt x="17" y="318"/>
                  </a:lnTo>
                  <a:lnTo>
                    <a:pt x="17" y="310"/>
                  </a:lnTo>
                  <a:lnTo>
                    <a:pt x="17" y="301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7" y="288"/>
                  </a:lnTo>
                  <a:lnTo>
                    <a:pt x="17" y="278"/>
                  </a:lnTo>
                  <a:lnTo>
                    <a:pt x="17" y="273"/>
                  </a:lnTo>
                  <a:lnTo>
                    <a:pt x="18" y="259"/>
                  </a:lnTo>
                  <a:lnTo>
                    <a:pt x="18" y="257"/>
                  </a:lnTo>
                  <a:lnTo>
                    <a:pt x="18" y="25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26" y="210"/>
                  </a:lnTo>
                  <a:lnTo>
                    <a:pt x="27" y="207"/>
                  </a:lnTo>
                  <a:lnTo>
                    <a:pt x="35" y="202"/>
                  </a:lnTo>
                  <a:lnTo>
                    <a:pt x="38" y="200"/>
                  </a:lnTo>
                  <a:lnTo>
                    <a:pt x="64" y="190"/>
                  </a:lnTo>
                  <a:lnTo>
                    <a:pt x="77" y="188"/>
                  </a:lnTo>
                  <a:lnTo>
                    <a:pt x="75" y="181"/>
                  </a:lnTo>
                  <a:lnTo>
                    <a:pt x="81" y="175"/>
                  </a:lnTo>
                  <a:lnTo>
                    <a:pt x="85" y="172"/>
                  </a:lnTo>
                  <a:lnTo>
                    <a:pt x="88" y="172"/>
                  </a:lnTo>
                  <a:lnTo>
                    <a:pt x="96" y="157"/>
                  </a:lnTo>
                  <a:lnTo>
                    <a:pt x="109" y="132"/>
                  </a:lnTo>
                  <a:lnTo>
                    <a:pt x="130" y="143"/>
                  </a:lnTo>
                  <a:lnTo>
                    <a:pt x="141" y="149"/>
                  </a:lnTo>
                  <a:lnTo>
                    <a:pt x="147" y="150"/>
                  </a:lnTo>
                  <a:lnTo>
                    <a:pt x="162" y="157"/>
                  </a:lnTo>
                  <a:lnTo>
                    <a:pt x="168" y="161"/>
                  </a:lnTo>
                  <a:lnTo>
                    <a:pt x="173" y="161"/>
                  </a:lnTo>
                  <a:lnTo>
                    <a:pt x="175" y="162"/>
                  </a:lnTo>
                  <a:lnTo>
                    <a:pt x="183" y="159"/>
                  </a:lnTo>
                  <a:lnTo>
                    <a:pt x="187" y="159"/>
                  </a:lnTo>
                  <a:lnTo>
                    <a:pt x="190" y="158"/>
                  </a:lnTo>
                  <a:lnTo>
                    <a:pt x="195" y="157"/>
                  </a:lnTo>
                  <a:lnTo>
                    <a:pt x="193" y="150"/>
                  </a:lnTo>
                  <a:lnTo>
                    <a:pt x="197" y="136"/>
                  </a:lnTo>
                  <a:lnTo>
                    <a:pt x="199" y="134"/>
                  </a:lnTo>
                  <a:lnTo>
                    <a:pt x="203" y="129"/>
                  </a:lnTo>
                  <a:lnTo>
                    <a:pt x="204" y="125"/>
                  </a:lnTo>
                  <a:lnTo>
                    <a:pt x="208" y="109"/>
                  </a:lnTo>
                  <a:lnTo>
                    <a:pt x="215" y="103"/>
                  </a:lnTo>
                  <a:lnTo>
                    <a:pt x="213" y="87"/>
                  </a:lnTo>
                  <a:lnTo>
                    <a:pt x="210" y="85"/>
                  </a:lnTo>
                  <a:lnTo>
                    <a:pt x="212" y="80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6" y="66"/>
                  </a:lnTo>
                  <a:lnTo>
                    <a:pt x="197" y="49"/>
                  </a:lnTo>
                  <a:lnTo>
                    <a:pt x="196" y="46"/>
                  </a:lnTo>
                  <a:lnTo>
                    <a:pt x="194" y="43"/>
                  </a:lnTo>
                  <a:lnTo>
                    <a:pt x="196" y="39"/>
                  </a:lnTo>
                  <a:lnTo>
                    <a:pt x="196" y="34"/>
                  </a:lnTo>
                  <a:lnTo>
                    <a:pt x="199" y="25"/>
                  </a:lnTo>
                  <a:lnTo>
                    <a:pt x="202" y="25"/>
                  </a:lnTo>
                  <a:lnTo>
                    <a:pt x="207" y="29"/>
                  </a:lnTo>
                  <a:lnTo>
                    <a:pt x="240" y="20"/>
                  </a:lnTo>
                  <a:lnTo>
                    <a:pt x="240" y="17"/>
                  </a:lnTo>
                  <a:lnTo>
                    <a:pt x="271" y="6"/>
                  </a:lnTo>
                  <a:lnTo>
                    <a:pt x="304" y="8"/>
                  </a:lnTo>
                  <a:lnTo>
                    <a:pt x="319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Guayanilla">
              <a:extLst>
                <a:ext uri="{FF2B5EF4-FFF2-40B4-BE49-F238E27FC236}">
                  <a16:creationId xmlns:a16="http://schemas.microsoft.com/office/drawing/2014/main" id="{DD542CB0-4F1A-7258-9962-96C25E6E7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636" y="1882854"/>
              <a:ext cx="577579" cy="920890"/>
            </a:xfrm>
            <a:custGeom>
              <a:avLst/>
              <a:gdLst>
                <a:gd name="T0" fmla="*/ 156 w 274"/>
                <a:gd name="T1" fmla="*/ 328 h 426"/>
                <a:gd name="T2" fmla="*/ 126 w 274"/>
                <a:gd name="T3" fmla="*/ 345 h 426"/>
                <a:gd name="T4" fmla="*/ 158 w 274"/>
                <a:gd name="T5" fmla="*/ 350 h 426"/>
                <a:gd name="T6" fmla="*/ 146 w 274"/>
                <a:gd name="T7" fmla="*/ 383 h 426"/>
                <a:gd name="T8" fmla="*/ 61 w 274"/>
                <a:gd name="T9" fmla="*/ 421 h 426"/>
                <a:gd name="T10" fmla="*/ 0 w 274"/>
                <a:gd name="T11" fmla="*/ 422 h 426"/>
                <a:gd name="T12" fmla="*/ 39 w 274"/>
                <a:gd name="T13" fmla="*/ 357 h 426"/>
                <a:gd name="T14" fmla="*/ 49 w 274"/>
                <a:gd name="T15" fmla="*/ 324 h 426"/>
                <a:gd name="T16" fmla="*/ 50 w 274"/>
                <a:gd name="T17" fmla="*/ 295 h 426"/>
                <a:gd name="T18" fmla="*/ 58 w 274"/>
                <a:gd name="T19" fmla="*/ 273 h 426"/>
                <a:gd name="T20" fmla="*/ 73 w 274"/>
                <a:gd name="T21" fmla="*/ 261 h 426"/>
                <a:gd name="T22" fmla="*/ 72 w 274"/>
                <a:gd name="T23" fmla="*/ 242 h 426"/>
                <a:gd name="T24" fmla="*/ 64 w 274"/>
                <a:gd name="T25" fmla="*/ 219 h 426"/>
                <a:gd name="T26" fmla="*/ 66 w 274"/>
                <a:gd name="T27" fmla="*/ 208 h 426"/>
                <a:gd name="T28" fmla="*/ 73 w 274"/>
                <a:gd name="T29" fmla="*/ 197 h 426"/>
                <a:gd name="T30" fmla="*/ 78 w 274"/>
                <a:gd name="T31" fmla="*/ 172 h 426"/>
                <a:gd name="T32" fmla="*/ 85 w 274"/>
                <a:gd name="T33" fmla="*/ 153 h 426"/>
                <a:gd name="T34" fmla="*/ 95 w 274"/>
                <a:gd name="T35" fmla="*/ 138 h 426"/>
                <a:gd name="T36" fmla="*/ 101 w 274"/>
                <a:gd name="T37" fmla="*/ 129 h 426"/>
                <a:gd name="T38" fmla="*/ 108 w 274"/>
                <a:gd name="T39" fmla="*/ 118 h 426"/>
                <a:gd name="T40" fmla="*/ 107 w 274"/>
                <a:gd name="T41" fmla="*/ 91 h 426"/>
                <a:gd name="T42" fmla="*/ 101 w 274"/>
                <a:gd name="T43" fmla="*/ 74 h 426"/>
                <a:gd name="T44" fmla="*/ 97 w 274"/>
                <a:gd name="T45" fmla="*/ 57 h 426"/>
                <a:gd name="T46" fmla="*/ 105 w 274"/>
                <a:gd name="T47" fmla="*/ 53 h 426"/>
                <a:gd name="T48" fmla="*/ 124 w 274"/>
                <a:gd name="T49" fmla="*/ 12 h 426"/>
                <a:gd name="T50" fmla="*/ 143 w 274"/>
                <a:gd name="T51" fmla="*/ 7 h 426"/>
                <a:gd name="T52" fmla="*/ 159 w 274"/>
                <a:gd name="T53" fmla="*/ 0 h 426"/>
                <a:gd name="T54" fmla="*/ 176 w 274"/>
                <a:gd name="T55" fmla="*/ 9 h 426"/>
                <a:gd name="T56" fmla="*/ 192 w 274"/>
                <a:gd name="T57" fmla="*/ 7 h 426"/>
                <a:gd name="T58" fmla="*/ 209 w 274"/>
                <a:gd name="T59" fmla="*/ 57 h 426"/>
                <a:gd name="T60" fmla="*/ 200 w 274"/>
                <a:gd name="T61" fmla="*/ 72 h 426"/>
                <a:gd name="T62" fmla="*/ 202 w 274"/>
                <a:gd name="T63" fmla="*/ 81 h 426"/>
                <a:gd name="T64" fmla="*/ 197 w 274"/>
                <a:gd name="T65" fmla="*/ 95 h 426"/>
                <a:gd name="T66" fmla="*/ 192 w 274"/>
                <a:gd name="T67" fmla="*/ 119 h 426"/>
                <a:gd name="T68" fmla="*/ 199 w 274"/>
                <a:gd name="T69" fmla="*/ 138 h 426"/>
                <a:gd name="T70" fmla="*/ 194 w 274"/>
                <a:gd name="T71" fmla="*/ 151 h 426"/>
                <a:gd name="T72" fmla="*/ 196 w 274"/>
                <a:gd name="T73" fmla="*/ 170 h 426"/>
                <a:gd name="T74" fmla="*/ 192 w 274"/>
                <a:gd name="T75" fmla="*/ 184 h 426"/>
                <a:gd name="T76" fmla="*/ 196 w 274"/>
                <a:gd name="T77" fmla="*/ 194 h 426"/>
                <a:gd name="T78" fmla="*/ 196 w 274"/>
                <a:gd name="T79" fmla="*/ 207 h 426"/>
                <a:gd name="T80" fmla="*/ 199 w 274"/>
                <a:gd name="T81" fmla="*/ 221 h 426"/>
                <a:gd name="T82" fmla="*/ 206 w 274"/>
                <a:gd name="T83" fmla="*/ 216 h 426"/>
                <a:gd name="T84" fmla="*/ 225 w 274"/>
                <a:gd name="T85" fmla="*/ 191 h 426"/>
                <a:gd name="T86" fmla="*/ 259 w 274"/>
                <a:gd name="T87" fmla="*/ 214 h 426"/>
                <a:gd name="T88" fmla="*/ 264 w 274"/>
                <a:gd name="T89" fmla="*/ 222 h 426"/>
                <a:gd name="T90" fmla="*/ 263 w 274"/>
                <a:gd name="T91" fmla="*/ 232 h 426"/>
                <a:gd name="T92" fmla="*/ 256 w 274"/>
                <a:gd name="T93" fmla="*/ 246 h 426"/>
                <a:gd name="T94" fmla="*/ 274 w 274"/>
                <a:gd name="T95" fmla="*/ 274 h 426"/>
                <a:gd name="T96" fmla="*/ 258 w 274"/>
                <a:gd name="T97" fmla="*/ 285 h 426"/>
                <a:gd name="T98" fmla="*/ 243 w 274"/>
                <a:gd name="T99" fmla="*/ 291 h 426"/>
                <a:gd name="T100" fmla="*/ 234 w 274"/>
                <a:gd name="T101" fmla="*/ 301 h 426"/>
                <a:gd name="T102" fmla="*/ 229 w 274"/>
                <a:gd name="T103" fmla="*/ 317 h 426"/>
                <a:gd name="T104" fmla="*/ 216 w 274"/>
                <a:gd name="T105" fmla="*/ 317 h 426"/>
                <a:gd name="T106" fmla="*/ 205 w 274"/>
                <a:gd name="T107" fmla="*/ 307 h 426"/>
                <a:gd name="T108" fmla="*/ 194 w 274"/>
                <a:gd name="T109" fmla="*/ 303 h 426"/>
                <a:gd name="T110" fmla="*/ 160 w 274"/>
                <a:gd name="T111" fmla="*/ 32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4" h="426">
                  <a:moveTo>
                    <a:pt x="160" y="322"/>
                  </a:moveTo>
                  <a:lnTo>
                    <a:pt x="158" y="325"/>
                  </a:lnTo>
                  <a:lnTo>
                    <a:pt x="156" y="328"/>
                  </a:lnTo>
                  <a:lnTo>
                    <a:pt x="152" y="328"/>
                  </a:lnTo>
                  <a:lnTo>
                    <a:pt x="126" y="329"/>
                  </a:lnTo>
                  <a:lnTo>
                    <a:pt x="126" y="345"/>
                  </a:lnTo>
                  <a:lnTo>
                    <a:pt x="124" y="359"/>
                  </a:lnTo>
                  <a:lnTo>
                    <a:pt x="104" y="368"/>
                  </a:lnTo>
                  <a:lnTo>
                    <a:pt x="158" y="350"/>
                  </a:lnTo>
                  <a:lnTo>
                    <a:pt x="160" y="355"/>
                  </a:lnTo>
                  <a:lnTo>
                    <a:pt x="151" y="380"/>
                  </a:lnTo>
                  <a:lnTo>
                    <a:pt x="146" y="383"/>
                  </a:lnTo>
                  <a:lnTo>
                    <a:pt x="131" y="387"/>
                  </a:lnTo>
                  <a:lnTo>
                    <a:pt x="115" y="393"/>
                  </a:lnTo>
                  <a:lnTo>
                    <a:pt x="61" y="421"/>
                  </a:lnTo>
                  <a:lnTo>
                    <a:pt x="9" y="426"/>
                  </a:lnTo>
                  <a:lnTo>
                    <a:pt x="4" y="424"/>
                  </a:lnTo>
                  <a:lnTo>
                    <a:pt x="0" y="422"/>
                  </a:lnTo>
                  <a:lnTo>
                    <a:pt x="12" y="413"/>
                  </a:lnTo>
                  <a:lnTo>
                    <a:pt x="28" y="402"/>
                  </a:lnTo>
                  <a:lnTo>
                    <a:pt x="39" y="357"/>
                  </a:lnTo>
                  <a:lnTo>
                    <a:pt x="39" y="351"/>
                  </a:lnTo>
                  <a:lnTo>
                    <a:pt x="49" y="330"/>
                  </a:lnTo>
                  <a:lnTo>
                    <a:pt x="49" y="324"/>
                  </a:lnTo>
                  <a:lnTo>
                    <a:pt x="59" y="319"/>
                  </a:lnTo>
                  <a:lnTo>
                    <a:pt x="62" y="313"/>
                  </a:lnTo>
                  <a:lnTo>
                    <a:pt x="50" y="295"/>
                  </a:lnTo>
                  <a:lnTo>
                    <a:pt x="52" y="283"/>
                  </a:lnTo>
                  <a:lnTo>
                    <a:pt x="53" y="274"/>
                  </a:lnTo>
                  <a:lnTo>
                    <a:pt x="58" y="273"/>
                  </a:lnTo>
                  <a:lnTo>
                    <a:pt x="71" y="269"/>
                  </a:lnTo>
                  <a:lnTo>
                    <a:pt x="73" y="266"/>
                  </a:lnTo>
                  <a:lnTo>
                    <a:pt x="73" y="261"/>
                  </a:lnTo>
                  <a:lnTo>
                    <a:pt x="78" y="253"/>
                  </a:lnTo>
                  <a:lnTo>
                    <a:pt x="80" y="250"/>
                  </a:lnTo>
                  <a:lnTo>
                    <a:pt x="72" y="242"/>
                  </a:lnTo>
                  <a:lnTo>
                    <a:pt x="71" y="233"/>
                  </a:lnTo>
                  <a:lnTo>
                    <a:pt x="64" y="223"/>
                  </a:lnTo>
                  <a:lnTo>
                    <a:pt x="64" y="219"/>
                  </a:lnTo>
                  <a:lnTo>
                    <a:pt x="65" y="216"/>
                  </a:lnTo>
                  <a:lnTo>
                    <a:pt x="65" y="211"/>
                  </a:lnTo>
                  <a:lnTo>
                    <a:pt x="66" y="208"/>
                  </a:lnTo>
                  <a:lnTo>
                    <a:pt x="69" y="202"/>
                  </a:lnTo>
                  <a:lnTo>
                    <a:pt x="71" y="200"/>
                  </a:lnTo>
                  <a:lnTo>
                    <a:pt x="73" y="197"/>
                  </a:lnTo>
                  <a:lnTo>
                    <a:pt x="76" y="191"/>
                  </a:lnTo>
                  <a:lnTo>
                    <a:pt x="78" y="187"/>
                  </a:lnTo>
                  <a:lnTo>
                    <a:pt x="78" y="172"/>
                  </a:lnTo>
                  <a:lnTo>
                    <a:pt x="80" y="167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6" y="150"/>
                  </a:lnTo>
                  <a:lnTo>
                    <a:pt x="90" y="145"/>
                  </a:lnTo>
                  <a:lnTo>
                    <a:pt x="95" y="138"/>
                  </a:lnTo>
                  <a:lnTo>
                    <a:pt x="98" y="133"/>
                  </a:lnTo>
                  <a:lnTo>
                    <a:pt x="99" y="131"/>
                  </a:lnTo>
                  <a:lnTo>
                    <a:pt x="101" y="129"/>
                  </a:lnTo>
                  <a:lnTo>
                    <a:pt x="103" y="126"/>
                  </a:lnTo>
                  <a:lnTo>
                    <a:pt x="106" y="121"/>
                  </a:lnTo>
                  <a:lnTo>
                    <a:pt x="108" y="118"/>
                  </a:lnTo>
                  <a:lnTo>
                    <a:pt x="112" y="113"/>
                  </a:lnTo>
                  <a:lnTo>
                    <a:pt x="109" y="101"/>
                  </a:lnTo>
                  <a:lnTo>
                    <a:pt x="107" y="91"/>
                  </a:lnTo>
                  <a:lnTo>
                    <a:pt x="107" y="88"/>
                  </a:lnTo>
                  <a:lnTo>
                    <a:pt x="109" y="85"/>
                  </a:lnTo>
                  <a:lnTo>
                    <a:pt x="101" y="74"/>
                  </a:lnTo>
                  <a:lnTo>
                    <a:pt x="99" y="70"/>
                  </a:lnTo>
                  <a:lnTo>
                    <a:pt x="98" y="63"/>
                  </a:lnTo>
                  <a:lnTo>
                    <a:pt x="97" y="57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5" y="53"/>
                  </a:lnTo>
                  <a:lnTo>
                    <a:pt x="129" y="34"/>
                  </a:lnTo>
                  <a:lnTo>
                    <a:pt x="125" y="19"/>
                  </a:lnTo>
                  <a:lnTo>
                    <a:pt x="124" y="12"/>
                  </a:lnTo>
                  <a:lnTo>
                    <a:pt x="127" y="10"/>
                  </a:lnTo>
                  <a:lnTo>
                    <a:pt x="135" y="10"/>
                  </a:lnTo>
                  <a:lnTo>
                    <a:pt x="143" y="7"/>
                  </a:lnTo>
                  <a:lnTo>
                    <a:pt x="146" y="8"/>
                  </a:lnTo>
                  <a:lnTo>
                    <a:pt x="151" y="3"/>
                  </a:lnTo>
                  <a:lnTo>
                    <a:pt x="159" y="0"/>
                  </a:lnTo>
                  <a:lnTo>
                    <a:pt x="166" y="4"/>
                  </a:lnTo>
                  <a:lnTo>
                    <a:pt x="172" y="8"/>
                  </a:lnTo>
                  <a:lnTo>
                    <a:pt x="176" y="9"/>
                  </a:lnTo>
                  <a:lnTo>
                    <a:pt x="183" y="9"/>
                  </a:lnTo>
                  <a:lnTo>
                    <a:pt x="189" y="8"/>
                  </a:lnTo>
                  <a:lnTo>
                    <a:pt x="192" y="7"/>
                  </a:lnTo>
                  <a:lnTo>
                    <a:pt x="192" y="12"/>
                  </a:lnTo>
                  <a:lnTo>
                    <a:pt x="199" y="32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3" y="69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1" y="78"/>
                  </a:lnTo>
                  <a:lnTo>
                    <a:pt x="202" y="81"/>
                  </a:lnTo>
                  <a:lnTo>
                    <a:pt x="201" y="87"/>
                  </a:lnTo>
                  <a:lnTo>
                    <a:pt x="200" y="90"/>
                  </a:lnTo>
                  <a:lnTo>
                    <a:pt x="197" y="95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2" y="119"/>
                  </a:lnTo>
                  <a:lnTo>
                    <a:pt x="194" y="122"/>
                  </a:lnTo>
                  <a:lnTo>
                    <a:pt x="199" y="126"/>
                  </a:lnTo>
                  <a:lnTo>
                    <a:pt x="199" y="138"/>
                  </a:lnTo>
                  <a:lnTo>
                    <a:pt x="198" y="141"/>
                  </a:lnTo>
                  <a:lnTo>
                    <a:pt x="199" y="144"/>
                  </a:lnTo>
                  <a:lnTo>
                    <a:pt x="194" y="151"/>
                  </a:lnTo>
                  <a:lnTo>
                    <a:pt x="193" y="156"/>
                  </a:lnTo>
                  <a:lnTo>
                    <a:pt x="194" y="159"/>
                  </a:lnTo>
                  <a:lnTo>
                    <a:pt x="196" y="170"/>
                  </a:lnTo>
                  <a:lnTo>
                    <a:pt x="198" y="173"/>
                  </a:lnTo>
                  <a:lnTo>
                    <a:pt x="192" y="179"/>
                  </a:lnTo>
                  <a:lnTo>
                    <a:pt x="192" y="184"/>
                  </a:lnTo>
                  <a:lnTo>
                    <a:pt x="194" y="186"/>
                  </a:lnTo>
                  <a:lnTo>
                    <a:pt x="193" y="189"/>
                  </a:lnTo>
                  <a:lnTo>
                    <a:pt x="196" y="194"/>
                  </a:lnTo>
                  <a:lnTo>
                    <a:pt x="198" y="202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5" y="211"/>
                  </a:lnTo>
                  <a:lnTo>
                    <a:pt x="197" y="215"/>
                  </a:lnTo>
                  <a:lnTo>
                    <a:pt x="199" y="221"/>
                  </a:lnTo>
                  <a:lnTo>
                    <a:pt x="199" y="226"/>
                  </a:lnTo>
                  <a:lnTo>
                    <a:pt x="202" y="228"/>
                  </a:lnTo>
                  <a:lnTo>
                    <a:pt x="206" y="216"/>
                  </a:lnTo>
                  <a:lnTo>
                    <a:pt x="219" y="194"/>
                  </a:lnTo>
                  <a:lnTo>
                    <a:pt x="223" y="188"/>
                  </a:lnTo>
                  <a:lnTo>
                    <a:pt x="225" y="191"/>
                  </a:lnTo>
                  <a:lnTo>
                    <a:pt x="227" y="196"/>
                  </a:lnTo>
                  <a:lnTo>
                    <a:pt x="243" y="214"/>
                  </a:lnTo>
                  <a:lnTo>
                    <a:pt x="259" y="214"/>
                  </a:lnTo>
                  <a:lnTo>
                    <a:pt x="264" y="215"/>
                  </a:lnTo>
                  <a:lnTo>
                    <a:pt x="268" y="217"/>
                  </a:lnTo>
                  <a:lnTo>
                    <a:pt x="264" y="222"/>
                  </a:lnTo>
                  <a:lnTo>
                    <a:pt x="262" y="225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1" y="235"/>
                  </a:lnTo>
                  <a:lnTo>
                    <a:pt x="259" y="237"/>
                  </a:lnTo>
                  <a:lnTo>
                    <a:pt x="256" y="246"/>
                  </a:lnTo>
                  <a:lnTo>
                    <a:pt x="264" y="257"/>
                  </a:lnTo>
                  <a:lnTo>
                    <a:pt x="267" y="262"/>
                  </a:lnTo>
                  <a:lnTo>
                    <a:pt x="274" y="274"/>
                  </a:lnTo>
                  <a:lnTo>
                    <a:pt x="273" y="283"/>
                  </a:lnTo>
                  <a:lnTo>
                    <a:pt x="271" y="285"/>
                  </a:lnTo>
                  <a:lnTo>
                    <a:pt x="258" y="285"/>
                  </a:lnTo>
                  <a:lnTo>
                    <a:pt x="255" y="286"/>
                  </a:lnTo>
                  <a:lnTo>
                    <a:pt x="246" y="290"/>
                  </a:lnTo>
                  <a:lnTo>
                    <a:pt x="243" y="291"/>
                  </a:lnTo>
                  <a:lnTo>
                    <a:pt x="240" y="292"/>
                  </a:lnTo>
                  <a:lnTo>
                    <a:pt x="236" y="298"/>
                  </a:lnTo>
                  <a:lnTo>
                    <a:pt x="234" y="301"/>
                  </a:lnTo>
                  <a:lnTo>
                    <a:pt x="233" y="307"/>
                  </a:lnTo>
                  <a:lnTo>
                    <a:pt x="232" y="313"/>
                  </a:lnTo>
                  <a:lnTo>
                    <a:pt x="229" y="317"/>
                  </a:lnTo>
                  <a:lnTo>
                    <a:pt x="227" y="320"/>
                  </a:lnTo>
                  <a:lnTo>
                    <a:pt x="224" y="315"/>
                  </a:lnTo>
                  <a:lnTo>
                    <a:pt x="216" y="317"/>
                  </a:lnTo>
                  <a:lnTo>
                    <a:pt x="208" y="317"/>
                  </a:lnTo>
                  <a:lnTo>
                    <a:pt x="206" y="310"/>
                  </a:lnTo>
                  <a:lnTo>
                    <a:pt x="205" y="307"/>
                  </a:lnTo>
                  <a:lnTo>
                    <a:pt x="203" y="303"/>
                  </a:lnTo>
                  <a:lnTo>
                    <a:pt x="196" y="302"/>
                  </a:lnTo>
                  <a:lnTo>
                    <a:pt x="194" y="303"/>
                  </a:lnTo>
                  <a:lnTo>
                    <a:pt x="179" y="313"/>
                  </a:lnTo>
                  <a:lnTo>
                    <a:pt x="175" y="314"/>
                  </a:lnTo>
                  <a:lnTo>
                    <a:pt x="160" y="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Guaynabo">
              <a:extLst>
                <a:ext uri="{FF2B5EF4-FFF2-40B4-BE49-F238E27FC236}">
                  <a16:creationId xmlns:a16="http://schemas.microsoft.com/office/drawing/2014/main" id="{B6545546-E94C-8E92-9BDE-F339EC92E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928" y="376138"/>
              <a:ext cx="307762" cy="808482"/>
            </a:xfrm>
            <a:custGeom>
              <a:avLst/>
              <a:gdLst>
                <a:gd name="T0" fmla="*/ 29 w 146"/>
                <a:gd name="T1" fmla="*/ 44 h 374"/>
                <a:gd name="T2" fmla="*/ 44 w 146"/>
                <a:gd name="T3" fmla="*/ 52 h 374"/>
                <a:gd name="T4" fmla="*/ 50 w 146"/>
                <a:gd name="T5" fmla="*/ 62 h 374"/>
                <a:gd name="T6" fmla="*/ 44 w 146"/>
                <a:gd name="T7" fmla="*/ 76 h 374"/>
                <a:gd name="T8" fmla="*/ 39 w 146"/>
                <a:gd name="T9" fmla="*/ 90 h 374"/>
                <a:gd name="T10" fmla="*/ 44 w 146"/>
                <a:gd name="T11" fmla="*/ 98 h 374"/>
                <a:gd name="T12" fmla="*/ 46 w 146"/>
                <a:gd name="T13" fmla="*/ 117 h 374"/>
                <a:gd name="T14" fmla="*/ 56 w 146"/>
                <a:gd name="T15" fmla="*/ 134 h 374"/>
                <a:gd name="T16" fmla="*/ 50 w 146"/>
                <a:gd name="T17" fmla="*/ 146 h 374"/>
                <a:gd name="T18" fmla="*/ 38 w 146"/>
                <a:gd name="T19" fmla="*/ 143 h 374"/>
                <a:gd name="T20" fmla="*/ 23 w 146"/>
                <a:gd name="T21" fmla="*/ 135 h 374"/>
                <a:gd name="T22" fmla="*/ 16 w 146"/>
                <a:gd name="T23" fmla="*/ 146 h 374"/>
                <a:gd name="T24" fmla="*/ 14 w 146"/>
                <a:gd name="T25" fmla="*/ 155 h 374"/>
                <a:gd name="T26" fmla="*/ 6 w 146"/>
                <a:gd name="T27" fmla="*/ 180 h 374"/>
                <a:gd name="T28" fmla="*/ 13 w 146"/>
                <a:gd name="T29" fmla="*/ 201 h 374"/>
                <a:gd name="T30" fmla="*/ 17 w 146"/>
                <a:gd name="T31" fmla="*/ 246 h 374"/>
                <a:gd name="T32" fmla="*/ 6 w 146"/>
                <a:gd name="T33" fmla="*/ 256 h 374"/>
                <a:gd name="T34" fmla="*/ 5 w 146"/>
                <a:gd name="T35" fmla="*/ 268 h 374"/>
                <a:gd name="T36" fmla="*/ 26 w 146"/>
                <a:gd name="T37" fmla="*/ 292 h 374"/>
                <a:gd name="T38" fmla="*/ 7 w 146"/>
                <a:gd name="T39" fmla="*/ 314 h 374"/>
                <a:gd name="T40" fmla="*/ 7 w 146"/>
                <a:gd name="T41" fmla="*/ 339 h 374"/>
                <a:gd name="T42" fmla="*/ 0 w 146"/>
                <a:gd name="T43" fmla="*/ 362 h 374"/>
                <a:gd name="T44" fmla="*/ 11 w 146"/>
                <a:gd name="T45" fmla="*/ 372 h 374"/>
                <a:gd name="T46" fmla="*/ 43 w 146"/>
                <a:gd name="T47" fmla="*/ 367 h 374"/>
                <a:gd name="T48" fmla="*/ 72 w 146"/>
                <a:gd name="T49" fmla="*/ 370 h 374"/>
                <a:gd name="T50" fmla="*/ 90 w 146"/>
                <a:gd name="T51" fmla="*/ 371 h 374"/>
                <a:gd name="T52" fmla="*/ 104 w 146"/>
                <a:gd name="T53" fmla="*/ 365 h 374"/>
                <a:gd name="T54" fmla="*/ 113 w 146"/>
                <a:gd name="T55" fmla="*/ 356 h 374"/>
                <a:gd name="T56" fmla="*/ 128 w 146"/>
                <a:gd name="T57" fmla="*/ 341 h 374"/>
                <a:gd name="T58" fmla="*/ 142 w 146"/>
                <a:gd name="T59" fmla="*/ 332 h 374"/>
                <a:gd name="T60" fmla="*/ 136 w 146"/>
                <a:gd name="T61" fmla="*/ 323 h 374"/>
                <a:gd name="T62" fmla="*/ 138 w 146"/>
                <a:gd name="T63" fmla="*/ 312 h 374"/>
                <a:gd name="T64" fmla="*/ 137 w 146"/>
                <a:gd name="T65" fmla="*/ 295 h 374"/>
                <a:gd name="T66" fmla="*/ 127 w 146"/>
                <a:gd name="T67" fmla="*/ 269 h 374"/>
                <a:gd name="T68" fmla="*/ 131 w 146"/>
                <a:gd name="T69" fmla="*/ 250 h 374"/>
                <a:gd name="T70" fmla="*/ 125 w 146"/>
                <a:gd name="T71" fmla="*/ 242 h 374"/>
                <a:gd name="T72" fmla="*/ 112 w 146"/>
                <a:gd name="T73" fmla="*/ 233 h 374"/>
                <a:gd name="T74" fmla="*/ 108 w 146"/>
                <a:gd name="T75" fmla="*/ 230 h 374"/>
                <a:gd name="T76" fmla="*/ 106 w 146"/>
                <a:gd name="T77" fmla="*/ 213 h 374"/>
                <a:gd name="T78" fmla="*/ 109 w 146"/>
                <a:gd name="T79" fmla="*/ 204 h 374"/>
                <a:gd name="T80" fmla="*/ 106 w 146"/>
                <a:gd name="T81" fmla="*/ 195 h 374"/>
                <a:gd name="T82" fmla="*/ 116 w 146"/>
                <a:gd name="T83" fmla="*/ 196 h 374"/>
                <a:gd name="T84" fmla="*/ 127 w 146"/>
                <a:gd name="T85" fmla="*/ 192 h 374"/>
                <a:gd name="T86" fmla="*/ 120 w 146"/>
                <a:gd name="T87" fmla="*/ 180 h 374"/>
                <a:gd name="T88" fmla="*/ 123 w 146"/>
                <a:gd name="T89" fmla="*/ 169 h 374"/>
                <a:gd name="T90" fmla="*/ 118 w 146"/>
                <a:gd name="T91" fmla="*/ 157 h 374"/>
                <a:gd name="T92" fmla="*/ 119 w 146"/>
                <a:gd name="T93" fmla="*/ 149 h 374"/>
                <a:gd name="T94" fmla="*/ 108 w 146"/>
                <a:gd name="T95" fmla="*/ 142 h 374"/>
                <a:gd name="T96" fmla="*/ 96 w 146"/>
                <a:gd name="T97" fmla="*/ 140 h 374"/>
                <a:gd name="T98" fmla="*/ 87 w 146"/>
                <a:gd name="T99" fmla="*/ 133 h 374"/>
                <a:gd name="T100" fmla="*/ 84 w 146"/>
                <a:gd name="T101" fmla="*/ 123 h 374"/>
                <a:gd name="T102" fmla="*/ 81 w 146"/>
                <a:gd name="T103" fmla="*/ 96 h 374"/>
                <a:gd name="T104" fmla="*/ 95 w 146"/>
                <a:gd name="T105" fmla="*/ 88 h 374"/>
                <a:gd name="T106" fmla="*/ 112 w 146"/>
                <a:gd name="T107" fmla="*/ 79 h 374"/>
                <a:gd name="T108" fmla="*/ 101 w 146"/>
                <a:gd name="T109" fmla="*/ 65 h 374"/>
                <a:gd name="T110" fmla="*/ 104 w 146"/>
                <a:gd name="T111" fmla="*/ 52 h 374"/>
                <a:gd name="T112" fmla="*/ 91 w 146"/>
                <a:gd name="T113" fmla="*/ 36 h 374"/>
                <a:gd name="T114" fmla="*/ 77 w 146"/>
                <a:gd name="T115" fmla="*/ 20 h 374"/>
                <a:gd name="T116" fmla="*/ 71 w 146"/>
                <a:gd name="T117" fmla="*/ 0 h 374"/>
                <a:gd name="T118" fmla="*/ 60 w 146"/>
                <a:gd name="T119" fmla="*/ 5 h 374"/>
                <a:gd name="T120" fmla="*/ 49 w 146"/>
                <a:gd name="T121" fmla="*/ 1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374">
                  <a:moveTo>
                    <a:pt x="29" y="35"/>
                  </a:moveTo>
                  <a:lnTo>
                    <a:pt x="30" y="38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5"/>
                  </a:lnTo>
                  <a:lnTo>
                    <a:pt x="50" y="57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8" y="67"/>
                  </a:lnTo>
                  <a:lnTo>
                    <a:pt x="45" y="71"/>
                  </a:lnTo>
                  <a:lnTo>
                    <a:pt x="46" y="74"/>
                  </a:lnTo>
                  <a:lnTo>
                    <a:pt x="44" y="76"/>
                  </a:lnTo>
                  <a:lnTo>
                    <a:pt x="44" y="79"/>
                  </a:lnTo>
                  <a:lnTo>
                    <a:pt x="39" y="83"/>
                  </a:lnTo>
                  <a:lnTo>
                    <a:pt x="37" y="86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5"/>
                  </a:lnTo>
                  <a:lnTo>
                    <a:pt x="44" y="110"/>
                  </a:lnTo>
                  <a:lnTo>
                    <a:pt x="46" y="117"/>
                  </a:lnTo>
                  <a:lnTo>
                    <a:pt x="48" y="120"/>
                  </a:lnTo>
                  <a:lnTo>
                    <a:pt x="52" y="127"/>
                  </a:lnTo>
                  <a:lnTo>
                    <a:pt x="54" y="132"/>
                  </a:lnTo>
                  <a:lnTo>
                    <a:pt x="56" y="134"/>
                  </a:lnTo>
                  <a:lnTo>
                    <a:pt x="57" y="137"/>
                  </a:lnTo>
                  <a:lnTo>
                    <a:pt x="59" y="141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0" y="144"/>
                  </a:lnTo>
                  <a:lnTo>
                    <a:pt x="38" y="143"/>
                  </a:lnTo>
                  <a:lnTo>
                    <a:pt x="35" y="141"/>
                  </a:lnTo>
                  <a:lnTo>
                    <a:pt x="29" y="138"/>
                  </a:lnTo>
                  <a:lnTo>
                    <a:pt x="26" y="136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6" y="146"/>
                  </a:lnTo>
                  <a:lnTo>
                    <a:pt x="21" y="150"/>
                  </a:lnTo>
                  <a:lnTo>
                    <a:pt x="21" y="154"/>
                  </a:lnTo>
                  <a:lnTo>
                    <a:pt x="16" y="154"/>
                  </a:lnTo>
                  <a:lnTo>
                    <a:pt x="14" y="155"/>
                  </a:lnTo>
                  <a:lnTo>
                    <a:pt x="13" y="163"/>
                  </a:lnTo>
                  <a:lnTo>
                    <a:pt x="14" y="173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88"/>
                  </a:lnTo>
                  <a:lnTo>
                    <a:pt x="9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8" y="211"/>
                  </a:lnTo>
                  <a:lnTo>
                    <a:pt x="19" y="215"/>
                  </a:lnTo>
                  <a:lnTo>
                    <a:pt x="18" y="239"/>
                  </a:lnTo>
                  <a:lnTo>
                    <a:pt x="17" y="246"/>
                  </a:lnTo>
                  <a:lnTo>
                    <a:pt x="14" y="247"/>
                  </a:lnTo>
                  <a:lnTo>
                    <a:pt x="10" y="250"/>
                  </a:lnTo>
                  <a:lnTo>
                    <a:pt x="9" y="254"/>
                  </a:lnTo>
                  <a:lnTo>
                    <a:pt x="6" y="256"/>
                  </a:lnTo>
                  <a:lnTo>
                    <a:pt x="5" y="259"/>
                  </a:lnTo>
                  <a:lnTo>
                    <a:pt x="7" y="263"/>
                  </a:lnTo>
                  <a:lnTo>
                    <a:pt x="6" y="265"/>
                  </a:lnTo>
                  <a:lnTo>
                    <a:pt x="5" y="268"/>
                  </a:lnTo>
                  <a:lnTo>
                    <a:pt x="5" y="272"/>
                  </a:lnTo>
                  <a:lnTo>
                    <a:pt x="8" y="279"/>
                  </a:lnTo>
                  <a:lnTo>
                    <a:pt x="19" y="289"/>
                  </a:lnTo>
                  <a:lnTo>
                    <a:pt x="26" y="292"/>
                  </a:lnTo>
                  <a:lnTo>
                    <a:pt x="12" y="296"/>
                  </a:lnTo>
                  <a:lnTo>
                    <a:pt x="5" y="301"/>
                  </a:lnTo>
                  <a:lnTo>
                    <a:pt x="9" y="308"/>
                  </a:lnTo>
                  <a:lnTo>
                    <a:pt x="7" y="314"/>
                  </a:lnTo>
                  <a:lnTo>
                    <a:pt x="7" y="321"/>
                  </a:lnTo>
                  <a:lnTo>
                    <a:pt x="13" y="329"/>
                  </a:lnTo>
                  <a:lnTo>
                    <a:pt x="10" y="335"/>
                  </a:lnTo>
                  <a:lnTo>
                    <a:pt x="7" y="339"/>
                  </a:lnTo>
                  <a:lnTo>
                    <a:pt x="6" y="343"/>
                  </a:lnTo>
                  <a:lnTo>
                    <a:pt x="7" y="349"/>
                  </a:lnTo>
                  <a:lnTo>
                    <a:pt x="7" y="358"/>
                  </a:lnTo>
                  <a:lnTo>
                    <a:pt x="0" y="362"/>
                  </a:lnTo>
                  <a:lnTo>
                    <a:pt x="5" y="364"/>
                  </a:lnTo>
                  <a:lnTo>
                    <a:pt x="0" y="370"/>
                  </a:lnTo>
                  <a:lnTo>
                    <a:pt x="7" y="372"/>
                  </a:lnTo>
                  <a:lnTo>
                    <a:pt x="11" y="372"/>
                  </a:lnTo>
                  <a:lnTo>
                    <a:pt x="26" y="369"/>
                  </a:lnTo>
                  <a:lnTo>
                    <a:pt x="35" y="368"/>
                  </a:lnTo>
                  <a:lnTo>
                    <a:pt x="38" y="368"/>
                  </a:lnTo>
                  <a:lnTo>
                    <a:pt x="43" y="367"/>
                  </a:lnTo>
                  <a:lnTo>
                    <a:pt x="47" y="367"/>
                  </a:lnTo>
                  <a:lnTo>
                    <a:pt x="51" y="366"/>
                  </a:lnTo>
                  <a:lnTo>
                    <a:pt x="55" y="367"/>
                  </a:lnTo>
                  <a:lnTo>
                    <a:pt x="72" y="370"/>
                  </a:lnTo>
                  <a:lnTo>
                    <a:pt x="75" y="371"/>
                  </a:lnTo>
                  <a:lnTo>
                    <a:pt x="81" y="374"/>
                  </a:lnTo>
                  <a:lnTo>
                    <a:pt x="86" y="373"/>
                  </a:lnTo>
                  <a:lnTo>
                    <a:pt x="90" y="371"/>
                  </a:lnTo>
                  <a:lnTo>
                    <a:pt x="96" y="369"/>
                  </a:lnTo>
                  <a:lnTo>
                    <a:pt x="98" y="367"/>
                  </a:lnTo>
                  <a:lnTo>
                    <a:pt x="101" y="366"/>
                  </a:lnTo>
                  <a:lnTo>
                    <a:pt x="104" y="365"/>
                  </a:lnTo>
                  <a:lnTo>
                    <a:pt x="105" y="363"/>
                  </a:lnTo>
                  <a:lnTo>
                    <a:pt x="106" y="360"/>
                  </a:lnTo>
                  <a:lnTo>
                    <a:pt x="108" y="357"/>
                  </a:lnTo>
                  <a:lnTo>
                    <a:pt x="113" y="356"/>
                  </a:lnTo>
                  <a:lnTo>
                    <a:pt x="116" y="347"/>
                  </a:lnTo>
                  <a:lnTo>
                    <a:pt x="115" y="342"/>
                  </a:lnTo>
                  <a:lnTo>
                    <a:pt x="124" y="341"/>
                  </a:lnTo>
                  <a:lnTo>
                    <a:pt x="128" y="341"/>
                  </a:lnTo>
                  <a:lnTo>
                    <a:pt x="130" y="340"/>
                  </a:lnTo>
                  <a:lnTo>
                    <a:pt x="133" y="338"/>
                  </a:lnTo>
                  <a:lnTo>
                    <a:pt x="138" y="335"/>
                  </a:lnTo>
                  <a:lnTo>
                    <a:pt x="142" y="332"/>
                  </a:lnTo>
                  <a:lnTo>
                    <a:pt x="146" y="330"/>
                  </a:lnTo>
                  <a:lnTo>
                    <a:pt x="142" y="323"/>
                  </a:lnTo>
                  <a:lnTo>
                    <a:pt x="139" y="324"/>
                  </a:lnTo>
                  <a:lnTo>
                    <a:pt x="136" y="323"/>
                  </a:lnTo>
                  <a:lnTo>
                    <a:pt x="135" y="321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8" y="312"/>
                  </a:lnTo>
                  <a:lnTo>
                    <a:pt x="141" y="310"/>
                  </a:lnTo>
                  <a:lnTo>
                    <a:pt x="141" y="304"/>
                  </a:lnTo>
                  <a:lnTo>
                    <a:pt x="140" y="299"/>
                  </a:lnTo>
                  <a:lnTo>
                    <a:pt x="137" y="295"/>
                  </a:lnTo>
                  <a:lnTo>
                    <a:pt x="135" y="288"/>
                  </a:lnTo>
                  <a:lnTo>
                    <a:pt x="132" y="283"/>
                  </a:lnTo>
                  <a:lnTo>
                    <a:pt x="128" y="279"/>
                  </a:lnTo>
                  <a:lnTo>
                    <a:pt x="127" y="269"/>
                  </a:lnTo>
                  <a:lnTo>
                    <a:pt x="128" y="266"/>
                  </a:lnTo>
                  <a:lnTo>
                    <a:pt x="130" y="259"/>
                  </a:lnTo>
                  <a:lnTo>
                    <a:pt x="129" y="256"/>
                  </a:lnTo>
                  <a:lnTo>
                    <a:pt x="131" y="250"/>
                  </a:lnTo>
                  <a:lnTo>
                    <a:pt x="132" y="247"/>
                  </a:lnTo>
                  <a:lnTo>
                    <a:pt x="130" y="245"/>
                  </a:lnTo>
                  <a:lnTo>
                    <a:pt x="128" y="242"/>
                  </a:lnTo>
                  <a:lnTo>
                    <a:pt x="125" y="242"/>
                  </a:lnTo>
                  <a:lnTo>
                    <a:pt x="121" y="239"/>
                  </a:lnTo>
                  <a:lnTo>
                    <a:pt x="118" y="237"/>
                  </a:lnTo>
                  <a:lnTo>
                    <a:pt x="113" y="236"/>
                  </a:lnTo>
                  <a:lnTo>
                    <a:pt x="112" y="233"/>
                  </a:lnTo>
                  <a:lnTo>
                    <a:pt x="111" y="235"/>
                  </a:lnTo>
                  <a:lnTo>
                    <a:pt x="110" y="236"/>
                  </a:lnTo>
                  <a:lnTo>
                    <a:pt x="110" y="233"/>
                  </a:lnTo>
                  <a:lnTo>
                    <a:pt x="108" y="230"/>
                  </a:lnTo>
                  <a:lnTo>
                    <a:pt x="106" y="230"/>
                  </a:lnTo>
                  <a:lnTo>
                    <a:pt x="103" y="223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7" y="210"/>
                  </a:lnTo>
                  <a:lnTo>
                    <a:pt x="105" y="208"/>
                  </a:lnTo>
                  <a:lnTo>
                    <a:pt x="107" y="206"/>
                  </a:lnTo>
                  <a:lnTo>
                    <a:pt x="109" y="204"/>
                  </a:lnTo>
                  <a:lnTo>
                    <a:pt x="109" y="201"/>
                  </a:lnTo>
                  <a:lnTo>
                    <a:pt x="109" y="199"/>
                  </a:lnTo>
                  <a:lnTo>
                    <a:pt x="108" y="197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3"/>
                  </a:lnTo>
                  <a:lnTo>
                    <a:pt x="121" y="193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26" y="187"/>
                  </a:lnTo>
                  <a:lnTo>
                    <a:pt x="125" y="185"/>
                  </a:lnTo>
                  <a:lnTo>
                    <a:pt x="122" y="182"/>
                  </a:lnTo>
                  <a:lnTo>
                    <a:pt x="120" y="180"/>
                  </a:lnTo>
                  <a:lnTo>
                    <a:pt x="120" y="178"/>
                  </a:lnTo>
                  <a:lnTo>
                    <a:pt x="121" y="174"/>
                  </a:lnTo>
                  <a:lnTo>
                    <a:pt x="124" y="171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4"/>
                  </a:lnTo>
                  <a:lnTo>
                    <a:pt x="119" y="160"/>
                  </a:lnTo>
                  <a:lnTo>
                    <a:pt x="118" y="157"/>
                  </a:lnTo>
                  <a:lnTo>
                    <a:pt x="120" y="154"/>
                  </a:lnTo>
                  <a:lnTo>
                    <a:pt x="123" y="151"/>
                  </a:lnTo>
                  <a:lnTo>
                    <a:pt x="122" y="150"/>
                  </a:lnTo>
                  <a:lnTo>
                    <a:pt x="119" y="149"/>
                  </a:lnTo>
                  <a:lnTo>
                    <a:pt x="116" y="148"/>
                  </a:lnTo>
                  <a:lnTo>
                    <a:pt x="114" y="147"/>
                  </a:lnTo>
                  <a:lnTo>
                    <a:pt x="112" y="144"/>
                  </a:lnTo>
                  <a:lnTo>
                    <a:pt x="108" y="142"/>
                  </a:lnTo>
                  <a:lnTo>
                    <a:pt x="106" y="141"/>
                  </a:lnTo>
                  <a:lnTo>
                    <a:pt x="102" y="140"/>
                  </a:lnTo>
                  <a:lnTo>
                    <a:pt x="99" y="139"/>
                  </a:lnTo>
                  <a:lnTo>
                    <a:pt x="96" y="140"/>
                  </a:lnTo>
                  <a:lnTo>
                    <a:pt x="94" y="139"/>
                  </a:lnTo>
                  <a:lnTo>
                    <a:pt x="92" y="136"/>
                  </a:lnTo>
                  <a:lnTo>
                    <a:pt x="89" y="134"/>
                  </a:lnTo>
                  <a:lnTo>
                    <a:pt x="87" y="133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4"/>
                  </a:lnTo>
                  <a:lnTo>
                    <a:pt x="84" y="123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1" y="96"/>
                  </a:lnTo>
                  <a:lnTo>
                    <a:pt x="85" y="91"/>
                  </a:lnTo>
                  <a:lnTo>
                    <a:pt x="86" y="89"/>
                  </a:lnTo>
                  <a:lnTo>
                    <a:pt x="89" y="88"/>
                  </a:lnTo>
                  <a:lnTo>
                    <a:pt x="95" y="88"/>
                  </a:lnTo>
                  <a:lnTo>
                    <a:pt x="101" y="89"/>
                  </a:lnTo>
                  <a:lnTo>
                    <a:pt x="104" y="90"/>
                  </a:lnTo>
                  <a:lnTo>
                    <a:pt x="108" y="92"/>
                  </a:lnTo>
                  <a:lnTo>
                    <a:pt x="112" y="79"/>
                  </a:lnTo>
                  <a:lnTo>
                    <a:pt x="109" y="74"/>
                  </a:lnTo>
                  <a:lnTo>
                    <a:pt x="107" y="71"/>
                  </a:lnTo>
                  <a:lnTo>
                    <a:pt x="105" y="69"/>
                  </a:lnTo>
                  <a:lnTo>
                    <a:pt x="101" y="65"/>
                  </a:lnTo>
                  <a:lnTo>
                    <a:pt x="102" y="62"/>
                  </a:lnTo>
                  <a:lnTo>
                    <a:pt x="103" y="59"/>
                  </a:lnTo>
                  <a:lnTo>
                    <a:pt x="105" y="54"/>
                  </a:lnTo>
                  <a:lnTo>
                    <a:pt x="104" y="52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77" y="20"/>
                  </a:lnTo>
                  <a:lnTo>
                    <a:pt x="77" y="11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0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2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29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Gurabo">
              <a:extLst>
                <a:ext uri="{FF2B5EF4-FFF2-40B4-BE49-F238E27FC236}">
                  <a16:creationId xmlns:a16="http://schemas.microsoft.com/office/drawing/2014/main" id="{86420820-4479-2197-6B77-DA9B12D8B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102" y="1020329"/>
              <a:ext cx="543852" cy="514488"/>
            </a:xfrm>
            <a:custGeom>
              <a:avLst/>
              <a:gdLst>
                <a:gd name="T0" fmla="*/ 111 w 258"/>
                <a:gd name="T1" fmla="*/ 1 h 238"/>
                <a:gd name="T2" fmla="*/ 100 w 258"/>
                <a:gd name="T3" fmla="*/ 0 h 238"/>
                <a:gd name="T4" fmla="*/ 89 w 258"/>
                <a:gd name="T5" fmla="*/ 4 h 238"/>
                <a:gd name="T6" fmla="*/ 75 w 258"/>
                <a:gd name="T7" fmla="*/ 11 h 238"/>
                <a:gd name="T8" fmla="*/ 64 w 258"/>
                <a:gd name="T9" fmla="*/ 8 h 238"/>
                <a:gd name="T10" fmla="*/ 55 w 258"/>
                <a:gd name="T11" fmla="*/ 14 h 238"/>
                <a:gd name="T12" fmla="*/ 45 w 258"/>
                <a:gd name="T13" fmla="*/ 12 h 238"/>
                <a:gd name="T14" fmla="*/ 37 w 258"/>
                <a:gd name="T15" fmla="*/ 8 h 238"/>
                <a:gd name="T16" fmla="*/ 20 w 258"/>
                <a:gd name="T17" fmla="*/ 14 h 238"/>
                <a:gd name="T18" fmla="*/ 4 w 258"/>
                <a:gd name="T19" fmla="*/ 18 h 238"/>
                <a:gd name="T20" fmla="*/ 2 w 258"/>
                <a:gd name="T21" fmla="*/ 47 h 238"/>
                <a:gd name="T22" fmla="*/ 17 w 258"/>
                <a:gd name="T23" fmla="*/ 57 h 238"/>
                <a:gd name="T24" fmla="*/ 32 w 258"/>
                <a:gd name="T25" fmla="*/ 69 h 238"/>
                <a:gd name="T26" fmla="*/ 46 w 258"/>
                <a:gd name="T27" fmla="*/ 73 h 238"/>
                <a:gd name="T28" fmla="*/ 51 w 258"/>
                <a:gd name="T29" fmla="*/ 84 h 238"/>
                <a:gd name="T30" fmla="*/ 47 w 258"/>
                <a:gd name="T31" fmla="*/ 96 h 238"/>
                <a:gd name="T32" fmla="*/ 48 w 258"/>
                <a:gd name="T33" fmla="*/ 104 h 238"/>
                <a:gd name="T34" fmla="*/ 38 w 258"/>
                <a:gd name="T35" fmla="*/ 107 h 238"/>
                <a:gd name="T36" fmla="*/ 44 w 258"/>
                <a:gd name="T37" fmla="*/ 128 h 238"/>
                <a:gd name="T38" fmla="*/ 45 w 258"/>
                <a:gd name="T39" fmla="*/ 140 h 238"/>
                <a:gd name="T40" fmla="*/ 40 w 258"/>
                <a:gd name="T41" fmla="*/ 156 h 238"/>
                <a:gd name="T42" fmla="*/ 52 w 258"/>
                <a:gd name="T43" fmla="*/ 169 h 238"/>
                <a:gd name="T44" fmla="*/ 39 w 258"/>
                <a:gd name="T45" fmla="*/ 196 h 238"/>
                <a:gd name="T46" fmla="*/ 50 w 258"/>
                <a:gd name="T47" fmla="*/ 209 h 238"/>
                <a:gd name="T48" fmla="*/ 60 w 258"/>
                <a:gd name="T49" fmla="*/ 213 h 238"/>
                <a:gd name="T50" fmla="*/ 71 w 258"/>
                <a:gd name="T51" fmla="*/ 214 h 238"/>
                <a:gd name="T52" fmla="*/ 71 w 258"/>
                <a:gd name="T53" fmla="*/ 235 h 238"/>
                <a:gd name="T54" fmla="*/ 84 w 258"/>
                <a:gd name="T55" fmla="*/ 236 h 238"/>
                <a:gd name="T56" fmla="*/ 111 w 258"/>
                <a:gd name="T57" fmla="*/ 206 h 238"/>
                <a:gd name="T58" fmla="*/ 116 w 258"/>
                <a:gd name="T59" fmla="*/ 196 h 238"/>
                <a:gd name="T60" fmla="*/ 165 w 258"/>
                <a:gd name="T61" fmla="*/ 189 h 238"/>
                <a:gd name="T62" fmla="*/ 187 w 258"/>
                <a:gd name="T63" fmla="*/ 183 h 238"/>
                <a:gd name="T64" fmla="*/ 195 w 258"/>
                <a:gd name="T65" fmla="*/ 179 h 238"/>
                <a:gd name="T66" fmla="*/ 205 w 258"/>
                <a:gd name="T67" fmla="*/ 182 h 238"/>
                <a:gd name="T68" fmla="*/ 203 w 258"/>
                <a:gd name="T69" fmla="*/ 167 h 238"/>
                <a:gd name="T70" fmla="*/ 194 w 258"/>
                <a:gd name="T71" fmla="*/ 161 h 238"/>
                <a:gd name="T72" fmla="*/ 196 w 258"/>
                <a:gd name="T73" fmla="*/ 143 h 238"/>
                <a:gd name="T74" fmla="*/ 216 w 258"/>
                <a:gd name="T75" fmla="*/ 122 h 238"/>
                <a:gd name="T76" fmla="*/ 242 w 258"/>
                <a:gd name="T77" fmla="*/ 98 h 238"/>
                <a:gd name="T78" fmla="*/ 254 w 258"/>
                <a:gd name="T79" fmla="*/ 93 h 238"/>
                <a:gd name="T80" fmla="*/ 244 w 258"/>
                <a:gd name="T81" fmla="*/ 82 h 238"/>
                <a:gd name="T82" fmla="*/ 230 w 258"/>
                <a:gd name="T83" fmla="*/ 74 h 238"/>
                <a:gd name="T84" fmla="*/ 219 w 258"/>
                <a:gd name="T85" fmla="*/ 64 h 238"/>
                <a:gd name="T86" fmla="*/ 210 w 258"/>
                <a:gd name="T87" fmla="*/ 55 h 238"/>
                <a:gd name="T88" fmla="*/ 205 w 258"/>
                <a:gd name="T89" fmla="*/ 42 h 238"/>
                <a:gd name="T90" fmla="*/ 181 w 258"/>
                <a:gd name="T91" fmla="*/ 37 h 238"/>
                <a:gd name="T92" fmla="*/ 162 w 258"/>
                <a:gd name="T93" fmla="*/ 28 h 238"/>
                <a:gd name="T94" fmla="*/ 148 w 258"/>
                <a:gd name="T95" fmla="*/ 13 h 238"/>
                <a:gd name="T96" fmla="*/ 144 w 258"/>
                <a:gd name="T97" fmla="*/ 2 h 238"/>
                <a:gd name="T98" fmla="*/ 130 w 258"/>
                <a:gd name="T99" fmla="*/ 1 h 238"/>
                <a:gd name="T100" fmla="*/ 121 w 258"/>
                <a:gd name="T101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8" h="238">
                  <a:moveTo>
                    <a:pt x="121" y="1"/>
                  </a:moveTo>
                  <a:lnTo>
                    <a:pt x="114" y="1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4" y="3"/>
                  </a:lnTo>
                  <a:lnTo>
                    <a:pt x="89" y="4"/>
                  </a:lnTo>
                  <a:lnTo>
                    <a:pt x="87" y="5"/>
                  </a:lnTo>
                  <a:lnTo>
                    <a:pt x="81" y="10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20" y="14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7" y="60"/>
                  </a:lnTo>
                  <a:lnTo>
                    <a:pt x="31" y="64"/>
                  </a:lnTo>
                  <a:lnTo>
                    <a:pt x="32" y="69"/>
                  </a:lnTo>
                  <a:lnTo>
                    <a:pt x="39" y="70"/>
                  </a:lnTo>
                  <a:lnTo>
                    <a:pt x="42" y="71"/>
                  </a:lnTo>
                  <a:lnTo>
                    <a:pt x="46" y="73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0" y="90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51" y="100"/>
                  </a:lnTo>
                  <a:lnTo>
                    <a:pt x="48" y="104"/>
                  </a:lnTo>
                  <a:lnTo>
                    <a:pt x="45" y="105"/>
                  </a:lnTo>
                  <a:lnTo>
                    <a:pt x="42" y="106"/>
                  </a:lnTo>
                  <a:lnTo>
                    <a:pt x="38" y="107"/>
                  </a:lnTo>
                  <a:lnTo>
                    <a:pt x="40" y="121"/>
                  </a:lnTo>
                  <a:lnTo>
                    <a:pt x="42" y="125"/>
                  </a:lnTo>
                  <a:lnTo>
                    <a:pt x="44" y="128"/>
                  </a:lnTo>
                  <a:lnTo>
                    <a:pt x="45" y="131"/>
                  </a:lnTo>
                  <a:lnTo>
                    <a:pt x="45" y="134"/>
                  </a:lnTo>
                  <a:lnTo>
                    <a:pt x="45" y="140"/>
                  </a:lnTo>
                  <a:lnTo>
                    <a:pt x="41" y="145"/>
                  </a:lnTo>
                  <a:lnTo>
                    <a:pt x="38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69"/>
                  </a:lnTo>
                  <a:lnTo>
                    <a:pt x="52" y="172"/>
                  </a:lnTo>
                  <a:lnTo>
                    <a:pt x="44" y="188"/>
                  </a:lnTo>
                  <a:lnTo>
                    <a:pt x="39" y="196"/>
                  </a:lnTo>
                  <a:lnTo>
                    <a:pt x="45" y="206"/>
                  </a:lnTo>
                  <a:lnTo>
                    <a:pt x="48" y="208"/>
                  </a:lnTo>
                  <a:lnTo>
                    <a:pt x="50" y="209"/>
                  </a:lnTo>
                  <a:lnTo>
                    <a:pt x="53" y="210"/>
                  </a:lnTo>
                  <a:lnTo>
                    <a:pt x="57" y="212"/>
                  </a:lnTo>
                  <a:lnTo>
                    <a:pt x="60" y="213"/>
                  </a:lnTo>
                  <a:lnTo>
                    <a:pt x="63" y="213"/>
                  </a:lnTo>
                  <a:lnTo>
                    <a:pt x="69" y="212"/>
                  </a:lnTo>
                  <a:lnTo>
                    <a:pt x="71" y="214"/>
                  </a:lnTo>
                  <a:lnTo>
                    <a:pt x="71" y="218"/>
                  </a:lnTo>
                  <a:lnTo>
                    <a:pt x="70" y="225"/>
                  </a:lnTo>
                  <a:lnTo>
                    <a:pt x="71" y="235"/>
                  </a:lnTo>
                  <a:lnTo>
                    <a:pt x="73" y="237"/>
                  </a:lnTo>
                  <a:lnTo>
                    <a:pt x="79" y="238"/>
                  </a:lnTo>
                  <a:lnTo>
                    <a:pt x="84" y="236"/>
                  </a:lnTo>
                  <a:lnTo>
                    <a:pt x="94" y="211"/>
                  </a:lnTo>
                  <a:lnTo>
                    <a:pt x="103" y="209"/>
                  </a:lnTo>
                  <a:lnTo>
                    <a:pt x="111" y="206"/>
                  </a:lnTo>
                  <a:lnTo>
                    <a:pt x="113" y="207"/>
                  </a:lnTo>
                  <a:lnTo>
                    <a:pt x="115" y="203"/>
                  </a:lnTo>
                  <a:lnTo>
                    <a:pt x="116" y="196"/>
                  </a:lnTo>
                  <a:lnTo>
                    <a:pt x="142" y="189"/>
                  </a:lnTo>
                  <a:lnTo>
                    <a:pt x="151" y="188"/>
                  </a:lnTo>
                  <a:lnTo>
                    <a:pt x="165" y="189"/>
                  </a:lnTo>
                  <a:lnTo>
                    <a:pt x="183" y="188"/>
                  </a:lnTo>
                  <a:lnTo>
                    <a:pt x="190" y="187"/>
                  </a:lnTo>
                  <a:lnTo>
                    <a:pt x="187" y="183"/>
                  </a:lnTo>
                  <a:lnTo>
                    <a:pt x="187" y="180"/>
                  </a:lnTo>
                  <a:lnTo>
                    <a:pt x="193" y="182"/>
                  </a:lnTo>
                  <a:lnTo>
                    <a:pt x="195" y="179"/>
                  </a:lnTo>
                  <a:lnTo>
                    <a:pt x="198" y="179"/>
                  </a:lnTo>
                  <a:lnTo>
                    <a:pt x="200" y="182"/>
                  </a:lnTo>
                  <a:lnTo>
                    <a:pt x="205" y="182"/>
                  </a:lnTo>
                  <a:lnTo>
                    <a:pt x="208" y="179"/>
                  </a:lnTo>
                  <a:lnTo>
                    <a:pt x="204" y="170"/>
                  </a:lnTo>
                  <a:lnTo>
                    <a:pt x="203" y="167"/>
                  </a:lnTo>
                  <a:lnTo>
                    <a:pt x="201" y="165"/>
                  </a:lnTo>
                  <a:lnTo>
                    <a:pt x="197" y="163"/>
                  </a:lnTo>
                  <a:lnTo>
                    <a:pt x="194" y="161"/>
                  </a:lnTo>
                  <a:lnTo>
                    <a:pt x="189" y="157"/>
                  </a:lnTo>
                  <a:lnTo>
                    <a:pt x="196" y="149"/>
                  </a:lnTo>
                  <a:lnTo>
                    <a:pt x="196" y="143"/>
                  </a:lnTo>
                  <a:lnTo>
                    <a:pt x="194" y="135"/>
                  </a:lnTo>
                  <a:lnTo>
                    <a:pt x="207" y="140"/>
                  </a:lnTo>
                  <a:lnTo>
                    <a:pt x="216" y="122"/>
                  </a:lnTo>
                  <a:lnTo>
                    <a:pt x="217" y="119"/>
                  </a:lnTo>
                  <a:lnTo>
                    <a:pt x="230" y="106"/>
                  </a:lnTo>
                  <a:lnTo>
                    <a:pt x="242" y="98"/>
                  </a:lnTo>
                  <a:lnTo>
                    <a:pt x="250" y="96"/>
                  </a:lnTo>
                  <a:lnTo>
                    <a:pt x="258" y="94"/>
                  </a:lnTo>
                  <a:lnTo>
                    <a:pt x="254" y="93"/>
                  </a:lnTo>
                  <a:lnTo>
                    <a:pt x="245" y="87"/>
                  </a:lnTo>
                  <a:lnTo>
                    <a:pt x="247" y="84"/>
                  </a:lnTo>
                  <a:lnTo>
                    <a:pt x="244" y="82"/>
                  </a:lnTo>
                  <a:lnTo>
                    <a:pt x="239" y="81"/>
                  </a:lnTo>
                  <a:lnTo>
                    <a:pt x="236" y="79"/>
                  </a:lnTo>
                  <a:lnTo>
                    <a:pt x="230" y="74"/>
                  </a:lnTo>
                  <a:lnTo>
                    <a:pt x="225" y="70"/>
                  </a:lnTo>
                  <a:lnTo>
                    <a:pt x="222" y="67"/>
                  </a:lnTo>
                  <a:lnTo>
                    <a:pt x="219" y="64"/>
                  </a:lnTo>
                  <a:lnTo>
                    <a:pt x="218" y="62"/>
                  </a:lnTo>
                  <a:lnTo>
                    <a:pt x="214" y="60"/>
                  </a:lnTo>
                  <a:lnTo>
                    <a:pt x="210" y="55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205" y="42"/>
                  </a:lnTo>
                  <a:lnTo>
                    <a:pt x="195" y="40"/>
                  </a:lnTo>
                  <a:lnTo>
                    <a:pt x="186" y="36"/>
                  </a:lnTo>
                  <a:lnTo>
                    <a:pt x="181" y="37"/>
                  </a:lnTo>
                  <a:lnTo>
                    <a:pt x="176" y="38"/>
                  </a:lnTo>
                  <a:lnTo>
                    <a:pt x="172" y="35"/>
                  </a:lnTo>
                  <a:lnTo>
                    <a:pt x="162" y="28"/>
                  </a:lnTo>
                  <a:lnTo>
                    <a:pt x="156" y="26"/>
                  </a:lnTo>
                  <a:lnTo>
                    <a:pt x="152" y="20"/>
                  </a:lnTo>
                  <a:lnTo>
                    <a:pt x="148" y="13"/>
                  </a:lnTo>
                  <a:lnTo>
                    <a:pt x="142" y="8"/>
                  </a:lnTo>
                  <a:lnTo>
                    <a:pt x="143" y="5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" name="Hatillo">
              <a:extLst>
                <a:ext uri="{FF2B5EF4-FFF2-40B4-BE49-F238E27FC236}">
                  <a16:creationId xmlns:a16="http://schemas.microsoft.com/office/drawing/2014/main" id="{AC395BB9-8955-7F86-1D59-C089E9964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091" y="114572"/>
              <a:ext cx="358352" cy="858200"/>
            </a:xfrm>
            <a:custGeom>
              <a:avLst/>
              <a:gdLst>
                <a:gd name="T0" fmla="*/ 162 w 170"/>
                <a:gd name="T1" fmla="*/ 69 h 397"/>
                <a:gd name="T2" fmla="*/ 160 w 170"/>
                <a:gd name="T3" fmla="*/ 55 h 397"/>
                <a:gd name="T4" fmla="*/ 167 w 170"/>
                <a:gd name="T5" fmla="*/ 27 h 397"/>
                <a:gd name="T6" fmla="*/ 170 w 170"/>
                <a:gd name="T7" fmla="*/ 21 h 397"/>
                <a:gd name="T8" fmla="*/ 157 w 170"/>
                <a:gd name="T9" fmla="*/ 13 h 397"/>
                <a:gd name="T10" fmla="*/ 129 w 170"/>
                <a:gd name="T11" fmla="*/ 2 h 397"/>
                <a:gd name="T12" fmla="*/ 115 w 170"/>
                <a:gd name="T13" fmla="*/ 0 h 397"/>
                <a:gd name="T14" fmla="*/ 91 w 170"/>
                <a:gd name="T15" fmla="*/ 0 h 397"/>
                <a:gd name="T16" fmla="*/ 46 w 170"/>
                <a:gd name="T17" fmla="*/ 5 h 397"/>
                <a:gd name="T18" fmla="*/ 36 w 170"/>
                <a:gd name="T19" fmla="*/ 5 h 397"/>
                <a:gd name="T20" fmla="*/ 7 w 170"/>
                <a:gd name="T21" fmla="*/ 14 h 397"/>
                <a:gd name="T22" fmla="*/ 0 w 170"/>
                <a:gd name="T23" fmla="*/ 21 h 397"/>
                <a:gd name="T24" fmla="*/ 8 w 170"/>
                <a:gd name="T25" fmla="*/ 30 h 397"/>
                <a:gd name="T26" fmla="*/ 8 w 170"/>
                <a:gd name="T27" fmla="*/ 38 h 397"/>
                <a:gd name="T28" fmla="*/ 22 w 170"/>
                <a:gd name="T29" fmla="*/ 46 h 397"/>
                <a:gd name="T30" fmla="*/ 22 w 170"/>
                <a:gd name="T31" fmla="*/ 52 h 397"/>
                <a:gd name="T32" fmla="*/ 21 w 170"/>
                <a:gd name="T33" fmla="*/ 57 h 397"/>
                <a:gd name="T34" fmla="*/ 14 w 170"/>
                <a:gd name="T35" fmla="*/ 68 h 397"/>
                <a:gd name="T36" fmla="*/ 30 w 170"/>
                <a:gd name="T37" fmla="*/ 84 h 397"/>
                <a:gd name="T38" fmla="*/ 28 w 170"/>
                <a:gd name="T39" fmla="*/ 103 h 397"/>
                <a:gd name="T40" fmla="*/ 27 w 170"/>
                <a:gd name="T41" fmla="*/ 138 h 397"/>
                <a:gd name="T42" fmla="*/ 30 w 170"/>
                <a:gd name="T43" fmla="*/ 152 h 397"/>
                <a:gd name="T44" fmla="*/ 34 w 170"/>
                <a:gd name="T45" fmla="*/ 162 h 397"/>
                <a:gd name="T46" fmla="*/ 41 w 170"/>
                <a:gd name="T47" fmla="*/ 181 h 397"/>
                <a:gd name="T48" fmla="*/ 57 w 170"/>
                <a:gd name="T49" fmla="*/ 237 h 397"/>
                <a:gd name="T50" fmla="*/ 56 w 170"/>
                <a:gd name="T51" fmla="*/ 276 h 397"/>
                <a:gd name="T52" fmla="*/ 53 w 170"/>
                <a:gd name="T53" fmla="*/ 296 h 397"/>
                <a:gd name="T54" fmla="*/ 41 w 170"/>
                <a:gd name="T55" fmla="*/ 314 h 397"/>
                <a:gd name="T56" fmla="*/ 39 w 170"/>
                <a:gd name="T57" fmla="*/ 335 h 397"/>
                <a:gd name="T58" fmla="*/ 33 w 170"/>
                <a:gd name="T59" fmla="*/ 345 h 397"/>
                <a:gd name="T60" fmla="*/ 33 w 170"/>
                <a:gd name="T61" fmla="*/ 353 h 397"/>
                <a:gd name="T62" fmla="*/ 32 w 170"/>
                <a:gd name="T63" fmla="*/ 364 h 397"/>
                <a:gd name="T64" fmla="*/ 31 w 170"/>
                <a:gd name="T65" fmla="*/ 373 h 397"/>
                <a:gd name="T66" fmla="*/ 29 w 170"/>
                <a:gd name="T67" fmla="*/ 388 h 397"/>
                <a:gd name="T68" fmla="*/ 41 w 170"/>
                <a:gd name="T69" fmla="*/ 391 h 397"/>
                <a:gd name="T70" fmla="*/ 78 w 170"/>
                <a:gd name="T71" fmla="*/ 393 h 397"/>
                <a:gd name="T72" fmla="*/ 124 w 170"/>
                <a:gd name="T73" fmla="*/ 395 h 397"/>
                <a:gd name="T74" fmla="*/ 142 w 170"/>
                <a:gd name="T75" fmla="*/ 396 h 397"/>
                <a:gd name="T76" fmla="*/ 158 w 170"/>
                <a:gd name="T77" fmla="*/ 387 h 397"/>
                <a:gd name="T78" fmla="*/ 159 w 170"/>
                <a:gd name="T79" fmla="*/ 360 h 397"/>
                <a:gd name="T80" fmla="*/ 160 w 170"/>
                <a:gd name="T81" fmla="*/ 326 h 397"/>
                <a:gd name="T82" fmla="*/ 160 w 170"/>
                <a:gd name="T83" fmla="*/ 313 h 397"/>
                <a:gd name="T84" fmla="*/ 160 w 170"/>
                <a:gd name="T85" fmla="*/ 301 h 397"/>
                <a:gd name="T86" fmla="*/ 161 w 170"/>
                <a:gd name="T87" fmla="*/ 274 h 397"/>
                <a:gd name="T88" fmla="*/ 163 w 170"/>
                <a:gd name="T89" fmla="*/ 248 h 397"/>
                <a:gd name="T90" fmla="*/ 164 w 170"/>
                <a:gd name="T91" fmla="*/ 240 h 397"/>
                <a:gd name="T92" fmla="*/ 165 w 170"/>
                <a:gd name="T93" fmla="*/ 233 h 397"/>
                <a:gd name="T94" fmla="*/ 162 w 170"/>
                <a:gd name="T95" fmla="*/ 222 h 397"/>
                <a:gd name="T96" fmla="*/ 159 w 170"/>
                <a:gd name="T97" fmla="*/ 203 h 397"/>
                <a:gd name="T98" fmla="*/ 158 w 170"/>
                <a:gd name="T99" fmla="*/ 196 h 397"/>
                <a:gd name="T100" fmla="*/ 161 w 170"/>
                <a:gd name="T101" fmla="*/ 187 h 397"/>
                <a:gd name="T102" fmla="*/ 163 w 170"/>
                <a:gd name="T103" fmla="*/ 174 h 397"/>
                <a:gd name="T104" fmla="*/ 163 w 170"/>
                <a:gd name="T105" fmla="*/ 167 h 397"/>
                <a:gd name="T106" fmla="*/ 163 w 170"/>
                <a:gd name="T107" fmla="*/ 158 h 397"/>
                <a:gd name="T108" fmla="*/ 158 w 170"/>
                <a:gd name="T109" fmla="*/ 136 h 397"/>
                <a:gd name="T110" fmla="*/ 157 w 170"/>
                <a:gd name="T111" fmla="*/ 130 h 397"/>
                <a:gd name="T112" fmla="*/ 164 w 170"/>
                <a:gd name="T113" fmla="*/ 95 h 397"/>
                <a:gd name="T114" fmla="*/ 165 w 170"/>
                <a:gd name="T115" fmla="*/ 78 h 397"/>
                <a:gd name="T116" fmla="*/ 162 w 170"/>
                <a:gd name="T117" fmla="*/ 7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97">
                  <a:moveTo>
                    <a:pt x="162" y="72"/>
                  </a:moveTo>
                  <a:lnTo>
                    <a:pt x="162" y="69"/>
                  </a:lnTo>
                  <a:lnTo>
                    <a:pt x="162" y="65"/>
                  </a:lnTo>
                  <a:lnTo>
                    <a:pt x="160" y="55"/>
                  </a:lnTo>
                  <a:lnTo>
                    <a:pt x="161" y="47"/>
                  </a:lnTo>
                  <a:lnTo>
                    <a:pt x="167" y="27"/>
                  </a:lnTo>
                  <a:lnTo>
                    <a:pt x="168" y="24"/>
                  </a:lnTo>
                  <a:lnTo>
                    <a:pt x="170" y="21"/>
                  </a:lnTo>
                  <a:lnTo>
                    <a:pt x="166" y="19"/>
                  </a:lnTo>
                  <a:lnTo>
                    <a:pt x="157" y="13"/>
                  </a:lnTo>
                  <a:lnTo>
                    <a:pt x="145" y="9"/>
                  </a:lnTo>
                  <a:lnTo>
                    <a:pt x="129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1" y="0"/>
                  </a:lnTo>
                  <a:lnTo>
                    <a:pt x="64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5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21" y="57"/>
                  </a:lnTo>
                  <a:lnTo>
                    <a:pt x="17" y="58"/>
                  </a:lnTo>
                  <a:lnTo>
                    <a:pt x="14" y="68"/>
                  </a:lnTo>
                  <a:lnTo>
                    <a:pt x="15" y="71"/>
                  </a:lnTo>
                  <a:lnTo>
                    <a:pt x="30" y="84"/>
                  </a:lnTo>
                  <a:lnTo>
                    <a:pt x="29" y="88"/>
                  </a:lnTo>
                  <a:lnTo>
                    <a:pt x="28" y="103"/>
                  </a:lnTo>
                  <a:lnTo>
                    <a:pt x="29" y="116"/>
                  </a:lnTo>
                  <a:lnTo>
                    <a:pt x="27" y="138"/>
                  </a:lnTo>
                  <a:lnTo>
                    <a:pt x="29" y="150"/>
                  </a:lnTo>
                  <a:lnTo>
                    <a:pt x="30" y="152"/>
                  </a:lnTo>
                  <a:lnTo>
                    <a:pt x="34" y="157"/>
                  </a:lnTo>
                  <a:lnTo>
                    <a:pt x="34" y="162"/>
                  </a:lnTo>
                  <a:lnTo>
                    <a:pt x="38" y="176"/>
                  </a:lnTo>
                  <a:lnTo>
                    <a:pt x="41" y="181"/>
                  </a:lnTo>
                  <a:lnTo>
                    <a:pt x="50" y="211"/>
                  </a:lnTo>
                  <a:lnTo>
                    <a:pt x="57" y="237"/>
                  </a:lnTo>
                  <a:lnTo>
                    <a:pt x="61" y="249"/>
                  </a:lnTo>
                  <a:lnTo>
                    <a:pt x="56" y="276"/>
                  </a:lnTo>
                  <a:lnTo>
                    <a:pt x="55" y="286"/>
                  </a:lnTo>
                  <a:lnTo>
                    <a:pt x="53" y="296"/>
                  </a:lnTo>
                  <a:lnTo>
                    <a:pt x="44" y="308"/>
                  </a:lnTo>
                  <a:lnTo>
                    <a:pt x="41" y="314"/>
                  </a:lnTo>
                  <a:lnTo>
                    <a:pt x="43" y="328"/>
                  </a:lnTo>
                  <a:lnTo>
                    <a:pt x="39" y="335"/>
                  </a:lnTo>
                  <a:lnTo>
                    <a:pt x="37" y="339"/>
                  </a:lnTo>
                  <a:lnTo>
                    <a:pt x="33" y="345"/>
                  </a:lnTo>
                  <a:lnTo>
                    <a:pt x="33" y="348"/>
                  </a:lnTo>
                  <a:lnTo>
                    <a:pt x="33" y="353"/>
                  </a:lnTo>
                  <a:lnTo>
                    <a:pt x="32" y="358"/>
                  </a:lnTo>
                  <a:lnTo>
                    <a:pt x="32" y="364"/>
                  </a:lnTo>
                  <a:lnTo>
                    <a:pt x="32" y="367"/>
                  </a:lnTo>
                  <a:lnTo>
                    <a:pt x="31" y="373"/>
                  </a:lnTo>
                  <a:lnTo>
                    <a:pt x="31" y="379"/>
                  </a:lnTo>
                  <a:lnTo>
                    <a:pt x="29" y="388"/>
                  </a:lnTo>
                  <a:lnTo>
                    <a:pt x="30" y="391"/>
                  </a:lnTo>
                  <a:lnTo>
                    <a:pt x="41" y="391"/>
                  </a:lnTo>
                  <a:lnTo>
                    <a:pt x="70" y="392"/>
                  </a:lnTo>
                  <a:lnTo>
                    <a:pt x="78" y="393"/>
                  </a:lnTo>
                  <a:lnTo>
                    <a:pt x="101" y="394"/>
                  </a:lnTo>
                  <a:lnTo>
                    <a:pt x="124" y="395"/>
                  </a:lnTo>
                  <a:lnTo>
                    <a:pt x="131" y="395"/>
                  </a:lnTo>
                  <a:lnTo>
                    <a:pt x="142" y="396"/>
                  </a:lnTo>
                  <a:lnTo>
                    <a:pt x="157" y="397"/>
                  </a:lnTo>
                  <a:lnTo>
                    <a:pt x="158" y="387"/>
                  </a:lnTo>
                  <a:lnTo>
                    <a:pt x="159" y="367"/>
                  </a:lnTo>
                  <a:lnTo>
                    <a:pt x="159" y="360"/>
                  </a:lnTo>
                  <a:lnTo>
                    <a:pt x="160" y="330"/>
                  </a:lnTo>
                  <a:lnTo>
                    <a:pt x="160" y="326"/>
                  </a:lnTo>
                  <a:lnTo>
                    <a:pt x="160" y="316"/>
                  </a:lnTo>
                  <a:lnTo>
                    <a:pt x="160" y="313"/>
                  </a:lnTo>
                  <a:lnTo>
                    <a:pt x="160" y="306"/>
                  </a:lnTo>
                  <a:lnTo>
                    <a:pt x="160" y="301"/>
                  </a:lnTo>
                  <a:lnTo>
                    <a:pt x="160" y="285"/>
                  </a:lnTo>
                  <a:lnTo>
                    <a:pt x="161" y="274"/>
                  </a:lnTo>
                  <a:lnTo>
                    <a:pt x="162" y="262"/>
                  </a:lnTo>
                  <a:lnTo>
                    <a:pt x="163" y="248"/>
                  </a:lnTo>
                  <a:lnTo>
                    <a:pt x="164" y="243"/>
                  </a:lnTo>
                  <a:lnTo>
                    <a:pt x="164" y="240"/>
                  </a:lnTo>
                  <a:lnTo>
                    <a:pt x="165" y="237"/>
                  </a:lnTo>
                  <a:lnTo>
                    <a:pt x="165" y="233"/>
                  </a:lnTo>
                  <a:lnTo>
                    <a:pt x="164" y="226"/>
                  </a:lnTo>
                  <a:lnTo>
                    <a:pt x="162" y="222"/>
                  </a:lnTo>
                  <a:lnTo>
                    <a:pt x="160" y="210"/>
                  </a:lnTo>
                  <a:lnTo>
                    <a:pt x="159" y="203"/>
                  </a:lnTo>
                  <a:lnTo>
                    <a:pt x="158" y="199"/>
                  </a:lnTo>
                  <a:lnTo>
                    <a:pt x="158" y="196"/>
                  </a:lnTo>
                  <a:lnTo>
                    <a:pt x="159" y="192"/>
                  </a:lnTo>
                  <a:lnTo>
                    <a:pt x="161" y="187"/>
                  </a:lnTo>
                  <a:lnTo>
                    <a:pt x="162" y="182"/>
                  </a:lnTo>
                  <a:lnTo>
                    <a:pt x="163" y="174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63"/>
                  </a:lnTo>
                  <a:lnTo>
                    <a:pt x="163" y="158"/>
                  </a:lnTo>
                  <a:lnTo>
                    <a:pt x="163" y="149"/>
                  </a:lnTo>
                  <a:lnTo>
                    <a:pt x="158" y="136"/>
                  </a:lnTo>
                  <a:lnTo>
                    <a:pt x="157" y="133"/>
                  </a:lnTo>
                  <a:lnTo>
                    <a:pt x="157" y="130"/>
                  </a:lnTo>
                  <a:lnTo>
                    <a:pt x="163" y="106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5" y="78"/>
                  </a:lnTo>
                  <a:lnTo>
                    <a:pt x="165" y="72"/>
                  </a:lnTo>
                  <a:lnTo>
                    <a:pt x="162" y="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2" name="Hormigueros">
              <a:extLst>
                <a:ext uri="{FF2B5EF4-FFF2-40B4-BE49-F238E27FC236}">
                  <a16:creationId xmlns:a16="http://schemas.microsoft.com/office/drawing/2014/main" id="{AB68DF23-D1AD-A6BA-A498-4DCEBDC80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13" y="1772606"/>
              <a:ext cx="396295" cy="274539"/>
            </a:xfrm>
            <a:custGeom>
              <a:avLst/>
              <a:gdLst>
                <a:gd name="T0" fmla="*/ 158 w 188"/>
                <a:gd name="T1" fmla="*/ 78 h 127"/>
                <a:gd name="T2" fmla="*/ 154 w 188"/>
                <a:gd name="T3" fmla="*/ 72 h 127"/>
                <a:gd name="T4" fmla="*/ 152 w 188"/>
                <a:gd name="T5" fmla="*/ 59 h 127"/>
                <a:gd name="T6" fmla="*/ 153 w 188"/>
                <a:gd name="T7" fmla="*/ 54 h 127"/>
                <a:gd name="T8" fmla="*/ 153 w 188"/>
                <a:gd name="T9" fmla="*/ 40 h 127"/>
                <a:gd name="T10" fmla="*/ 155 w 188"/>
                <a:gd name="T11" fmla="*/ 30 h 127"/>
                <a:gd name="T12" fmla="*/ 170 w 188"/>
                <a:gd name="T13" fmla="*/ 35 h 127"/>
                <a:gd name="T14" fmla="*/ 173 w 188"/>
                <a:gd name="T15" fmla="*/ 28 h 127"/>
                <a:gd name="T16" fmla="*/ 168 w 188"/>
                <a:gd name="T17" fmla="*/ 20 h 127"/>
                <a:gd name="T18" fmla="*/ 169 w 188"/>
                <a:gd name="T19" fmla="*/ 23 h 127"/>
                <a:gd name="T20" fmla="*/ 150 w 188"/>
                <a:gd name="T21" fmla="*/ 11 h 127"/>
                <a:gd name="T22" fmla="*/ 139 w 188"/>
                <a:gd name="T23" fmla="*/ 6 h 127"/>
                <a:gd name="T24" fmla="*/ 120 w 188"/>
                <a:gd name="T25" fmla="*/ 1 h 127"/>
                <a:gd name="T26" fmla="*/ 111 w 188"/>
                <a:gd name="T27" fmla="*/ 0 h 127"/>
                <a:gd name="T28" fmla="*/ 102 w 188"/>
                <a:gd name="T29" fmla="*/ 3 h 127"/>
                <a:gd name="T30" fmla="*/ 89 w 188"/>
                <a:gd name="T31" fmla="*/ 9 h 127"/>
                <a:gd name="T32" fmla="*/ 71 w 188"/>
                <a:gd name="T33" fmla="*/ 5 h 127"/>
                <a:gd name="T34" fmla="*/ 63 w 188"/>
                <a:gd name="T35" fmla="*/ 11 h 127"/>
                <a:gd name="T36" fmla="*/ 53 w 188"/>
                <a:gd name="T37" fmla="*/ 17 h 127"/>
                <a:gd name="T38" fmla="*/ 49 w 188"/>
                <a:gd name="T39" fmla="*/ 15 h 127"/>
                <a:gd name="T40" fmla="*/ 43 w 188"/>
                <a:gd name="T41" fmla="*/ 16 h 127"/>
                <a:gd name="T42" fmla="*/ 35 w 188"/>
                <a:gd name="T43" fmla="*/ 13 h 127"/>
                <a:gd name="T44" fmla="*/ 29 w 188"/>
                <a:gd name="T45" fmla="*/ 12 h 127"/>
                <a:gd name="T46" fmla="*/ 22 w 188"/>
                <a:gd name="T47" fmla="*/ 14 h 127"/>
                <a:gd name="T48" fmla="*/ 4 w 188"/>
                <a:gd name="T49" fmla="*/ 9 h 127"/>
                <a:gd name="T50" fmla="*/ 0 w 188"/>
                <a:gd name="T51" fmla="*/ 15 h 127"/>
                <a:gd name="T52" fmla="*/ 8 w 188"/>
                <a:gd name="T53" fmla="*/ 23 h 127"/>
                <a:gd name="T54" fmla="*/ 14 w 188"/>
                <a:gd name="T55" fmla="*/ 34 h 127"/>
                <a:gd name="T56" fmla="*/ 21 w 188"/>
                <a:gd name="T57" fmla="*/ 41 h 127"/>
                <a:gd name="T58" fmla="*/ 25 w 188"/>
                <a:gd name="T59" fmla="*/ 44 h 127"/>
                <a:gd name="T60" fmla="*/ 35 w 188"/>
                <a:gd name="T61" fmla="*/ 48 h 127"/>
                <a:gd name="T62" fmla="*/ 42 w 188"/>
                <a:gd name="T63" fmla="*/ 54 h 127"/>
                <a:gd name="T64" fmla="*/ 53 w 188"/>
                <a:gd name="T65" fmla="*/ 62 h 127"/>
                <a:gd name="T66" fmla="*/ 56 w 188"/>
                <a:gd name="T67" fmla="*/ 71 h 127"/>
                <a:gd name="T68" fmla="*/ 56 w 188"/>
                <a:gd name="T69" fmla="*/ 82 h 127"/>
                <a:gd name="T70" fmla="*/ 75 w 188"/>
                <a:gd name="T71" fmla="*/ 100 h 127"/>
                <a:gd name="T72" fmla="*/ 92 w 188"/>
                <a:gd name="T73" fmla="*/ 111 h 127"/>
                <a:gd name="T74" fmla="*/ 120 w 188"/>
                <a:gd name="T75" fmla="*/ 124 h 127"/>
                <a:gd name="T76" fmla="*/ 127 w 188"/>
                <a:gd name="T77" fmla="*/ 126 h 127"/>
                <a:gd name="T78" fmla="*/ 133 w 188"/>
                <a:gd name="T79" fmla="*/ 121 h 127"/>
                <a:gd name="T80" fmla="*/ 167 w 188"/>
                <a:gd name="T81" fmla="*/ 125 h 127"/>
                <a:gd name="T82" fmla="*/ 173 w 188"/>
                <a:gd name="T83" fmla="*/ 118 h 127"/>
                <a:gd name="T84" fmla="*/ 184 w 188"/>
                <a:gd name="T85" fmla="*/ 110 h 127"/>
                <a:gd name="T86" fmla="*/ 186 w 188"/>
                <a:gd name="T87" fmla="*/ 100 h 127"/>
                <a:gd name="T88" fmla="*/ 179 w 188"/>
                <a:gd name="T89" fmla="*/ 96 h 127"/>
                <a:gd name="T90" fmla="*/ 173 w 188"/>
                <a:gd name="T91" fmla="*/ 91 h 127"/>
                <a:gd name="T92" fmla="*/ 156 w 188"/>
                <a:gd name="T93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27">
                  <a:moveTo>
                    <a:pt x="156" y="80"/>
                  </a:moveTo>
                  <a:lnTo>
                    <a:pt x="158" y="78"/>
                  </a:lnTo>
                  <a:lnTo>
                    <a:pt x="156" y="76"/>
                  </a:lnTo>
                  <a:lnTo>
                    <a:pt x="154" y="72"/>
                  </a:lnTo>
                  <a:lnTo>
                    <a:pt x="157" y="68"/>
                  </a:lnTo>
                  <a:lnTo>
                    <a:pt x="152" y="59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6" y="36"/>
                  </a:lnTo>
                  <a:lnTo>
                    <a:pt x="155" y="30"/>
                  </a:lnTo>
                  <a:lnTo>
                    <a:pt x="167" y="27"/>
                  </a:lnTo>
                  <a:lnTo>
                    <a:pt x="170" y="35"/>
                  </a:lnTo>
                  <a:lnTo>
                    <a:pt x="172" y="32"/>
                  </a:lnTo>
                  <a:lnTo>
                    <a:pt x="173" y="28"/>
                  </a:lnTo>
                  <a:lnTo>
                    <a:pt x="171" y="25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3"/>
                  </a:lnTo>
                  <a:lnTo>
                    <a:pt x="162" y="21"/>
                  </a:lnTo>
                  <a:lnTo>
                    <a:pt x="150" y="11"/>
                  </a:lnTo>
                  <a:lnTo>
                    <a:pt x="143" y="4"/>
                  </a:lnTo>
                  <a:lnTo>
                    <a:pt x="139" y="6"/>
                  </a:lnTo>
                  <a:lnTo>
                    <a:pt x="135" y="7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2" y="3"/>
                  </a:lnTo>
                  <a:lnTo>
                    <a:pt x="96" y="4"/>
                  </a:lnTo>
                  <a:lnTo>
                    <a:pt x="89" y="9"/>
                  </a:lnTo>
                  <a:lnTo>
                    <a:pt x="82" y="4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5" y="13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32" y="47"/>
                  </a:lnTo>
                  <a:lnTo>
                    <a:pt x="35" y="48"/>
                  </a:lnTo>
                  <a:lnTo>
                    <a:pt x="38" y="50"/>
                  </a:lnTo>
                  <a:lnTo>
                    <a:pt x="42" y="54"/>
                  </a:lnTo>
                  <a:lnTo>
                    <a:pt x="43" y="62"/>
                  </a:lnTo>
                  <a:lnTo>
                    <a:pt x="53" y="62"/>
                  </a:lnTo>
                  <a:lnTo>
                    <a:pt x="59" y="70"/>
                  </a:lnTo>
                  <a:lnTo>
                    <a:pt x="56" y="71"/>
                  </a:lnTo>
                  <a:lnTo>
                    <a:pt x="54" y="74"/>
                  </a:lnTo>
                  <a:lnTo>
                    <a:pt x="56" y="82"/>
                  </a:lnTo>
                  <a:lnTo>
                    <a:pt x="60" y="85"/>
                  </a:lnTo>
                  <a:lnTo>
                    <a:pt x="75" y="100"/>
                  </a:lnTo>
                  <a:lnTo>
                    <a:pt x="80" y="105"/>
                  </a:lnTo>
                  <a:lnTo>
                    <a:pt x="92" y="111"/>
                  </a:lnTo>
                  <a:lnTo>
                    <a:pt x="112" y="118"/>
                  </a:lnTo>
                  <a:lnTo>
                    <a:pt x="120" y="124"/>
                  </a:lnTo>
                  <a:lnTo>
                    <a:pt x="123" y="125"/>
                  </a:lnTo>
                  <a:lnTo>
                    <a:pt x="127" y="126"/>
                  </a:lnTo>
                  <a:lnTo>
                    <a:pt x="130" y="126"/>
                  </a:lnTo>
                  <a:lnTo>
                    <a:pt x="133" y="121"/>
                  </a:lnTo>
                  <a:lnTo>
                    <a:pt x="160" y="127"/>
                  </a:lnTo>
                  <a:lnTo>
                    <a:pt x="167" y="125"/>
                  </a:lnTo>
                  <a:lnTo>
                    <a:pt x="170" y="123"/>
                  </a:lnTo>
                  <a:lnTo>
                    <a:pt x="173" y="118"/>
                  </a:lnTo>
                  <a:lnTo>
                    <a:pt x="174" y="108"/>
                  </a:lnTo>
                  <a:lnTo>
                    <a:pt x="184" y="110"/>
                  </a:lnTo>
                  <a:lnTo>
                    <a:pt x="188" y="107"/>
                  </a:lnTo>
                  <a:lnTo>
                    <a:pt x="186" y="100"/>
                  </a:lnTo>
                  <a:lnTo>
                    <a:pt x="183" y="99"/>
                  </a:lnTo>
                  <a:lnTo>
                    <a:pt x="179" y="96"/>
                  </a:lnTo>
                  <a:lnTo>
                    <a:pt x="176" y="93"/>
                  </a:lnTo>
                  <a:lnTo>
                    <a:pt x="173" y="91"/>
                  </a:lnTo>
                  <a:lnTo>
                    <a:pt x="164" y="86"/>
                  </a:lnTo>
                  <a:lnTo>
                    <a:pt x="156" y="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3" name="Humacao">
              <a:extLst>
                <a:ext uri="{FF2B5EF4-FFF2-40B4-BE49-F238E27FC236}">
                  <a16:creationId xmlns:a16="http://schemas.microsoft.com/office/drawing/2014/main" id="{70FFDA06-0713-5329-789F-0B7B1F87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103" y="1541304"/>
              <a:ext cx="672438" cy="683102"/>
            </a:xfrm>
            <a:custGeom>
              <a:avLst/>
              <a:gdLst>
                <a:gd name="T0" fmla="*/ 1 w 319"/>
                <a:gd name="T1" fmla="*/ 205 h 316"/>
                <a:gd name="T2" fmla="*/ 9 w 319"/>
                <a:gd name="T3" fmla="*/ 212 h 316"/>
                <a:gd name="T4" fmla="*/ 14 w 319"/>
                <a:gd name="T5" fmla="*/ 222 h 316"/>
                <a:gd name="T6" fmla="*/ 26 w 319"/>
                <a:gd name="T7" fmla="*/ 225 h 316"/>
                <a:gd name="T8" fmla="*/ 33 w 319"/>
                <a:gd name="T9" fmla="*/ 219 h 316"/>
                <a:gd name="T10" fmla="*/ 44 w 319"/>
                <a:gd name="T11" fmla="*/ 208 h 316"/>
                <a:gd name="T12" fmla="*/ 56 w 319"/>
                <a:gd name="T13" fmla="*/ 205 h 316"/>
                <a:gd name="T14" fmla="*/ 66 w 319"/>
                <a:gd name="T15" fmla="*/ 205 h 316"/>
                <a:gd name="T16" fmla="*/ 75 w 319"/>
                <a:gd name="T17" fmla="*/ 212 h 316"/>
                <a:gd name="T18" fmla="*/ 81 w 319"/>
                <a:gd name="T19" fmla="*/ 217 h 316"/>
                <a:gd name="T20" fmla="*/ 80 w 319"/>
                <a:gd name="T21" fmla="*/ 226 h 316"/>
                <a:gd name="T22" fmla="*/ 70 w 319"/>
                <a:gd name="T23" fmla="*/ 237 h 316"/>
                <a:gd name="T24" fmla="*/ 75 w 319"/>
                <a:gd name="T25" fmla="*/ 251 h 316"/>
                <a:gd name="T26" fmla="*/ 87 w 319"/>
                <a:gd name="T27" fmla="*/ 261 h 316"/>
                <a:gd name="T28" fmla="*/ 98 w 319"/>
                <a:gd name="T29" fmla="*/ 267 h 316"/>
                <a:gd name="T30" fmla="*/ 114 w 319"/>
                <a:gd name="T31" fmla="*/ 280 h 316"/>
                <a:gd name="T32" fmla="*/ 132 w 319"/>
                <a:gd name="T33" fmla="*/ 275 h 316"/>
                <a:gd name="T34" fmla="*/ 145 w 319"/>
                <a:gd name="T35" fmla="*/ 283 h 316"/>
                <a:gd name="T36" fmla="*/ 150 w 319"/>
                <a:gd name="T37" fmla="*/ 294 h 316"/>
                <a:gd name="T38" fmla="*/ 158 w 319"/>
                <a:gd name="T39" fmla="*/ 308 h 316"/>
                <a:gd name="T40" fmla="*/ 172 w 319"/>
                <a:gd name="T41" fmla="*/ 312 h 316"/>
                <a:gd name="T42" fmla="*/ 189 w 319"/>
                <a:gd name="T43" fmla="*/ 307 h 316"/>
                <a:gd name="T44" fmla="*/ 176 w 319"/>
                <a:gd name="T45" fmla="*/ 296 h 316"/>
                <a:gd name="T46" fmla="*/ 191 w 319"/>
                <a:gd name="T47" fmla="*/ 296 h 316"/>
                <a:gd name="T48" fmla="*/ 206 w 319"/>
                <a:gd name="T49" fmla="*/ 263 h 316"/>
                <a:gd name="T50" fmla="*/ 231 w 319"/>
                <a:gd name="T51" fmla="*/ 178 h 316"/>
                <a:gd name="T52" fmla="*/ 255 w 319"/>
                <a:gd name="T53" fmla="*/ 135 h 316"/>
                <a:gd name="T54" fmla="*/ 312 w 319"/>
                <a:gd name="T55" fmla="*/ 95 h 316"/>
                <a:gd name="T56" fmla="*/ 315 w 319"/>
                <a:gd name="T57" fmla="*/ 67 h 316"/>
                <a:gd name="T58" fmla="*/ 257 w 319"/>
                <a:gd name="T59" fmla="*/ 56 h 316"/>
                <a:gd name="T60" fmla="*/ 266 w 319"/>
                <a:gd name="T61" fmla="*/ 38 h 316"/>
                <a:gd name="T62" fmla="*/ 214 w 319"/>
                <a:gd name="T63" fmla="*/ 7 h 316"/>
                <a:gd name="T64" fmla="*/ 191 w 319"/>
                <a:gd name="T65" fmla="*/ 1 h 316"/>
                <a:gd name="T66" fmla="*/ 180 w 319"/>
                <a:gd name="T67" fmla="*/ 9 h 316"/>
                <a:gd name="T68" fmla="*/ 161 w 319"/>
                <a:gd name="T69" fmla="*/ 2 h 316"/>
                <a:gd name="T70" fmla="*/ 124 w 319"/>
                <a:gd name="T71" fmla="*/ 11 h 316"/>
                <a:gd name="T72" fmla="*/ 102 w 319"/>
                <a:gd name="T73" fmla="*/ 54 h 316"/>
                <a:gd name="T74" fmla="*/ 95 w 319"/>
                <a:gd name="T75" fmla="*/ 72 h 316"/>
                <a:gd name="T76" fmla="*/ 72 w 319"/>
                <a:gd name="T77" fmla="*/ 66 h 316"/>
                <a:gd name="T78" fmla="*/ 58 w 319"/>
                <a:gd name="T79" fmla="*/ 69 h 316"/>
                <a:gd name="T80" fmla="*/ 49 w 319"/>
                <a:gd name="T81" fmla="*/ 77 h 316"/>
                <a:gd name="T82" fmla="*/ 51 w 319"/>
                <a:gd name="T83" fmla="*/ 90 h 316"/>
                <a:gd name="T84" fmla="*/ 46 w 319"/>
                <a:gd name="T85" fmla="*/ 100 h 316"/>
                <a:gd name="T86" fmla="*/ 36 w 319"/>
                <a:gd name="T87" fmla="*/ 116 h 316"/>
                <a:gd name="T88" fmla="*/ 37 w 319"/>
                <a:gd name="T89" fmla="*/ 133 h 316"/>
                <a:gd name="T90" fmla="*/ 36 w 319"/>
                <a:gd name="T91" fmla="*/ 144 h 316"/>
                <a:gd name="T92" fmla="*/ 30 w 319"/>
                <a:gd name="T93" fmla="*/ 156 h 316"/>
                <a:gd name="T94" fmla="*/ 21 w 319"/>
                <a:gd name="T95" fmla="*/ 163 h 316"/>
                <a:gd name="T96" fmla="*/ 15 w 319"/>
                <a:gd name="T97" fmla="*/ 174 h 316"/>
                <a:gd name="T98" fmla="*/ 7 w 319"/>
                <a:gd name="T99" fmla="*/ 184 h 316"/>
                <a:gd name="T100" fmla="*/ 5 w 319"/>
                <a:gd name="T101" fmla="*/ 19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9" h="316">
                  <a:moveTo>
                    <a:pt x="4" y="192"/>
                  </a:moveTo>
                  <a:lnTo>
                    <a:pt x="2" y="195"/>
                  </a:lnTo>
                  <a:lnTo>
                    <a:pt x="0" y="202"/>
                  </a:lnTo>
                  <a:lnTo>
                    <a:pt x="1" y="205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6" y="211"/>
                  </a:lnTo>
                  <a:lnTo>
                    <a:pt x="9" y="212"/>
                  </a:lnTo>
                  <a:lnTo>
                    <a:pt x="12" y="213"/>
                  </a:lnTo>
                  <a:lnTo>
                    <a:pt x="14" y="215"/>
                  </a:lnTo>
                  <a:lnTo>
                    <a:pt x="16" y="218"/>
                  </a:lnTo>
                  <a:lnTo>
                    <a:pt x="14" y="222"/>
                  </a:lnTo>
                  <a:lnTo>
                    <a:pt x="17" y="226"/>
                  </a:lnTo>
                  <a:lnTo>
                    <a:pt x="20" y="225"/>
                  </a:lnTo>
                  <a:lnTo>
                    <a:pt x="23" y="226"/>
                  </a:lnTo>
                  <a:lnTo>
                    <a:pt x="26" y="225"/>
                  </a:lnTo>
                  <a:lnTo>
                    <a:pt x="28" y="226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3" y="219"/>
                  </a:lnTo>
                  <a:lnTo>
                    <a:pt x="34" y="216"/>
                  </a:lnTo>
                  <a:lnTo>
                    <a:pt x="37" y="215"/>
                  </a:lnTo>
                  <a:lnTo>
                    <a:pt x="39" y="214"/>
                  </a:lnTo>
                  <a:lnTo>
                    <a:pt x="44" y="208"/>
                  </a:lnTo>
                  <a:lnTo>
                    <a:pt x="48" y="206"/>
                  </a:lnTo>
                  <a:lnTo>
                    <a:pt x="50" y="205"/>
                  </a:lnTo>
                  <a:lnTo>
                    <a:pt x="53" y="205"/>
                  </a:lnTo>
                  <a:lnTo>
                    <a:pt x="56" y="205"/>
                  </a:lnTo>
                  <a:lnTo>
                    <a:pt x="59" y="204"/>
                  </a:lnTo>
                  <a:lnTo>
                    <a:pt x="61" y="203"/>
                  </a:lnTo>
                  <a:lnTo>
                    <a:pt x="64" y="204"/>
                  </a:lnTo>
                  <a:lnTo>
                    <a:pt x="66" y="205"/>
                  </a:lnTo>
                  <a:lnTo>
                    <a:pt x="69" y="205"/>
                  </a:lnTo>
                  <a:lnTo>
                    <a:pt x="71" y="207"/>
                  </a:lnTo>
                  <a:lnTo>
                    <a:pt x="73" y="209"/>
                  </a:lnTo>
                  <a:lnTo>
                    <a:pt x="75" y="212"/>
                  </a:lnTo>
                  <a:lnTo>
                    <a:pt x="73" y="215"/>
                  </a:lnTo>
                  <a:lnTo>
                    <a:pt x="75" y="217"/>
                  </a:lnTo>
                  <a:lnTo>
                    <a:pt x="78" y="217"/>
                  </a:lnTo>
                  <a:lnTo>
                    <a:pt x="81" y="217"/>
                  </a:lnTo>
                  <a:lnTo>
                    <a:pt x="82" y="219"/>
                  </a:lnTo>
                  <a:lnTo>
                    <a:pt x="83" y="222"/>
                  </a:lnTo>
                  <a:lnTo>
                    <a:pt x="80" y="223"/>
                  </a:lnTo>
                  <a:lnTo>
                    <a:pt x="80" y="226"/>
                  </a:lnTo>
                  <a:lnTo>
                    <a:pt x="78" y="229"/>
                  </a:lnTo>
                  <a:lnTo>
                    <a:pt x="74" y="231"/>
                  </a:lnTo>
                  <a:lnTo>
                    <a:pt x="72" y="234"/>
                  </a:lnTo>
                  <a:lnTo>
                    <a:pt x="70" y="237"/>
                  </a:lnTo>
                  <a:lnTo>
                    <a:pt x="69" y="239"/>
                  </a:lnTo>
                  <a:lnTo>
                    <a:pt x="70" y="242"/>
                  </a:lnTo>
                  <a:lnTo>
                    <a:pt x="69" y="247"/>
                  </a:lnTo>
                  <a:lnTo>
                    <a:pt x="75" y="251"/>
                  </a:lnTo>
                  <a:lnTo>
                    <a:pt x="78" y="251"/>
                  </a:lnTo>
                  <a:lnTo>
                    <a:pt x="81" y="253"/>
                  </a:lnTo>
                  <a:lnTo>
                    <a:pt x="85" y="258"/>
                  </a:lnTo>
                  <a:lnTo>
                    <a:pt x="87" y="261"/>
                  </a:lnTo>
                  <a:lnTo>
                    <a:pt x="87" y="264"/>
                  </a:lnTo>
                  <a:lnTo>
                    <a:pt x="92" y="266"/>
                  </a:lnTo>
                  <a:lnTo>
                    <a:pt x="95" y="266"/>
                  </a:lnTo>
                  <a:lnTo>
                    <a:pt x="98" y="267"/>
                  </a:lnTo>
                  <a:lnTo>
                    <a:pt x="101" y="267"/>
                  </a:lnTo>
                  <a:lnTo>
                    <a:pt x="108" y="270"/>
                  </a:lnTo>
                  <a:lnTo>
                    <a:pt x="112" y="276"/>
                  </a:lnTo>
                  <a:lnTo>
                    <a:pt x="114" y="280"/>
                  </a:lnTo>
                  <a:lnTo>
                    <a:pt x="121" y="276"/>
                  </a:lnTo>
                  <a:lnTo>
                    <a:pt x="126" y="281"/>
                  </a:lnTo>
                  <a:lnTo>
                    <a:pt x="129" y="280"/>
                  </a:lnTo>
                  <a:lnTo>
                    <a:pt x="132" y="275"/>
                  </a:lnTo>
                  <a:lnTo>
                    <a:pt x="141" y="278"/>
                  </a:lnTo>
                  <a:lnTo>
                    <a:pt x="144" y="278"/>
                  </a:lnTo>
                  <a:lnTo>
                    <a:pt x="144" y="281"/>
                  </a:lnTo>
                  <a:lnTo>
                    <a:pt x="145" y="283"/>
                  </a:lnTo>
                  <a:lnTo>
                    <a:pt x="146" y="286"/>
                  </a:lnTo>
                  <a:lnTo>
                    <a:pt x="147" y="289"/>
                  </a:lnTo>
                  <a:lnTo>
                    <a:pt x="148" y="292"/>
                  </a:lnTo>
                  <a:lnTo>
                    <a:pt x="150" y="294"/>
                  </a:lnTo>
                  <a:lnTo>
                    <a:pt x="152" y="297"/>
                  </a:lnTo>
                  <a:lnTo>
                    <a:pt x="154" y="302"/>
                  </a:lnTo>
                  <a:lnTo>
                    <a:pt x="156" y="305"/>
                  </a:lnTo>
                  <a:lnTo>
                    <a:pt x="158" y="308"/>
                  </a:lnTo>
                  <a:lnTo>
                    <a:pt x="159" y="311"/>
                  </a:lnTo>
                  <a:lnTo>
                    <a:pt x="164" y="312"/>
                  </a:lnTo>
                  <a:lnTo>
                    <a:pt x="169" y="313"/>
                  </a:lnTo>
                  <a:lnTo>
                    <a:pt x="172" y="312"/>
                  </a:lnTo>
                  <a:lnTo>
                    <a:pt x="175" y="314"/>
                  </a:lnTo>
                  <a:lnTo>
                    <a:pt x="182" y="316"/>
                  </a:lnTo>
                  <a:lnTo>
                    <a:pt x="186" y="315"/>
                  </a:lnTo>
                  <a:lnTo>
                    <a:pt x="189" y="307"/>
                  </a:lnTo>
                  <a:lnTo>
                    <a:pt x="187" y="301"/>
                  </a:lnTo>
                  <a:lnTo>
                    <a:pt x="183" y="299"/>
                  </a:lnTo>
                  <a:lnTo>
                    <a:pt x="177" y="298"/>
                  </a:lnTo>
                  <a:lnTo>
                    <a:pt x="176" y="296"/>
                  </a:lnTo>
                  <a:lnTo>
                    <a:pt x="180" y="293"/>
                  </a:lnTo>
                  <a:lnTo>
                    <a:pt x="182" y="292"/>
                  </a:lnTo>
                  <a:lnTo>
                    <a:pt x="184" y="291"/>
                  </a:lnTo>
                  <a:lnTo>
                    <a:pt x="191" y="296"/>
                  </a:lnTo>
                  <a:lnTo>
                    <a:pt x="188" y="292"/>
                  </a:lnTo>
                  <a:lnTo>
                    <a:pt x="204" y="269"/>
                  </a:lnTo>
                  <a:lnTo>
                    <a:pt x="207" y="268"/>
                  </a:lnTo>
                  <a:lnTo>
                    <a:pt x="206" y="263"/>
                  </a:lnTo>
                  <a:lnTo>
                    <a:pt x="203" y="257"/>
                  </a:lnTo>
                  <a:lnTo>
                    <a:pt x="203" y="251"/>
                  </a:lnTo>
                  <a:lnTo>
                    <a:pt x="224" y="199"/>
                  </a:lnTo>
                  <a:lnTo>
                    <a:pt x="231" y="178"/>
                  </a:lnTo>
                  <a:lnTo>
                    <a:pt x="256" y="143"/>
                  </a:lnTo>
                  <a:lnTo>
                    <a:pt x="255" y="140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28"/>
                  </a:lnTo>
                  <a:lnTo>
                    <a:pt x="269" y="119"/>
                  </a:lnTo>
                  <a:lnTo>
                    <a:pt x="295" y="104"/>
                  </a:lnTo>
                  <a:lnTo>
                    <a:pt x="312" y="95"/>
                  </a:lnTo>
                  <a:lnTo>
                    <a:pt x="314" y="92"/>
                  </a:lnTo>
                  <a:lnTo>
                    <a:pt x="315" y="87"/>
                  </a:lnTo>
                  <a:lnTo>
                    <a:pt x="319" y="76"/>
                  </a:lnTo>
                  <a:lnTo>
                    <a:pt x="315" y="67"/>
                  </a:lnTo>
                  <a:lnTo>
                    <a:pt x="299" y="61"/>
                  </a:lnTo>
                  <a:lnTo>
                    <a:pt x="295" y="66"/>
                  </a:lnTo>
                  <a:lnTo>
                    <a:pt x="284" y="67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61" y="48"/>
                  </a:lnTo>
                  <a:lnTo>
                    <a:pt x="264" y="41"/>
                  </a:lnTo>
                  <a:lnTo>
                    <a:pt x="266" y="38"/>
                  </a:lnTo>
                  <a:lnTo>
                    <a:pt x="257" y="18"/>
                  </a:lnTo>
                  <a:lnTo>
                    <a:pt x="251" y="19"/>
                  </a:lnTo>
                  <a:lnTo>
                    <a:pt x="220" y="11"/>
                  </a:lnTo>
                  <a:lnTo>
                    <a:pt x="214" y="7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5" y="0"/>
                  </a:lnTo>
                  <a:lnTo>
                    <a:pt x="191" y="1"/>
                  </a:lnTo>
                  <a:lnTo>
                    <a:pt x="188" y="3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0" y="9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64" y="3"/>
                  </a:lnTo>
                  <a:lnTo>
                    <a:pt x="161" y="2"/>
                  </a:lnTo>
                  <a:lnTo>
                    <a:pt x="139" y="1"/>
                  </a:lnTo>
                  <a:lnTo>
                    <a:pt x="133" y="5"/>
                  </a:lnTo>
                  <a:lnTo>
                    <a:pt x="127" y="8"/>
                  </a:lnTo>
                  <a:lnTo>
                    <a:pt x="124" y="11"/>
                  </a:lnTo>
                  <a:lnTo>
                    <a:pt x="119" y="14"/>
                  </a:lnTo>
                  <a:lnTo>
                    <a:pt x="119" y="17"/>
                  </a:lnTo>
                  <a:lnTo>
                    <a:pt x="115" y="43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7" y="65"/>
                  </a:lnTo>
                  <a:lnTo>
                    <a:pt x="96" y="68"/>
                  </a:lnTo>
                  <a:lnTo>
                    <a:pt x="95" y="72"/>
                  </a:lnTo>
                  <a:lnTo>
                    <a:pt x="92" y="71"/>
                  </a:lnTo>
                  <a:lnTo>
                    <a:pt x="82" y="67"/>
                  </a:lnTo>
                  <a:lnTo>
                    <a:pt x="75" y="65"/>
                  </a:lnTo>
                  <a:lnTo>
                    <a:pt x="72" y="66"/>
                  </a:lnTo>
                  <a:lnTo>
                    <a:pt x="71" y="69"/>
                  </a:lnTo>
                  <a:lnTo>
                    <a:pt x="68" y="70"/>
                  </a:lnTo>
                  <a:lnTo>
                    <a:pt x="65" y="70"/>
                  </a:lnTo>
                  <a:lnTo>
                    <a:pt x="58" y="69"/>
                  </a:lnTo>
                  <a:lnTo>
                    <a:pt x="55" y="67"/>
                  </a:lnTo>
                  <a:lnTo>
                    <a:pt x="52" y="69"/>
                  </a:lnTo>
                  <a:lnTo>
                    <a:pt x="51" y="72"/>
                  </a:lnTo>
                  <a:lnTo>
                    <a:pt x="49" y="77"/>
                  </a:lnTo>
                  <a:lnTo>
                    <a:pt x="50" y="80"/>
                  </a:lnTo>
                  <a:lnTo>
                    <a:pt x="52" y="83"/>
                  </a:lnTo>
                  <a:lnTo>
                    <a:pt x="52" y="86"/>
                  </a:lnTo>
                  <a:lnTo>
                    <a:pt x="51" y="90"/>
                  </a:lnTo>
                  <a:lnTo>
                    <a:pt x="51" y="93"/>
                  </a:lnTo>
                  <a:lnTo>
                    <a:pt x="49" y="97"/>
                  </a:lnTo>
                  <a:lnTo>
                    <a:pt x="47" y="97"/>
                  </a:lnTo>
                  <a:lnTo>
                    <a:pt x="46" y="100"/>
                  </a:lnTo>
                  <a:lnTo>
                    <a:pt x="44" y="104"/>
                  </a:lnTo>
                  <a:lnTo>
                    <a:pt x="40" y="110"/>
                  </a:lnTo>
                  <a:lnTo>
                    <a:pt x="38" y="113"/>
                  </a:lnTo>
                  <a:lnTo>
                    <a:pt x="36" y="116"/>
                  </a:lnTo>
                  <a:lnTo>
                    <a:pt x="37" y="120"/>
                  </a:lnTo>
                  <a:lnTo>
                    <a:pt x="36" y="124"/>
                  </a:lnTo>
                  <a:lnTo>
                    <a:pt x="37" y="127"/>
                  </a:lnTo>
                  <a:lnTo>
                    <a:pt x="37" y="133"/>
                  </a:lnTo>
                  <a:lnTo>
                    <a:pt x="37" y="136"/>
                  </a:lnTo>
                  <a:lnTo>
                    <a:pt x="38" y="139"/>
                  </a:lnTo>
                  <a:lnTo>
                    <a:pt x="37" y="142"/>
                  </a:lnTo>
                  <a:lnTo>
                    <a:pt x="36" y="144"/>
                  </a:lnTo>
                  <a:lnTo>
                    <a:pt x="35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0" y="156"/>
                  </a:lnTo>
                  <a:lnTo>
                    <a:pt x="26" y="157"/>
                  </a:lnTo>
                  <a:lnTo>
                    <a:pt x="23" y="158"/>
                  </a:lnTo>
                  <a:lnTo>
                    <a:pt x="22" y="161"/>
                  </a:lnTo>
                  <a:lnTo>
                    <a:pt x="21" y="163"/>
                  </a:lnTo>
                  <a:lnTo>
                    <a:pt x="20" y="166"/>
                  </a:lnTo>
                  <a:lnTo>
                    <a:pt x="18" y="168"/>
                  </a:lnTo>
                  <a:lnTo>
                    <a:pt x="16" y="171"/>
                  </a:lnTo>
                  <a:lnTo>
                    <a:pt x="15" y="174"/>
                  </a:lnTo>
                  <a:lnTo>
                    <a:pt x="13" y="176"/>
                  </a:lnTo>
                  <a:lnTo>
                    <a:pt x="10" y="178"/>
                  </a:lnTo>
                  <a:lnTo>
                    <a:pt x="8" y="180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4" y="19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4" name="Isabela">
              <a:extLst>
                <a:ext uri="{FF2B5EF4-FFF2-40B4-BE49-F238E27FC236}">
                  <a16:creationId xmlns:a16="http://schemas.microsoft.com/office/drawing/2014/main" id="{E547F577-3B2D-9D6E-D2E7-111E302A0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54" y="0"/>
              <a:ext cx="876909" cy="700396"/>
            </a:xfrm>
            <a:custGeom>
              <a:avLst/>
              <a:gdLst>
                <a:gd name="T0" fmla="*/ 277 w 416"/>
                <a:gd name="T1" fmla="*/ 52 h 324"/>
                <a:gd name="T2" fmla="*/ 334 w 416"/>
                <a:gd name="T3" fmla="*/ 61 h 324"/>
                <a:gd name="T4" fmla="*/ 340 w 416"/>
                <a:gd name="T5" fmla="*/ 74 h 324"/>
                <a:gd name="T6" fmla="*/ 350 w 416"/>
                <a:gd name="T7" fmla="*/ 75 h 324"/>
                <a:gd name="T8" fmla="*/ 341 w 416"/>
                <a:gd name="T9" fmla="*/ 90 h 324"/>
                <a:gd name="T10" fmla="*/ 330 w 416"/>
                <a:gd name="T11" fmla="*/ 98 h 324"/>
                <a:gd name="T12" fmla="*/ 321 w 416"/>
                <a:gd name="T13" fmla="*/ 99 h 324"/>
                <a:gd name="T14" fmla="*/ 327 w 416"/>
                <a:gd name="T15" fmla="*/ 109 h 324"/>
                <a:gd name="T16" fmla="*/ 329 w 416"/>
                <a:gd name="T17" fmla="*/ 119 h 324"/>
                <a:gd name="T18" fmla="*/ 322 w 416"/>
                <a:gd name="T19" fmla="*/ 126 h 324"/>
                <a:gd name="T20" fmla="*/ 317 w 416"/>
                <a:gd name="T21" fmla="*/ 139 h 324"/>
                <a:gd name="T22" fmla="*/ 365 w 416"/>
                <a:gd name="T23" fmla="*/ 196 h 324"/>
                <a:gd name="T24" fmla="*/ 388 w 416"/>
                <a:gd name="T25" fmla="*/ 224 h 324"/>
                <a:gd name="T26" fmla="*/ 406 w 416"/>
                <a:gd name="T27" fmla="*/ 271 h 324"/>
                <a:gd name="T28" fmla="*/ 416 w 416"/>
                <a:gd name="T29" fmla="*/ 277 h 324"/>
                <a:gd name="T30" fmla="*/ 409 w 416"/>
                <a:gd name="T31" fmla="*/ 283 h 324"/>
                <a:gd name="T32" fmla="*/ 395 w 416"/>
                <a:gd name="T33" fmla="*/ 287 h 324"/>
                <a:gd name="T34" fmla="*/ 383 w 416"/>
                <a:gd name="T35" fmla="*/ 305 h 324"/>
                <a:gd name="T36" fmla="*/ 383 w 416"/>
                <a:gd name="T37" fmla="*/ 318 h 324"/>
                <a:gd name="T38" fmla="*/ 368 w 416"/>
                <a:gd name="T39" fmla="*/ 323 h 324"/>
                <a:gd name="T40" fmla="*/ 357 w 416"/>
                <a:gd name="T41" fmla="*/ 321 h 324"/>
                <a:gd name="T42" fmla="*/ 349 w 416"/>
                <a:gd name="T43" fmla="*/ 314 h 324"/>
                <a:gd name="T44" fmla="*/ 339 w 416"/>
                <a:gd name="T45" fmla="*/ 311 h 324"/>
                <a:gd name="T46" fmla="*/ 327 w 416"/>
                <a:gd name="T47" fmla="*/ 306 h 324"/>
                <a:gd name="T48" fmla="*/ 315 w 416"/>
                <a:gd name="T49" fmla="*/ 302 h 324"/>
                <a:gd name="T50" fmla="*/ 303 w 416"/>
                <a:gd name="T51" fmla="*/ 299 h 324"/>
                <a:gd name="T52" fmla="*/ 284 w 416"/>
                <a:gd name="T53" fmla="*/ 298 h 324"/>
                <a:gd name="T54" fmla="*/ 268 w 416"/>
                <a:gd name="T55" fmla="*/ 298 h 324"/>
                <a:gd name="T56" fmla="*/ 242 w 416"/>
                <a:gd name="T57" fmla="*/ 288 h 324"/>
                <a:gd name="T58" fmla="*/ 223 w 416"/>
                <a:gd name="T59" fmla="*/ 280 h 324"/>
                <a:gd name="T60" fmla="*/ 206 w 416"/>
                <a:gd name="T61" fmla="*/ 280 h 324"/>
                <a:gd name="T62" fmla="*/ 162 w 416"/>
                <a:gd name="T63" fmla="*/ 257 h 324"/>
                <a:gd name="T64" fmla="*/ 151 w 416"/>
                <a:gd name="T65" fmla="*/ 234 h 324"/>
                <a:gd name="T66" fmla="*/ 134 w 416"/>
                <a:gd name="T67" fmla="*/ 197 h 324"/>
                <a:gd name="T68" fmla="*/ 119 w 416"/>
                <a:gd name="T69" fmla="*/ 165 h 324"/>
                <a:gd name="T70" fmla="*/ 112 w 416"/>
                <a:gd name="T71" fmla="*/ 146 h 324"/>
                <a:gd name="T72" fmla="*/ 108 w 416"/>
                <a:gd name="T73" fmla="*/ 132 h 324"/>
                <a:gd name="T74" fmla="*/ 106 w 416"/>
                <a:gd name="T75" fmla="*/ 122 h 324"/>
                <a:gd name="T76" fmla="*/ 102 w 416"/>
                <a:gd name="T77" fmla="*/ 108 h 324"/>
                <a:gd name="T78" fmla="*/ 96 w 416"/>
                <a:gd name="T79" fmla="*/ 82 h 324"/>
                <a:gd name="T80" fmla="*/ 67 w 416"/>
                <a:gd name="T81" fmla="*/ 64 h 324"/>
                <a:gd name="T82" fmla="*/ 46 w 416"/>
                <a:gd name="T83" fmla="*/ 47 h 324"/>
                <a:gd name="T84" fmla="*/ 16 w 416"/>
                <a:gd name="T85" fmla="*/ 15 h 324"/>
                <a:gd name="T86" fmla="*/ 0 w 416"/>
                <a:gd name="T87" fmla="*/ 7 h 324"/>
                <a:gd name="T88" fmla="*/ 53 w 416"/>
                <a:gd name="T89" fmla="*/ 6 h 324"/>
                <a:gd name="T90" fmla="*/ 92 w 416"/>
                <a:gd name="T91" fmla="*/ 5 h 324"/>
                <a:gd name="T92" fmla="*/ 182 w 416"/>
                <a:gd name="T93" fmla="*/ 1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6" h="324">
                  <a:moveTo>
                    <a:pt x="237" y="30"/>
                  </a:moveTo>
                  <a:lnTo>
                    <a:pt x="261" y="41"/>
                  </a:lnTo>
                  <a:lnTo>
                    <a:pt x="277" y="52"/>
                  </a:lnTo>
                  <a:lnTo>
                    <a:pt x="284" y="54"/>
                  </a:lnTo>
                  <a:lnTo>
                    <a:pt x="329" y="59"/>
                  </a:lnTo>
                  <a:lnTo>
                    <a:pt x="334" y="61"/>
                  </a:lnTo>
                  <a:lnTo>
                    <a:pt x="335" y="64"/>
                  </a:lnTo>
                  <a:lnTo>
                    <a:pt x="338" y="72"/>
                  </a:lnTo>
                  <a:lnTo>
                    <a:pt x="340" y="74"/>
                  </a:lnTo>
                  <a:lnTo>
                    <a:pt x="343" y="75"/>
                  </a:lnTo>
                  <a:lnTo>
                    <a:pt x="346" y="75"/>
                  </a:lnTo>
                  <a:lnTo>
                    <a:pt x="350" y="75"/>
                  </a:lnTo>
                  <a:lnTo>
                    <a:pt x="345" y="84"/>
                  </a:lnTo>
                  <a:lnTo>
                    <a:pt x="345" y="90"/>
                  </a:lnTo>
                  <a:lnTo>
                    <a:pt x="341" y="90"/>
                  </a:lnTo>
                  <a:lnTo>
                    <a:pt x="337" y="92"/>
                  </a:lnTo>
                  <a:lnTo>
                    <a:pt x="332" y="95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3" y="98"/>
                  </a:lnTo>
                  <a:lnTo>
                    <a:pt x="321" y="99"/>
                  </a:lnTo>
                  <a:lnTo>
                    <a:pt x="322" y="102"/>
                  </a:lnTo>
                  <a:lnTo>
                    <a:pt x="326" y="103"/>
                  </a:lnTo>
                  <a:lnTo>
                    <a:pt x="327" y="109"/>
                  </a:lnTo>
                  <a:lnTo>
                    <a:pt x="327" y="113"/>
                  </a:lnTo>
                  <a:lnTo>
                    <a:pt x="330" y="117"/>
                  </a:lnTo>
                  <a:lnTo>
                    <a:pt x="329" y="119"/>
                  </a:lnTo>
                  <a:lnTo>
                    <a:pt x="325" y="122"/>
                  </a:lnTo>
                  <a:lnTo>
                    <a:pt x="323" y="124"/>
                  </a:lnTo>
                  <a:lnTo>
                    <a:pt x="322" y="126"/>
                  </a:lnTo>
                  <a:lnTo>
                    <a:pt x="320" y="132"/>
                  </a:lnTo>
                  <a:lnTo>
                    <a:pt x="320" y="135"/>
                  </a:lnTo>
                  <a:lnTo>
                    <a:pt x="317" y="139"/>
                  </a:lnTo>
                  <a:lnTo>
                    <a:pt x="322" y="157"/>
                  </a:lnTo>
                  <a:lnTo>
                    <a:pt x="347" y="181"/>
                  </a:lnTo>
                  <a:lnTo>
                    <a:pt x="365" y="196"/>
                  </a:lnTo>
                  <a:lnTo>
                    <a:pt x="370" y="216"/>
                  </a:lnTo>
                  <a:lnTo>
                    <a:pt x="382" y="224"/>
                  </a:lnTo>
                  <a:lnTo>
                    <a:pt x="388" y="224"/>
                  </a:lnTo>
                  <a:lnTo>
                    <a:pt x="366" y="244"/>
                  </a:lnTo>
                  <a:lnTo>
                    <a:pt x="357" y="257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3" y="270"/>
                  </a:lnTo>
                  <a:lnTo>
                    <a:pt x="416" y="277"/>
                  </a:lnTo>
                  <a:lnTo>
                    <a:pt x="416" y="283"/>
                  </a:lnTo>
                  <a:lnTo>
                    <a:pt x="413" y="283"/>
                  </a:lnTo>
                  <a:lnTo>
                    <a:pt x="409" y="283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5" y="287"/>
                  </a:lnTo>
                  <a:lnTo>
                    <a:pt x="386" y="294"/>
                  </a:lnTo>
                  <a:lnTo>
                    <a:pt x="385" y="299"/>
                  </a:lnTo>
                  <a:lnTo>
                    <a:pt x="383" y="305"/>
                  </a:lnTo>
                  <a:lnTo>
                    <a:pt x="381" y="309"/>
                  </a:lnTo>
                  <a:lnTo>
                    <a:pt x="382" y="314"/>
                  </a:lnTo>
                  <a:lnTo>
                    <a:pt x="383" y="318"/>
                  </a:lnTo>
                  <a:lnTo>
                    <a:pt x="380" y="320"/>
                  </a:lnTo>
                  <a:lnTo>
                    <a:pt x="371" y="323"/>
                  </a:lnTo>
                  <a:lnTo>
                    <a:pt x="368" y="323"/>
                  </a:lnTo>
                  <a:lnTo>
                    <a:pt x="365" y="324"/>
                  </a:lnTo>
                  <a:lnTo>
                    <a:pt x="362" y="324"/>
                  </a:lnTo>
                  <a:lnTo>
                    <a:pt x="357" y="321"/>
                  </a:lnTo>
                  <a:lnTo>
                    <a:pt x="354" y="319"/>
                  </a:lnTo>
                  <a:lnTo>
                    <a:pt x="352" y="315"/>
                  </a:lnTo>
                  <a:lnTo>
                    <a:pt x="349" y="314"/>
                  </a:lnTo>
                  <a:lnTo>
                    <a:pt x="346" y="314"/>
                  </a:lnTo>
                  <a:lnTo>
                    <a:pt x="343" y="313"/>
                  </a:lnTo>
                  <a:lnTo>
                    <a:pt x="339" y="311"/>
                  </a:lnTo>
                  <a:lnTo>
                    <a:pt x="336" y="309"/>
                  </a:lnTo>
                  <a:lnTo>
                    <a:pt x="333" y="308"/>
                  </a:lnTo>
                  <a:lnTo>
                    <a:pt x="327" y="306"/>
                  </a:lnTo>
                  <a:lnTo>
                    <a:pt x="323" y="304"/>
                  </a:lnTo>
                  <a:lnTo>
                    <a:pt x="320" y="303"/>
                  </a:lnTo>
                  <a:lnTo>
                    <a:pt x="315" y="302"/>
                  </a:lnTo>
                  <a:lnTo>
                    <a:pt x="312" y="301"/>
                  </a:lnTo>
                  <a:lnTo>
                    <a:pt x="306" y="300"/>
                  </a:lnTo>
                  <a:lnTo>
                    <a:pt x="303" y="299"/>
                  </a:lnTo>
                  <a:lnTo>
                    <a:pt x="299" y="299"/>
                  </a:lnTo>
                  <a:lnTo>
                    <a:pt x="288" y="298"/>
                  </a:lnTo>
                  <a:lnTo>
                    <a:pt x="284" y="298"/>
                  </a:lnTo>
                  <a:lnTo>
                    <a:pt x="282" y="300"/>
                  </a:lnTo>
                  <a:lnTo>
                    <a:pt x="272" y="301"/>
                  </a:lnTo>
                  <a:lnTo>
                    <a:pt x="268" y="298"/>
                  </a:lnTo>
                  <a:lnTo>
                    <a:pt x="251" y="293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7" y="289"/>
                  </a:lnTo>
                  <a:lnTo>
                    <a:pt x="235" y="287"/>
                  </a:lnTo>
                  <a:lnTo>
                    <a:pt x="223" y="280"/>
                  </a:lnTo>
                  <a:lnTo>
                    <a:pt x="215" y="278"/>
                  </a:lnTo>
                  <a:lnTo>
                    <a:pt x="213" y="280"/>
                  </a:lnTo>
                  <a:lnTo>
                    <a:pt x="206" y="280"/>
                  </a:lnTo>
                  <a:lnTo>
                    <a:pt x="180" y="285"/>
                  </a:lnTo>
                  <a:lnTo>
                    <a:pt x="175" y="284"/>
                  </a:lnTo>
                  <a:lnTo>
                    <a:pt x="162" y="257"/>
                  </a:lnTo>
                  <a:lnTo>
                    <a:pt x="160" y="253"/>
                  </a:lnTo>
                  <a:lnTo>
                    <a:pt x="159" y="250"/>
                  </a:lnTo>
                  <a:lnTo>
                    <a:pt x="151" y="234"/>
                  </a:lnTo>
                  <a:lnTo>
                    <a:pt x="139" y="209"/>
                  </a:lnTo>
                  <a:lnTo>
                    <a:pt x="135" y="200"/>
                  </a:lnTo>
                  <a:lnTo>
                    <a:pt x="134" y="197"/>
                  </a:lnTo>
                  <a:lnTo>
                    <a:pt x="132" y="193"/>
                  </a:lnTo>
                  <a:lnTo>
                    <a:pt x="120" y="168"/>
                  </a:lnTo>
                  <a:lnTo>
                    <a:pt x="119" y="165"/>
                  </a:lnTo>
                  <a:lnTo>
                    <a:pt x="118" y="162"/>
                  </a:lnTo>
                  <a:lnTo>
                    <a:pt x="115" y="155"/>
                  </a:lnTo>
                  <a:lnTo>
                    <a:pt x="112" y="146"/>
                  </a:lnTo>
                  <a:lnTo>
                    <a:pt x="111" y="142"/>
                  </a:lnTo>
                  <a:lnTo>
                    <a:pt x="109" y="135"/>
                  </a:lnTo>
                  <a:lnTo>
                    <a:pt x="108" y="132"/>
                  </a:lnTo>
                  <a:lnTo>
                    <a:pt x="107" y="129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18"/>
                  </a:lnTo>
                  <a:lnTo>
                    <a:pt x="106" y="110"/>
                  </a:lnTo>
                  <a:lnTo>
                    <a:pt x="102" y="108"/>
                  </a:lnTo>
                  <a:lnTo>
                    <a:pt x="101" y="105"/>
                  </a:lnTo>
                  <a:lnTo>
                    <a:pt x="102" y="83"/>
                  </a:lnTo>
                  <a:lnTo>
                    <a:pt x="96" y="82"/>
                  </a:lnTo>
                  <a:lnTo>
                    <a:pt x="94" y="80"/>
                  </a:lnTo>
                  <a:lnTo>
                    <a:pt x="72" y="67"/>
                  </a:lnTo>
                  <a:lnTo>
                    <a:pt x="67" y="64"/>
                  </a:lnTo>
                  <a:lnTo>
                    <a:pt x="46" y="61"/>
                  </a:lnTo>
                  <a:lnTo>
                    <a:pt x="45" y="58"/>
                  </a:lnTo>
                  <a:lnTo>
                    <a:pt x="46" y="47"/>
                  </a:lnTo>
                  <a:lnTo>
                    <a:pt x="41" y="42"/>
                  </a:lnTo>
                  <a:lnTo>
                    <a:pt x="15" y="21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7" y="8"/>
                  </a:lnTo>
                  <a:lnTo>
                    <a:pt x="0" y="7"/>
                  </a:lnTo>
                  <a:lnTo>
                    <a:pt x="2" y="2"/>
                  </a:lnTo>
                  <a:lnTo>
                    <a:pt x="20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68" y="2"/>
                  </a:lnTo>
                  <a:lnTo>
                    <a:pt x="92" y="5"/>
                  </a:lnTo>
                  <a:lnTo>
                    <a:pt x="114" y="2"/>
                  </a:lnTo>
                  <a:lnTo>
                    <a:pt x="149" y="7"/>
                  </a:lnTo>
                  <a:lnTo>
                    <a:pt x="182" y="18"/>
                  </a:lnTo>
                  <a:lnTo>
                    <a:pt x="192" y="11"/>
                  </a:lnTo>
                  <a:lnTo>
                    <a:pt x="237" y="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5" name="Jayuya">
              <a:extLst>
                <a:ext uri="{FF2B5EF4-FFF2-40B4-BE49-F238E27FC236}">
                  <a16:creationId xmlns:a16="http://schemas.microsoft.com/office/drawing/2014/main" id="{0B1D94E8-0B23-5C98-B64D-A0A5198B9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972" y="1074373"/>
              <a:ext cx="579687" cy="747953"/>
            </a:xfrm>
            <a:custGeom>
              <a:avLst/>
              <a:gdLst>
                <a:gd name="T0" fmla="*/ 184 w 275"/>
                <a:gd name="T1" fmla="*/ 26 h 346"/>
                <a:gd name="T2" fmla="*/ 185 w 275"/>
                <a:gd name="T3" fmla="*/ 30 h 346"/>
                <a:gd name="T4" fmla="*/ 169 w 275"/>
                <a:gd name="T5" fmla="*/ 35 h 346"/>
                <a:gd name="T6" fmla="*/ 148 w 275"/>
                <a:gd name="T7" fmla="*/ 38 h 346"/>
                <a:gd name="T8" fmla="*/ 131 w 275"/>
                <a:gd name="T9" fmla="*/ 46 h 346"/>
                <a:gd name="T10" fmla="*/ 122 w 275"/>
                <a:gd name="T11" fmla="*/ 82 h 346"/>
                <a:gd name="T12" fmla="*/ 127 w 275"/>
                <a:gd name="T13" fmla="*/ 107 h 346"/>
                <a:gd name="T14" fmla="*/ 116 w 275"/>
                <a:gd name="T15" fmla="*/ 124 h 346"/>
                <a:gd name="T16" fmla="*/ 101 w 275"/>
                <a:gd name="T17" fmla="*/ 136 h 346"/>
                <a:gd name="T18" fmla="*/ 74 w 275"/>
                <a:gd name="T19" fmla="*/ 119 h 346"/>
                <a:gd name="T20" fmla="*/ 67 w 275"/>
                <a:gd name="T21" fmla="*/ 131 h 346"/>
                <a:gd name="T22" fmla="*/ 59 w 275"/>
                <a:gd name="T23" fmla="*/ 147 h 346"/>
                <a:gd name="T24" fmla="*/ 62 w 275"/>
                <a:gd name="T25" fmla="*/ 164 h 346"/>
                <a:gd name="T26" fmla="*/ 57 w 275"/>
                <a:gd name="T27" fmla="*/ 185 h 346"/>
                <a:gd name="T28" fmla="*/ 55 w 275"/>
                <a:gd name="T29" fmla="*/ 197 h 346"/>
                <a:gd name="T30" fmla="*/ 48 w 275"/>
                <a:gd name="T31" fmla="*/ 205 h 346"/>
                <a:gd name="T32" fmla="*/ 41 w 275"/>
                <a:gd name="T33" fmla="*/ 213 h 346"/>
                <a:gd name="T34" fmla="*/ 37 w 275"/>
                <a:gd name="T35" fmla="*/ 223 h 346"/>
                <a:gd name="T36" fmla="*/ 31 w 275"/>
                <a:gd name="T37" fmla="*/ 235 h 346"/>
                <a:gd name="T38" fmla="*/ 24 w 275"/>
                <a:gd name="T39" fmla="*/ 243 h 346"/>
                <a:gd name="T40" fmla="*/ 28 w 275"/>
                <a:gd name="T41" fmla="*/ 253 h 346"/>
                <a:gd name="T42" fmla="*/ 27 w 275"/>
                <a:gd name="T43" fmla="*/ 268 h 346"/>
                <a:gd name="T44" fmla="*/ 8 w 275"/>
                <a:gd name="T45" fmla="*/ 288 h 346"/>
                <a:gd name="T46" fmla="*/ 2 w 275"/>
                <a:gd name="T47" fmla="*/ 301 h 346"/>
                <a:gd name="T48" fmla="*/ 7 w 275"/>
                <a:gd name="T49" fmla="*/ 310 h 346"/>
                <a:gd name="T50" fmla="*/ 11 w 275"/>
                <a:gd name="T51" fmla="*/ 324 h 346"/>
                <a:gd name="T52" fmla="*/ 21 w 275"/>
                <a:gd name="T53" fmla="*/ 330 h 346"/>
                <a:gd name="T54" fmla="*/ 31 w 275"/>
                <a:gd name="T55" fmla="*/ 334 h 346"/>
                <a:gd name="T56" fmla="*/ 52 w 275"/>
                <a:gd name="T57" fmla="*/ 346 h 346"/>
                <a:gd name="T58" fmla="*/ 56 w 275"/>
                <a:gd name="T59" fmla="*/ 331 h 346"/>
                <a:gd name="T60" fmla="*/ 75 w 275"/>
                <a:gd name="T61" fmla="*/ 328 h 346"/>
                <a:gd name="T62" fmla="*/ 93 w 275"/>
                <a:gd name="T63" fmla="*/ 325 h 346"/>
                <a:gd name="T64" fmla="*/ 105 w 275"/>
                <a:gd name="T65" fmla="*/ 317 h 346"/>
                <a:gd name="T66" fmla="*/ 147 w 275"/>
                <a:gd name="T67" fmla="*/ 295 h 346"/>
                <a:gd name="T68" fmla="*/ 160 w 275"/>
                <a:gd name="T69" fmla="*/ 303 h 346"/>
                <a:gd name="T70" fmla="*/ 174 w 275"/>
                <a:gd name="T71" fmla="*/ 305 h 346"/>
                <a:gd name="T72" fmla="*/ 189 w 275"/>
                <a:gd name="T73" fmla="*/ 313 h 346"/>
                <a:gd name="T74" fmla="*/ 205 w 275"/>
                <a:gd name="T75" fmla="*/ 326 h 346"/>
                <a:gd name="T76" fmla="*/ 216 w 275"/>
                <a:gd name="T77" fmla="*/ 336 h 346"/>
                <a:gd name="T78" fmla="*/ 247 w 275"/>
                <a:gd name="T79" fmla="*/ 339 h 346"/>
                <a:gd name="T80" fmla="*/ 267 w 275"/>
                <a:gd name="T81" fmla="*/ 285 h 346"/>
                <a:gd name="T82" fmla="*/ 271 w 275"/>
                <a:gd name="T83" fmla="*/ 216 h 346"/>
                <a:gd name="T84" fmla="*/ 234 w 275"/>
                <a:gd name="T85" fmla="*/ 161 h 346"/>
                <a:gd name="T86" fmla="*/ 218 w 275"/>
                <a:gd name="T87" fmla="*/ 140 h 346"/>
                <a:gd name="T88" fmla="*/ 208 w 275"/>
                <a:gd name="T89" fmla="*/ 131 h 346"/>
                <a:gd name="T90" fmla="*/ 212 w 275"/>
                <a:gd name="T91" fmla="*/ 107 h 346"/>
                <a:gd name="T92" fmla="*/ 223 w 275"/>
                <a:gd name="T93" fmla="*/ 101 h 346"/>
                <a:gd name="T94" fmla="*/ 221 w 275"/>
                <a:gd name="T95" fmla="*/ 70 h 346"/>
                <a:gd name="T96" fmla="*/ 211 w 275"/>
                <a:gd name="T97" fmla="*/ 31 h 346"/>
                <a:gd name="T98" fmla="*/ 202 w 275"/>
                <a:gd name="T99" fmla="*/ 4 h 346"/>
                <a:gd name="T100" fmla="*/ 185 w 275"/>
                <a:gd name="T101" fmla="*/ 4 h 346"/>
                <a:gd name="T102" fmla="*/ 182 w 275"/>
                <a:gd name="T103" fmla="*/ 1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" h="346">
                  <a:moveTo>
                    <a:pt x="182" y="19"/>
                  </a:moveTo>
                  <a:lnTo>
                    <a:pt x="183" y="24"/>
                  </a:lnTo>
                  <a:lnTo>
                    <a:pt x="184" y="26"/>
                  </a:lnTo>
                  <a:lnTo>
                    <a:pt x="186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82" y="31"/>
                  </a:lnTo>
                  <a:lnTo>
                    <a:pt x="178" y="33"/>
                  </a:lnTo>
                  <a:lnTo>
                    <a:pt x="169" y="35"/>
                  </a:lnTo>
                  <a:lnTo>
                    <a:pt x="166" y="36"/>
                  </a:lnTo>
                  <a:lnTo>
                    <a:pt x="160" y="37"/>
                  </a:lnTo>
                  <a:lnTo>
                    <a:pt x="148" y="38"/>
                  </a:lnTo>
                  <a:lnTo>
                    <a:pt x="138" y="37"/>
                  </a:lnTo>
                  <a:lnTo>
                    <a:pt x="128" y="42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34" y="50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24" y="104"/>
                  </a:lnTo>
                  <a:lnTo>
                    <a:pt x="127" y="107"/>
                  </a:lnTo>
                  <a:lnTo>
                    <a:pt x="117" y="120"/>
                  </a:lnTo>
                  <a:lnTo>
                    <a:pt x="114" y="123"/>
                  </a:lnTo>
                  <a:lnTo>
                    <a:pt x="116" y="124"/>
                  </a:lnTo>
                  <a:lnTo>
                    <a:pt x="112" y="137"/>
                  </a:lnTo>
                  <a:lnTo>
                    <a:pt x="109" y="142"/>
                  </a:lnTo>
                  <a:lnTo>
                    <a:pt x="101" y="136"/>
                  </a:lnTo>
                  <a:lnTo>
                    <a:pt x="89" y="125"/>
                  </a:lnTo>
                  <a:lnTo>
                    <a:pt x="81" y="117"/>
                  </a:lnTo>
                  <a:lnTo>
                    <a:pt x="74" y="119"/>
                  </a:lnTo>
                  <a:lnTo>
                    <a:pt x="72" y="120"/>
                  </a:lnTo>
                  <a:lnTo>
                    <a:pt x="69" y="122"/>
                  </a:lnTo>
                  <a:lnTo>
                    <a:pt x="67" y="131"/>
                  </a:lnTo>
                  <a:lnTo>
                    <a:pt x="66" y="143"/>
                  </a:lnTo>
                  <a:lnTo>
                    <a:pt x="65" y="152"/>
                  </a:lnTo>
                  <a:lnTo>
                    <a:pt x="59" y="147"/>
                  </a:lnTo>
                  <a:lnTo>
                    <a:pt x="56" y="151"/>
                  </a:lnTo>
                  <a:lnTo>
                    <a:pt x="59" y="157"/>
                  </a:lnTo>
                  <a:lnTo>
                    <a:pt x="62" y="164"/>
                  </a:lnTo>
                  <a:lnTo>
                    <a:pt x="60" y="173"/>
                  </a:lnTo>
                  <a:lnTo>
                    <a:pt x="58" y="182"/>
                  </a:lnTo>
                  <a:lnTo>
                    <a:pt x="57" y="185"/>
                  </a:lnTo>
                  <a:lnTo>
                    <a:pt x="58" y="189"/>
                  </a:lnTo>
                  <a:lnTo>
                    <a:pt x="59" y="198"/>
                  </a:lnTo>
                  <a:lnTo>
                    <a:pt x="55" y="197"/>
                  </a:lnTo>
                  <a:lnTo>
                    <a:pt x="52" y="200"/>
                  </a:lnTo>
                  <a:lnTo>
                    <a:pt x="50" y="202"/>
                  </a:lnTo>
                  <a:lnTo>
                    <a:pt x="48" y="205"/>
                  </a:lnTo>
                  <a:lnTo>
                    <a:pt x="45" y="207"/>
                  </a:lnTo>
                  <a:lnTo>
                    <a:pt x="43" y="210"/>
                  </a:lnTo>
                  <a:lnTo>
                    <a:pt x="41" y="213"/>
                  </a:lnTo>
                  <a:lnTo>
                    <a:pt x="34" y="214"/>
                  </a:lnTo>
                  <a:lnTo>
                    <a:pt x="35" y="217"/>
                  </a:lnTo>
                  <a:lnTo>
                    <a:pt x="37" y="223"/>
                  </a:lnTo>
                  <a:lnTo>
                    <a:pt x="33" y="228"/>
                  </a:lnTo>
                  <a:lnTo>
                    <a:pt x="32" y="233"/>
                  </a:lnTo>
                  <a:lnTo>
                    <a:pt x="31" y="235"/>
                  </a:lnTo>
                  <a:lnTo>
                    <a:pt x="29" y="239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8" y="247"/>
                  </a:lnTo>
                  <a:lnTo>
                    <a:pt x="29" y="250"/>
                  </a:lnTo>
                  <a:lnTo>
                    <a:pt x="28" y="253"/>
                  </a:lnTo>
                  <a:lnTo>
                    <a:pt x="29" y="257"/>
                  </a:lnTo>
                  <a:lnTo>
                    <a:pt x="31" y="260"/>
                  </a:lnTo>
                  <a:lnTo>
                    <a:pt x="27" y="268"/>
                  </a:lnTo>
                  <a:lnTo>
                    <a:pt x="5" y="271"/>
                  </a:lnTo>
                  <a:lnTo>
                    <a:pt x="6" y="279"/>
                  </a:lnTo>
                  <a:lnTo>
                    <a:pt x="8" y="288"/>
                  </a:lnTo>
                  <a:lnTo>
                    <a:pt x="7" y="292"/>
                  </a:lnTo>
                  <a:lnTo>
                    <a:pt x="0" y="300"/>
                  </a:lnTo>
                  <a:lnTo>
                    <a:pt x="2" y="301"/>
                  </a:lnTo>
                  <a:lnTo>
                    <a:pt x="6" y="301"/>
                  </a:lnTo>
                  <a:lnTo>
                    <a:pt x="6" y="306"/>
                  </a:lnTo>
                  <a:lnTo>
                    <a:pt x="7" y="310"/>
                  </a:lnTo>
                  <a:lnTo>
                    <a:pt x="10" y="315"/>
                  </a:lnTo>
                  <a:lnTo>
                    <a:pt x="9" y="321"/>
                  </a:lnTo>
                  <a:lnTo>
                    <a:pt x="11" y="324"/>
                  </a:lnTo>
                  <a:lnTo>
                    <a:pt x="13" y="327"/>
                  </a:lnTo>
                  <a:lnTo>
                    <a:pt x="17" y="328"/>
                  </a:lnTo>
                  <a:lnTo>
                    <a:pt x="21" y="330"/>
                  </a:lnTo>
                  <a:lnTo>
                    <a:pt x="26" y="331"/>
                  </a:lnTo>
                  <a:lnTo>
                    <a:pt x="27" y="334"/>
                  </a:lnTo>
                  <a:lnTo>
                    <a:pt x="31" y="334"/>
                  </a:lnTo>
                  <a:lnTo>
                    <a:pt x="35" y="336"/>
                  </a:lnTo>
                  <a:lnTo>
                    <a:pt x="37" y="340"/>
                  </a:lnTo>
                  <a:lnTo>
                    <a:pt x="52" y="346"/>
                  </a:lnTo>
                  <a:lnTo>
                    <a:pt x="51" y="338"/>
                  </a:lnTo>
                  <a:lnTo>
                    <a:pt x="54" y="335"/>
                  </a:lnTo>
                  <a:lnTo>
                    <a:pt x="56" y="331"/>
                  </a:lnTo>
                  <a:lnTo>
                    <a:pt x="59" y="326"/>
                  </a:lnTo>
                  <a:lnTo>
                    <a:pt x="71" y="330"/>
                  </a:lnTo>
                  <a:lnTo>
                    <a:pt x="75" y="328"/>
                  </a:lnTo>
                  <a:lnTo>
                    <a:pt x="83" y="328"/>
                  </a:lnTo>
                  <a:lnTo>
                    <a:pt x="88" y="326"/>
                  </a:lnTo>
                  <a:lnTo>
                    <a:pt x="93" y="325"/>
                  </a:lnTo>
                  <a:lnTo>
                    <a:pt x="96" y="325"/>
                  </a:lnTo>
                  <a:lnTo>
                    <a:pt x="103" y="319"/>
                  </a:lnTo>
                  <a:lnTo>
                    <a:pt x="105" y="317"/>
                  </a:lnTo>
                  <a:lnTo>
                    <a:pt x="116" y="310"/>
                  </a:lnTo>
                  <a:lnTo>
                    <a:pt x="144" y="295"/>
                  </a:lnTo>
                  <a:lnTo>
                    <a:pt x="147" y="295"/>
                  </a:lnTo>
                  <a:lnTo>
                    <a:pt x="153" y="301"/>
                  </a:lnTo>
                  <a:lnTo>
                    <a:pt x="156" y="301"/>
                  </a:lnTo>
                  <a:lnTo>
                    <a:pt x="160" y="303"/>
                  </a:lnTo>
                  <a:lnTo>
                    <a:pt x="166" y="304"/>
                  </a:lnTo>
                  <a:lnTo>
                    <a:pt x="169" y="304"/>
                  </a:lnTo>
                  <a:lnTo>
                    <a:pt x="174" y="305"/>
                  </a:lnTo>
                  <a:lnTo>
                    <a:pt x="178" y="305"/>
                  </a:lnTo>
                  <a:lnTo>
                    <a:pt x="183" y="304"/>
                  </a:lnTo>
                  <a:lnTo>
                    <a:pt x="189" y="313"/>
                  </a:lnTo>
                  <a:lnTo>
                    <a:pt x="194" y="315"/>
                  </a:lnTo>
                  <a:lnTo>
                    <a:pt x="202" y="325"/>
                  </a:lnTo>
                  <a:lnTo>
                    <a:pt x="205" y="326"/>
                  </a:lnTo>
                  <a:lnTo>
                    <a:pt x="209" y="327"/>
                  </a:lnTo>
                  <a:lnTo>
                    <a:pt x="214" y="329"/>
                  </a:lnTo>
                  <a:lnTo>
                    <a:pt x="216" y="336"/>
                  </a:lnTo>
                  <a:lnTo>
                    <a:pt x="229" y="339"/>
                  </a:lnTo>
                  <a:lnTo>
                    <a:pt x="234" y="341"/>
                  </a:lnTo>
                  <a:lnTo>
                    <a:pt x="247" y="339"/>
                  </a:lnTo>
                  <a:lnTo>
                    <a:pt x="256" y="316"/>
                  </a:lnTo>
                  <a:lnTo>
                    <a:pt x="269" y="291"/>
                  </a:lnTo>
                  <a:lnTo>
                    <a:pt x="267" y="285"/>
                  </a:lnTo>
                  <a:lnTo>
                    <a:pt x="275" y="262"/>
                  </a:lnTo>
                  <a:lnTo>
                    <a:pt x="274" y="251"/>
                  </a:lnTo>
                  <a:lnTo>
                    <a:pt x="271" y="216"/>
                  </a:lnTo>
                  <a:lnTo>
                    <a:pt x="243" y="183"/>
                  </a:lnTo>
                  <a:lnTo>
                    <a:pt x="237" y="169"/>
                  </a:lnTo>
                  <a:lnTo>
                    <a:pt x="234" y="161"/>
                  </a:lnTo>
                  <a:lnTo>
                    <a:pt x="231" y="152"/>
                  </a:lnTo>
                  <a:lnTo>
                    <a:pt x="228" y="145"/>
                  </a:lnTo>
                  <a:lnTo>
                    <a:pt x="218" y="140"/>
                  </a:lnTo>
                  <a:lnTo>
                    <a:pt x="211" y="137"/>
                  </a:lnTo>
                  <a:lnTo>
                    <a:pt x="208" y="134"/>
                  </a:lnTo>
                  <a:lnTo>
                    <a:pt x="208" y="131"/>
                  </a:lnTo>
                  <a:lnTo>
                    <a:pt x="214" y="120"/>
                  </a:lnTo>
                  <a:lnTo>
                    <a:pt x="211" y="118"/>
                  </a:lnTo>
                  <a:lnTo>
                    <a:pt x="212" y="107"/>
                  </a:lnTo>
                  <a:lnTo>
                    <a:pt x="227" y="106"/>
                  </a:lnTo>
                  <a:lnTo>
                    <a:pt x="226" y="103"/>
                  </a:lnTo>
                  <a:lnTo>
                    <a:pt x="223" y="101"/>
                  </a:lnTo>
                  <a:lnTo>
                    <a:pt x="221" y="86"/>
                  </a:lnTo>
                  <a:lnTo>
                    <a:pt x="222" y="82"/>
                  </a:lnTo>
                  <a:lnTo>
                    <a:pt x="221" y="70"/>
                  </a:lnTo>
                  <a:lnTo>
                    <a:pt x="222" y="58"/>
                  </a:lnTo>
                  <a:lnTo>
                    <a:pt x="224" y="51"/>
                  </a:lnTo>
                  <a:lnTo>
                    <a:pt x="211" y="31"/>
                  </a:lnTo>
                  <a:lnTo>
                    <a:pt x="215" y="16"/>
                  </a:lnTo>
                  <a:lnTo>
                    <a:pt x="204" y="9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85" y="4"/>
                  </a:lnTo>
                  <a:lnTo>
                    <a:pt x="186" y="16"/>
                  </a:lnTo>
                  <a:lnTo>
                    <a:pt x="186" y="22"/>
                  </a:lnTo>
                  <a:lnTo>
                    <a:pt x="182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6" name="Juana Díaz">
              <a:extLst>
                <a:ext uri="{FF2B5EF4-FFF2-40B4-BE49-F238E27FC236}">
                  <a16:creationId xmlns:a16="http://schemas.microsoft.com/office/drawing/2014/main" id="{B89B3791-2263-BF50-6EB2-C5C0E2ADF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211" y="1807194"/>
              <a:ext cx="697732" cy="890627"/>
            </a:xfrm>
            <a:custGeom>
              <a:avLst/>
              <a:gdLst>
                <a:gd name="T0" fmla="*/ 324 w 331"/>
                <a:gd name="T1" fmla="*/ 317 h 412"/>
                <a:gd name="T2" fmla="*/ 325 w 331"/>
                <a:gd name="T3" fmla="*/ 280 h 412"/>
                <a:gd name="T4" fmla="*/ 318 w 331"/>
                <a:gd name="T5" fmla="*/ 254 h 412"/>
                <a:gd name="T6" fmla="*/ 321 w 331"/>
                <a:gd name="T7" fmla="*/ 237 h 412"/>
                <a:gd name="T8" fmla="*/ 312 w 331"/>
                <a:gd name="T9" fmla="*/ 217 h 412"/>
                <a:gd name="T10" fmla="*/ 308 w 331"/>
                <a:gd name="T11" fmla="*/ 203 h 412"/>
                <a:gd name="T12" fmla="*/ 311 w 331"/>
                <a:gd name="T13" fmla="*/ 177 h 412"/>
                <a:gd name="T14" fmla="*/ 289 w 331"/>
                <a:gd name="T15" fmla="*/ 157 h 412"/>
                <a:gd name="T16" fmla="*/ 275 w 331"/>
                <a:gd name="T17" fmla="*/ 159 h 412"/>
                <a:gd name="T18" fmla="*/ 215 w 331"/>
                <a:gd name="T19" fmla="*/ 154 h 412"/>
                <a:gd name="T20" fmla="*/ 171 w 331"/>
                <a:gd name="T21" fmla="*/ 133 h 412"/>
                <a:gd name="T22" fmla="*/ 161 w 331"/>
                <a:gd name="T23" fmla="*/ 129 h 412"/>
                <a:gd name="T24" fmla="*/ 137 w 331"/>
                <a:gd name="T25" fmla="*/ 137 h 412"/>
                <a:gd name="T26" fmla="*/ 145 w 331"/>
                <a:gd name="T27" fmla="*/ 152 h 412"/>
                <a:gd name="T28" fmla="*/ 138 w 331"/>
                <a:gd name="T29" fmla="*/ 163 h 412"/>
                <a:gd name="T30" fmla="*/ 120 w 331"/>
                <a:gd name="T31" fmla="*/ 162 h 412"/>
                <a:gd name="T32" fmla="*/ 84 w 331"/>
                <a:gd name="T33" fmla="*/ 114 h 412"/>
                <a:gd name="T34" fmla="*/ 90 w 331"/>
                <a:gd name="T35" fmla="*/ 94 h 412"/>
                <a:gd name="T36" fmla="*/ 91 w 331"/>
                <a:gd name="T37" fmla="*/ 61 h 412"/>
                <a:gd name="T38" fmla="*/ 85 w 331"/>
                <a:gd name="T39" fmla="*/ 47 h 412"/>
                <a:gd name="T40" fmla="*/ 88 w 331"/>
                <a:gd name="T41" fmla="*/ 35 h 412"/>
                <a:gd name="T42" fmla="*/ 99 w 331"/>
                <a:gd name="T43" fmla="*/ 4 h 412"/>
                <a:gd name="T44" fmla="*/ 75 w 331"/>
                <a:gd name="T45" fmla="*/ 2 h 412"/>
                <a:gd name="T46" fmla="*/ 62 w 331"/>
                <a:gd name="T47" fmla="*/ 10 h 412"/>
                <a:gd name="T48" fmla="*/ 46 w 331"/>
                <a:gd name="T49" fmla="*/ 9 h 412"/>
                <a:gd name="T50" fmla="*/ 28 w 331"/>
                <a:gd name="T51" fmla="*/ 7 h 412"/>
                <a:gd name="T52" fmla="*/ 5 w 331"/>
                <a:gd name="T53" fmla="*/ 21 h 412"/>
                <a:gd name="T54" fmla="*/ 2 w 331"/>
                <a:gd name="T55" fmla="*/ 65 h 412"/>
                <a:gd name="T56" fmla="*/ 13 w 331"/>
                <a:gd name="T57" fmla="*/ 87 h 412"/>
                <a:gd name="T58" fmla="*/ 35 w 331"/>
                <a:gd name="T59" fmla="*/ 124 h 412"/>
                <a:gd name="T60" fmla="*/ 22 w 331"/>
                <a:gd name="T61" fmla="*/ 158 h 412"/>
                <a:gd name="T62" fmla="*/ 34 w 331"/>
                <a:gd name="T63" fmla="*/ 172 h 412"/>
                <a:gd name="T64" fmla="*/ 39 w 331"/>
                <a:gd name="T65" fmla="*/ 186 h 412"/>
                <a:gd name="T66" fmla="*/ 44 w 331"/>
                <a:gd name="T67" fmla="*/ 197 h 412"/>
                <a:gd name="T68" fmla="*/ 47 w 331"/>
                <a:gd name="T69" fmla="*/ 214 h 412"/>
                <a:gd name="T70" fmla="*/ 44 w 331"/>
                <a:gd name="T71" fmla="*/ 231 h 412"/>
                <a:gd name="T72" fmla="*/ 51 w 331"/>
                <a:gd name="T73" fmla="*/ 240 h 412"/>
                <a:gd name="T74" fmla="*/ 63 w 331"/>
                <a:gd name="T75" fmla="*/ 257 h 412"/>
                <a:gd name="T76" fmla="*/ 59 w 331"/>
                <a:gd name="T77" fmla="*/ 292 h 412"/>
                <a:gd name="T78" fmla="*/ 61 w 331"/>
                <a:gd name="T79" fmla="*/ 300 h 412"/>
                <a:gd name="T80" fmla="*/ 66 w 331"/>
                <a:gd name="T81" fmla="*/ 325 h 412"/>
                <a:gd name="T82" fmla="*/ 69 w 331"/>
                <a:gd name="T83" fmla="*/ 334 h 412"/>
                <a:gd name="T84" fmla="*/ 77 w 331"/>
                <a:gd name="T85" fmla="*/ 343 h 412"/>
                <a:gd name="T86" fmla="*/ 73 w 331"/>
                <a:gd name="T87" fmla="*/ 357 h 412"/>
                <a:gd name="T88" fmla="*/ 59 w 331"/>
                <a:gd name="T89" fmla="*/ 387 h 412"/>
                <a:gd name="T90" fmla="*/ 62 w 331"/>
                <a:gd name="T91" fmla="*/ 404 h 412"/>
                <a:gd name="T92" fmla="*/ 61 w 331"/>
                <a:gd name="T93" fmla="*/ 412 h 412"/>
                <a:gd name="T94" fmla="*/ 90 w 331"/>
                <a:gd name="T95" fmla="*/ 399 h 412"/>
                <a:gd name="T96" fmla="*/ 106 w 331"/>
                <a:gd name="T97" fmla="*/ 393 h 412"/>
                <a:gd name="T98" fmla="*/ 135 w 331"/>
                <a:gd name="T99" fmla="*/ 383 h 412"/>
                <a:gd name="T100" fmla="*/ 154 w 331"/>
                <a:gd name="T101" fmla="*/ 378 h 412"/>
                <a:gd name="T102" fmla="*/ 170 w 331"/>
                <a:gd name="T103" fmla="*/ 375 h 412"/>
                <a:gd name="T104" fmla="*/ 188 w 331"/>
                <a:gd name="T105" fmla="*/ 375 h 412"/>
                <a:gd name="T106" fmla="*/ 210 w 331"/>
                <a:gd name="T107" fmla="*/ 378 h 412"/>
                <a:gd name="T108" fmla="*/ 257 w 331"/>
                <a:gd name="T109" fmla="*/ 391 h 412"/>
                <a:gd name="T110" fmla="*/ 266 w 331"/>
                <a:gd name="T111" fmla="*/ 389 h 412"/>
                <a:gd name="T112" fmla="*/ 297 w 331"/>
                <a:gd name="T113" fmla="*/ 365 h 412"/>
                <a:gd name="T114" fmla="*/ 299 w 331"/>
                <a:gd name="T115" fmla="*/ 3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1" h="412">
                  <a:moveTo>
                    <a:pt x="303" y="334"/>
                  </a:moveTo>
                  <a:lnTo>
                    <a:pt x="315" y="327"/>
                  </a:lnTo>
                  <a:lnTo>
                    <a:pt x="324" y="317"/>
                  </a:lnTo>
                  <a:lnTo>
                    <a:pt x="331" y="304"/>
                  </a:lnTo>
                  <a:lnTo>
                    <a:pt x="324" y="286"/>
                  </a:lnTo>
                  <a:lnTo>
                    <a:pt x="325" y="280"/>
                  </a:lnTo>
                  <a:lnTo>
                    <a:pt x="320" y="280"/>
                  </a:lnTo>
                  <a:lnTo>
                    <a:pt x="320" y="275"/>
                  </a:lnTo>
                  <a:lnTo>
                    <a:pt x="318" y="254"/>
                  </a:lnTo>
                  <a:lnTo>
                    <a:pt x="318" y="251"/>
                  </a:lnTo>
                  <a:lnTo>
                    <a:pt x="321" y="245"/>
                  </a:lnTo>
                  <a:lnTo>
                    <a:pt x="321" y="237"/>
                  </a:lnTo>
                  <a:lnTo>
                    <a:pt x="322" y="234"/>
                  </a:lnTo>
                  <a:lnTo>
                    <a:pt x="322" y="230"/>
                  </a:lnTo>
                  <a:lnTo>
                    <a:pt x="312" y="217"/>
                  </a:lnTo>
                  <a:lnTo>
                    <a:pt x="310" y="208"/>
                  </a:lnTo>
                  <a:lnTo>
                    <a:pt x="307" y="206"/>
                  </a:lnTo>
                  <a:lnTo>
                    <a:pt x="308" y="203"/>
                  </a:lnTo>
                  <a:lnTo>
                    <a:pt x="311" y="200"/>
                  </a:lnTo>
                  <a:lnTo>
                    <a:pt x="316" y="188"/>
                  </a:lnTo>
                  <a:lnTo>
                    <a:pt x="311" y="177"/>
                  </a:lnTo>
                  <a:lnTo>
                    <a:pt x="313" y="172"/>
                  </a:lnTo>
                  <a:lnTo>
                    <a:pt x="310" y="164"/>
                  </a:lnTo>
                  <a:lnTo>
                    <a:pt x="289" y="157"/>
                  </a:lnTo>
                  <a:lnTo>
                    <a:pt x="283" y="158"/>
                  </a:lnTo>
                  <a:lnTo>
                    <a:pt x="278" y="157"/>
                  </a:lnTo>
                  <a:lnTo>
                    <a:pt x="275" y="159"/>
                  </a:lnTo>
                  <a:lnTo>
                    <a:pt x="272" y="159"/>
                  </a:lnTo>
                  <a:lnTo>
                    <a:pt x="254" y="165"/>
                  </a:lnTo>
                  <a:lnTo>
                    <a:pt x="215" y="154"/>
                  </a:lnTo>
                  <a:lnTo>
                    <a:pt x="191" y="149"/>
                  </a:lnTo>
                  <a:lnTo>
                    <a:pt x="185" y="146"/>
                  </a:lnTo>
                  <a:lnTo>
                    <a:pt x="171" y="133"/>
                  </a:lnTo>
                  <a:lnTo>
                    <a:pt x="166" y="131"/>
                  </a:lnTo>
                  <a:lnTo>
                    <a:pt x="167" y="127"/>
                  </a:lnTo>
                  <a:lnTo>
                    <a:pt x="161" y="129"/>
                  </a:lnTo>
                  <a:lnTo>
                    <a:pt x="156" y="130"/>
                  </a:lnTo>
                  <a:lnTo>
                    <a:pt x="145" y="132"/>
                  </a:lnTo>
                  <a:lnTo>
                    <a:pt x="137" y="137"/>
                  </a:lnTo>
                  <a:lnTo>
                    <a:pt x="137" y="140"/>
                  </a:lnTo>
                  <a:lnTo>
                    <a:pt x="143" y="148"/>
                  </a:lnTo>
                  <a:lnTo>
                    <a:pt x="145" y="152"/>
                  </a:lnTo>
                  <a:lnTo>
                    <a:pt x="145" y="156"/>
                  </a:lnTo>
                  <a:lnTo>
                    <a:pt x="140" y="161"/>
                  </a:lnTo>
                  <a:lnTo>
                    <a:pt x="138" y="163"/>
                  </a:lnTo>
                  <a:lnTo>
                    <a:pt x="133" y="166"/>
                  </a:lnTo>
                  <a:lnTo>
                    <a:pt x="124" y="163"/>
                  </a:lnTo>
                  <a:lnTo>
                    <a:pt x="120" y="162"/>
                  </a:lnTo>
                  <a:lnTo>
                    <a:pt x="107" y="157"/>
                  </a:lnTo>
                  <a:lnTo>
                    <a:pt x="86" y="123"/>
                  </a:lnTo>
                  <a:lnTo>
                    <a:pt x="84" y="114"/>
                  </a:lnTo>
                  <a:lnTo>
                    <a:pt x="83" y="111"/>
                  </a:lnTo>
                  <a:lnTo>
                    <a:pt x="82" y="108"/>
                  </a:lnTo>
                  <a:lnTo>
                    <a:pt x="90" y="94"/>
                  </a:lnTo>
                  <a:lnTo>
                    <a:pt x="91" y="86"/>
                  </a:lnTo>
                  <a:lnTo>
                    <a:pt x="96" y="71"/>
                  </a:lnTo>
                  <a:lnTo>
                    <a:pt x="91" y="61"/>
                  </a:lnTo>
                  <a:lnTo>
                    <a:pt x="89" y="58"/>
                  </a:lnTo>
                  <a:lnTo>
                    <a:pt x="84" y="49"/>
                  </a:lnTo>
                  <a:lnTo>
                    <a:pt x="85" y="47"/>
                  </a:lnTo>
                  <a:lnTo>
                    <a:pt x="85" y="44"/>
                  </a:lnTo>
                  <a:lnTo>
                    <a:pt x="89" y="38"/>
                  </a:lnTo>
                  <a:lnTo>
                    <a:pt x="88" y="35"/>
                  </a:lnTo>
                  <a:lnTo>
                    <a:pt x="89" y="28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5" y="6"/>
                  </a:lnTo>
                  <a:lnTo>
                    <a:pt x="62" y="10"/>
                  </a:lnTo>
                  <a:lnTo>
                    <a:pt x="55" y="13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1" y="0"/>
                  </a:lnTo>
                  <a:lnTo>
                    <a:pt x="28" y="2"/>
                  </a:lnTo>
                  <a:lnTo>
                    <a:pt x="28" y="7"/>
                  </a:lnTo>
                  <a:lnTo>
                    <a:pt x="18" y="14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5" y="3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8"/>
                  </a:lnTo>
                  <a:lnTo>
                    <a:pt x="8" y="87"/>
                  </a:lnTo>
                  <a:lnTo>
                    <a:pt x="13" y="87"/>
                  </a:lnTo>
                  <a:lnTo>
                    <a:pt x="21" y="86"/>
                  </a:lnTo>
                  <a:lnTo>
                    <a:pt x="22" y="92"/>
                  </a:lnTo>
                  <a:lnTo>
                    <a:pt x="35" y="124"/>
                  </a:lnTo>
                  <a:lnTo>
                    <a:pt x="35" y="135"/>
                  </a:lnTo>
                  <a:lnTo>
                    <a:pt x="26" y="150"/>
                  </a:lnTo>
                  <a:lnTo>
                    <a:pt x="22" y="158"/>
                  </a:lnTo>
                  <a:lnTo>
                    <a:pt x="27" y="162"/>
                  </a:lnTo>
                  <a:lnTo>
                    <a:pt x="34" y="169"/>
                  </a:lnTo>
                  <a:lnTo>
                    <a:pt x="34" y="172"/>
                  </a:lnTo>
                  <a:lnTo>
                    <a:pt x="34" y="178"/>
                  </a:lnTo>
                  <a:lnTo>
                    <a:pt x="37" y="184"/>
                  </a:lnTo>
                  <a:lnTo>
                    <a:pt x="39" y="186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4" y="197"/>
                  </a:lnTo>
                  <a:lnTo>
                    <a:pt x="43" y="202"/>
                  </a:lnTo>
                  <a:lnTo>
                    <a:pt x="43" y="208"/>
                  </a:lnTo>
                  <a:lnTo>
                    <a:pt x="47" y="214"/>
                  </a:lnTo>
                  <a:lnTo>
                    <a:pt x="48" y="220"/>
                  </a:lnTo>
                  <a:lnTo>
                    <a:pt x="43" y="228"/>
                  </a:lnTo>
                  <a:lnTo>
                    <a:pt x="44" y="231"/>
                  </a:lnTo>
                  <a:lnTo>
                    <a:pt x="46" y="232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4" y="250"/>
                  </a:lnTo>
                  <a:lnTo>
                    <a:pt x="59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58" y="270"/>
                  </a:lnTo>
                  <a:lnTo>
                    <a:pt x="59" y="292"/>
                  </a:lnTo>
                  <a:lnTo>
                    <a:pt x="58" y="297"/>
                  </a:lnTo>
                  <a:lnTo>
                    <a:pt x="56" y="300"/>
                  </a:lnTo>
                  <a:lnTo>
                    <a:pt x="61" y="300"/>
                  </a:lnTo>
                  <a:lnTo>
                    <a:pt x="64" y="308"/>
                  </a:lnTo>
                  <a:lnTo>
                    <a:pt x="67" y="315"/>
                  </a:lnTo>
                  <a:lnTo>
                    <a:pt x="66" y="325"/>
                  </a:lnTo>
                  <a:lnTo>
                    <a:pt x="68" y="327"/>
                  </a:lnTo>
                  <a:lnTo>
                    <a:pt x="69" y="330"/>
                  </a:lnTo>
                  <a:lnTo>
                    <a:pt x="69" y="334"/>
                  </a:lnTo>
                  <a:lnTo>
                    <a:pt x="72" y="337"/>
                  </a:lnTo>
                  <a:lnTo>
                    <a:pt x="75" y="343"/>
                  </a:lnTo>
                  <a:lnTo>
                    <a:pt x="77" y="343"/>
                  </a:lnTo>
                  <a:lnTo>
                    <a:pt x="78" y="350"/>
                  </a:lnTo>
                  <a:lnTo>
                    <a:pt x="74" y="353"/>
                  </a:lnTo>
                  <a:lnTo>
                    <a:pt x="73" y="357"/>
                  </a:lnTo>
                  <a:lnTo>
                    <a:pt x="67" y="358"/>
                  </a:lnTo>
                  <a:lnTo>
                    <a:pt x="66" y="361"/>
                  </a:lnTo>
                  <a:lnTo>
                    <a:pt x="59" y="387"/>
                  </a:lnTo>
                  <a:lnTo>
                    <a:pt x="59" y="392"/>
                  </a:lnTo>
                  <a:lnTo>
                    <a:pt x="58" y="400"/>
                  </a:lnTo>
                  <a:lnTo>
                    <a:pt x="62" y="404"/>
                  </a:lnTo>
                  <a:lnTo>
                    <a:pt x="63" y="407"/>
                  </a:lnTo>
                  <a:lnTo>
                    <a:pt x="56" y="410"/>
                  </a:lnTo>
                  <a:lnTo>
                    <a:pt x="61" y="412"/>
                  </a:lnTo>
                  <a:lnTo>
                    <a:pt x="67" y="410"/>
                  </a:lnTo>
                  <a:lnTo>
                    <a:pt x="72" y="408"/>
                  </a:lnTo>
                  <a:lnTo>
                    <a:pt x="90" y="399"/>
                  </a:lnTo>
                  <a:lnTo>
                    <a:pt x="97" y="396"/>
                  </a:lnTo>
                  <a:lnTo>
                    <a:pt x="101" y="395"/>
                  </a:lnTo>
                  <a:lnTo>
                    <a:pt x="106" y="393"/>
                  </a:lnTo>
                  <a:lnTo>
                    <a:pt x="112" y="391"/>
                  </a:lnTo>
                  <a:lnTo>
                    <a:pt x="127" y="385"/>
                  </a:lnTo>
                  <a:lnTo>
                    <a:pt x="135" y="383"/>
                  </a:lnTo>
                  <a:lnTo>
                    <a:pt x="138" y="382"/>
                  </a:lnTo>
                  <a:lnTo>
                    <a:pt x="150" y="379"/>
                  </a:lnTo>
                  <a:lnTo>
                    <a:pt x="154" y="378"/>
                  </a:lnTo>
                  <a:lnTo>
                    <a:pt x="161" y="376"/>
                  </a:lnTo>
                  <a:lnTo>
                    <a:pt x="167" y="375"/>
                  </a:lnTo>
                  <a:lnTo>
                    <a:pt x="170" y="375"/>
                  </a:lnTo>
                  <a:lnTo>
                    <a:pt x="173" y="375"/>
                  </a:lnTo>
                  <a:lnTo>
                    <a:pt x="178" y="374"/>
                  </a:lnTo>
                  <a:lnTo>
                    <a:pt x="188" y="375"/>
                  </a:lnTo>
                  <a:lnTo>
                    <a:pt x="192" y="377"/>
                  </a:lnTo>
                  <a:lnTo>
                    <a:pt x="195" y="381"/>
                  </a:lnTo>
                  <a:lnTo>
                    <a:pt x="210" y="378"/>
                  </a:lnTo>
                  <a:lnTo>
                    <a:pt x="240" y="375"/>
                  </a:lnTo>
                  <a:lnTo>
                    <a:pt x="246" y="378"/>
                  </a:lnTo>
                  <a:lnTo>
                    <a:pt x="257" y="391"/>
                  </a:lnTo>
                  <a:lnTo>
                    <a:pt x="259" y="396"/>
                  </a:lnTo>
                  <a:lnTo>
                    <a:pt x="262" y="393"/>
                  </a:lnTo>
                  <a:lnTo>
                    <a:pt x="266" y="389"/>
                  </a:lnTo>
                  <a:lnTo>
                    <a:pt x="273" y="380"/>
                  </a:lnTo>
                  <a:lnTo>
                    <a:pt x="281" y="374"/>
                  </a:lnTo>
                  <a:lnTo>
                    <a:pt x="297" y="365"/>
                  </a:lnTo>
                  <a:lnTo>
                    <a:pt x="300" y="360"/>
                  </a:lnTo>
                  <a:lnTo>
                    <a:pt x="300" y="357"/>
                  </a:lnTo>
                  <a:lnTo>
                    <a:pt x="299" y="352"/>
                  </a:lnTo>
                  <a:lnTo>
                    <a:pt x="303" y="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7" name="Juncos">
              <a:extLst>
                <a:ext uri="{FF2B5EF4-FFF2-40B4-BE49-F238E27FC236}">
                  <a16:creationId xmlns:a16="http://schemas.microsoft.com/office/drawing/2014/main" id="{857AC9AC-26A8-1A03-422B-671730D11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51" y="1223530"/>
              <a:ext cx="484829" cy="633383"/>
            </a:xfrm>
            <a:custGeom>
              <a:avLst/>
              <a:gdLst>
                <a:gd name="T0" fmla="*/ 102 w 230"/>
                <a:gd name="T1" fmla="*/ 9 h 293"/>
                <a:gd name="T2" fmla="*/ 123 w 230"/>
                <a:gd name="T3" fmla="*/ 20 h 293"/>
                <a:gd name="T4" fmla="*/ 164 w 230"/>
                <a:gd name="T5" fmla="*/ 31 h 293"/>
                <a:gd name="T6" fmla="*/ 180 w 230"/>
                <a:gd name="T7" fmla="*/ 40 h 293"/>
                <a:gd name="T8" fmla="*/ 205 w 230"/>
                <a:gd name="T9" fmla="*/ 32 h 293"/>
                <a:gd name="T10" fmla="*/ 214 w 230"/>
                <a:gd name="T11" fmla="*/ 33 h 293"/>
                <a:gd name="T12" fmla="*/ 223 w 230"/>
                <a:gd name="T13" fmla="*/ 34 h 293"/>
                <a:gd name="T14" fmla="*/ 223 w 230"/>
                <a:gd name="T15" fmla="*/ 57 h 293"/>
                <a:gd name="T16" fmla="*/ 204 w 230"/>
                <a:gd name="T17" fmla="*/ 87 h 293"/>
                <a:gd name="T18" fmla="*/ 197 w 230"/>
                <a:gd name="T19" fmla="*/ 98 h 293"/>
                <a:gd name="T20" fmla="*/ 171 w 230"/>
                <a:gd name="T21" fmla="*/ 132 h 293"/>
                <a:gd name="T22" fmla="*/ 163 w 230"/>
                <a:gd name="T23" fmla="*/ 139 h 293"/>
                <a:gd name="T24" fmla="*/ 150 w 230"/>
                <a:gd name="T25" fmla="*/ 160 h 293"/>
                <a:gd name="T26" fmla="*/ 145 w 230"/>
                <a:gd name="T27" fmla="*/ 163 h 293"/>
                <a:gd name="T28" fmla="*/ 134 w 230"/>
                <a:gd name="T29" fmla="*/ 161 h 293"/>
                <a:gd name="T30" fmla="*/ 127 w 230"/>
                <a:gd name="T31" fmla="*/ 159 h 293"/>
                <a:gd name="T32" fmla="*/ 121 w 230"/>
                <a:gd name="T33" fmla="*/ 172 h 293"/>
                <a:gd name="T34" fmla="*/ 109 w 230"/>
                <a:gd name="T35" fmla="*/ 201 h 293"/>
                <a:gd name="T36" fmla="*/ 95 w 230"/>
                <a:gd name="T37" fmla="*/ 219 h 293"/>
                <a:gd name="T38" fmla="*/ 87 w 230"/>
                <a:gd name="T39" fmla="*/ 233 h 293"/>
                <a:gd name="T40" fmla="*/ 81 w 230"/>
                <a:gd name="T41" fmla="*/ 248 h 293"/>
                <a:gd name="T42" fmla="*/ 64 w 230"/>
                <a:gd name="T43" fmla="*/ 280 h 293"/>
                <a:gd name="T44" fmla="*/ 59 w 230"/>
                <a:gd name="T45" fmla="*/ 290 h 293"/>
                <a:gd name="T46" fmla="*/ 54 w 230"/>
                <a:gd name="T47" fmla="*/ 288 h 293"/>
                <a:gd name="T48" fmla="*/ 54 w 230"/>
                <a:gd name="T49" fmla="*/ 277 h 293"/>
                <a:gd name="T50" fmla="*/ 50 w 230"/>
                <a:gd name="T51" fmla="*/ 261 h 293"/>
                <a:gd name="T52" fmla="*/ 45 w 230"/>
                <a:gd name="T53" fmla="*/ 250 h 293"/>
                <a:gd name="T54" fmla="*/ 49 w 230"/>
                <a:gd name="T55" fmla="*/ 238 h 293"/>
                <a:gd name="T56" fmla="*/ 48 w 230"/>
                <a:gd name="T57" fmla="*/ 223 h 293"/>
                <a:gd name="T58" fmla="*/ 53 w 230"/>
                <a:gd name="T59" fmla="*/ 214 h 293"/>
                <a:gd name="T60" fmla="*/ 55 w 230"/>
                <a:gd name="T61" fmla="*/ 206 h 293"/>
                <a:gd name="T62" fmla="*/ 53 w 230"/>
                <a:gd name="T63" fmla="*/ 186 h 293"/>
                <a:gd name="T64" fmla="*/ 50 w 230"/>
                <a:gd name="T65" fmla="*/ 176 h 293"/>
                <a:gd name="T66" fmla="*/ 46 w 230"/>
                <a:gd name="T67" fmla="*/ 169 h 293"/>
                <a:gd name="T68" fmla="*/ 34 w 230"/>
                <a:gd name="T69" fmla="*/ 163 h 293"/>
                <a:gd name="T70" fmla="*/ 24 w 230"/>
                <a:gd name="T71" fmla="*/ 157 h 293"/>
                <a:gd name="T72" fmla="*/ 13 w 230"/>
                <a:gd name="T73" fmla="*/ 142 h 293"/>
                <a:gd name="T74" fmla="*/ 9 w 230"/>
                <a:gd name="T75" fmla="*/ 135 h 293"/>
                <a:gd name="T76" fmla="*/ 2 w 230"/>
                <a:gd name="T77" fmla="*/ 129 h 293"/>
                <a:gd name="T78" fmla="*/ 2 w 230"/>
                <a:gd name="T79" fmla="*/ 119 h 293"/>
                <a:gd name="T80" fmla="*/ 2 w 230"/>
                <a:gd name="T81" fmla="*/ 110 h 293"/>
                <a:gd name="T82" fmla="*/ 3 w 230"/>
                <a:gd name="T83" fmla="*/ 101 h 293"/>
                <a:gd name="T84" fmla="*/ 1 w 230"/>
                <a:gd name="T85" fmla="*/ 94 h 293"/>
                <a:gd name="T86" fmla="*/ 5 w 230"/>
                <a:gd name="T87" fmla="*/ 86 h 293"/>
                <a:gd name="T88" fmla="*/ 16 w 230"/>
                <a:gd name="T89" fmla="*/ 85 h 293"/>
                <a:gd name="T90" fmla="*/ 26 w 230"/>
                <a:gd name="T91" fmla="*/ 85 h 293"/>
                <a:gd name="T92" fmla="*/ 19 w 230"/>
                <a:gd name="T93" fmla="*/ 71 h 293"/>
                <a:gd name="T94" fmla="*/ 7 w 230"/>
                <a:gd name="T95" fmla="*/ 63 h 293"/>
                <a:gd name="T96" fmla="*/ 12 w 230"/>
                <a:gd name="T97" fmla="*/ 41 h 293"/>
                <a:gd name="T98" fmla="*/ 35 w 230"/>
                <a:gd name="T99" fmla="*/ 25 h 293"/>
                <a:gd name="T100" fmla="*/ 68 w 230"/>
                <a:gd name="T101" fmla="*/ 2 h 293"/>
                <a:gd name="T102" fmla="*/ 85 w 230"/>
                <a:gd name="T103" fmla="*/ 5 h 293"/>
                <a:gd name="T104" fmla="*/ 92 w 230"/>
                <a:gd name="T10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0" h="293">
                  <a:moveTo>
                    <a:pt x="92" y="10"/>
                  </a:moveTo>
                  <a:lnTo>
                    <a:pt x="100" y="10"/>
                  </a:lnTo>
                  <a:lnTo>
                    <a:pt x="102" y="9"/>
                  </a:lnTo>
                  <a:lnTo>
                    <a:pt x="112" y="16"/>
                  </a:lnTo>
                  <a:lnTo>
                    <a:pt x="120" y="18"/>
                  </a:lnTo>
                  <a:lnTo>
                    <a:pt x="123" y="20"/>
                  </a:lnTo>
                  <a:lnTo>
                    <a:pt x="156" y="28"/>
                  </a:lnTo>
                  <a:lnTo>
                    <a:pt x="160" y="30"/>
                  </a:lnTo>
                  <a:lnTo>
                    <a:pt x="164" y="31"/>
                  </a:lnTo>
                  <a:lnTo>
                    <a:pt x="173" y="36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4" y="40"/>
                  </a:lnTo>
                  <a:lnTo>
                    <a:pt x="197" y="33"/>
                  </a:lnTo>
                  <a:lnTo>
                    <a:pt x="205" y="32"/>
                  </a:lnTo>
                  <a:lnTo>
                    <a:pt x="207" y="31"/>
                  </a:lnTo>
                  <a:lnTo>
                    <a:pt x="210" y="32"/>
                  </a:lnTo>
                  <a:lnTo>
                    <a:pt x="214" y="33"/>
                  </a:lnTo>
                  <a:lnTo>
                    <a:pt x="217" y="32"/>
                  </a:lnTo>
                  <a:lnTo>
                    <a:pt x="219" y="34"/>
                  </a:lnTo>
                  <a:lnTo>
                    <a:pt x="223" y="34"/>
                  </a:lnTo>
                  <a:lnTo>
                    <a:pt x="228" y="35"/>
                  </a:lnTo>
                  <a:lnTo>
                    <a:pt x="230" y="50"/>
                  </a:lnTo>
                  <a:lnTo>
                    <a:pt x="223" y="57"/>
                  </a:lnTo>
                  <a:lnTo>
                    <a:pt x="221" y="59"/>
                  </a:lnTo>
                  <a:lnTo>
                    <a:pt x="207" y="81"/>
                  </a:lnTo>
                  <a:lnTo>
                    <a:pt x="204" y="87"/>
                  </a:lnTo>
                  <a:lnTo>
                    <a:pt x="202" y="89"/>
                  </a:lnTo>
                  <a:lnTo>
                    <a:pt x="199" y="95"/>
                  </a:lnTo>
                  <a:lnTo>
                    <a:pt x="197" y="98"/>
                  </a:lnTo>
                  <a:lnTo>
                    <a:pt x="191" y="116"/>
                  </a:lnTo>
                  <a:lnTo>
                    <a:pt x="179" y="123"/>
                  </a:lnTo>
                  <a:lnTo>
                    <a:pt x="171" y="132"/>
                  </a:lnTo>
                  <a:lnTo>
                    <a:pt x="168" y="135"/>
                  </a:lnTo>
                  <a:lnTo>
                    <a:pt x="165" y="137"/>
                  </a:lnTo>
                  <a:lnTo>
                    <a:pt x="163" y="139"/>
                  </a:lnTo>
                  <a:lnTo>
                    <a:pt x="159" y="143"/>
                  </a:lnTo>
                  <a:lnTo>
                    <a:pt x="153" y="155"/>
                  </a:lnTo>
                  <a:lnTo>
                    <a:pt x="150" y="160"/>
                  </a:lnTo>
                  <a:lnTo>
                    <a:pt x="149" y="162"/>
                  </a:lnTo>
                  <a:lnTo>
                    <a:pt x="147" y="166"/>
                  </a:lnTo>
                  <a:lnTo>
                    <a:pt x="145" y="163"/>
                  </a:lnTo>
                  <a:lnTo>
                    <a:pt x="142" y="162"/>
                  </a:lnTo>
                  <a:lnTo>
                    <a:pt x="138" y="161"/>
                  </a:lnTo>
                  <a:lnTo>
                    <a:pt x="134" y="161"/>
                  </a:lnTo>
                  <a:lnTo>
                    <a:pt x="130" y="159"/>
                  </a:lnTo>
                  <a:lnTo>
                    <a:pt x="128" y="156"/>
                  </a:lnTo>
                  <a:lnTo>
                    <a:pt x="127" y="159"/>
                  </a:lnTo>
                  <a:lnTo>
                    <a:pt x="126" y="164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16" y="178"/>
                  </a:lnTo>
                  <a:lnTo>
                    <a:pt x="112" y="192"/>
                  </a:lnTo>
                  <a:lnTo>
                    <a:pt x="109" y="201"/>
                  </a:lnTo>
                  <a:lnTo>
                    <a:pt x="103" y="208"/>
                  </a:lnTo>
                  <a:lnTo>
                    <a:pt x="103" y="211"/>
                  </a:lnTo>
                  <a:lnTo>
                    <a:pt x="95" y="219"/>
                  </a:lnTo>
                  <a:lnTo>
                    <a:pt x="94" y="222"/>
                  </a:lnTo>
                  <a:lnTo>
                    <a:pt x="89" y="231"/>
                  </a:lnTo>
                  <a:lnTo>
                    <a:pt x="87" y="233"/>
                  </a:lnTo>
                  <a:lnTo>
                    <a:pt x="83" y="242"/>
                  </a:lnTo>
                  <a:lnTo>
                    <a:pt x="81" y="245"/>
                  </a:lnTo>
                  <a:lnTo>
                    <a:pt x="81" y="248"/>
                  </a:lnTo>
                  <a:lnTo>
                    <a:pt x="81" y="252"/>
                  </a:lnTo>
                  <a:lnTo>
                    <a:pt x="70" y="270"/>
                  </a:lnTo>
                  <a:lnTo>
                    <a:pt x="64" y="280"/>
                  </a:lnTo>
                  <a:lnTo>
                    <a:pt x="63" y="283"/>
                  </a:lnTo>
                  <a:lnTo>
                    <a:pt x="61" y="286"/>
                  </a:lnTo>
                  <a:lnTo>
                    <a:pt x="59" y="290"/>
                  </a:lnTo>
                  <a:lnTo>
                    <a:pt x="54" y="293"/>
                  </a:lnTo>
                  <a:lnTo>
                    <a:pt x="53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54" y="282"/>
                  </a:lnTo>
                  <a:lnTo>
                    <a:pt x="54" y="277"/>
                  </a:lnTo>
                  <a:lnTo>
                    <a:pt x="53" y="269"/>
                  </a:lnTo>
                  <a:lnTo>
                    <a:pt x="52" y="265"/>
                  </a:lnTo>
                  <a:lnTo>
                    <a:pt x="50" y="261"/>
                  </a:lnTo>
                  <a:lnTo>
                    <a:pt x="48" y="257"/>
                  </a:lnTo>
                  <a:lnTo>
                    <a:pt x="46" y="252"/>
                  </a:lnTo>
                  <a:lnTo>
                    <a:pt x="45" y="250"/>
                  </a:lnTo>
                  <a:lnTo>
                    <a:pt x="46" y="246"/>
                  </a:lnTo>
                  <a:lnTo>
                    <a:pt x="50" y="244"/>
                  </a:lnTo>
                  <a:lnTo>
                    <a:pt x="49" y="238"/>
                  </a:lnTo>
                  <a:lnTo>
                    <a:pt x="47" y="233"/>
                  </a:lnTo>
                  <a:lnTo>
                    <a:pt x="48" y="226"/>
                  </a:lnTo>
                  <a:lnTo>
                    <a:pt x="48" y="223"/>
                  </a:lnTo>
                  <a:lnTo>
                    <a:pt x="48" y="216"/>
                  </a:lnTo>
                  <a:lnTo>
                    <a:pt x="47" y="213"/>
                  </a:lnTo>
                  <a:lnTo>
                    <a:pt x="53" y="214"/>
                  </a:lnTo>
                  <a:lnTo>
                    <a:pt x="56" y="214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6" y="201"/>
                  </a:lnTo>
                  <a:lnTo>
                    <a:pt x="52" y="194"/>
                  </a:lnTo>
                  <a:lnTo>
                    <a:pt x="53" y="186"/>
                  </a:lnTo>
                  <a:lnTo>
                    <a:pt x="54" y="183"/>
                  </a:lnTo>
                  <a:lnTo>
                    <a:pt x="52" y="181"/>
                  </a:lnTo>
                  <a:lnTo>
                    <a:pt x="50" y="176"/>
                  </a:lnTo>
                  <a:lnTo>
                    <a:pt x="51" y="172"/>
                  </a:lnTo>
                  <a:lnTo>
                    <a:pt x="51" y="168"/>
                  </a:lnTo>
                  <a:lnTo>
                    <a:pt x="46" y="169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4" y="163"/>
                  </a:lnTo>
                  <a:lnTo>
                    <a:pt x="32" y="160"/>
                  </a:lnTo>
                  <a:lnTo>
                    <a:pt x="29" y="157"/>
                  </a:lnTo>
                  <a:lnTo>
                    <a:pt x="24" y="157"/>
                  </a:lnTo>
                  <a:lnTo>
                    <a:pt x="17" y="148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0" y="140"/>
                  </a:lnTo>
                  <a:lnTo>
                    <a:pt x="9" y="138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5" y="131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1" y="122"/>
                  </a:lnTo>
                  <a:lnTo>
                    <a:pt x="2" y="119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4"/>
                  </a:lnTo>
                  <a:lnTo>
                    <a:pt x="3" y="101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1" y="94"/>
                  </a:lnTo>
                  <a:lnTo>
                    <a:pt x="8" y="93"/>
                  </a:lnTo>
                  <a:lnTo>
                    <a:pt x="5" y="89"/>
                  </a:lnTo>
                  <a:lnTo>
                    <a:pt x="5" y="86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6" y="85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26" y="85"/>
                  </a:lnTo>
                  <a:lnTo>
                    <a:pt x="22" y="76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7" y="63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12" y="41"/>
                  </a:lnTo>
                  <a:lnTo>
                    <a:pt x="25" y="46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48" y="12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81" y="3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2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" name="Lajas">
              <a:extLst>
                <a:ext uri="{FF2B5EF4-FFF2-40B4-BE49-F238E27FC236}">
                  <a16:creationId xmlns:a16="http://schemas.microsoft.com/office/drawing/2014/main" id="{E9504292-6429-F3DB-FE13-D631958B4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5" y="2239536"/>
              <a:ext cx="760972" cy="598796"/>
            </a:xfrm>
            <a:custGeom>
              <a:avLst/>
              <a:gdLst>
                <a:gd name="T0" fmla="*/ 77 w 361"/>
                <a:gd name="T1" fmla="*/ 11 h 277"/>
                <a:gd name="T2" fmla="*/ 68 w 361"/>
                <a:gd name="T3" fmla="*/ 14 h 277"/>
                <a:gd name="T4" fmla="*/ 56 w 361"/>
                <a:gd name="T5" fmla="*/ 14 h 277"/>
                <a:gd name="T6" fmla="*/ 44 w 361"/>
                <a:gd name="T7" fmla="*/ 15 h 277"/>
                <a:gd name="T8" fmla="*/ 32 w 361"/>
                <a:gd name="T9" fmla="*/ 19 h 277"/>
                <a:gd name="T10" fmla="*/ 14 w 361"/>
                <a:gd name="T11" fmla="*/ 27 h 277"/>
                <a:gd name="T12" fmla="*/ 3 w 361"/>
                <a:gd name="T13" fmla="*/ 46 h 277"/>
                <a:gd name="T14" fmla="*/ 0 w 361"/>
                <a:gd name="T15" fmla="*/ 74 h 277"/>
                <a:gd name="T16" fmla="*/ 6 w 361"/>
                <a:gd name="T17" fmla="*/ 98 h 277"/>
                <a:gd name="T18" fmla="*/ 10 w 361"/>
                <a:gd name="T19" fmla="*/ 124 h 277"/>
                <a:gd name="T20" fmla="*/ 14 w 361"/>
                <a:gd name="T21" fmla="*/ 144 h 277"/>
                <a:gd name="T22" fmla="*/ 14 w 361"/>
                <a:gd name="T23" fmla="*/ 169 h 277"/>
                <a:gd name="T24" fmla="*/ 31 w 361"/>
                <a:gd name="T25" fmla="*/ 210 h 277"/>
                <a:gd name="T26" fmla="*/ 19 w 361"/>
                <a:gd name="T27" fmla="*/ 235 h 277"/>
                <a:gd name="T28" fmla="*/ 14 w 361"/>
                <a:gd name="T29" fmla="*/ 270 h 277"/>
                <a:gd name="T30" fmla="*/ 74 w 361"/>
                <a:gd name="T31" fmla="*/ 229 h 277"/>
                <a:gd name="T32" fmla="*/ 79 w 361"/>
                <a:gd name="T33" fmla="*/ 246 h 277"/>
                <a:gd name="T34" fmla="*/ 88 w 361"/>
                <a:gd name="T35" fmla="*/ 237 h 277"/>
                <a:gd name="T36" fmla="*/ 141 w 361"/>
                <a:gd name="T37" fmla="*/ 212 h 277"/>
                <a:gd name="T38" fmla="*/ 166 w 361"/>
                <a:gd name="T39" fmla="*/ 219 h 277"/>
                <a:gd name="T40" fmla="*/ 200 w 361"/>
                <a:gd name="T41" fmla="*/ 218 h 277"/>
                <a:gd name="T42" fmla="*/ 223 w 361"/>
                <a:gd name="T43" fmla="*/ 227 h 277"/>
                <a:gd name="T44" fmla="*/ 232 w 361"/>
                <a:gd name="T45" fmla="*/ 223 h 277"/>
                <a:gd name="T46" fmla="*/ 244 w 361"/>
                <a:gd name="T47" fmla="*/ 234 h 277"/>
                <a:gd name="T48" fmla="*/ 257 w 361"/>
                <a:gd name="T49" fmla="*/ 242 h 277"/>
                <a:gd name="T50" fmla="*/ 263 w 361"/>
                <a:gd name="T51" fmla="*/ 237 h 277"/>
                <a:gd name="T52" fmla="*/ 298 w 361"/>
                <a:gd name="T53" fmla="*/ 222 h 277"/>
                <a:gd name="T54" fmla="*/ 308 w 361"/>
                <a:gd name="T55" fmla="*/ 242 h 277"/>
                <a:gd name="T56" fmla="*/ 321 w 361"/>
                <a:gd name="T57" fmla="*/ 240 h 277"/>
                <a:gd name="T58" fmla="*/ 350 w 361"/>
                <a:gd name="T59" fmla="*/ 181 h 277"/>
                <a:gd name="T60" fmla="*/ 356 w 361"/>
                <a:gd name="T61" fmla="*/ 151 h 277"/>
                <a:gd name="T62" fmla="*/ 360 w 361"/>
                <a:gd name="T63" fmla="*/ 108 h 277"/>
                <a:gd name="T64" fmla="*/ 361 w 361"/>
                <a:gd name="T65" fmla="*/ 78 h 277"/>
                <a:gd name="T66" fmla="*/ 358 w 361"/>
                <a:gd name="T67" fmla="*/ 68 h 277"/>
                <a:gd name="T68" fmla="*/ 332 w 361"/>
                <a:gd name="T69" fmla="*/ 62 h 277"/>
                <a:gd name="T70" fmla="*/ 316 w 361"/>
                <a:gd name="T71" fmla="*/ 59 h 277"/>
                <a:gd name="T72" fmla="*/ 305 w 361"/>
                <a:gd name="T73" fmla="*/ 45 h 277"/>
                <a:gd name="T74" fmla="*/ 301 w 361"/>
                <a:gd name="T75" fmla="*/ 31 h 277"/>
                <a:gd name="T76" fmla="*/ 289 w 361"/>
                <a:gd name="T77" fmla="*/ 28 h 277"/>
                <a:gd name="T78" fmla="*/ 276 w 361"/>
                <a:gd name="T79" fmla="*/ 29 h 277"/>
                <a:gd name="T80" fmla="*/ 253 w 361"/>
                <a:gd name="T81" fmla="*/ 18 h 277"/>
                <a:gd name="T82" fmla="*/ 240 w 361"/>
                <a:gd name="T83" fmla="*/ 17 h 277"/>
                <a:gd name="T84" fmla="*/ 191 w 361"/>
                <a:gd name="T85" fmla="*/ 19 h 277"/>
                <a:gd name="T86" fmla="*/ 180 w 361"/>
                <a:gd name="T87" fmla="*/ 17 h 277"/>
                <a:gd name="T88" fmla="*/ 167 w 361"/>
                <a:gd name="T89" fmla="*/ 11 h 277"/>
                <a:gd name="T90" fmla="*/ 156 w 361"/>
                <a:gd name="T91" fmla="*/ 9 h 277"/>
                <a:gd name="T92" fmla="*/ 146 w 361"/>
                <a:gd name="T93" fmla="*/ 3 h 277"/>
                <a:gd name="T94" fmla="*/ 136 w 361"/>
                <a:gd name="T95" fmla="*/ 7 h 277"/>
                <a:gd name="T96" fmla="*/ 118 w 361"/>
                <a:gd name="T97" fmla="*/ 4 h 277"/>
                <a:gd name="T98" fmla="*/ 110 w 361"/>
                <a:gd name="T99" fmla="*/ 0 h 277"/>
                <a:gd name="T100" fmla="*/ 102 w 361"/>
                <a:gd name="T101" fmla="*/ 4 h 277"/>
                <a:gd name="T102" fmla="*/ 93 w 361"/>
                <a:gd name="T10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277">
                  <a:moveTo>
                    <a:pt x="84" y="9"/>
                  </a:moveTo>
                  <a:lnTo>
                    <a:pt x="82" y="11"/>
                  </a:lnTo>
                  <a:lnTo>
                    <a:pt x="77" y="11"/>
                  </a:lnTo>
                  <a:lnTo>
                    <a:pt x="75" y="14"/>
                  </a:lnTo>
                  <a:lnTo>
                    <a:pt x="72" y="15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6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5"/>
                  </a:lnTo>
                  <a:lnTo>
                    <a:pt x="40" y="17"/>
                  </a:lnTo>
                  <a:lnTo>
                    <a:pt x="36" y="18"/>
                  </a:lnTo>
                  <a:lnTo>
                    <a:pt x="32" y="19"/>
                  </a:lnTo>
                  <a:lnTo>
                    <a:pt x="25" y="22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3" y="46"/>
                  </a:lnTo>
                  <a:lnTo>
                    <a:pt x="11" y="61"/>
                  </a:lnTo>
                  <a:lnTo>
                    <a:pt x="3" y="68"/>
                  </a:lnTo>
                  <a:lnTo>
                    <a:pt x="0" y="74"/>
                  </a:lnTo>
                  <a:lnTo>
                    <a:pt x="4" y="81"/>
                  </a:lnTo>
                  <a:lnTo>
                    <a:pt x="4" y="86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1" y="109"/>
                  </a:lnTo>
                  <a:lnTo>
                    <a:pt x="10" y="124"/>
                  </a:lnTo>
                  <a:lnTo>
                    <a:pt x="13" y="130"/>
                  </a:lnTo>
                  <a:lnTo>
                    <a:pt x="14" y="139"/>
                  </a:lnTo>
                  <a:lnTo>
                    <a:pt x="14" y="144"/>
                  </a:lnTo>
                  <a:lnTo>
                    <a:pt x="14" y="156"/>
                  </a:lnTo>
                  <a:lnTo>
                    <a:pt x="14" y="160"/>
                  </a:lnTo>
                  <a:lnTo>
                    <a:pt x="14" y="169"/>
                  </a:lnTo>
                  <a:lnTo>
                    <a:pt x="14" y="195"/>
                  </a:lnTo>
                  <a:lnTo>
                    <a:pt x="13" y="200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8" y="218"/>
                  </a:lnTo>
                  <a:lnTo>
                    <a:pt x="19" y="235"/>
                  </a:lnTo>
                  <a:lnTo>
                    <a:pt x="21" y="252"/>
                  </a:lnTo>
                  <a:lnTo>
                    <a:pt x="20" y="256"/>
                  </a:lnTo>
                  <a:lnTo>
                    <a:pt x="14" y="270"/>
                  </a:lnTo>
                  <a:lnTo>
                    <a:pt x="13" y="277"/>
                  </a:lnTo>
                  <a:lnTo>
                    <a:pt x="51" y="265"/>
                  </a:lnTo>
                  <a:lnTo>
                    <a:pt x="74" y="229"/>
                  </a:lnTo>
                  <a:lnTo>
                    <a:pt x="76" y="228"/>
                  </a:lnTo>
                  <a:lnTo>
                    <a:pt x="77" y="234"/>
                  </a:lnTo>
                  <a:lnTo>
                    <a:pt x="79" y="246"/>
                  </a:lnTo>
                  <a:lnTo>
                    <a:pt x="87" y="249"/>
                  </a:lnTo>
                  <a:lnTo>
                    <a:pt x="89" y="244"/>
                  </a:lnTo>
                  <a:lnTo>
                    <a:pt x="88" y="237"/>
                  </a:lnTo>
                  <a:lnTo>
                    <a:pt x="88" y="229"/>
                  </a:lnTo>
                  <a:lnTo>
                    <a:pt x="138" y="214"/>
                  </a:lnTo>
                  <a:lnTo>
                    <a:pt x="141" y="212"/>
                  </a:lnTo>
                  <a:lnTo>
                    <a:pt x="148" y="213"/>
                  </a:lnTo>
                  <a:lnTo>
                    <a:pt x="154" y="214"/>
                  </a:lnTo>
                  <a:lnTo>
                    <a:pt x="166" y="219"/>
                  </a:lnTo>
                  <a:lnTo>
                    <a:pt x="176" y="214"/>
                  </a:lnTo>
                  <a:lnTo>
                    <a:pt x="193" y="218"/>
                  </a:lnTo>
                  <a:lnTo>
                    <a:pt x="200" y="218"/>
                  </a:lnTo>
                  <a:lnTo>
                    <a:pt x="209" y="216"/>
                  </a:lnTo>
                  <a:lnTo>
                    <a:pt x="213" y="222"/>
                  </a:lnTo>
                  <a:lnTo>
                    <a:pt x="223" y="227"/>
                  </a:lnTo>
                  <a:lnTo>
                    <a:pt x="229" y="222"/>
                  </a:lnTo>
                  <a:lnTo>
                    <a:pt x="243" y="215"/>
                  </a:lnTo>
                  <a:lnTo>
                    <a:pt x="232" y="223"/>
                  </a:lnTo>
                  <a:lnTo>
                    <a:pt x="234" y="228"/>
                  </a:lnTo>
                  <a:lnTo>
                    <a:pt x="239" y="228"/>
                  </a:lnTo>
                  <a:lnTo>
                    <a:pt x="244" y="234"/>
                  </a:lnTo>
                  <a:lnTo>
                    <a:pt x="244" y="238"/>
                  </a:lnTo>
                  <a:lnTo>
                    <a:pt x="252" y="241"/>
                  </a:lnTo>
                  <a:lnTo>
                    <a:pt x="257" y="242"/>
                  </a:lnTo>
                  <a:lnTo>
                    <a:pt x="262" y="242"/>
                  </a:lnTo>
                  <a:lnTo>
                    <a:pt x="264" y="241"/>
                  </a:lnTo>
                  <a:lnTo>
                    <a:pt x="263" y="237"/>
                  </a:lnTo>
                  <a:lnTo>
                    <a:pt x="254" y="221"/>
                  </a:lnTo>
                  <a:lnTo>
                    <a:pt x="282" y="216"/>
                  </a:lnTo>
                  <a:lnTo>
                    <a:pt x="298" y="222"/>
                  </a:lnTo>
                  <a:lnTo>
                    <a:pt x="301" y="227"/>
                  </a:lnTo>
                  <a:lnTo>
                    <a:pt x="305" y="240"/>
                  </a:lnTo>
                  <a:lnTo>
                    <a:pt x="308" y="242"/>
                  </a:lnTo>
                  <a:lnTo>
                    <a:pt x="310" y="261"/>
                  </a:lnTo>
                  <a:lnTo>
                    <a:pt x="317" y="248"/>
                  </a:lnTo>
                  <a:lnTo>
                    <a:pt x="321" y="240"/>
                  </a:lnTo>
                  <a:lnTo>
                    <a:pt x="328" y="226"/>
                  </a:lnTo>
                  <a:lnTo>
                    <a:pt x="334" y="214"/>
                  </a:lnTo>
                  <a:lnTo>
                    <a:pt x="350" y="181"/>
                  </a:lnTo>
                  <a:lnTo>
                    <a:pt x="353" y="174"/>
                  </a:lnTo>
                  <a:lnTo>
                    <a:pt x="355" y="164"/>
                  </a:lnTo>
                  <a:lnTo>
                    <a:pt x="356" y="151"/>
                  </a:lnTo>
                  <a:lnTo>
                    <a:pt x="357" y="136"/>
                  </a:lnTo>
                  <a:lnTo>
                    <a:pt x="358" y="122"/>
                  </a:lnTo>
                  <a:lnTo>
                    <a:pt x="360" y="108"/>
                  </a:lnTo>
                  <a:lnTo>
                    <a:pt x="361" y="92"/>
                  </a:lnTo>
                  <a:lnTo>
                    <a:pt x="361" y="89"/>
                  </a:lnTo>
                  <a:lnTo>
                    <a:pt x="361" y="78"/>
                  </a:lnTo>
                  <a:lnTo>
                    <a:pt x="360" y="75"/>
                  </a:lnTo>
                  <a:lnTo>
                    <a:pt x="360" y="72"/>
                  </a:lnTo>
                  <a:lnTo>
                    <a:pt x="358" y="68"/>
                  </a:lnTo>
                  <a:lnTo>
                    <a:pt x="343" y="65"/>
                  </a:lnTo>
                  <a:lnTo>
                    <a:pt x="341" y="64"/>
                  </a:lnTo>
                  <a:lnTo>
                    <a:pt x="332" y="62"/>
                  </a:lnTo>
                  <a:lnTo>
                    <a:pt x="327" y="61"/>
                  </a:lnTo>
                  <a:lnTo>
                    <a:pt x="319" y="60"/>
                  </a:lnTo>
                  <a:lnTo>
                    <a:pt x="316" y="59"/>
                  </a:lnTo>
                  <a:lnTo>
                    <a:pt x="308" y="58"/>
                  </a:lnTo>
                  <a:lnTo>
                    <a:pt x="307" y="56"/>
                  </a:lnTo>
                  <a:lnTo>
                    <a:pt x="305" y="45"/>
                  </a:lnTo>
                  <a:lnTo>
                    <a:pt x="304" y="36"/>
                  </a:lnTo>
                  <a:lnTo>
                    <a:pt x="304" y="33"/>
                  </a:lnTo>
                  <a:lnTo>
                    <a:pt x="301" y="31"/>
                  </a:lnTo>
                  <a:lnTo>
                    <a:pt x="298" y="30"/>
                  </a:lnTo>
                  <a:lnTo>
                    <a:pt x="293" y="29"/>
                  </a:lnTo>
                  <a:lnTo>
                    <a:pt x="289" y="28"/>
                  </a:lnTo>
                  <a:lnTo>
                    <a:pt x="285" y="30"/>
                  </a:lnTo>
                  <a:lnTo>
                    <a:pt x="282" y="32"/>
                  </a:lnTo>
                  <a:lnTo>
                    <a:pt x="276" y="29"/>
                  </a:lnTo>
                  <a:lnTo>
                    <a:pt x="270" y="27"/>
                  </a:lnTo>
                  <a:lnTo>
                    <a:pt x="256" y="20"/>
                  </a:lnTo>
                  <a:lnTo>
                    <a:pt x="253" y="18"/>
                  </a:lnTo>
                  <a:lnTo>
                    <a:pt x="250" y="16"/>
                  </a:lnTo>
                  <a:lnTo>
                    <a:pt x="247" y="15"/>
                  </a:lnTo>
                  <a:lnTo>
                    <a:pt x="240" y="17"/>
                  </a:lnTo>
                  <a:lnTo>
                    <a:pt x="215" y="15"/>
                  </a:lnTo>
                  <a:lnTo>
                    <a:pt x="198" y="18"/>
                  </a:lnTo>
                  <a:lnTo>
                    <a:pt x="191" y="19"/>
                  </a:lnTo>
                  <a:lnTo>
                    <a:pt x="186" y="18"/>
                  </a:lnTo>
                  <a:lnTo>
                    <a:pt x="183" y="19"/>
                  </a:lnTo>
                  <a:lnTo>
                    <a:pt x="180" y="17"/>
                  </a:lnTo>
                  <a:lnTo>
                    <a:pt x="177" y="15"/>
                  </a:lnTo>
                  <a:lnTo>
                    <a:pt x="174" y="14"/>
                  </a:lnTo>
                  <a:lnTo>
                    <a:pt x="167" y="11"/>
                  </a:lnTo>
                  <a:lnTo>
                    <a:pt x="163" y="10"/>
                  </a:lnTo>
                  <a:lnTo>
                    <a:pt x="159" y="9"/>
                  </a:lnTo>
                  <a:lnTo>
                    <a:pt x="156" y="9"/>
                  </a:lnTo>
                  <a:lnTo>
                    <a:pt x="153" y="8"/>
                  </a:lnTo>
                  <a:lnTo>
                    <a:pt x="151" y="6"/>
                  </a:lnTo>
                  <a:lnTo>
                    <a:pt x="146" y="3"/>
                  </a:lnTo>
                  <a:lnTo>
                    <a:pt x="144" y="6"/>
                  </a:lnTo>
                  <a:lnTo>
                    <a:pt x="139" y="7"/>
                  </a:lnTo>
                  <a:lnTo>
                    <a:pt x="136" y="7"/>
                  </a:lnTo>
                  <a:lnTo>
                    <a:pt x="133" y="6"/>
                  </a:lnTo>
                  <a:lnTo>
                    <a:pt x="125" y="5"/>
                  </a:lnTo>
                  <a:lnTo>
                    <a:pt x="118" y="4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1"/>
                  </a:lnTo>
                  <a:lnTo>
                    <a:pt x="105" y="2"/>
                  </a:lnTo>
                  <a:lnTo>
                    <a:pt x="102" y="4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3" y="7"/>
                  </a:lnTo>
                  <a:lnTo>
                    <a:pt x="89" y="6"/>
                  </a:lnTo>
                  <a:lnTo>
                    <a:pt x="84" y="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9" name="Lares">
              <a:extLst>
                <a:ext uri="{FF2B5EF4-FFF2-40B4-BE49-F238E27FC236}">
                  <a16:creationId xmlns:a16="http://schemas.microsoft.com/office/drawing/2014/main" id="{E583E495-F8FA-3CE7-E7FB-725A44CB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31" y="739307"/>
              <a:ext cx="465858" cy="981418"/>
            </a:xfrm>
            <a:custGeom>
              <a:avLst/>
              <a:gdLst>
                <a:gd name="T0" fmla="*/ 40 w 221"/>
                <a:gd name="T1" fmla="*/ 415 h 454"/>
                <a:gd name="T2" fmla="*/ 88 w 221"/>
                <a:gd name="T3" fmla="*/ 416 h 454"/>
                <a:gd name="T4" fmla="*/ 112 w 221"/>
                <a:gd name="T5" fmla="*/ 427 h 454"/>
                <a:gd name="T6" fmla="*/ 116 w 221"/>
                <a:gd name="T7" fmla="*/ 447 h 454"/>
                <a:gd name="T8" fmla="*/ 160 w 221"/>
                <a:gd name="T9" fmla="*/ 451 h 454"/>
                <a:gd name="T10" fmla="*/ 190 w 221"/>
                <a:gd name="T11" fmla="*/ 453 h 454"/>
                <a:gd name="T12" fmla="*/ 197 w 221"/>
                <a:gd name="T13" fmla="*/ 452 h 454"/>
                <a:gd name="T14" fmla="*/ 200 w 221"/>
                <a:gd name="T15" fmla="*/ 445 h 454"/>
                <a:gd name="T16" fmla="*/ 196 w 221"/>
                <a:gd name="T17" fmla="*/ 435 h 454"/>
                <a:gd name="T18" fmla="*/ 187 w 221"/>
                <a:gd name="T19" fmla="*/ 432 h 454"/>
                <a:gd name="T20" fmla="*/ 182 w 221"/>
                <a:gd name="T21" fmla="*/ 422 h 454"/>
                <a:gd name="T22" fmla="*/ 178 w 221"/>
                <a:gd name="T23" fmla="*/ 412 h 454"/>
                <a:gd name="T24" fmla="*/ 181 w 221"/>
                <a:gd name="T25" fmla="*/ 382 h 454"/>
                <a:gd name="T26" fmla="*/ 177 w 221"/>
                <a:gd name="T27" fmla="*/ 364 h 454"/>
                <a:gd name="T28" fmla="*/ 183 w 221"/>
                <a:gd name="T29" fmla="*/ 354 h 454"/>
                <a:gd name="T30" fmla="*/ 181 w 221"/>
                <a:gd name="T31" fmla="*/ 346 h 454"/>
                <a:gd name="T32" fmla="*/ 185 w 221"/>
                <a:gd name="T33" fmla="*/ 336 h 454"/>
                <a:gd name="T34" fmla="*/ 193 w 221"/>
                <a:gd name="T35" fmla="*/ 333 h 454"/>
                <a:gd name="T36" fmla="*/ 189 w 221"/>
                <a:gd name="T37" fmla="*/ 317 h 454"/>
                <a:gd name="T38" fmla="*/ 210 w 221"/>
                <a:gd name="T39" fmla="*/ 312 h 454"/>
                <a:gd name="T40" fmla="*/ 220 w 221"/>
                <a:gd name="T41" fmla="*/ 314 h 454"/>
                <a:gd name="T42" fmla="*/ 205 w 221"/>
                <a:gd name="T43" fmla="*/ 289 h 454"/>
                <a:gd name="T44" fmla="*/ 201 w 221"/>
                <a:gd name="T45" fmla="*/ 262 h 454"/>
                <a:gd name="T46" fmla="*/ 196 w 221"/>
                <a:gd name="T47" fmla="*/ 221 h 454"/>
                <a:gd name="T48" fmla="*/ 190 w 221"/>
                <a:gd name="T49" fmla="*/ 207 h 454"/>
                <a:gd name="T50" fmla="*/ 203 w 221"/>
                <a:gd name="T51" fmla="*/ 167 h 454"/>
                <a:gd name="T52" fmla="*/ 203 w 221"/>
                <a:gd name="T53" fmla="*/ 141 h 454"/>
                <a:gd name="T54" fmla="*/ 205 w 221"/>
                <a:gd name="T55" fmla="*/ 114 h 454"/>
                <a:gd name="T56" fmla="*/ 200 w 221"/>
                <a:gd name="T57" fmla="*/ 102 h 454"/>
                <a:gd name="T58" fmla="*/ 203 w 221"/>
                <a:gd name="T59" fmla="*/ 79 h 454"/>
                <a:gd name="T60" fmla="*/ 203 w 221"/>
                <a:gd name="T61" fmla="*/ 65 h 454"/>
                <a:gd name="T62" fmla="*/ 201 w 221"/>
                <a:gd name="T63" fmla="*/ 55 h 454"/>
                <a:gd name="T64" fmla="*/ 188 w 221"/>
                <a:gd name="T65" fmla="*/ 50 h 454"/>
                <a:gd name="T66" fmla="*/ 173 w 221"/>
                <a:gd name="T67" fmla="*/ 43 h 454"/>
                <a:gd name="T68" fmla="*/ 149 w 221"/>
                <a:gd name="T69" fmla="*/ 33 h 454"/>
                <a:gd name="T70" fmla="*/ 138 w 221"/>
                <a:gd name="T71" fmla="*/ 29 h 454"/>
                <a:gd name="T72" fmla="*/ 92 w 221"/>
                <a:gd name="T73" fmla="*/ 24 h 454"/>
                <a:gd name="T74" fmla="*/ 76 w 221"/>
                <a:gd name="T75" fmla="*/ 17 h 454"/>
                <a:gd name="T76" fmla="*/ 60 w 221"/>
                <a:gd name="T77" fmla="*/ 1 h 454"/>
                <a:gd name="T78" fmla="*/ 48 w 221"/>
                <a:gd name="T79" fmla="*/ 5 h 454"/>
                <a:gd name="T80" fmla="*/ 43 w 221"/>
                <a:gd name="T81" fmla="*/ 27 h 454"/>
                <a:gd name="T82" fmla="*/ 34 w 221"/>
                <a:gd name="T83" fmla="*/ 59 h 454"/>
                <a:gd name="T84" fmla="*/ 28 w 221"/>
                <a:gd name="T85" fmla="*/ 78 h 454"/>
                <a:gd name="T86" fmla="*/ 23 w 221"/>
                <a:gd name="T87" fmla="*/ 93 h 454"/>
                <a:gd name="T88" fmla="*/ 18 w 221"/>
                <a:gd name="T89" fmla="*/ 110 h 454"/>
                <a:gd name="T90" fmla="*/ 8 w 221"/>
                <a:gd name="T91" fmla="*/ 144 h 454"/>
                <a:gd name="T92" fmla="*/ 7 w 221"/>
                <a:gd name="T93" fmla="*/ 166 h 454"/>
                <a:gd name="T94" fmla="*/ 7 w 221"/>
                <a:gd name="T95" fmla="*/ 183 h 454"/>
                <a:gd name="T96" fmla="*/ 5 w 221"/>
                <a:gd name="T97" fmla="*/ 206 h 454"/>
                <a:gd name="T98" fmla="*/ 9 w 221"/>
                <a:gd name="T99" fmla="*/ 233 h 454"/>
                <a:gd name="T100" fmla="*/ 11 w 221"/>
                <a:gd name="T101" fmla="*/ 253 h 454"/>
                <a:gd name="T102" fmla="*/ 13 w 221"/>
                <a:gd name="T103" fmla="*/ 263 h 454"/>
                <a:gd name="T104" fmla="*/ 13 w 221"/>
                <a:gd name="T105" fmla="*/ 280 h 454"/>
                <a:gd name="T106" fmla="*/ 2 w 221"/>
                <a:gd name="T107" fmla="*/ 304 h 454"/>
                <a:gd name="T108" fmla="*/ 4 w 221"/>
                <a:gd name="T109" fmla="*/ 324 h 454"/>
                <a:gd name="T110" fmla="*/ 11 w 221"/>
                <a:gd name="T111" fmla="*/ 344 h 454"/>
                <a:gd name="T112" fmla="*/ 19 w 221"/>
                <a:gd name="T113" fmla="*/ 367 h 454"/>
                <a:gd name="T114" fmla="*/ 26 w 221"/>
                <a:gd name="T115" fmla="*/ 391 h 454"/>
                <a:gd name="T116" fmla="*/ 30 w 221"/>
                <a:gd name="T117" fmla="*/ 40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1" h="454">
                  <a:moveTo>
                    <a:pt x="30" y="402"/>
                  </a:moveTo>
                  <a:lnTo>
                    <a:pt x="33" y="414"/>
                  </a:lnTo>
                  <a:lnTo>
                    <a:pt x="40" y="415"/>
                  </a:lnTo>
                  <a:lnTo>
                    <a:pt x="57" y="415"/>
                  </a:lnTo>
                  <a:lnTo>
                    <a:pt x="74" y="415"/>
                  </a:lnTo>
                  <a:lnTo>
                    <a:pt x="88" y="416"/>
                  </a:lnTo>
                  <a:lnTo>
                    <a:pt x="97" y="415"/>
                  </a:lnTo>
                  <a:lnTo>
                    <a:pt x="115" y="424"/>
                  </a:lnTo>
                  <a:lnTo>
                    <a:pt x="112" y="427"/>
                  </a:lnTo>
                  <a:lnTo>
                    <a:pt x="117" y="432"/>
                  </a:lnTo>
                  <a:lnTo>
                    <a:pt x="116" y="435"/>
                  </a:lnTo>
                  <a:lnTo>
                    <a:pt x="116" y="447"/>
                  </a:lnTo>
                  <a:lnTo>
                    <a:pt x="131" y="449"/>
                  </a:lnTo>
                  <a:lnTo>
                    <a:pt x="143" y="454"/>
                  </a:lnTo>
                  <a:lnTo>
                    <a:pt x="160" y="451"/>
                  </a:lnTo>
                  <a:lnTo>
                    <a:pt x="166" y="452"/>
                  </a:lnTo>
                  <a:lnTo>
                    <a:pt x="176" y="454"/>
                  </a:lnTo>
                  <a:lnTo>
                    <a:pt x="190" y="453"/>
                  </a:lnTo>
                  <a:lnTo>
                    <a:pt x="192" y="454"/>
                  </a:lnTo>
                  <a:lnTo>
                    <a:pt x="195" y="454"/>
                  </a:lnTo>
                  <a:lnTo>
                    <a:pt x="197" y="452"/>
                  </a:lnTo>
                  <a:lnTo>
                    <a:pt x="199" y="450"/>
                  </a:lnTo>
                  <a:lnTo>
                    <a:pt x="203" y="447"/>
                  </a:lnTo>
                  <a:lnTo>
                    <a:pt x="200" y="445"/>
                  </a:lnTo>
                  <a:lnTo>
                    <a:pt x="197" y="444"/>
                  </a:lnTo>
                  <a:lnTo>
                    <a:pt x="198" y="440"/>
                  </a:lnTo>
                  <a:lnTo>
                    <a:pt x="196" y="435"/>
                  </a:lnTo>
                  <a:lnTo>
                    <a:pt x="193" y="433"/>
                  </a:lnTo>
                  <a:lnTo>
                    <a:pt x="190" y="433"/>
                  </a:lnTo>
                  <a:lnTo>
                    <a:pt x="187" y="432"/>
                  </a:lnTo>
                  <a:lnTo>
                    <a:pt x="186" y="429"/>
                  </a:lnTo>
                  <a:lnTo>
                    <a:pt x="183" y="426"/>
                  </a:lnTo>
                  <a:lnTo>
                    <a:pt x="182" y="422"/>
                  </a:lnTo>
                  <a:lnTo>
                    <a:pt x="178" y="420"/>
                  </a:lnTo>
                  <a:lnTo>
                    <a:pt x="178" y="416"/>
                  </a:lnTo>
                  <a:lnTo>
                    <a:pt x="178" y="412"/>
                  </a:lnTo>
                  <a:lnTo>
                    <a:pt x="175" y="403"/>
                  </a:lnTo>
                  <a:lnTo>
                    <a:pt x="182" y="392"/>
                  </a:lnTo>
                  <a:lnTo>
                    <a:pt x="181" y="382"/>
                  </a:lnTo>
                  <a:lnTo>
                    <a:pt x="180" y="372"/>
                  </a:lnTo>
                  <a:lnTo>
                    <a:pt x="180" y="369"/>
                  </a:lnTo>
                  <a:lnTo>
                    <a:pt x="177" y="364"/>
                  </a:lnTo>
                  <a:lnTo>
                    <a:pt x="180" y="361"/>
                  </a:lnTo>
                  <a:lnTo>
                    <a:pt x="181" y="358"/>
                  </a:lnTo>
                  <a:lnTo>
                    <a:pt x="183" y="354"/>
                  </a:lnTo>
                  <a:lnTo>
                    <a:pt x="185" y="352"/>
                  </a:lnTo>
                  <a:lnTo>
                    <a:pt x="182" y="352"/>
                  </a:lnTo>
                  <a:lnTo>
                    <a:pt x="181" y="346"/>
                  </a:lnTo>
                  <a:lnTo>
                    <a:pt x="180" y="344"/>
                  </a:lnTo>
                  <a:lnTo>
                    <a:pt x="181" y="340"/>
                  </a:lnTo>
                  <a:lnTo>
                    <a:pt x="185" y="336"/>
                  </a:lnTo>
                  <a:lnTo>
                    <a:pt x="189" y="337"/>
                  </a:lnTo>
                  <a:lnTo>
                    <a:pt x="192" y="340"/>
                  </a:lnTo>
                  <a:lnTo>
                    <a:pt x="193" y="333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202" y="311"/>
                  </a:lnTo>
                  <a:lnTo>
                    <a:pt x="207" y="311"/>
                  </a:lnTo>
                  <a:lnTo>
                    <a:pt x="210" y="312"/>
                  </a:lnTo>
                  <a:lnTo>
                    <a:pt x="216" y="314"/>
                  </a:lnTo>
                  <a:lnTo>
                    <a:pt x="218" y="315"/>
                  </a:lnTo>
                  <a:lnTo>
                    <a:pt x="220" y="314"/>
                  </a:lnTo>
                  <a:lnTo>
                    <a:pt x="221" y="306"/>
                  </a:lnTo>
                  <a:lnTo>
                    <a:pt x="211" y="299"/>
                  </a:lnTo>
                  <a:lnTo>
                    <a:pt x="205" y="289"/>
                  </a:lnTo>
                  <a:lnTo>
                    <a:pt x="198" y="275"/>
                  </a:lnTo>
                  <a:lnTo>
                    <a:pt x="199" y="271"/>
                  </a:lnTo>
                  <a:lnTo>
                    <a:pt x="201" y="262"/>
                  </a:lnTo>
                  <a:lnTo>
                    <a:pt x="198" y="251"/>
                  </a:lnTo>
                  <a:lnTo>
                    <a:pt x="200" y="237"/>
                  </a:lnTo>
                  <a:lnTo>
                    <a:pt x="196" y="221"/>
                  </a:lnTo>
                  <a:lnTo>
                    <a:pt x="197" y="218"/>
                  </a:lnTo>
                  <a:lnTo>
                    <a:pt x="198" y="209"/>
                  </a:lnTo>
                  <a:lnTo>
                    <a:pt x="190" y="207"/>
                  </a:lnTo>
                  <a:lnTo>
                    <a:pt x="192" y="184"/>
                  </a:lnTo>
                  <a:lnTo>
                    <a:pt x="200" y="172"/>
                  </a:lnTo>
                  <a:lnTo>
                    <a:pt x="203" y="167"/>
                  </a:lnTo>
                  <a:lnTo>
                    <a:pt x="202" y="149"/>
                  </a:lnTo>
                  <a:lnTo>
                    <a:pt x="206" y="147"/>
                  </a:lnTo>
                  <a:lnTo>
                    <a:pt x="203" y="14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5" y="114"/>
                  </a:lnTo>
                  <a:lnTo>
                    <a:pt x="205" y="111"/>
                  </a:lnTo>
                  <a:lnTo>
                    <a:pt x="201" y="106"/>
                  </a:lnTo>
                  <a:lnTo>
                    <a:pt x="200" y="102"/>
                  </a:lnTo>
                  <a:lnTo>
                    <a:pt x="202" y="92"/>
                  </a:lnTo>
                  <a:lnTo>
                    <a:pt x="202" y="87"/>
                  </a:lnTo>
                  <a:lnTo>
                    <a:pt x="203" y="79"/>
                  </a:lnTo>
                  <a:lnTo>
                    <a:pt x="203" y="75"/>
                  </a:lnTo>
                  <a:lnTo>
                    <a:pt x="203" y="70"/>
                  </a:lnTo>
                  <a:lnTo>
                    <a:pt x="203" y="65"/>
                  </a:lnTo>
                  <a:lnTo>
                    <a:pt x="204" y="60"/>
                  </a:lnTo>
                  <a:lnTo>
                    <a:pt x="204" y="56"/>
                  </a:lnTo>
                  <a:lnTo>
                    <a:pt x="201" y="55"/>
                  </a:lnTo>
                  <a:lnTo>
                    <a:pt x="196" y="54"/>
                  </a:lnTo>
                  <a:lnTo>
                    <a:pt x="193" y="53"/>
                  </a:lnTo>
                  <a:lnTo>
                    <a:pt x="188" y="50"/>
                  </a:lnTo>
                  <a:lnTo>
                    <a:pt x="182" y="47"/>
                  </a:lnTo>
                  <a:lnTo>
                    <a:pt x="179" y="46"/>
                  </a:lnTo>
                  <a:lnTo>
                    <a:pt x="173" y="43"/>
                  </a:lnTo>
                  <a:lnTo>
                    <a:pt x="164" y="40"/>
                  </a:lnTo>
                  <a:lnTo>
                    <a:pt x="155" y="38"/>
                  </a:lnTo>
                  <a:lnTo>
                    <a:pt x="149" y="33"/>
                  </a:lnTo>
                  <a:lnTo>
                    <a:pt x="145" y="31"/>
                  </a:lnTo>
                  <a:lnTo>
                    <a:pt x="141" y="31"/>
                  </a:lnTo>
                  <a:lnTo>
                    <a:pt x="138" y="29"/>
                  </a:lnTo>
                  <a:lnTo>
                    <a:pt x="127" y="27"/>
                  </a:lnTo>
                  <a:lnTo>
                    <a:pt x="118" y="26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9" y="20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3" y="27"/>
                  </a:lnTo>
                  <a:lnTo>
                    <a:pt x="38" y="43"/>
                  </a:lnTo>
                  <a:lnTo>
                    <a:pt x="35" y="55"/>
                  </a:lnTo>
                  <a:lnTo>
                    <a:pt x="34" y="59"/>
                  </a:lnTo>
                  <a:lnTo>
                    <a:pt x="31" y="67"/>
                  </a:lnTo>
                  <a:lnTo>
                    <a:pt x="30" y="70"/>
                  </a:lnTo>
                  <a:lnTo>
                    <a:pt x="28" y="78"/>
                  </a:lnTo>
                  <a:lnTo>
                    <a:pt x="27" y="81"/>
                  </a:lnTo>
                  <a:lnTo>
                    <a:pt x="24" y="89"/>
                  </a:lnTo>
                  <a:lnTo>
                    <a:pt x="23" y="93"/>
                  </a:lnTo>
                  <a:lnTo>
                    <a:pt x="20" y="103"/>
                  </a:lnTo>
                  <a:lnTo>
                    <a:pt x="19" y="106"/>
                  </a:lnTo>
                  <a:lnTo>
                    <a:pt x="18" y="110"/>
                  </a:lnTo>
                  <a:lnTo>
                    <a:pt x="18" y="113"/>
                  </a:lnTo>
                  <a:lnTo>
                    <a:pt x="17" y="119"/>
                  </a:lnTo>
                  <a:lnTo>
                    <a:pt x="8" y="144"/>
                  </a:lnTo>
                  <a:lnTo>
                    <a:pt x="7" y="148"/>
                  </a:lnTo>
                  <a:lnTo>
                    <a:pt x="6" y="163"/>
                  </a:lnTo>
                  <a:lnTo>
                    <a:pt x="7" y="166"/>
                  </a:lnTo>
                  <a:lnTo>
                    <a:pt x="8" y="170"/>
                  </a:lnTo>
                  <a:lnTo>
                    <a:pt x="8" y="173"/>
                  </a:lnTo>
                  <a:lnTo>
                    <a:pt x="7" y="183"/>
                  </a:lnTo>
                  <a:lnTo>
                    <a:pt x="6" y="193"/>
                  </a:lnTo>
                  <a:lnTo>
                    <a:pt x="6" y="199"/>
                  </a:lnTo>
                  <a:lnTo>
                    <a:pt x="5" y="206"/>
                  </a:lnTo>
                  <a:lnTo>
                    <a:pt x="10" y="215"/>
                  </a:lnTo>
                  <a:lnTo>
                    <a:pt x="9" y="231"/>
                  </a:lnTo>
                  <a:lnTo>
                    <a:pt x="9" y="233"/>
                  </a:lnTo>
                  <a:lnTo>
                    <a:pt x="12" y="236"/>
                  </a:lnTo>
                  <a:lnTo>
                    <a:pt x="14" y="242"/>
                  </a:lnTo>
                  <a:lnTo>
                    <a:pt x="11" y="253"/>
                  </a:lnTo>
                  <a:lnTo>
                    <a:pt x="10" y="256"/>
                  </a:lnTo>
                  <a:lnTo>
                    <a:pt x="10" y="263"/>
                  </a:lnTo>
                  <a:lnTo>
                    <a:pt x="13" y="263"/>
                  </a:lnTo>
                  <a:lnTo>
                    <a:pt x="14" y="270"/>
                  </a:lnTo>
                  <a:lnTo>
                    <a:pt x="13" y="275"/>
                  </a:lnTo>
                  <a:lnTo>
                    <a:pt x="13" y="280"/>
                  </a:lnTo>
                  <a:lnTo>
                    <a:pt x="5" y="294"/>
                  </a:lnTo>
                  <a:lnTo>
                    <a:pt x="3" y="301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3" y="320"/>
                  </a:lnTo>
                  <a:lnTo>
                    <a:pt x="4" y="324"/>
                  </a:lnTo>
                  <a:lnTo>
                    <a:pt x="5" y="328"/>
                  </a:lnTo>
                  <a:lnTo>
                    <a:pt x="10" y="341"/>
                  </a:lnTo>
                  <a:lnTo>
                    <a:pt x="11" y="344"/>
                  </a:lnTo>
                  <a:lnTo>
                    <a:pt x="13" y="350"/>
                  </a:lnTo>
                  <a:lnTo>
                    <a:pt x="17" y="363"/>
                  </a:lnTo>
                  <a:lnTo>
                    <a:pt x="19" y="367"/>
                  </a:lnTo>
                  <a:lnTo>
                    <a:pt x="20" y="371"/>
                  </a:lnTo>
                  <a:lnTo>
                    <a:pt x="23" y="381"/>
                  </a:lnTo>
                  <a:lnTo>
                    <a:pt x="26" y="391"/>
                  </a:lnTo>
                  <a:lnTo>
                    <a:pt x="27" y="394"/>
                  </a:lnTo>
                  <a:lnTo>
                    <a:pt x="28" y="398"/>
                  </a:lnTo>
                  <a:lnTo>
                    <a:pt x="30" y="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A1A1"/>
                </a:gs>
                <a:gs pos="100000">
                  <a:srgbClr val="EEA1A1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0" name="Las Marías">
              <a:extLst>
                <a:ext uri="{FF2B5EF4-FFF2-40B4-BE49-F238E27FC236}">
                  <a16:creationId xmlns:a16="http://schemas.microsoft.com/office/drawing/2014/main" id="{B571D652-E601-9290-9B9C-CD0DD5331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637" y="1126254"/>
              <a:ext cx="889557" cy="508002"/>
            </a:xfrm>
            <a:custGeom>
              <a:avLst/>
              <a:gdLst>
                <a:gd name="T0" fmla="*/ 20 w 422"/>
                <a:gd name="T1" fmla="*/ 96 h 235"/>
                <a:gd name="T2" fmla="*/ 39 w 422"/>
                <a:gd name="T3" fmla="*/ 100 h 235"/>
                <a:gd name="T4" fmla="*/ 57 w 422"/>
                <a:gd name="T5" fmla="*/ 109 h 235"/>
                <a:gd name="T6" fmla="*/ 67 w 422"/>
                <a:gd name="T7" fmla="*/ 122 h 235"/>
                <a:gd name="T8" fmla="*/ 70 w 422"/>
                <a:gd name="T9" fmla="*/ 139 h 235"/>
                <a:gd name="T10" fmla="*/ 80 w 422"/>
                <a:gd name="T11" fmla="*/ 146 h 235"/>
                <a:gd name="T12" fmla="*/ 94 w 422"/>
                <a:gd name="T13" fmla="*/ 152 h 235"/>
                <a:gd name="T14" fmla="*/ 109 w 422"/>
                <a:gd name="T15" fmla="*/ 164 h 235"/>
                <a:gd name="T16" fmla="*/ 112 w 422"/>
                <a:gd name="T17" fmla="*/ 188 h 235"/>
                <a:gd name="T18" fmla="*/ 127 w 422"/>
                <a:gd name="T19" fmla="*/ 190 h 235"/>
                <a:gd name="T20" fmla="*/ 145 w 422"/>
                <a:gd name="T21" fmla="*/ 196 h 235"/>
                <a:gd name="T22" fmla="*/ 141 w 422"/>
                <a:gd name="T23" fmla="*/ 214 h 235"/>
                <a:gd name="T24" fmla="*/ 172 w 422"/>
                <a:gd name="T25" fmla="*/ 221 h 235"/>
                <a:gd name="T26" fmla="*/ 202 w 422"/>
                <a:gd name="T27" fmla="*/ 209 h 235"/>
                <a:gd name="T28" fmla="*/ 222 w 422"/>
                <a:gd name="T29" fmla="*/ 195 h 235"/>
                <a:gd name="T30" fmla="*/ 249 w 422"/>
                <a:gd name="T31" fmla="*/ 195 h 235"/>
                <a:gd name="T32" fmla="*/ 261 w 422"/>
                <a:gd name="T33" fmla="*/ 191 h 235"/>
                <a:gd name="T34" fmla="*/ 274 w 422"/>
                <a:gd name="T35" fmla="*/ 193 h 235"/>
                <a:gd name="T36" fmla="*/ 284 w 422"/>
                <a:gd name="T37" fmla="*/ 203 h 235"/>
                <a:gd name="T38" fmla="*/ 309 w 422"/>
                <a:gd name="T39" fmla="*/ 203 h 235"/>
                <a:gd name="T40" fmla="*/ 334 w 422"/>
                <a:gd name="T41" fmla="*/ 213 h 235"/>
                <a:gd name="T42" fmla="*/ 364 w 422"/>
                <a:gd name="T43" fmla="*/ 220 h 235"/>
                <a:gd name="T44" fmla="*/ 384 w 422"/>
                <a:gd name="T45" fmla="*/ 225 h 235"/>
                <a:gd name="T46" fmla="*/ 415 w 422"/>
                <a:gd name="T47" fmla="*/ 233 h 235"/>
                <a:gd name="T48" fmla="*/ 417 w 422"/>
                <a:gd name="T49" fmla="*/ 216 h 235"/>
                <a:gd name="T50" fmla="*/ 408 w 422"/>
                <a:gd name="T51" fmla="*/ 189 h 235"/>
                <a:gd name="T52" fmla="*/ 399 w 422"/>
                <a:gd name="T53" fmla="*/ 162 h 235"/>
                <a:gd name="T54" fmla="*/ 389 w 422"/>
                <a:gd name="T55" fmla="*/ 131 h 235"/>
                <a:gd name="T56" fmla="*/ 403 w 422"/>
                <a:gd name="T57" fmla="*/ 101 h 235"/>
                <a:gd name="T58" fmla="*/ 402 w 422"/>
                <a:gd name="T59" fmla="*/ 85 h 235"/>
                <a:gd name="T60" fmla="*/ 375 w 422"/>
                <a:gd name="T61" fmla="*/ 72 h 235"/>
                <a:gd name="T62" fmla="*/ 352 w 422"/>
                <a:gd name="T63" fmla="*/ 71 h 235"/>
                <a:gd name="T64" fmla="*/ 330 w 422"/>
                <a:gd name="T65" fmla="*/ 68 h 235"/>
                <a:gd name="T66" fmla="*/ 323 w 422"/>
                <a:gd name="T67" fmla="*/ 53 h 235"/>
                <a:gd name="T68" fmla="*/ 309 w 422"/>
                <a:gd name="T69" fmla="*/ 44 h 235"/>
                <a:gd name="T70" fmla="*/ 270 w 422"/>
                <a:gd name="T71" fmla="*/ 42 h 235"/>
                <a:gd name="T72" fmla="*/ 261 w 422"/>
                <a:gd name="T73" fmla="*/ 61 h 235"/>
                <a:gd name="T74" fmla="*/ 256 w 422"/>
                <a:gd name="T75" fmla="*/ 48 h 235"/>
                <a:gd name="T76" fmla="*/ 251 w 422"/>
                <a:gd name="T77" fmla="*/ 37 h 235"/>
                <a:gd name="T78" fmla="*/ 240 w 422"/>
                <a:gd name="T79" fmla="*/ 34 h 235"/>
                <a:gd name="T80" fmla="*/ 228 w 422"/>
                <a:gd name="T81" fmla="*/ 35 h 235"/>
                <a:gd name="T82" fmla="*/ 215 w 422"/>
                <a:gd name="T83" fmla="*/ 32 h 235"/>
                <a:gd name="T84" fmla="*/ 204 w 422"/>
                <a:gd name="T85" fmla="*/ 33 h 235"/>
                <a:gd name="T86" fmla="*/ 192 w 422"/>
                <a:gd name="T87" fmla="*/ 28 h 235"/>
                <a:gd name="T88" fmla="*/ 173 w 422"/>
                <a:gd name="T89" fmla="*/ 25 h 235"/>
                <a:gd name="T90" fmla="*/ 155 w 422"/>
                <a:gd name="T91" fmla="*/ 27 h 235"/>
                <a:gd name="T92" fmla="*/ 137 w 422"/>
                <a:gd name="T93" fmla="*/ 19 h 235"/>
                <a:gd name="T94" fmla="*/ 122 w 422"/>
                <a:gd name="T95" fmla="*/ 25 h 235"/>
                <a:gd name="T96" fmla="*/ 99 w 422"/>
                <a:gd name="T97" fmla="*/ 15 h 235"/>
                <a:gd name="T98" fmla="*/ 112 w 422"/>
                <a:gd name="T99" fmla="*/ 0 h 235"/>
                <a:gd name="T100" fmla="*/ 98 w 422"/>
                <a:gd name="T101" fmla="*/ 8 h 235"/>
                <a:gd name="T102" fmla="*/ 95 w 422"/>
                <a:gd name="T103" fmla="*/ 33 h 235"/>
                <a:gd name="T104" fmla="*/ 86 w 422"/>
                <a:gd name="T105" fmla="*/ 43 h 235"/>
                <a:gd name="T106" fmla="*/ 69 w 422"/>
                <a:gd name="T107" fmla="*/ 53 h 235"/>
                <a:gd name="T108" fmla="*/ 56 w 422"/>
                <a:gd name="T109" fmla="*/ 50 h 235"/>
                <a:gd name="T110" fmla="*/ 39 w 422"/>
                <a:gd name="T111" fmla="*/ 65 h 235"/>
                <a:gd name="T112" fmla="*/ 14 w 422"/>
                <a:gd name="T113" fmla="*/ 76 h 235"/>
                <a:gd name="T114" fmla="*/ 0 w 422"/>
                <a:gd name="T115" fmla="*/ 8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235">
                  <a:moveTo>
                    <a:pt x="9" y="89"/>
                  </a:moveTo>
                  <a:lnTo>
                    <a:pt x="15" y="95"/>
                  </a:lnTo>
                  <a:lnTo>
                    <a:pt x="17" y="96"/>
                  </a:lnTo>
                  <a:lnTo>
                    <a:pt x="20" y="96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32" y="99"/>
                  </a:lnTo>
                  <a:lnTo>
                    <a:pt x="39" y="100"/>
                  </a:lnTo>
                  <a:lnTo>
                    <a:pt x="43" y="101"/>
                  </a:lnTo>
                  <a:lnTo>
                    <a:pt x="49" y="103"/>
                  </a:lnTo>
                  <a:lnTo>
                    <a:pt x="60" y="102"/>
                  </a:lnTo>
                  <a:lnTo>
                    <a:pt x="57" y="109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61" y="115"/>
                  </a:lnTo>
                  <a:lnTo>
                    <a:pt x="67" y="122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70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3" y="150"/>
                  </a:lnTo>
                  <a:lnTo>
                    <a:pt x="86" y="152"/>
                  </a:lnTo>
                  <a:lnTo>
                    <a:pt x="89" y="151"/>
                  </a:lnTo>
                  <a:lnTo>
                    <a:pt x="94" y="152"/>
                  </a:lnTo>
                  <a:lnTo>
                    <a:pt x="96" y="155"/>
                  </a:lnTo>
                  <a:lnTo>
                    <a:pt x="100" y="157"/>
                  </a:lnTo>
                  <a:lnTo>
                    <a:pt x="106" y="162"/>
                  </a:lnTo>
                  <a:lnTo>
                    <a:pt x="109" y="164"/>
                  </a:lnTo>
                  <a:lnTo>
                    <a:pt x="112" y="165"/>
                  </a:lnTo>
                  <a:lnTo>
                    <a:pt x="112" y="179"/>
                  </a:lnTo>
                  <a:lnTo>
                    <a:pt x="112" y="182"/>
                  </a:lnTo>
                  <a:lnTo>
                    <a:pt x="112" y="188"/>
                  </a:lnTo>
                  <a:lnTo>
                    <a:pt x="114" y="186"/>
                  </a:lnTo>
                  <a:lnTo>
                    <a:pt x="120" y="187"/>
                  </a:lnTo>
                  <a:lnTo>
                    <a:pt x="125" y="187"/>
                  </a:lnTo>
                  <a:lnTo>
                    <a:pt x="127" y="190"/>
                  </a:lnTo>
                  <a:lnTo>
                    <a:pt x="131" y="194"/>
                  </a:lnTo>
                  <a:lnTo>
                    <a:pt x="135" y="195"/>
                  </a:lnTo>
                  <a:lnTo>
                    <a:pt x="139" y="196"/>
                  </a:lnTo>
                  <a:lnTo>
                    <a:pt x="145" y="196"/>
                  </a:lnTo>
                  <a:lnTo>
                    <a:pt x="144" y="201"/>
                  </a:lnTo>
                  <a:lnTo>
                    <a:pt x="143" y="204"/>
                  </a:lnTo>
                  <a:lnTo>
                    <a:pt x="142" y="208"/>
                  </a:lnTo>
                  <a:lnTo>
                    <a:pt x="141" y="214"/>
                  </a:lnTo>
                  <a:lnTo>
                    <a:pt x="143" y="217"/>
                  </a:lnTo>
                  <a:lnTo>
                    <a:pt x="151" y="218"/>
                  </a:lnTo>
                  <a:lnTo>
                    <a:pt x="162" y="219"/>
                  </a:lnTo>
                  <a:lnTo>
                    <a:pt x="172" y="221"/>
                  </a:lnTo>
                  <a:lnTo>
                    <a:pt x="180" y="222"/>
                  </a:lnTo>
                  <a:lnTo>
                    <a:pt x="182" y="217"/>
                  </a:lnTo>
                  <a:lnTo>
                    <a:pt x="188" y="212"/>
                  </a:lnTo>
                  <a:lnTo>
                    <a:pt x="202" y="209"/>
                  </a:lnTo>
                  <a:lnTo>
                    <a:pt x="208" y="207"/>
                  </a:lnTo>
                  <a:lnTo>
                    <a:pt x="211" y="202"/>
                  </a:lnTo>
                  <a:lnTo>
                    <a:pt x="213" y="197"/>
                  </a:lnTo>
                  <a:lnTo>
                    <a:pt x="222" y="195"/>
                  </a:lnTo>
                  <a:lnTo>
                    <a:pt x="237" y="189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9" y="195"/>
                  </a:lnTo>
                  <a:lnTo>
                    <a:pt x="253" y="195"/>
                  </a:lnTo>
                  <a:lnTo>
                    <a:pt x="256" y="196"/>
                  </a:lnTo>
                  <a:lnTo>
                    <a:pt x="259" y="193"/>
                  </a:lnTo>
                  <a:lnTo>
                    <a:pt x="261" y="191"/>
                  </a:lnTo>
                  <a:lnTo>
                    <a:pt x="264" y="191"/>
                  </a:lnTo>
                  <a:lnTo>
                    <a:pt x="268" y="193"/>
                  </a:lnTo>
                  <a:lnTo>
                    <a:pt x="271" y="193"/>
                  </a:lnTo>
                  <a:lnTo>
                    <a:pt x="274" y="193"/>
                  </a:lnTo>
                  <a:lnTo>
                    <a:pt x="280" y="195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3"/>
                  </a:lnTo>
                  <a:lnTo>
                    <a:pt x="284" y="207"/>
                  </a:lnTo>
                  <a:lnTo>
                    <a:pt x="301" y="203"/>
                  </a:lnTo>
                  <a:lnTo>
                    <a:pt x="306" y="203"/>
                  </a:lnTo>
                  <a:lnTo>
                    <a:pt x="309" y="203"/>
                  </a:lnTo>
                  <a:lnTo>
                    <a:pt x="317" y="209"/>
                  </a:lnTo>
                  <a:lnTo>
                    <a:pt x="321" y="210"/>
                  </a:lnTo>
                  <a:lnTo>
                    <a:pt x="331" y="212"/>
                  </a:lnTo>
                  <a:lnTo>
                    <a:pt x="334" y="213"/>
                  </a:lnTo>
                  <a:lnTo>
                    <a:pt x="338" y="214"/>
                  </a:lnTo>
                  <a:lnTo>
                    <a:pt x="349" y="217"/>
                  </a:lnTo>
                  <a:lnTo>
                    <a:pt x="357" y="219"/>
                  </a:lnTo>
                  <a:lnTo>
                    <a:pt x="364" y="220"/>
                  </a:lnTo>
                  <a:lnTo>
                    <a:pt x="368" y="221"/>
                  </a:lnTo>
                  <a:lnTo>
                    <a:pt x="374" y="222"/>
                  </a:lnTo>
                  <a:lnTo>
                    <a:pt x="378" y="223"/>
                  </a:lnTo>
                  <a:lnTo>
                    <a:pt x="384" y="225"/>
                  </a:lnTo>
                  <a:lnTo>
                    <a:pt x="387" y="226"/>
                  </a:lnTo>
                  <a:lnTo>
                    <a:pt x="402" y="229"/>
                  </a:lnTo>
                  <a:lnTo>
                    <a:pt x="411" y="232"/>
                  </a:lnTo>
                  <a:lnTo>
                    <a:pt x="415" y="233"/>
                  </a:lnTo>
                  <a:lnTo>
                    <a:pt x="422" y="235"/>
                  </a:lnTo>
                  <a:lnTo>
                    <a:pt x="419" y="225"/>
                  </a:lnTo>
                  <a:lnTo>
                    <a:pt x="418" y="222"/>
                  </a:lnTo>
                  <a:lnTo>
                    <a:pt x="417" y="216"/>
                  </a:lnTo>
                  <a:lnTo>
                    <a:pt x="415" y="212"/>
                  </a:lnTo>
                  <a:lnTo>
                    <a:pt x="412" y="202"/>
                  </a:lnTo>
                  <a:lnTo>
                    <a:pt x="409" y="192"/>
                  </a:lnTo>
                  <a:lnTo>
                    <a:pt x="408" y="189"/>
                  </a:lnTo>
                  <a:lnTo>
                    <a:pt x="406" y="184"/>
                  </a:lnTo>
                  <a:lnTo>
                    <a:pt x="402" y="172"/>
                  </a:lnTo>
                  <a:lnTo>
                    <a:pt x="401" y="167"/>
                  </a:lnTo>
                  <a:lnTo>
                    <a:pt x="399" y="162"/>
                  </a:lnTo>
                  <a:lnTo>
                    <a:pt x="394" y="149"/>
                  </a:lnTo>
                  <a:lnTo>
                    <a:pt x="393" y="145"/>
                  </a:lnTo>
                  <a:lnTo>
                    <a:pt x="392" y="141"/>
                  </a:lnTo>
                  <a:lnTo>
                    <a:pt x="389" y="131"/>
                  </a:lnTo>
                  <a:lnTo>
                    <a:pt x="390" y="127"/>
                  </a:lnTo>
                  <a:lnTo>
                    <a:pt x="392" y="122"/>
                  </a:lnTo>
                  <a:lnTo>
                    <a:pt x="393" y="118"/>
                  </a:lnTo>
                  <a:lnTo>
                    <a:pt x="403" y="101"/>
                  </a:lnTo>
                  <a:lnTo>
                    <a:pt x="402" y="96"/>
                  </a:lnTo>
                  <a:lnTo>
                    <a:pt x="403" y="91"/>
                  </a:lnTo>
                  <a:lnTo>
                    <a:pt x="404" y="85"/>
                  </a:lnTo>
                  <a:lnTo>
                    <a:pt x="402" y="85"/>
                  </a:lnTo>
                  <a:lnTo>
                    <a:pt x="400" y="87"/>
                  </a:lnTo>
                  <a:lnTo>
                    <a:pt x="395" y="84"/>
                  </a:lnTo>
                  <a:lnTo>
                    <a:pt x="381" y="79"/>
                  </a:lnTo>
                  <a:lnTo>
                    <a:pt x="375" y="72"/>
                  </a:lnTo>
                  <a:lnTo>
                    <a:pt x="370" y="73"/>
                  </a:lnTo>
                  <a:lnTo>
                    <a:pt x="365" y="70"/>
                  </a:lnTo>
                  <a:lnTo>
                    <a:pt x="358" y="69"/>
                  </a:lnTo>
                  <a:lnTo>
                    <a:pt x="352" y="71"/>
                  </a:lnTo>
                  <a:lnTo>
                    <a:pt x="353" y="76"/>
                  </a:lnTo>
                  <a:lnTo>
                    <a:pt x="348" y="83"/>
                  </a:lnTo>
                  <a:lnTo>
                    <a:pt x="344" y="82"/>
                  </a:lnTo>
                  <a:lnTo>
                    <a:pt x="330" y="68"/>
                  </a:lnTo>
                  <a:lnTo>
                    <a:pt x="330" y="65"/>
                  </a:lnTo>
                  <a:lnTo>
                    <a:pt x="320" y="67"/>
                  </a:lnTo>
                  <a:lnTo>
                    <a:pt x="322" y="60"/>
                  </a:lnTo>
                  <a:lnTo>
                    <a:pt x="323" y="53"/>
                  </a:lnTo>
                  <a:lnTo>
                    <a:pt x="315" y="42"/>
                  </a:lnTo>
                  <a:lnTo>
                    <a:pt x="314" y="39"/>
                  </a:lnTo>
                  <a:lnTo>
                    <a:pt x="311" y="38"/>
                  </a:lnTo>
                  <a:lnTo>
                    <a:pt x="309" y="44"/>
                  </a:lnTo>
                  <a:lnTo>
                    <a:pt x="296" y="42"/>
                  </a:lnTo>
                  <a:lnTo>
                    <a:pt x="288" y="41"/>
                  </a:lnTo>
                  <a:lnTo>
                    <a:pt x="276" y="45"/>
                  </a:lnTo>
                  <a:lnTo>
                    <a:pt x="270" y="42"/>
                  </a:lnTo>
                  <a:lnTo>
                    <a:pt x="268" y="46"/>
                  </a:lnTo>
                  <a:lnTo>
                    <a:pt x="267" y="57"/>
                  </a:lnTo>
                  <a:lnTo>
                    <a:pt x="264" y="60"/>
                  </a:lnTo>
                  <a:lnTo>
                    <a:pt x="261" y="61"/>
                  </a:lnTo>
                  <a:lnTo>
                    <a:pt x="258" y="59"/>
                  </a:lnTo>
                  <a:lnTo>
                    <a:pt x="257" y="56"/>
                  </a:lnTo>
                  <a:lnTo>
                    <a:pt x="257" y="52"/>
                  </a:lnTo>
                  <a:lnTo>
                    <a:pt x="256" y="48"/>
                  </a:lnTo>
                  <a:lnTo>
                    <a:pt x="254" y="45"/>
                  </a:lnTo>
                  <a:lnTo>
                    <a:pt x="253" y="42"/>
                  </a:lnTo>
                  <a:lnTo>
                    <a:pt x="252" y="40"/>
                  </a:lnTo>
                  <a:lnTo>
                    <a:pt x="251" y="37"/>
                  </a:lnTo>
                  <a:lnTo>
                    <a:pt x="248" y="35"/>
                  </a:lnTo>
                  <a:lnTo>
                    <a:pt x="246" y="35"/>
                  </a:lnTo>
                  <a:lnTo>
                    <a:pt x="243" y="34"/>
                  </a:lnTo>
                  <a:lnTo>
                    <a:pt x="240" y="34"/>
                  </a:lnTo>
                  <a:lnTo>
                    <a:pt x="237" y="32"/>
                  </a:lnTo>
                  <a:lnTo>
                    <a:pt x="234" y="32"/>
                  </a:lnTo>
                  <a:lnTo>
                    <a:pt x="230" y="34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21" y="35"/>
                  </a:lnTo>
                  <a:lnTo>
                    <a:pt x="218" y="34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7" y="31"/>
                  </a:lnTo>
                  <a:lnTo>
                    <a:pt x="204" y="33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4" y="29"/>
                  </a:lnTo>
                  <a:lnTo>
                    <a:pt x="192" y="28"/>
                  </a:lnTo>
                  <a:lnTo>
                    <a:pt x="186" y="31"/>
                  </a:lnTo>
                  <a:lnTo>
                    <a:pt x="181" y="29"/>
                  </a:lnTo>
                  <a:lnTo>
                    <a:pt x="177" y="26"/>
                  </a:lnTo>
                  <a:lnTo>
                    <a:pt x="173" y="25"/>
                  </a:lnTo>
                  <a:lnTo>
                    <a:pt x="167" y="25"/>
                  </a:lnTo>
                  <a:lnTo>
                    <a:pt x="164" y="25"/>
                  </a:lnTo>
                  <a:lnTo>
                    <a:pt x="159" y="24"/>
                  </a:lnTo>
                  <a:lnTo>
                    <a:pt x="155" y="27"/>
                  </a:lnTo>
                  <a:lnTo>
                    <a:pt x="152" y="29"/>
                  </a:lnTo>
                  <a:lnTo>
                    <a:pt x="148" y="30"/>
                  </a:lnTo>
                  <a:lnTo>
                    <a:pt x="143" y="24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29" y="25"/>
                  </a:lnTo>
                  <a:lnTo>
                    <a:pt x="125" y="26"/>
                  </a:lnTo>
                  <a:lnTo>
                    <a:pt x="122" y="25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3" y="21"/>
                  </a:lnTo>
                  <a:lnTo>
                    <a:pt x="99" y="15"/>
                  </a:lnTo>
                  <a:lnTo>
                    <a:pt x="115" y="6"/>
                  </a:lnTo>
                  <a:lnTo>
                    <a:pt x="117" y="3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5" y="4"/>
                  </a:lnTo>
                  <a:lnTo>
                    <a:pt x="101" y="0"/>
                  </a:lnTo>
                  <a:lnTo>
                    <a:pt x="98" y="5"/>
                  </a:lnTo>
                  <a:lnTo>
                    <a:pt x="98" y="8"/>
                  </a:lnTo>
                  <a:lnTo>
                    <a:pt x="97" y="13"/>
                  </a:lnTo>
                  <a:lnTo>
                    <a:pt x="95" y="15"/>
                  </a:lnTo>
                  <a:lnTo>
                    <a:pt x="94" y="18"/>
                  </a:lnTo>
                  <a:lnTo>
                    <a:pt x="95" y="33"/>
                  </a:lnTo>
                  <a:lnTo>
                    <a:pt x="95" y="38"/>
                  </a:lnTo>
                  <a:lnTo>
                    <a:pt x="96" y="41"/>
                  </a:lnTo>
                  <a:lnTo>
                    <a:pt x="92" y="43"/>
                  </a:lnTo>
                  <a:lnTo>
                    <a:pt x="86" y="43"/>
                  </a:lnTo>
                  <a:lnTo>
                    <a:pt x="81" y="45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4"/>
                  </a:lnTo>
                  <a:lnTo>
                    <a:pt x="60" y="52"/>
                  </a:lnTo>
                  <a:lnTo>
                    <a:pt x="56" y="50"/>
                  </a:lnTo>
                  <a:lnTo>
                    <a:pt x="53" y="48"/>
                  </a:lnTo>
                  <a:lnTo>
                    <a:pt x="47" y="46"/>
                  </a:lnTo>
                  <a:lnTo>
                    <a:pt x="44" y="51"/>
                  </a:lnTo>
                  <a:lnTo>
                    <a:pt x="39" y="65"/>
                  </a:lnTo>
                  <a:lnTo>
                    <a:pt x="33" y="71"/>
                  </a:lnTo>
                  <a:lnTo>
                    <a:pt x="25" y="78"/>
                  </a:lnTo>
                  <a:lnTo>
                    <a:pt x="22" y="81"/>
                  </a:lnTo>
                  <a:lnTo>
                    <a:pt x="14" y="76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71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9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" name="Las Piedras">
              <a:extLst>
                <a:ext uri="{FF2B5EF4-FFF2-40B4-BE49-F238E27FC236}">
                  <a16:creationId xmlns:a16="http://schemas.microsoft.com/office/drawing/2014/main" id="{044DA6B4-248A-8442-79E0-87D14DC8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689" y="1197590"/>
              <a:ext cx="516447" cy="782541"/>
            </a:xfrm>
            <a:custGeom>
              <a:avLst/>
              <a:gdLst>
                <a:gd name="T0" fmla="*/ 210 w 245"/>
                <a:gd name="T1" fmla="*/ 231 h 362"/>
                <a:gd name="T2" fmla="*/ 190 w 245"/>
                <a:gd name="T3" fmla="*/ 224 h 362"/>
                <a:gd name="T4" fmla="*/ 183 w 245"/>
                <a:gd name="T5" fmla="*/ 229 h 362"/>
                <a:gd name="T6" fmla="*/ 170 w 245"/>
                <a:gd name="T7" fmla="*/ 226 h 362"/>
                <a:gd name="T8" fmla="*/ 164 w 245"/>
                <a:gd name="T9" fmla="*/ 236 h 362"/>
                <a:gd name="T10" fmla="*/ 167 w 245"/>
                <a:gd name="T11" fmla="*/ 245 h 362"/>
                <a:gd name="T12" fmla="*/ 164 w 245"/>
                <a:gd name="T13" fmla="*/ 256 h 362"/>
                <a:gd name="T14" fmla="*/ 159 w 245"/>
                <a:gd name="T15" fmla="*/ 263 h 362"/>
                <a:gd name="T16" fmla="*/ 151 w 245"/>
                <a:gd name="T17" fmla="*/ 275 h 362"/>
                <a:gd name="T18" fmla="*/ 152 w 245"/>
                <a:gd name="T19" fmla="*/ 286 h 362"/>
                <a:gd name="T20" fmla="*/ 153 w 245"/>
                <a:gd name="T21" fmla="*/ 298 h 362"/>
                <a:gd name="T22" fmla="*/ 150 w 245"/>
                <a:gd name="T23" fmla="*/ 307 h 362"/>
                <a:gd name="T24" fmla="*/ 145 w 245"/>
                <a:gd name="T25" fmla="*/ 315 h 362"/>
                <a:gd name="T26" fmla="*/ 137 w 245"/>
                <a:gd name="T27" fmla="*/ 320 h 362"/>
                <a:gd name="T28" fmla="*/ 133 w 245"/>
                <a:gd name="T29" fmla="*/ 327 h 362"/>
                <a:gd name="T30" fmla="*/ 128 w 245"/>
                <a:gd name="T31" fmla="*/ 335 h 362"/>
                <a:gd name="T32" fmla="*/ 122 w 245"/>
                <a:gd name="T33" fmla="*/ 343 h 362"/>
                <a:gd name="T34" fmla="*/ 118 w 245"/>
                <a:gd name="T35" fmla="*/ 353 h 362"/>
                <a:gd name="T36" fmla="*/ 112 w 245"/>
                <a:gd name="T37" fmla="*/ 362 h 362"/>
                <a:gd name="T38" fmla="*/ 102 w 245"/>
                <a:gd name="T39" fmla="*/ 354 h 362"/>
                <a:gd name="T40" fmla="*/ 92 w 245"/>
                <a:gd name="T41" fmla="*/ 355 h 362"/>
                <a:gd name="T42" fmla="*/ 80 w 245"/>
                <a:gd name="T43" fmla="*/ 353 h 362"/>
                <a:gd name="T44" fmla="*/ 73 w 245"/>
                <a:gd name="T45" fmla="*/ 350 h 362"/>
                <a:gd name="T46" fmla="*/ 65 w 245"/>
                <a:gd name="T47" fmla="*/ 349 h 362"/>
                <a:gd name="T48" fmla="*/ 48 w 245"/>
                <a:gd name="T49" fmla="*/ 344 h 362"/>
                <a:gd name="T50" fmla="*/ 35 w 245"/>
                <a:gd name="T51" fmla="*/ 349 h 362"/>
                <a:gd name="T52" fmla="*/ 19 w 245"/>
                <a:gd name="T53" fmla="*/ 355 h 362"/>
                <a:gd name="T54" fmla="*/ 5 w 245"/>
                <a:gd name="T55" fmla="*/ 357 h 362"/>
                <a:gd name="T56" fmla="*/ 5 w 245"/>
                <a:gd name="T57" fmla="*/ 341 h 362"/>
                <a:gd name="T58" fmla="*/ 6 w 245"/>
                <a:gd name="T59" fmla="*/ 326 h 362"/>
                <a:gd name="T60" fmla="*/ 15 w 245"/>
                <a:gd name="T61" fmla="*/ 316 h 362"/>
                <a:gd name="T62" fmla="*/ 2 w 245"/>
                <a:gd name="T63" fmla="*/ 310 h 362"/>
                <a:gd name="T64" fmla="*/ 6 w 245"/>
                <a:gd name="T65" fmla="*/ 298 h 362"/>
                <a:gd name="T66" fmla="*/ 15 w 245"/>
                <a:gd name="T67" fmla="*/ 283 h 362"/>
                <a:gd name="T68" fmla="*/ 26 w 245"/>
                <a:gd name="T69" fmla="*/ 257 h 362"/>
                <a:gd name="T70" fmla="*/ 32 w 245"/>
                <a:gd name="T71" fmla="*/ 245 h 362"/>
                <a:gd name="T72" fmla="*/ 48 w 245"/>
                <a:gd name="T73" fmla="*/ 223 h 362"/>
                <a:gd name="T74" fmla="*/ 57 w 245"/>
                <a:gd name="T75" fmla="*/ 206 h 362"/>
                <a:gd name="T76" fmla="*/ 68 w 245"/>
                <a:gd name="T77" fmla="*/ 181 h 362"/>
                <a:gd name="T78" fmla="*/ 73 w 245"/>
                <a:gd name="T79" fmla="*/ 168 h 362"/>
                <a:gd name="T80" fmla="*/ 83 w 245"/>
                <a:gd name="T81" fmla="*/ 173 h 362"/>
                <a:gd name="T82" fmla="*/ 92 w 245"/>
                <a:gd name="T83" fmla="*/ 177 h 362"/>
                <a:gd name="T84" fmla="*/ 97 w 245"/>
                <a:gd name="T85" fmla="*/ 168 h 362"/>
                <a:gd name="T86" fmla="*/ 110 w 245"/>
                <a:gd name="T87" fmla="*/ 150 h 362"/>
                <a:gd name="T88" fmla="*/ 122 w 245"/>
                <a:gd name="T89" fmla="*/ 137 h 362"/>
                <a:gd name="T90" fmla="*/ 144 w 245"/>
                <a:gd name="T91" fmla="*/ 107 h 362"/>
                <a:gd name="T92" fmla="*/ 152 w 245"/>
                <a:gd name="T93" fmla="*/ 93 h 362"/>
                <a:gd name="T94" fmla="*/ 174 w 245"/>
                <a:gd name="T95" fmla="*/ 63 h 362"/>
                <a:gd name="T96" fmla="*/ 188 w 245"/>
                <a:gd name="T97" fmla="*/ 40 h 362"/>
                <a:gd name="T98" fmla="*/ 210 w 245"/>
                <a:gd name="T99" fmla="*/ 0 h 362"/>
                <a:gd name="T100" fmla="*/ 237 w 245"/>
                <a:gd name="T101" fmla="*/ 4 h 362"/>
                <a:gd name="T102" fmla="*/ 241 w 245"/>
                <a:gd name="T103" fmla="*/ 76 h 362"/>
                <a:gd name="T104" fmla="*/ 228 w 245"/>
                <a:gd name="T105" fmla="*/ 104 h 362"/>
                <a:gd name="T106" fmla="*/ 234 w 245"/>
                <a:gd name="T107" fmla="*/ 171 h 362"/>
                <a:gd name="T108" fmla="*/ 217 w 245"/>
                <a:gd name="T109" fmla="*/ 21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5" h="362">
                  <a:moveTo>
                    <a:pt x="212" y="224"/>
                  </a:moveTo>
                  <a:lnTo>
                    <a:pt x="211" y="227"/>
                  </a:lnTo>
                  <a:lnTo>
                    <a:pt x="210" y="231"/>
                  </a:lnTo>
                  <a:lnTo>
                    <a:pt x="207" y="230"/>
                  </a:lnTo>
                  <a:lnTo>
                    <a:pt x="197" y="226"/>
                  </a:lnTo>
                  <a:lnTo>
                    <a:pt x="190" y="224"/>
                  </a:lnTo>
                  <a:lnTo>
                    <a:pt x="187" y="225"/>
                  </a:lnTo>
                  <a:lnTo>
                    <a:pt x="186" y="228"/>
                  </a:lnTo>
                  <a:lnTo>
                    <a:pt x="183" y="229"/>
                  </a:lnTo>
                  <a:lnTo>
                    <a:pt x="180" y="229"/>
                  </a:lnTo>
                  <a:lnTo>
                    <a:pt x="173" y="228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6" y="231"/>
                  </a:lnTo>
                  <a:lnTo>
                    <a:pt x="164" y="236"/>
                  </a:lnTo>
                  <a:lnTo>
                    <a:pt x="165" y="239"/>
                  </a:lnTo>
                  <a:lnTo>
                    <a:pt x="167" y="242"/>
                  </a:lnTo>
                  <a:lnTo>
                    <a:pt x="167" y="245"/>
                  </a:lnTo>
                  <a:lnTo>
                    <a:pt x="166" y="249"/>
                  </a:lnTo>
                  <a:lnTo>
                    <a:pt x="166" y="252"/>
                  </a:lnTo>
                  <a:lnTo>
                    <a:pt x="164" y="256"/>
                  </a:lnTo>
                  <a:lnTo>
                    <a:pt x="162" y="256"/>
                  </a:lnTo>
                  <a:lnTo>
                    <a:pt x="161" y="259"/>
                  </a:lnTo>
                  <a:lnTo>
                    <a:pt x="159" y="263"/>
                  </a:lnTo>
                  <a:lnTo>
                    <a:pt x="155" y="269"/>
                  </a:lnTo>
                  <a:lnTo>
                    <a:pt x="153" y="272"/>
                  </a:lnTo>
                  <a:lnTo>
                    <a:pt x="151" y="275"/>
                  </a:lnTo>
                  <a:lnTo>
                    <a:pt x="152" y="279"/>
                  </a:lnTo>
                  <a:lnTo>
                    <a:pt x="151" y="283"/>
                  </a:lnTo>
                  <a:lnTo>
                    <a:pt x="152" y="286"/>
                  </a:lnTo>
                  <a:lnTo>
                    <a:pt x="152" y="292"/>
                  </a:lnTo>
                  <a:lnTo>
                    <a:pt x="152" y="295"/>
                  </a:lnTo>
                  <a:lnTo>
                    <a:pt x="153" y="298"/>
                  </a:lnTo>
                  <a:lnTo>
                    <a:pt x="152" y="301"/>
                  </a:lnTo>
                  <a:lnTo>
                    <a:pt x="151" y="303"/>
                  </a:lnTo>
                  <a:lnTo>
                    <a:pt x="150" y="307"/>
                  </a:lnTo>
                  <a:lnTo>
                    <a:pt x="150" y="310"/>
                  </a:lnTo>
                  <a:lnTo>
                    <a:pt x="148" y="312"/>
                  </a:lnTo>
                  <a:lnTo>
                    <a:pt x="145" y="315"/>
                  </a:lnTo>
                  <a:lnTo>
                    <a:pt x="141" y="316"/>
                  </a:lnTo>
                  <a:lnTo>
                    <a:pt x="138" y="317"/>
                  </a:lnTo>
                  <a:lnTo>
                    <a:pt x="137" y="320"/>
                  </a:lnTo>
                  <a:lnTo>
                    <a:pt x="136" y="322"/>
                  </a:lnTo>
                  <a:lnTo>
                    <a:pt x="135" y="325"/>
                  </a:lnTo>
                  <a:lnTo>
                    <a:pt x="133" y="327"/>
                  </a:lnTo>
                  <a:lnTo>
                    <a:pt x="131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3" y="339"/>
                  </a:lnTo>
                  <a:lnTo>
                    <a:pt x="122" y="343"/>
                  </a:lnTo>
                  <a:lnTo>
                    <a:pt x="120" y="345"/>
                  </a:lnTo>
                  <a:lnTo>
                    <a:pt x="120" y="349"/>
                  </a:lnTo>
                  <a:lnTo>
                    <a:pt x="118" y="353"/>
                  </a:lnTo>
                  <a:lnTo>
                    <a:pt x="117" y="357"/>
                  </a:lnTo>
                  <a:lnTo>
                    <a:pt x="115" y="361"/>
                  </a:lnTo>
                  <a:lnTo>
                    <a:pt x="112" y="362"/>
                  </a:lnTo>
                  <a:lnTo>
                    <a:pt x="110" y="361"/>
                  </a:lnTo>
                  <a:lnTo>
                    <a:pt x="105" y="359"/>
                  </a:lnTo>
                  <a:lnTo>
                    <a:pt x="102" y="354"/>
                  </a:lnTo>
                  <a:lnTo>
                    <a:pt x="98" y="352"/>
                  </a:lnTo>
                  <a:lnTo>
                    <a:pt x="95" y="353"/>
                  </a:lnTo>
                  <a:lnTo>
                    <a:pt x="92" y="355"/>
                  </a:lnTo>
                  <a:lnTo>
                    <a:pt x="89" y="355"/>
                  </a:lnTo>
                  <a:lnTo>
                    <a:pt x="86" y="354"/>
                  </a:lnTo>
                  <a:lnTo>
                    <a:pt x="80" y="353"/>
                  </a:lnTo>
                  <a:lnTo>
                    <a:pt x="78" y="351"/>
                  </a:lnTo>
                  <a:lnTo>
                    <a:pt x="76" y="349"/>
                  </a:lnTo>
                  <a:lnTo>
                    <a:pt x="73" y="350"/>
                  </a:lnTo>
                  <a:lnTo>
                    <a:pt x="71" y="348"/>
                  </a:lnTo>
                  <a:lnTo>
                    <a:pt x="68" y="350"/>
                  </a:lnTo>
                  <a:lnTo>
                    <a:pt x="65" y="349"/>
                  </a:lnTo>
                  <a:lnTo>
                    <a:pt x="63" y="347"/>
                  </a:lnTo>
                  <a:lnTo>
                    <a:pt x="55" y="345"/>
                  </a:lnTo>
                  <a:lnTo>
                    <a:pt x="48" y="344"/>
                  </a:lnTo>
                  <a:lnTo>
                    <a:pt x="45" y="346"/>
                  </a:lnTo>
                  <a:lnTo>
                    <a:pt x="42" y="349"/>
                  </a:lnTo>
                  <a:lnTo>
                    <a:pt x="35" y="349"/>
                  </a:lnTo>
                  <a:lnTo>
                    <a:pt x="32" y="351"/>
                  </a:lnTo>
                  <a:lnTo>
                    <a:pt x="23" y="353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7" y="354"/>
                  </a:lnTo>
                  <a:lnTo>
                    <a:pt x="5" y="357"/>
                  </a:lnTo>
                  <a:lnTo>
                    <a:pt x="1" y="353"/>
                  </a:lnTo>
                  <a:lnTo>
                    <a:pt x="2" y="349"/>
                  </a:lnTo>
                  <a:lnTo>
                    <a:pt x="5" y="341"/>
                  </a:lnTo>
                  <a:lnTo>
                    <a:pt x="6" y="339"/>
                  </a:lnTo>
                  <a:lnTo>
                    <a:pt x="5" y="334"/>
                  </a:lnTo>
                  <a:lnTo>
                    <a:pt x="6" y="326"/>
                  </a:lnTo>
                  <a:lnTo>
                    <a:pt x="14" y="321"/>
                  </a:lnTo>
                  <a:lnTo>
                    <a:pt x="16" y="319"/>
                  </a:lnTo>
                  <a:lnTo>
                    <a:pt x="15" y="316"/>
                  </a:lnTo>
                  <a:lnTo>
                    <a:pt x="6" y="312"/>
                  </a:lnTo>
                  <a:lnTo>
                    <a:pt x="3" y="314"/>
                  </a:lnTo>
                  <a:lnTo>
                    <a:pt x="2" y="310"/>
                  </a:lnTo>
                  <a:lnTo>
                    <a:pt x="0" y="307"/>
                  </a:lnTo>
                  <a:lnTo>
                    <a:pt x="3" y="303"/>
                  </a:lnTo>
                  <a:lnTo>
                    <a:pt x="6" y="298"/>
                  </a:lnTo>
                  <a:lnTo>
                    <a:pt x="8" y="295"/>
                  </a:lnTo>
                  <a:lnTo>
                    <a:pt x="9" y="292"/>
                  </a:lnTo>
                  <a:lnTo>
                    <a:pt x="15" y="283"/>
                  </a:lnTo>
                  <a:lnTo>
                    <a:pt x="26" y="264"/>
                  </a:lnTo>
                  <a:lnTo>
                    <a:pt x="26" y="260"/>
                  </a:lnTo>
                  <a:lnTo>
                    <a:pt x="26" y="257"/>
                  </a:lnTo>
                  <a:lnTo>
                    <a:pt x="28" y="254"/>
                  </a:lnTo>
                  <a:lnTo>
                    <a:pt x="31" y="247"/>
                  </a:lnTo>
                  <a:lnTo>
                    <a:pt x="32" y="245"/>
                  </a:lnTo>
                  <a:lnTo>
                    <a:pt x="38" y="236"/>
                  </a:lnTo>
                  <a:lnTo>
                    <a:pt x="40" y="232"/>
                  </a:lnTo>
                  <a:lnTo>
                    <a:pt x="48" y="223"/>
                  </a:lnTo>
                  <a:lnTo>
                    <a:pt x="48" y="220"/>
                  </a:lnTo>
                  <a:lnTo>
                    <a:pt x="53" y="214"/>
                  </a:lnTo>
                  <a:lnTo>
                    <a:pt x="57" y="206"/>
                  </a:lnTo>
                  <a:lnTo>
                    <a:pt x="61" y="191"/>
                  </a:lnTo>
                  <a:lnTo>
                    <a:pt x="66" y="185"/>
                  </a:lnTo>
                  <a:lnTo>
                    <a:pt x="68" y="181"/>
                  </a:lnTo>
                  <a:lnTo>
                    <a:pt x="71" y="176"/>
                  </a:lnTo>
                  <a:lnTo>
                    <a:pt x="72" y="171"/>
                  </a:lnTo>
                  <a:lnTo>
                    <a:pt x="73" y="168"/>
                  </a:lnTo>
                  <a:lnTo>
                    <a:pt x="75" y="170"/>
                  </a:lnTo>
                  <a:lnTo>
                    <a:pt x="78" y="173"/>
                  </a:lnTo>
                  <a:lnTo>
                    <a:pt x="83" y="173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4" y="174"/>
                  </a:lnTo>
                  <a:lnTo>
                    <a:pt x="95" y="172"/>
                  </a:lnTo>
                  <a:lnTo>
                    <a:pt x="97" y="168"/>
                  </a:lnTo>
                  <a:lnTo>
                    <a:pt x="104" y="155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3" y="147"/>
                  </a:lnTo>
                  <a:lnTo>
                    <a:pt x="116" y="144"/>
                  </a:lnTo>
                  <a:lnTo>
                    <a:pt x="122" y="137"/>
                  </a:lnTo>
                  <a:lnTo>
                    <a:pt x="136" y="128"/>
                  </a:lnTo>
                  <a:lnTo>
                    <a:pt x="142" y="110"/>
                  </a:lnTo>
                  <a:lnTo>
                    <a:pt x="144" y="107"/>
                  </a:lnTo>
                  <a:lnTo>
                    <a:pt x="147" y="101"/>
                  </a:lnTo>
                  <a:lnTo>
                    <a:pt x="149" y="99"/>
                  </a:lnTo>
                  <a:lnTo>
                    <a:pt x="152" y="93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74" y="63"/>
                  </a:lnTo>
                  <a:lnTo>
                    <a:pt x="173" y="47"/>
                  </a:lnTo>
                  <a:lnTo>
                    <a:pt x="178" y="45"/>
                  </a:lnTo>
                  <a:lnTo>
                    <a:pt x="188" y="40"/>
                  </a:lnTo>
                  <a:lnTo>
                    <a:pt x="191" y="34"/>
                  </a:lnTo>
                  <a:lnTo>
                    <a:pt x="205" y="6"/>
                  </a:lnTo>
                  <a:lnTo>
                    <a:pt x="210" y="0"/>
                  </a:lnTo>
                  <a:lnTo>
                    <a:pt x="228" y="8"/>
                  </a:lnTo>
                  <a:lnTo>
                    <a:pt x="234" y="5"/>
                  </a:lnTo>
                  <a:lnTo>
                    <a:pt x="237" y="4"/>
                  </a:lnTo>
                  <a:lnTo>
                    <a:pt x="245" y="66"/>
                  </a:lnTo>
                  <a:lnTo>
                    <a:pt x="243" y="71"/>
                  </a:lnTo>
                  <a:lnTo>
                    <a:pt x="241" y="76"/>
                  </a:lnTo>
                  <a:lnTo>
                    <a:pt x="238" y="83"/>
                  </a:lnTo>
                  <a:lnTo>
                    <a:pt x="236" y="86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3" y="131"/>
                  </a:lnTo>
                  <a:lnTo>
                    <a:pt x="234" y="171"/>
                  </a:lnTo>
                  <a:lnTo>
                    <a:pt x="234" y="176"/>
                  </a:lnTo>
                  <a:lnTo>
                    <a:pt x="230" y="202"/>
                  </a:lnTo>
                  <a:lnTo>
                    <a:pt x="217" y="213"/>
                  </a:lnTo>
                  <a:lnTo>
                    <a:pt x="213" y="220"/>
                  </a:lnTo>
                  <a:lnTo>
                    <a:pt x="212" y="2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2" name="Loíza">
              <a:extLst>
                <a:ext uri="{FF2B5EF4-FFF2-40B4-BE49-F238E27FC236}">
                  <a16:creationId xmlns:a16="http://schemas.microsoft.com/office/drawing/2014/main" id="{746BFED4-ED77-53B9-44B9-2D009AA88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604" y="285346"/>
              <a:ext cx="794700" cy="399918"/>
            </a:xfrm>
            <a:custGeom>
              <a:avLst/>
              <a:gdLst>
                <a:gd name="T0" fmla="*/ 267 w 377"/>
                <a:gd name="T1" fmla="*/ 179 h 185"/>
                <a:gd name="T2" fmla="*/ 268 w 377"/>
                <a:gd name="T3" fmla="*/ 172 h 185"/>
                <a:gd name="T4" fmla="*/ 268 w 377"/>
                <a:gd name="T5" fmla="*/ 166 h 185"/>
                <a:gd name="T6" fmla="*/ 273 w 377"/>
                <a:gd name="T7" fmla="*/ 156 h 185"/>
                <a:gd name="T8" fmla="*/ 276 w 377"/>
                <a:gd name="T9" fmla="*/ 134 h 185"/>
                <a:gd name="T10" fmla="*/ 282 w 377"/>
                <a:gd name="T11" fmla="*/ 122 h 185"/>
                <a:gd name="T12" fmla="*/ 275 w 377"/>
                <a:gd name="T13" fmla="*/ 114 h 185"/>
                <a:gd name="T14" fmla="*/ 262 w 377"/>
                <a:gd name="T15" fmla="*/ 111 h 185"/>
                <a:gd name="T16" fmla="*/ 238 w 377"/>
                <a:gd name="T17" fmla="*/ 108 h 185"/>
                <a:gd name="T18" fmla="*/ 223 w 377"/>
                <a:gd name="T19" fmla="*/ 107 h 185"/>
                <a:gd name="T20" fmla="*/ 214 w 377"/>
                <a:gd name="T21" fmla="*/ 104 h 185"/>
                <a:gd name="T22" fmla="*/ 194 w 377"/>
                <a:gd name="T23" fmla="*/ 128 h 185"/>
                <a:gd name="T24" fmla="*/ 189 w 377"/>
                <a:gd name="T25" fmla="*/ 132 h 185"/>
                <a:gd name="T26" fmla="*/ 182 w 377"/>
                <a:gd name="T27" fmla="*/ 128 h 185"/>
                <a:gd name="T28" fmla="*/ 171 w 377"/>
                <a:gd name="T29" fmla="*/ 133 h 185"/>
                <a:gd name="T30" fmla="*/ 168 w 377"/>
                <a:gd name="T31" fmla="*/ 112 h 185"/>
                <a:gd name="T32" fmla="*/ 163 w 377"/>
                <a:gd name="T33" fmla="*/ 108 h 185"/>
                <a:gd name="T34" fmla="*/ 152 w 377"/>
                <a:gd name="T35" fmla="*/ 99 h 185"/>
                <a:gd name="T36" fmla="*/ 144 w 377"/>
                <a:gd name="T37" fmla="*/ 86 h 185"/>
                <a:gd name="T38" fmla="*/ 143 w 377"/>
                <a:gd name="T39" fmla="*/ 69 h 185"/>
                <a:gd name="T40" fmla="*/ 127 w 377"/>
                <a:gd name="T41" fmla="*/ 66 h 185"/>
                <a:gd name="T42" fmla="*/ 119 w 377"/>
                <a:gd name="T43" fmla="*/ 62 h 185"/>
                <a:gd name="T44" fmla="*/ 112 w 377"/>
                <a:gd name="T45" fmla="*/ 60 h 185"/>
                <a:gd name="T46" fmla="*/ 89 w 377"/>
                <a:gd name="T47" fmla="*/ 49 h 185"/>
                <a:gd name="T48" fmla="*/ 73 w 377"/>
                <a:gd name="T49" fmla="*/ 58 h 185"/>
                <a:gd name="T50" fmla="*/ 59 w 377"/>
                <a:gd name="T51" fmla="*/ 60 h 185"/>
                <a:gd name="T52" fmla="*/ 52 w 377"/>
                <a:gd name="T53" fmla="*/ 48 h 185"/>
                <a:gd name="T54" fmla="*/ 30 w 377"/>
                <a:gd name="T55" fmla="*/ 37 h 185"/>
                <a:gd name="T56" fmla="*/ 14 w 377"/>
                <a:gd name="T57" fmla="*/ 13 h 185"/>
                <a:gd name="T58" fmla="*/ 3 w 377"/>
                <a:gd name="T59" fmla="*/ 2 h 185"/>
                <a:gd name="T60" fmla="*/ 63 w 377"/>
                <a:gd name="T61" fmla="*/ 11 h 185"/>
                <a:gd name="T62" fmla="*/ 263 w 377"/>
                <a:gd name="T63" fmla="*/ 47 h 185"/>
                <a:gd name="T64" fmla="*/ 275 w 377"/>
                <a:gd name="T65" fmla="*/ 50 h 185"/>
                <a:gd name="T66" fmla="*/ 304 w 377"/>
                <a:gd name="T67" fmla="*/ 53 h 185"/>
                <a:gd name="T68" fmla="*/ 323 w 377"/>
                <a:gd name="T69" fmla="*/ 56 h 185"/>
                <a:gd name="T70" fmla="*/ 346 w 377"/>
                <a:gd name="T71" fmla="*/ 63 h 185"/>
                <a:gd name="T72" fmla="*/ 354 w 377"/>
                <a:gd name="T73" fmla="*/ 62 h 185"/>
                <a:gd name="T74" fmla="*/ 370 w 377"/>
                <a:gd name="T75" fmla="*/ 71 h 185"/>
                <a:gd name="T76" fmla="*/ 375 w 377"/>
                <a:gd name="T77" fmla="*/ 83 h 185"/>
                <a:gd name="T78" fmla="*/ 362 w 377"/>
                <a:gd name="T79" fmla="*/ 101 h 185"/>
                <a:gd name="T80" fmla="*/ 352 w 377"/>
                <a:gd name="T81" fmla="*/ 109 h 185"/>
                <a:gd name="T82" fmla="*/ 342 w 377"/>
                <a:gd name="T83" fmla="*/ 122 h 185"/>
                <a:gd name="T84" fmla="*/ 322 w 377"/>
                <a:gd name="T85" fmla="*/ 131 h 185"/>
                <a:gd name="T86" fmla="*/ 314 w 377"/>
                <a:gd name="T87" fmla="*/ 146 h 185"/>
                <a:gd name="T88" fmla="*/ 305 w 377"/>
                <a:gd name="T89" fmla="*/ 175 h 185"/>
                <a:gd name="T90" fmla="*/ 297 w 377"/>
                <a:gd name="T91" fmla="*/ 178 h 185"/>
                <a:gd name="T92" fmla="*/ 285 w 377"/>
                <a:gd name="T93" fmla="*/ 185 h 185"/>
                <a:gd name="T94" fmla="*/ 278 w 377"/>
                <a:gd name="T95" fmla="*/ 185 h 185"/>
                <a:gd name="T96" fmla="*/ 272 w 377"/>
                <a:gd name="T9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185">
                  <a:moveTo>
                    <a:pt x="267" y="184"/>
                  </a:moveTo>
                  <a:lnTo>
                    <a:pt x="267" y="179"/>
                  </a:lnTo>
                  <a:lnTo>
                    <a:pt x="267" y="175"/>
                  </a:lnTo>
                  <a:lnTo>
                    <a:pt x="268" y="172"/>
                  </a:lnTo>
                  <a:lnTo>
                    <a:pt x="268" y="169"/>
                  </a:lnTo>
                  <a:lnTo>
                    <a:pt x="268" y="166"/>
                  </a:lnTo>
                  <a:lnTo>
                    <a:pt x="270" y="159"/>
                  </a:lnTo>
                  <a:lnTo>
                    <a:pt x="273" y="156"/>
                  </a:lnTo>
                  <a:lnTo>
                    <a:pt x="273" y="151"/>
                  </a:lnTo>
                  <a:lnTo>
                    <a:pt x="276" y="134"/>
                  </a:lnTo>
                  <a:lnTo>
                    <a:pt x="278" y="124"/>
                  </a:lnTo>
                  <a:lnTo>
                    <a:pt x="282" y="122"/>
                  </a:lnTo>
                  <a:lnTo>
                    <a:pt x="282" y="115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2" y="111"/>
                  </a:lnTo>
                  <a:lnTo>
                    <a:pt x="249" y="110"/>
                  </a:lnTo>
                  <a:lnTo>
                    <a:pt x="238" y="108"/>
                  </a:lnTo>
                  <a:lnTo>
                    <a:pt x="233" y="108"/>
                  </a:lnTo>
                  <a:lnTo>
                    <a:pt x="223" y="107"/>
                  </a:lnTo>
                  <a:lnTo>
                    <a:pt x="217" y="105"/>
                  </a:lnTo>
                  <a:lnTo>
                    <a:pt x="214" y="104"/>
                  </a:lnTo>
                  <a:lnTo>
                    <a:pt x="203" y="117"/>
                  </a:lnTo>
                  <a:lnTo>
                    <a:pt x="194" y="128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74" y="132"/>
                  </a:lnTo>
                  <a:lnTo>
                    <a:pt x="171" y="133"/>
                  </a:lnTo>
                  <a:lnTo>
                    <a:pt x="168" y="127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48" y="105"/>
                  </a:lnTo>
                  <a:lnTo>
                    <a:pt x="152" y="99"/>
                  </a:lnTo>
                  <a:lnTo>
                    <a:pt x="148" y="92"/>
                  </a:lnTo>
                  <a:lnTo>
                    <a:pt x="144" y="86"/>
                  </a:lnTo>
                  <a:lnTo>
                    <a:pt x="142" y="83"/>
                  </a:lnTo>
                  <a:lnTo>
                    <a:pt x="143" y="69"/>
                  </a:lnTo>
                  <a:lnTo>
                    <a:pt x="129" y="66"/>
                  </a:lnTo>
                  <a:lnTo>
                    <a:pt x="127" y="66"/>
                  </a:lnTo>
                  <a:lnTo>
                    <a:pt x="122" y="64"/>
                  </a:lnTo>
                  <a:lnTo>
                    <a:pt x="119" y="62"/>
                  </a:lnTo>
                  <a:lnTo>
                    <a:pt x="116" y="61"/>
                  </a:lnTo>
                  <a:lnTo>
                    <a:pt x="112" y="60"/>
                  </a:lnTo>
                  <a:lnTo>
                    <a:pt x="94" y="52"/>
                  </a:lnTo>
                  <a:lnTo>
                    <a:pt x="89" y="49"/>
                  </a:lnTo>
                  <a:lnTo>
                    <a:pt x="86" y="53"/>
                  </a:lnTo>
                  <a:lnTo>
                    <a:pt x="73" y="58"/>
                  </a:lnTo>
                  <a:lnTo>
                    <a:pt x="64" y="57"/>
                  </a:lnTo>
                  <a:lnTo>
                    <a:pt x="59" y="60"/>
                  </a:lnTo>
                  <a:lnTo>
                    <a:pt x="54" y="53"/>
                  </a:lnTo>
                  <a:lnTo>
                    <a:pt x="52" y="48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3" y="2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80" y="17"/>
                  </a:lnTo>
                  <a:lnTo>
                    <a:pt x="263" y="47"/>
                  </a:lnTo>
                  <a:lnTo>
                    <a:pt x="271" y="49"/>
                  </a:lnTo>
                  <a:lnTo>
                    <a:pt x="275" y="50"/>
                  </a:lnTo>
                  <a:lnTo>
                    <a:pt x="279" y="50"/>
                  </a:lnTo>
                  <a:lnTo>
                    <a:pt x="304" y="53"/>
                  </a:lnTo>
                  <a:lnTo>
                    <a:pt x="319" y="54"/>
                  </a:lnTo>
                  <a:lnTo>
                    <a:pt x="323" y="56"/>
                  </a:lnTo>
                  <a:lnTo>
                    <a:pt x="331" y="57"/>
                  </a:lnTo>
                  <a:lnTo>
                    <a:pt x="346" y="63"/>
                  </a:lnTo>
                  <a:lnTo>
                    <a:pt x="349" y="63"/>
                  </a:lnTo>
                  <a:lnTo>
                    <a:pt x="354" y="62"/>
                  </a:lnTo>
                  <a:lnTo>
                    <a:pt x="358" y="59"/>
                  </a:lnTo>
                  <a:lnTo>
                    <a:pt x="370" y="71"/>
                  </a:lnTo>
                  <a:lnTo>
                    <a:pt x="377" y="81"/>
                  </a:lnTo>
                  <a:lnTo>
                    <a:pt x="375" y="83"/>
                  </a:lnTo>
                  <a:lnTo>
                    <a:pt x="366" y="95"/>
                  </a:lnTo>
                  <a:lnTo>
                    <a:pt x="362" y="101"/>
                  </a:lnTo>
                  <a:lnTo>
                    <a:pt x="354" y="107"/>
                  </a:lnTo>
                  <a:lnTo>
                    <a:pt x="352" y="109"/>
                  </a:lnTo>
                  <a:lnTo>
                    <a:pt x="347" y="113"/>
                  </a:lnTo>
                  <a:lnTo>
                    <a:pt x="342" y="122"/>
                  </a:lnTo>
                  <a:lnTo>
                    <a:pt x="335" y="126"/>
                  </a:lnTo>
                  <a:lnTo>
                    <a:pt x="322" y="131"/>
                  </a:lnTo>
                  <a:lnTo>
                    <a:pt x="317" y="140"/>
                  </a:lnTo>
                  <a:lnTo>
                    <a:pt x="314" y="146"/>
                  </a:lnTo>
                  <a:lnTo>
                    <a:pt x="312" y="160"/>
                  </a:lnTo>
                  <a:lnTo>
                    <a:pt x="305" y="175"/>
                  </a:lnTo>
                  <a:lnTo>
                    <a:pt x="300" y="178"/>
                  </a:lnTo>
                  <a:lnTo>
                    <a:pt x="297" y="178"/>
                  </a:lnTo>
                  <a:lnTo>
                    <a:pt x="288" y="185"/>
                  </a:lnTo>
                  <a:lnTo>
                    <a:pt x="285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2" y="185"/>
                  </a:lnTo>
                  <a:lnTo>
                    <a:pt x="267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3" name="Luquillo">
              <a:extLst>
                <a:ext uri="{FF2B5EF4-FFF2-40B4-BE49-F238E27FC236}">
                  <a16:creationId xmlns:a16="http://schemas.microsoft.com/office/drawing/2014/main" id="{A6DBB23D-D14C-5155-B75D-B071E409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93" y="629059"/>
              <a:ext cx="484829" cy="492871"/>
            </a:xfrm>
            <a:custGeom>
              <a:avLst/>
              <a:gdLst>
                <a:gd name="T0" fmla="*/ 51 w 230"/>
                <a:gd name="T1" fmla="*/ 15 h 228"/>
                <a:gd name="T2" fmla="*/ 44 w 230"/>
                <a:gd name="T3" fmla="*/ 10 h 228"/>
                <a:gd name="T4" fmla="*/ 39 w 230"/>
                <a:gd name="T5" fmla="*/ 16 h 228"/>
                <a:gd name="T6" fmla="*/ 31 w 230"/>
                <a:gd name="T7" fmla="*/ 23 h 228"/>
                <a:gd name="T8" fmla="*/ 22 w 230"/>
                <a:gd name="T9" fmla="*/ 25 h 228"/>
                <a:gd name="T10" fmla="*/ 13 w 230"/>
                <a:gd name="T11" fmla="*/ 40 h 228"/>
                <a:gd name="T12" fmla="*/ 0 w 230"/>
                <a:gd name="T13" fmla="*/ 64 h 228"/>
                <a:gd name="T14" fmla="*/ 1 w 230"/>
                <a:gd name="T15" fmla="*/ 69 h 228"/>
                <a:gd name="T16" fmla="*/ 6 w 230"/>
                <a:gd name="T17" fmla="*/ 78 h 228"/>
                <a:gd name="T18" fmla="*/ 23 w 230"/>
                <a:gd name="T19" fmla="*/ 95 h 228"/>
                <a:gd name="T20" fmla="*/ 35 w 230"/>
                <a:gd name="T21" fmla="*/ 114 h 228"/>
                <a:gd name="T22" fmla="*/ 30 w 230"/>
                <a:gd name="T23" fmla="*/ 137 h 228"/>
                <a:gd name="T24" fmla="*/ 47 w 230"/>
                <a:gd name="T25" fmla="*/ 145 h 228"/>
                <a:gd name="T26" fmla="*/ 46 w 230"/>
                <a:gd name="T27" fmla="*/ 152 h 228"/>
                <a:gd name="T28" fmla="*/ 23 w 230"/>
                <a:gd name="T29" fmla="*/ 170 h 228"/>
                <a:gd name="T30" fmla="*/ 16 w 230"/>
                <a:gd name="T31" fmla="*/ 195 h 228"/>
                <a:gd name="T32" fmla="*/ 23 w 230"/>
                <a:gd name="T33" fmla="*/ 207 h 228"/>
                <a:gd name="T34" fmla="*/ 36 w 230"/>
                <a:gd name="T35" fmla="*/ 214 h 228"/>
                <a:gd name="T36" fmla="*/ 113 w 230"/>
                <a:gd name="T37" fmla="*/ 202 h 228"/>
                <a:gd name="T38" fmla="*/ 116 w 230"/>
                <a:gd name="T39" fmla="*/ 191 h 228"/>
                <a:gd name="T40" fmla="*/ 148 w 230"/>
                <a:gd name="T41" fmla="*/ 170 h 228"/>
                <a:gd name="T42" fmla="*/ 156 w 230"/>
                <a:gd name="T43" fmla="*/ 157 h 228"/>
                <a:gd name="T44" fmla="*/ 173 w 230"/>
                <a:gd name="T45" fmla="*/ 149 h 228"/>
                <a:gd name="T46" fmla="*/ 184 w 230"/>
                <a:gd name="T47" fmla="*/ 152 h 228"/>
                <a:gd name="T48" fmla="*/ 193 w 230"/>
                <a:gd name="T49" fmla="*/ 152 h 228"/>
                <a:gd name="T50" fmla="*/ 210 w 230"/>
                <a:gd name="T51" fmla="*/ 109 h 228"/>
                <a:gd name="T52" fmla="*/ 207 w 230"/>
                <a:gd name="T53" fmla="*/ 100 h 228"/>
                <a:gd name="T54" fmla="*/ 211 w 230"/>
                <a:gd name="T55" fmla="*/ 94 h 228"/>
                <a:gd name="T56" fmla="*/ 230 w 230"/>
                <a:gd name="T57" fmla="*/ 63 h 228"/>
                <a:gd name="T58" fmla="*/ 178 w 230"/>
                <a:gd name="T59" fmla="*/ 52 h 228"/>
                <a:gd name="T60" fmla="*/ 131 w 230"/>
                <a:gd name="T61" fmla="*/ 34 h 228"/>
                <a:gd name="T62" fmla="*/ 123 w 230"/>
                <a:gd name="T63" fmla="*/ 25 h 228"/>
                <a:gd name="T64" fmla="*/ 111 w 230"/>
                <a:gd name="T65" fmla="*/ 12 h 228"/>
                <a:gd name="T66" fmla="*/ 111 w 230"/>
                <a:gd name="T67" fmla="*/ 0 h 228"/>
                <a:gd name="T68" fmla="*/ 62 w 230"/>
                <a:gd name="T69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28">
                  <a:moveTo>
                    <a:pt x="62" y="21"/>
                  </a:moveTo>
                  <a:lnTo>
                    <a:pt x="51" y="15"/>
                  </a:lnTo>
                  <a:lnTo>
                    <a:pt x="48" y="13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1" y="23"/>
                  </a:lnTo>
                  <a:lnTo>
                    <a:pt x="27" y="24"/>
                  </a:lnTo>
                  <a:lnTo>
                    <a:pt x="22" y="25"/>
                  </a:lnTo>
                  <a:lnTo>
                    <a:pt x="14" y="37"/>
                  </a:lnTo>
                  <a:lnTo>
                    <a:pt x="13" y="40"/>
                  </a:lnTo>
                  <a:lnTo>
                    <a:pt x="5" y="5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6" y="78"/>
                  </a:lnTo>
                  <a:lnTo>
                    <a:pt x="20" y="92"/>
                  </a:lnTo>
                  <a:lnTo>
                    <a:pt x="23" y="95"/>
                  </a:lnTo>
                  <a:lnTo>
                    <a:pt x="33" y="108"/>
                  </a:lnTo>
                  <a:lnTo>
                    <a:pt x="35" y="114"/>
                  </a:lnTo>
                  <a:lnTo>
                    <a:pt x="30" y="129"/>
                  </a:lnTo>
                  <a:lnTo>
                    <a:pt x="30" y="137"/>
                  </a:lnTo>
                  <a:lnTo>
                    <a:pt x="44" y="144"/>
                  </a:lnTo>
                  <a:lnTo>
                    <a:pt x="47" y="145"/>
                  </a:lnTo>
                  <a:lnTo>
                    <a:pt x="48" y="148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23" y="170"/>
                  </a:lnTo>
                  <a:lnTo>
                    <a:pt x="17" y="187"/>
                  </a:lnTo>
                  <a:lnTo>
                    <a:pt x="16" y="195"/>
                  </a:lnTo>
                  <a:lnTo>
                    <a:pt x="20" y="203"/>
                  </a:lnTo>
                  <a:lnTo>
                    <a:pt x="23" y="207"/>
                  </a:lnTo>
                  <a:lnTo>
                    <a:pt x="24" y="228"/>
                  </a:lnTo>
                  <a:lnTo>
                    <a:pt x="36" y="214"/>
                  </a:lnTo>
                  <a:lnTo>
                    <a:pt x="108" y="216"/>
                  </a:lnTo>
                  <a:lnTo>
                    <a:pt x="113" y="202"/>
                  </a:lnTo>
                  <a:lnTo>
                    <a:pt x="112" y="199"/>
                  </a:lnTo>
                  <a:lnTo>
                    <a:pt x="116" y="191"/>
                  </a:lnTo>
                  <a:lnTo>
                    <a:pt x="149" y="185"/>
                  </a:lnTo>
                  <a:lnTo>
                    <a:pt x="148" y="170"/>
                  </a:lnTo>
                  <a:lnTo>
                    <a:pt x="148" y="164"/>
                  </a:lnTo>
                  <a:lnTo>
                    <a:pt x="156" y="157"/>
                  </a:lnTo>
                  <a:lnTo>
                    <a:pt x="161" y="152"/>
                  </a:lnTo>
                  <a:lnTo>
                    <a:pt x="173" y="149"/>
                  </a:lnTo>
                  <a:lnTo>
                    <a:pt x="179" y="150"/>
                  </a:lnTo>
                  <a:lnTo>
                    <a:pt x="184" y="152"/>
                  </a:lnTo>
                  <a:lnTo>
                    <a:pt x="188" y="154"/>
                  </a:lnTo>
                  <a:lnTo>
                    <a:pt x="193" y="152"/>
                  </a:lnTo>
                  <a:lnTo>
                    <a:pt x="196" y="152"/>
                  </a:lnTo>
                  <a:lnTo>
                    <a:pt x="210" y="109"/>
                  </a:lnTo>
                  <a:lnTo>
                    <a:pt x="207" y="105"/>
                  </a:lnTo>
                  <a:lnTo>
                    <a:pt x="207" y="100"/>
                  </a:lnTo>
                  <a:lnTo>
                    <a:pt x="208" y="97"/>
                  </a:lnTo>
                  <a:lnTo>
                    <a:pt x="211" y="94"/>
                  </a:lnTo>
                  <a:lnTo>
                    <a:pt x="216" y="84"/>
                  </a:lnTo>
                  <a:lnTo>
                    <a:pt x="230" y="63"/>
                  </a:lnTo>
                  <a:lnTo>
                    <a:pt x="219" y="61"/>
                  </a:lnTo>
                  <a:lnTo>
                    <a:pt x="178" y="52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8" y="32"/>
                  </a:lnTo>
                  <a:lnTo>
                    <a:pt x="123" y="25"/>
                  </a:lnTo>
                  <a:lnTo>
                    <a:pt x="121" y="17"/>
                  </a:lnTo>
                  <a:lnTo>
                    <a:pt x="111" y="12"/>
                  </a:lnTo>
                  <a:lnTo>
                    <a:pt x="113" y="7"/>
                  </a:lnTo>
                  <a:lnTo>
                    <a:pt x="111" y="0"/>
                  </a:lnTo>
                  <a:lnTo>
                    <a:pt x="84" y="16"/>
                  </a:lnTo>
                  <a:lnTo>
                    <a:pt x="62" y="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4" name="Manatí">
              <a:extLst>
                <a:ext uri="{FF2B5EF4-FFF2-40B4-BE49-F238E27FC236}">
                  <a16:creationId xmlns:a16="http://schemas.microsoft.com/office/drawing/2014/main" id="{3771541A-D4CF-1547-8FB1-BFC146F9E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01" y="149159"/>
              <a:ext cx="510125" cy="670131"/>
            </a:xfrm>
            <a:custGeom>
              <a:avLst/>
              <a:gdLst>
                <a:gd name="T0" fmla="*/ 226 w 242"/>
                <a:gd name="T1" fmla="*/ 247 h 310"/>
                <a:gd name="T2" fmla="*/ 225 w 242"/>
                <a:gd name="T3" fmla="*/ 239 h 310"/>
                <a:gd name="T4" fmla="*/ 220 w 242"/>
                <a:gd name="T5" fmla="*/ 218 h 310"/>
                <a:gd name="T6" fmla="*/ 232 w 242"/>
                <a:gd name="T7" fmla="*/ 196 h 310"/>
                <a:gd name="T8" fmla="*/ 235 w 242"/>
                <a:gd name="T9" fmla="*/ 190 h 310"/>
                <a:gd name="T10" fmla="*/ 240 w 242"/>
                <a:gd name="T11" fmla="*/ 174 h 310"/>
                <a:gd name="T12" fmla="*/ 239 w 242"/>
                <a:gd name="T13" fmla="*/ 150 h 310"/>
                <a:gd name="T14" fmla="*/ 238 w 242"/>
                <a:gd name="T15" fmla="*/ 142 h 310"/>
                <a:gd name="T16" fmla="*/ 238 w 242"/>
                <a:gd name="T17" fmla="*/ 120 h 310"/>
                <a:gd name="T18" fmla="*/ 238 w 242"/>
                <a:gd name="T19" fmla="*/ 108 h 310"/>
                <a:gd name="T20" fmla="*/ 242 w 242"/>
                <a:gd name="T21" fmla="*/ 101 h 310"/>
                <a:gd name="T22" fmla="*/ 239 w 242"/>
                <a:gd name="T23" fmla="*/ 87 h 310"/>
                <a:gd name="T24" fmla="*/ 239 w 242"/>
                <a:gd name="T25" fmla="*/ 81 h 310"/>
                <a:gd name="T26" fmla="*/ 239 w 242"/>
                <a:gd name="T27" fmla="*/ 74 h 310"/>
                <a:gd name="T28" fmla="*/ 240 w 242"/>
                <a:gd name="T29" fmla="*/ 55 h 310"/>
                <a:gd name="T30" fmla="*/ 240 w 242"/>
                <a:gd name="T31" fmla="*/ 40 h 310"/>
                <a:gd name="T32" fmla="*/ 241 w 242"/>
                <a:gd name="T33" fmla="*/ 24 h 310"/>
                <a:gd name="T34" fmla="*/ 241 w 242"/>
                <a:gd name="T35" fmla="*/ 15 h 310"/>
                <a:gd name="T36" fmla="*/ 241 w 242"/>
                <a:gd name="T37" fmla="*/ 0 h 310"/>
                <a:gd name="T38" fmla="*/ 222 w 242"/>
                <a:gd name="T39" fmla="*/ 29 h 310"/>
                <a:gd name="T40" fmla="*/ 148 w 242"/>
                <a:gd name="T41" fmla="*/ 34 h 310"/>
                <a:gd name="T42" fmla="*/ 121 w 242"/>
                <a:gd name="T43" fmla="*/ 24 h 310"/>
                <a:gd name="T44" fmla="*/ 87 w 242"/>
                <a:gd name="T45" fmla="*/ 22 h 310"/>
                <a:gd name="T46" fmla="*/ 78 w 242"/>
                <a:gd name="T47" fmla="*/ 21 h 310"/>
                <a:gd name="T48" fmla="*/ 67 w 242"/>
                <a:gd name="T49" fmla="*/ 16 h 310"/>
                <a:gd name="T50" fmla="*/ 56 w 242"/>
                <a:gd name="T51" fmla="*/ 8 h 310"/>
                <a:gd name="T52" fmla="*/ 38 w 242"/>
                <a:gd name="T53" fmla="*/ 2 h 310"/>
                <a:gd name="T54" fmla="*/ 24 w 242"/>
                <a:gd name="T55" fmla="*/ 10 h 310"/>
                <a:gd name="T56" fmla="*/ 21 w 242"/>
                <a:gd name="T57" fmla="*/ 16 h 310"/>
                <a:gd name="T58" fmla="*/ 30 w 242"/>
                <a:gd name="T59" fmla="*/ 32 h 310"/>
                <a:gd name="T60" fmla="*/ 15 w 242"/>
                <a:gd name="T61" fmla="*/ 67 h 310"/>
                <a:gd name="T62" fmla="*/ 14 w 242"/>
                <a:gd name="T63" fmla="*/ 75 h 310"/>
                <a:gd name="T64" fmla="*/ 29 w 242"/>
                <a:gd name="T65" fmla="*/ 83 h 310"/>
                <a:gd name="T66" fmla="*/ 12 w 242"/>
                <a:gd name="T67" fmla="*/ 97 h 310"/>
                <a:gd name="T68" fmla="*/ 20 w 242"/>
                <a:gd name="T69" fmla="*/ 98 h 310"/>
                <a:gd name="T70" fmla="*/ 27 w 242"/>
                <a:gd name="T71" fmla="*/ 107 h 310"/>
                <a:gd name="T72" fmla="*/ 37 w 242"/>
                <a:gd name="T73" fmla="*/ 105 h 310"/>
                <a:gd name="T74" fmla="*/ 52 w 242"/>
                <a:gd name="T75" fmla="*/ 125 h 310"/>
                <a:gd name="T76" fmla="*/ 39 w 242"/>
                <a:gd name="T77" fmla="*/ 135 h 310"/>
                <a:gd name="T78" fmla="*/ 19 w 242"/>
                <a:gd name="T79" fmla="*/ 148 h 310"/>
                <a:gd name="T80" fmla="*/ 3 w 242"/>
                <a:gd name="T81" fmla="*/ 159 h 310"/>
                <a:gd name="T82" fmla="*/ 1 w 242"/>
                <a:gd name="T83" fmla="*/ 185 h 310"/>
                <a:gd name="T84" fmla="*/ 18 w 242"/>
                <a:gd name="T85" fmla="*/ 212 h 310"/>
                <a:gd name="T86" fmla="*/ 23 w 242"/>
                <a:gd name="T87" fmla="*/ 227 h 310"/>
                <a:gd name="T88" fmla="*/ 28 w 242"/>
                <a:gd name="T89" fmla="*/ 238 h 310"/>
                <a:gd name="T90" fmla="*/ 28 w 242"/>
                <a:gd name="T91" fmla="*/ 248 h 310"/>
                <a:gd name="T92" fmla="*/ 28 w 242"/>
                <a:gd name="T93" fmla="*/ 271 h 310"/>
                <a:gd name="T94" fmla="*/ 23 w 242"/>
                <a:gd name="T95" fmla="*/ 310 h 310"/>
                <a:gd name="T96" fmla="*/ 62 w 242"/>
                <a:gd name="T97" fmla="*/ 294 h 310"/>
                <a:gd name="T98" fmla="*/ 86 w 242"/>
                <a:gd name="T99" fmla="*/ 282 h 310"/>
                <a:gd name="T100" fmla="*/ 99 w 242"/>
                <a:gd name="T101" fmla="*/ 279 h 310"/>
                <a:gd name="T102" fmla="*/ 119 w 242"/>
                <a:gd name="T103" fmla="*/ 277 h 310"/>
                <a:gd name="T104" fmla="*/ 138 w 242"/>
                <a:gd name="T105" fmla="*/ 276 h 310"/>
                <a:gd name="T106" fmla="*/ 149 w 242"/>
                <a:gd name="T107" fmla="*/ 274 h 310"/>
                <a:gd name="T108" fmla="*/ 159 w 242"/>
                <a:gd name="T109" fmla="*/ 272 h 310"/>
                <a:gd name="T110" fmla="*/ 185 w 242"/>
                <a:gd name="T111" fmla="*/ 264 h 310"/>
                <a:gd name="T112" fmla="*/ 208 w 242"/>
                <a:gd name="T113" fmla="*/ 263 h 310"/>
                <a:gd name="T114" fmla="*/ 229 w 242"/>
                <a:gd name="T115" fmla="*/ 265 h 310"/>
                <a:gd name="T116" fmla="*/ 226 w 242"/>
                <a:gd name="T117" fmla="*/ 25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2" h="310">
                  <a:moveTo>
                    <a:pt x="227" y="252"/>
                  </a:moveTo>
                  <a:lnTo>
                    <a:pt x="226" y="247"/>
                  </a:lnTo>
                  <a:lnTo>
                    <a:pt x="226" y="243"/>
                  </a:lnTo>
                  <a:lnTo>
                    <a:pt x="225" y="239"/>
                  </a:lnTo>
                  <a:lnTo>
                    <a:pt x="223" y="236"/>
                  </a:lnTo>
                  <a:lnTo>
                    <a:pt x="220" y="218"/>
                  </a:lnTo>
                  <a:lnTo>
                    <a:pt x="224" y="211"/>
                  </a:lnTo>
                  <a:lnTo>
                    <a:pt x="232" y="196"/>
                  </a:lnTo>
                  <a:lnTo>
                    <a:pt x="234" y="193"/>
                  </a:lnTo>
                  <a:lnTo>
                    <a:pt x="235" y="190"/>
                  </a:lnTo>
                  <a:lnTo>
                    <a:pt x="236" y="187"/>
                  </a:lnTo>
                  <a:lnTo>
                    <a:pt x="240" y="174"/>
                  </a:lnTo>
                  <a:lnTo>
                    <a:pt x="239" y="161"/>
                  </a:lnTo>
                  <a:lnTo>
                    <a:pt x="239" y="150"/>
                  </a:lnTo>
                  <a:lnTo>
                    <a:pt x="238" y="146"/>
                  </a:lnTo>
                  <a:lnTo>
                    <a:pt x="238" y="142"/>
                  </a:lnTo>
                  <a:lnTo>
                    <a:pt x="238" y="130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8" y="108"/>
                  </a:lnTo>
                  <a:lnTo>
                    <a:pt x="241" y="104"/>
                  </a:lnTo>
                  <a:lnTo>
                    <a:pt x="242" y="101"/>
                  </a:lnTo>
                  <a:lnTo>
                    <a:pt x="241" y="89"/>
                  </a:lnTo>
                  <a:lnTo>
                    <a:pt x="239" y="87"/>
                  </a:lnTo>
                  <a:lnTo>
                    <a:pt x="239" y="84"/>
                  </a:lnTo>
                  <a:lnTo>
                    <a:pt x="239" y="81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40" y="63"/>
                  </a:lnTo>
                  <a:lnTo>
                    <a:pt x="240" y="55"/>
                  </a:lnTo>
                  <a:lnTo>
                    <a:pt x="240" y="45"/>
                  </a:lnTo>
                  <a:lnTo>
                    <a:pt x="240" y="4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5"/>
                  </a:lnTo>
                  <a:lnTo>
                    <a:pt x="241" y="11"/>
                  </a:lnTo>
                  <a:lnTo>
                    <a:pt x="241" y="0"/>
                  </a:lnTo>
                  <a:lnTo>
                    <a:pt x="234" y="16"/>
                  </a:lnTo>
                  <a:lnTo>
                    <a:pt x="222" y="29"/>
                  </a:lnTo>
                  <a:lnTo>
                    <a:pt x="169" y="39"/>
                  </a:lnTo>
                  <a:lnTo>
                    <a:pt x="148" y="34"/>
                  </a:lnTo>
                  <a:lnTo>
                    <a:pt x="134" y="30"/>
                  </a:lnTo>
                  <a:lnTo>
                    <a:pt x="121" y="24"/>
                  </a:lnTo>
                  <a:lnTo>
                    <a:pt x="101" y="23"/>
                  </a:lnTo>
                  <a:lnTo>
                    <a:pt x="87" y="22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67" y="16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33" y="7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30" y="48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24" y="68"/>
                  </a:lnTo>
                  <a:lnTo>
                    <a:pt x="29" y="83"/>
                  </a:lnTo>
                  <a:lnTo>
                    <a:pt x="8" y="97"/>
                  </a:lnTo>
                  <a:lnTo>
                    <a:pt x="12" y="97"/>
                  </a:lnTo>
                  <a:lnTo>
                    <a:pt x="17" y="97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27" y="107"/>
                  </a:lnTo>
                  <a:lnTo>
                    <a:pt x="33" y="102"/>
                  </a:lnTo>
                  <a:lnTo>
                    <a:pt x="37" y="105"/>
                  </a:lnTo>
                  <a:lnTo>
                    <a:pt x="46" y="125"/>
                  </a:lnTo>
                  <a:lnTo>
                    <a:pt x="52" y="125"/>
                  </a:lnTo>
                  <a:lnTo>
                    <a:pt x="40" y="131"/>
                  </a:lnTo>
                  <a:lnTo>
                    <a:pt x="39" y="135"/>
                  </a:lnTo>
                  <a:lnTo>
                    <a:pt x="24" y="143"/>
                  </a:lnTo>
                  <a:lnTo>
                    <a:pt x="19" y="148"/>
                  </a:lnTo>
                  <a:lnTo>
                    <a:pt x="0" y="155"/>
                  </a:lnTo>
                  <a:lnTo>
                    <a:pt x="3" y="159"/>
                  </a:lnTo>
                  <a:lnTo>
                    <a:pt x="2" y="164"/>
                  </a:lnTo>
                  <a:lnTo>
                    <a:pt x="1" y="185"/>
                  </a:lnTo>
                  <a:lnTo>
                    <a:pt x="8" y="198"/>
                  </a:lnTo>
                  <a:lnTo>
                    <a:pt x="18" y="212"/>
                  </a:lnTo>
                  <a:lnTo>
                    <a:pt x="19" y="217"/>
                  </a:lnTo>
                  <a:lnTo>
                    <a:pt x="23" y="227"/>
                  </a:lnTo>
                  <a:lnTo>
                    <a:pt x="29" y="230"/>
                  </a:lnTo>
                  <a:lnTo>
                    <a:pt x="28" y="238"/>
                  </a:lnTo>
                  <a:lnTo>
                    <a:pt x="28" y="243"/>
                  </a:lnTo>
                  <a:lnTo>
                    <a:pt x="28" y="248"/>
                  </a:lnTo>
                  <a:lnTo>
                    <a:pt x="29" y="260"/>
                  </a:lnTo>
                  <a:lnTo>
                    <a:pt x="28" y="271"/>
                  </a:lnTo>
                  <a:lnTo>
                    <a:pt x="23" y="296"/>
                  </a:lnTo>
                  <a:lnTo>
                    <a:pt x="23" y="310"/>
                  </a:lnTo>
                  <a:lnTo>
                    <a:pt x="45" y="303"/>
                  </a:lnTo>
                  <a:lnTo>
                    <a:pt x="62" y="294"/>
                  </a:lnTo>
                  <a:lnTo>
                    <a:pt x="72" y="286"/>
                  </a:lnTo>
                  <a:lnTo>
                    <a:pt x="86" y="282"/>
                  </a:lnTo>
                  <a:lnTo>
                    <a:pt x="91" y="281"/>
                  </a:lnTo>
                  <a:lnTo>
                    <a:pt x="99" y="279"/>
                  </a:lnTo>
                  <a:lnTo>
                    <a:pt x="114" y="276"/>
                  </a:lnTo>
                  <a:lnTo>
                    <a:pt x="119" y="277"/>
                  </a:lnTo>
                  <a:lnTo>
                    <a:pt x="126" y="277"/>
                  </a:lnTo>
                  <a:lnTo>
                    <a:pt x="138" y="276"/>
                  </a:lnTo>
                  <a:lnTo>
                    <a:pt x="142" y="275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59" y="272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01" y="263"/>
                  </a:lnTo>
                  <a:lnTo>
                    <a:pt x="208" y="263"/>
                  </a:lnTo>
                  <a:lnTo>
                    <a:pt x="216" y="263"/>
                  </a:lnTo>
                  <a:lnTo>
                    <a:pt x="229" y="265"/>
                  </a:lnTo>
                  <a:lnTo>
                    <a:pt x="227" y="259"/>
                  </a:lnTo>
                  <a:lnTo>
                    <a:pt x="226" y="254"/>
                  </a:lnTo>
                  <a:lnTo>
                    <a:pt x="227" y="25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5" name="Maricao">
              <a:extLst>
                <a:ext uri="{FF2B5EF4-FFF2-40B4-BE49-F238E27FC236}">
                  <a16:creationId xmlns:a16="http://schemas.microsoft.com/office/drawing/2014/main" id="{843208D5-2413-888C-8719-09F87C500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94" y="1534817"/>
              <a:ext cx="1043438" cy="348037"/>
            </a:xfrm>
            <a:custGeom>
              <a:avLst/>
              <a:gdLst>
                <a:gd name="T0" fmla="*/ 110 w 495"/>
                <a:gd name="T1" fmla="*/ 116 h 161"/>
                <a:gd name="T2" fmla="*/ 77 w 495"/>
                <a:gd name="T3" fmla="*/ 98 h 161"/>
                <a:gd name="T4" fmla="*/ 56 w 495"/>
                <a:gd name="T5" fmla="*/ 94 h 161"/>
                <a:gd name="T6" fmla="*/ 18 w 495"/>
                <a:gd name="T7" fmla="*/ 89 h 161"/>
                <a:gd name="T8" fmla="*/ 4 w 495"/>
                <a:gd name="T9" fmla="*/ 72 h 161"/>
                <a:gd name="T10" fmla="*/ 37 w 495"/>
                <a:gd name="T11" fmla="*/ 62 h 161"/>
                <a:gd name="T12" fmla="*/ 45 w 495"/>
                <a:gd name="T13" fmla="*/ 53 h 161"/>
                <a:gd name="T14" fmla="*/ 64 w 495"/>
                <a:gd name="T15" fmla="*/ 53 h 161"/>
                <a:gd name="T16" fmla="*/ 77 w 495"/>
                <a:gd name="T17" fmla="*/ 37 h 161"/>
                <a:gd name="T18" fmla="*/ 81 w 495"/>
                <a:gd name="T19" fmla="*/ 29 h 161"/>
                <a:gd name="T20" fmla="*/ 110 w 495"/>
                <a:gd name="T21" fmla="*/ 33 h 161"/>
                <a:gd name="T22" fmla="*/ 132 w 495"/>
                <a:gd name="T23" fmla="*/ 20 h 161"/>
                <a:gd name="T24" fmla="*/ 143 w 495"/>
                <a:gd name="T25" fmla="*/ 8 h 161"/>
                <a:gd name="T26" fmla="*/ 174 w 495"/>
                <a:gd name="T27" fmla="*/ 3 h 161"/>
                <a:gd name="T28" fmla="*/ 183 w 495"/>
                <a:gd name="T29" fmla="*/ 6 h 161"/>
                <a:gd name="T30" fmla="*/ 191 w 495"/>
                <a:gd name="T31" fmla="*/ 2 h 161"/>
                <a:gd name="T32" fmla="*/ 201 w 495"/>
                <a:gd name="T33" fmla="*/ 4 h 161"/>
                <a:gd name="T34" fmla="*/ 213 w 495"/>
                <a:gd name="T35" fmla="*/ 7 h 161"/>
                <a:gd name="T36" fmla="*/ 214 w 495"/>
                <a:gd name="T37" fmla="*/ 18 h 161"/>
                <a:gd name="T38" fmla="*/ 239 w 495"/>
                <a:gd name="T39" fmla="*/ 14 h 161"/>
                <a:gd name="T40" fmla="*/ 261 w 495"/>
                <a:gd name="T41" fmla="*/ 23 h 161"/>
                <a:gd name="T42" fmla="*/ 279 w 495"/>
                <a:gd name="T43" fmla="*/ 28 h 161"/>
                <a:gd name="T44" fmla="*/ 298 w 495"/>
                <a:gd name="T45" fmla="*/ 32 h 161"/>
                <a:gd name="T46" fmla="*/ 314 w 495"/>
                <a:gd name="T47" fmla="*/ 36 h 161"/>
                <a:gd name="T48" fmla="*/ 341 w 495"/>
                <a:gd name="T49" fmla="*/ 43 h 161"/>
                <a:gd name="T50" fmla="*/ 359 w 495"/>
                <a:gd name="T51" fmla="*/ 47 h 161"/>
                <a:gd name="T52" fmla="*/ 407 w 495"/>
                <a:gd name="T53" fmla="*/ 48 h 161"/>
                <a:gd name="T54" fmla="*/ 431 w 495"/>
                <a:gd name="T55" fmla="*/ 59 h 161"/>
                <a:gd name="T56" fmla="*/ 435 w 495"/>
                <a:gd name="T57" fmla="*/ 79 h 161"/>
                <a:gd name="T58" fmla="*/ 479 w 495"/>
                <a:gd name="T59" fmla="*/ 83 h 161"/>
                <a:gd name="T60" fmla="*/ 489 w 495"/>
                <a:gd name="T61" fmla="*/ 95 h 161"/>
                <a:gd name="T62" fmla="*/ 457 w 495"/>
                <a:gd name="T63" fmla="*/ 131 h 161"/>
                <a:gd name="T64" fmla="*/ 452 w 495"/>
                <a:gd name="T65" fmla="*/ 146 h 161"/>
                <a:gd name="T66" fmla="*/ 444 w 495"/>
                <a:gd name="T67" fmla="*/ 161 h 161"/>
                <a:gd name="T68" fmla="*/ 426 w 495"/>
                <a:gd name="T69" fmla="*/ 158 h 161"/>
                <a:gd name="T70" fmla="*/ 414 w 495"/>
                <a:gd name="T71" fmla="*/ 155 h 161"/>
                <a:gd name="T72" fmla="*/ 402 w 495"/>
                <a:gd name="T73" fmla="*/ 144 h 161"/>
                <a:gd name="T74" fmla="*/ 394 w 495"/>
                <a:gd name="T75" fmla="*/ 138 h 161"/>
                <a:gd name="T76" fmla="*/ 378 w 495"/>
                <a:gd name="T77" fmla="*/ 126 h 161"/>
                <a:gd name="T78" fmla="*/ 372 w 495"/>
                <a:gd name="T79" fmla="*/ 135 h 161"/>
                <a:gd name="T80" fmla="*/ 354 w 495"/>
                <a:gd name="T81" fmla="*/ 138 h 161"/>
                <a:gd name="T82" fmla="*/ 342 w 495"/>
                <a:gd name="T83" fmla="*/ 141 h 161"/>
                <a:gd name="T84" fmla="*/ 327 w 495"/>
                <a:gd name="T85" fmla="*/ 134 h 161"/>
                <a:gd name="T86" fmla="*/ 319 w 495"/>
                <a:gd name="T87" fmla="*/ 128 h 161"/>
                <a:gd name="T88" fmla="*/ 309 w 495"/>
                <a:gd name="T89" fmla="*/ 124 h 161"/>
                <a:gd name="T90" fmla="*/ 294 w 495"/>
                <a:gd name="T91" fmla="*/ 129 h 161"/>
                <a:gd name="T92" fmla="*/ 286 w 495"/>
                <a:gd name="T93" fmla="*/ 130 h 161"/>
                <a:gd name="T94" fmla="*/ 276 w 495"/>
                <a:gd name="T95" fmla="*/ 133 h 161"/>
                <a:gd name="T96" fmla="*/ 268 w 495"/>
                <a:gd name="T97" fmla="*/ 136 h 161"/>
                <a:gd name="T98" fmla="*/ 245 w 495"/>
                <a:gd name="T99" fmla="*/ 137 h 161"/>
                <a:gd name="T100" fmla="*/ 233 w 495"/>
                <a:gd name="T101" fmla="*/ 141 h 161"/>
                <a:gd name="T102" fmla="*/ 186 w 495"/>
                <a:gd name="T103" fmla="*/ 151 h 161"/>
                <a:gd name="T104" fmla="*/ 157 w 495"/>
                <a:gd name="T105" fmla="*/ 138 h 161"/>
                <a:gd name="T106" fmla="*/ 143 w 495"/>
                <a:gd name="T107" fmla="*/ 136 h 161"/>
                <a:gd name="T108" fmla="*/ 134 w 495"/>
                <a:gd name="T109" fmla="*/ 128 h 161"/>
                <a:gd name="T110" fmla="*/ 124 w 495"/>
                <a:gd name="T111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5" h="161">
                  <a:moveTo>
                    <a:pt x="119" y="116"/>
                  </a:moveTo>
                  <a:lnTo>
                    <a:pt x="113" y="117"/>
                  </a:lnTo>
                  <a:lnTo>
                    <a:pt x="110" y="116"/>
                  </a:lnTo>
                  <a:lnTo>
                    <a:pt x="102" y="112"/>
                  </a:lnTo>
                  <a:lnTo>
                    <a:pt x="96" y="110"/>
                  </a:lnTo>
                  <a:lnTo>
                    <a:pt x="77" y="98"/>
                  </a:lnTo>
                  <a:lnTo>
                    <a:pt x="72" y="97"/>
                  </a:lnTo>
                  <a:lnTo>
                    <a:pt x="60" y="96"/>
                  </a:lnTo>
                  <a:lnTo>
                    <a:pt x="56" y="94"/>
                  </a:lnTo>
                  <a:lnTo>
                    <a:pt x="51" y="94"/>
                  </a:lnTo>
                  <a:lnTo>
                    <a:pt x="47" y="93"/>
                  </a:lnTo>
                  <a:lnTo>
                    <a:pt x="18" y="89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24" y="66"/>
                  </a:lnTo>
                  <a:lnTo>
                    <a:pt x="22" y="63"/>
                  </a:lnTo>
                  <a:lnTo>
                    <a:pt x="37" y="62"/>
                  </a:lnTo>
                  <a:lnTo>
                    <a:pt x="41" y="59"/>
                  </a:lnTo>
                  <a:lnTo>
                    <a:pt x="40" y="51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52" y="51"/>
                  </a:lnTo>
                  <a:lnTo>
                    <a:pt x="64" y="53"/>
                  </a:lnTo>
                  <a:lnTo>
                    <a:pt x="76" y="46"/>
                  </a:lnTo>
                  <a:lnTo>
                    <a:pt x="78" y="41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81" y="29"/>
                  </a:lnTo>
                  <a:lnTo>
                    <a:pt x="92" y="30"/>
                  </a:lnTo>
                  <a:lnTo>
                    <a:pt x="102" y="32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8" y="23"/>
                  </a:lnTo>
                  <a:lnTo>
                    <a:pt x="132" y="20"/>
                  </a:lnTo>
                  <a:lnTo>
                    <a:pt x="138" y="18"/>
                  </a:lnTo>
                  <a:lnTo>
                    <a:pt x="141" y="13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7" y="0"/>
                  </a:lnTo>
                  <a:lnTo>
                    <a:pt x="174" y="3"/>
                  </a:lnTo>
                  <a:lnTo>
                    <a:pt x="176" y="4"/>
                  </a:lnTo>
                  <a:lnTo>
                    <a:pt x="179" y="6"/>
                  </a:lnTo>
                  <a:lnTo>
                    <a:pt x="183" y="6"/>
                  </a:lnTo>
                  <a:lnTo>
                    <a:pt x="186" y="7"/>
                  </a:lnTo>
                  <a:lnTo>
                    <a:pt x="189" y="4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4"/>
                  </a:lnTo>
                  <a:lnTo>
                    <a:pt x="201" y="4"/>
                  </a:lnTo>
                  <a:lnTo>
                    <a:pt x="204" y="4"/>
                  </a:lnTo>
                  <a:lnTo>
                    <a:pt x="210" y="6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31" y="14"/>
                  </a:lnTo>
                  <a:lnTo>
                    <a:pt x="236" y="14"/>
                  </a:lnTo>
                  <a:lnTo>
                    <a:pt x="239" y="14"/>
                  </a:lnTo>
                  <a:lnTo>
                    <a:pt x="247" y="20"/>
                  </a:lnTo>
                  <a:lnTo>
                    <a:pt x="251" y="21"/>
                  </a:lnTo>
                  <a:lnTo>
                    <a:pt x="261" y="23"/>
                  </a:lnTo>
                  <a:lnTo>
                    <a:pt x="264" y="24"/>
                  </a:lnTo>
                  <a:lnTo>
                    <a:pt x="268" y="25"/>
                  </a:lnTo>
                  <a:lnTo>
                    <a:pt x="279" y="28"/>
                  </a:lnTo>
                  <a:lnTo>
                    <a:pt x="287" y="30"/>
                  </a:lnTo>
                  <a:lnTo>
                    <a:pt x="294" y="31"/>
                  </a:lnTo>
                  <a:lnTo>
                    <a:pt x="298" y="32"/>
                  </a:lnTo>
                  <a:lnTo>
                    <a:pt x="304" y="33"/>
                  </a:lnTo>
                  <a:lnTo>
                    <a:pt x="308" y="34"/>
                  </a:lnTo>
                  <a:lnTo>
                    <a:pt x="314" y="36"/>
                  </a:lnTo>
                  <a:lnTo>
                    <a:pt x="317" y="37"/>
                  </a:lnTo>
                  <a:lnTo>
                    <a:pt x="332" y="40"/>
                  </a:lnTo>
                  <a:lnTo>
                    <a:pt x="341" y="43"/>
                  </a:lnTo>
                  <a:lnTo>
                    <a:pt x="345" y="44"/>
                  </a:lnTo>
                  <a:lnTo>
                    <a:pt x="352" y="46"/>
                  </a:lnTo>
                  <a:lnTo>
                    <a:pt x="359" y="47"/>
                  </a:lnTo>
                  <a:lnTo>
                    <a:pt x="376" y="47"/>
                  </a:lnTo>
                  <a:lnTo>
                    <a:pt x="393" y="47"/>
                  </a:lnTo>
                  <a:lnTo>
                    <a:pt x="407" y="48"/>
                  </a:lnTo>
                  <a:lnTo>
                    <a:pt x="416" y="47"/>
                  </a:lnTo>
                  <a:lnTo>
                    <a:pt x="434" y="56"/>
                  </a:lnTo>
                  <a:lnTo>
                    <a:pt x="431" y="59"/>
                  </a:lnTo>
                  <a:lnTo>
                    <a:pt x="436" y="64"/>
                  </a:lnTo>
                  <a:lnTo>
                    <a:pt x="435" y="67"/>
                  </a:lnTo>
                  <a:lnTo>
                    <a:pt x="435" y="79"/>
                  </a:lnTo>
                  <a:lnTo>
                    <a:pt x="450" y="81"/>
                  </a:lnTo>
                  <a:lnTo>
                    <a:pt x="462" y="86"/>
                  </a:lnTo>
                  <a:lnTo>
                    <a:pt x="479" y="83"/>
                  </a:lnTo>
                  <a:lnTo>
                    <a:pt x="485" y="84"/>
                  </a:lnTo>
                  <a:lnTo>
                    <a:pt x="495" y="86"/>
                  </a:lnTo>
                  <a:lnTo>
                    <a:pt x="489" y="95"/>
                  </a:lnTo>
                  <a:lnTo>
                    <a:pt x="459" y="123"/>
                  </a:lnTo>
                  <a:lnTo>
                    <a:pt x="458" y="126"/>
                  </a:lnTo>
                  <a:lnTo>
                    <a:pt x="457" y="131"/>
                  </a:lnTo>
                  <a:lnTo>
                    <a:pt x="456" y="136"/>
                  </a:lnTo>
                  <a:lnTo>
                    <a:pt x="454" y="142"/>
                  </a:lnTo>
                  <a:lnTo>
                    <a:pt x="452" y="146"/>
                  </a:lnTo>
                  <a:lnTo>
                    <a:pt x="451" y="148"/>
                  </a:lnTo>
                  <a:lnTo>
                    <a:pt x="450" y="154"/>
                  </a:lnTo>
                  <a:lnTo>
                    <a:pt x="444" y="161"/>
                  </a:lnTo>
                  <a:lnTo>
                    <a:pt x="438" y="160"/>
                  </a:lnTo>
                  <a:lnTo>
                    <a:pt x="432" y="160"/>
                  </a:lnTo>
                  <a:lnTo>
                    <a:pt x="426" y="158"/>
                  </a:lnTo>
                  <a:lnTo>
                    <a:pt x="422" y="159"/>
                  </a:lnTo>
                  <a:lnTo>
                    <a:pt x="417" y="156"/>
                  </a:lnTo>
                  <a:lnTo>
                    <a:pt x="414" y="155"/>
                  </a:lnTo>
                  <a:lnTo>
                    <a:pt x="412" y="153"/>
                  </a:lnTo>
                  <a:lnTo>
                    <a:pt x="407" y="151"/>
                  </a:lnTo>
                  <a:lnTo>
                    <a:pt x="402" y="144"/>
                  </a:lnTo>
                  <a:lnTo>
                    <a:pt x="400" y="143"/>
                  </a:lnTo>
                  <a:lnTo>
                    <a:pt x="396" y="139"/>
                  </a:lnTo>
                  <a:lnTo>
                    <a:pt x="394" y="138"/>
                  </a:lnTo>
                  <a:lnTo>
                    <a:pt x="389" y="135"/>
                  </a:lnTo>
                  <a:lnTo>
                    <a:pt x="385" y="130"/>
                  </a:lnTo>
                  <a:lnTo>
                    <a:pt x="378" y="126"/>
                  </a:lnTo>
                  <a:lnTo>
                    <a:pt x="373" y="127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64" y="138"/>
                  </a:lnTo>
                  <a:lnTo>
                    <a:pt x="359" y="137"/>
                  </a:lnTo>
                  <a:lnTo>
                    <a:pt x="354" y="138"/>
                  </a:lnTo>
                  <a:lnTo>
                    <a:pt x="350" y="140"/>
                  </a:lnTo>
                  <a:lnTo>
                    <a:pt x="346" y="141"/>
                  </a:lnTo>
                  <a:lnTo>
                    <a:pt x="342" y="141"/>
                  </a:lnTo>
                  <a:lnTo>
                    <a:pt x="336" y="138"/>
                  </a:lnTo>
                  <a:lnTo>
                    <a:pt x="329" y="134"/>
                  </a:lnTo>
                  <a:lnTo>
                    <a:pt x="327" y="134"/>
                  </a:lnTo>
                  <a:lnTo>
                    <a:pt x="326" y="131"/>
                  </a:lnTo>
                  <a:lnTo>
                    <a:pt x="321" y="130"/>
                  </a:lnTo>
                  <a:lnTo>
                    <a:pt x="319" y="128"/>
                  </a:lnTo>
                  <a:lnTo>
                    <a:pt x="316" y="126"/>
                  </a:lnTo>
                  <a:lnTo>
                    <a:pt x="314" y="123"/>
                  </a:lnTo>
                  <a:lnTo>
                    <a:pt x="309" y="124"/>
                  </a:lnTo>
                  <a:lnTo>
                    <a:pt x="305" y="124"/>
                  </a:lnTo>
                  <a:lnTo>
                    <a:pt x="302" y="124"/>
                  </a:lnTo>
                  <a:lnTo>
                    <a:pt x="294" y="129"/>
                  </a:lnTo>
                  <a:lnTo>
                    <a:pt x="292" y="129"/>
                  </a:lnTo>
                  <a:lnTo>
                    <a:pt x="289" y="129"/>
                  </a:lnTo>
                  <a:lnTo>
                    <a:pt x="286" y="130"/>
                  </a:lnTo>
                  <a:lnTo>
                    <a:pt x="284" y="132"/>
                  </a:lnTo>
                  <a:lnTo>
                    <a:pt x="279" y="135"/>
                  </a:lnTo>
                  <a:lnTo>
                    <a:pt x="276" y="133"/>
                  </a:lnTo>
                  <a:lnTo>
                    <a:pt x="271" y="132"/>
                  </a:lnTo>
                  <a:lnTo>
                    <a:pt x="269" y="134"/>
                  </a:lnTo>
                  <a:lnTo>
                    <a:pt x="268" y="136"/>
                  </a:lnTo>
                  <a:lnTo>
                    <a:pt x="251" y="136"/>
                  </a:lnTo>
                  <a:lnTo>
                    <a:pt x="248" y="136"/>
                  </a:lnTo>
                  <a:lnTo>
                    <a:pt x="245" y="137"/>
                  </a:lnTo>
                  <a:lnTo>
                    <a:pt x="241" y="137"/>
                  </a:lnTo>
                  <a:lnTo>
                    <a:pt x="238" y="139"/>
                  </a:lnTo>
                  <a:lnTo>
                    <a:pt x="233" y="141"/>
                  </a:lnTo>
                  <a:lnTo>
                    <a:pt x="228" y="142"/>
                  </a:lnTo>
                  <a:lnTo>
                    <a:pt x="215" y="143"/>
                  </a:lnTo>
                  <a:lnTo>
                    <a:pt x="186" y="151"/>
                  </a:lnTo>
                  <a:lnTo>
                    <a:pt x="169" y="147"/>
                  </a:lnTo>
                  <a:lnTo>
                    <a:pt x="160" y="140"/>
                  </a:lnTo>
                  <a:lnTo>
                    <a:pt x="157" y="138"/>
                  </a:lnTo>
                  <a:lnTo>
                    <a:pt x="153" y="136"/>
                  </a:lnTo>
                  <a:lnTo>
                    <a:pt x="146" y="134"/>
                  </a:lnTo>
                  <a:lnTo>
                    <a:pt x="143" y="136"/>
                  </a:lnTo>
                  <a:lnTo>
                    <a:pt x="140" y="132"/>
                  </a:lnTo>
                  <a:lnTo>
                    <a:pt x="136" y="131"/>
                  </a:lnTo>
                  <a:lnTo>
                    <a:pt x="134" y="128"/>
                  </a:lnTo>
                  <a:lnTo>
                    <a:pt x="130" y="120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1" y="117"/>
                  </a:lnTo>
                  <a:lnTo>
                    <a:pt x="119" y="1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6" name="Maunabo">
              <a:extLst>
                <a:ext uri="{FF2B5EF4-FFF2-40B4-BE49-F238E27FC236}">
                  <a16:creationId xmlns:a16="http://schemas.microsoft.com/office/drawing/2014/main" id="{8E95B0E4-F400-5E45-D6A2-D79A6B995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576" y="2265477"/>
              <a:ext cx="668222" cy="402079"/>
            </a:xfrm>
            <a:custGeom>
              <a:avLst/>
              <a:gdLst>
                <a:gd name="T0" fmla="*/ 104 w 317"/>
                <a:gd name="T1" fmla="*/ 158 h 186"/>
                <a:gd name="T2" fmla="*/ 180 w 317"/>
                <a:gd name="T3" fmla="*/ 183 h 186"/>
                <a:gd name="T4" fmla="*/ 191 w 317"/>
                <a:gd name="T5" fmla="*/ 178 h 186"/>
                <a:gd name="T6" fmla="*/ 230 w 317"/>
                <a:gd name="T7" fmla="*/ 160 h 186"/>
                <a:gd name="T8" fmla="*/ 262 w 317"/>
                <a:gd name="T9" fmla="*/ 133 h 186"/>
                <a:gd name="T10" fmla="*/ 280 w 317"/>
                <a:gd name="T11" fmla="*/ 126 h 186"/>
                <a:gd name="T12" fmla="*/ 317 w 317"/>
                <a:gd name="T13" fmla="*/ 114 h 186"/>
                <a:gd name="T14" fmla="*/ 302 w 317"/>
                <a:gd name="T15" fmla="*/ 99 h 186"/>
                <a:gd name="T16" fmla="*/ 300 w 317"/>
                <a:gd name="T17" fmla="*/ 93 h 186"/>
                <a:gd name="T18" fmla="*/ 285 w 317"/>
                <a:gd name="T19" fmla="*/ 81 h 186"/>
                <a:gd name="T20" fmla="*/ 277 w 317"/>
                <a:gd name="T21" fmla="*/ 81 h 186"/>
                <a:gd name="T22" fmla="*/ 256 w 317"/>
                <a:gd name="T23" fmla="*/ 91 h 186"/>
                <a:gd name="T24" fmla="*/ 250 w 317"/>
                <a:gd name="T25" fmla="*/ 91 h 186"/>
                <a:gd name="T26" fmla="*/ 246 w 317"/>
                <a:gd name="T27" fmla="*/ 85 h 186"/>
                <a:gd name="T28" fmla="*/ 192 w 317"/>
                <a:gd name="T29" fmla="*/ 61 h 186"/>
                <a:gd name="T30" fmla="*/ 186 w 317"/>
                <a:gd name="T31" fmla="*/ 59 h 186"/>
                <a:gd name="T32" fmla="*/ 179 w 317"/>
                <a:gd name="T33" fmla="*/ 60 h 186"/>
                <a:gd name="T34" fmla="*/ 172 w 317"/>
                <a:gd name="T35" fmla="*/ 63 h 186"/>
                <a:gd name="T36" fmla="*/ 169 w 317"/>
                <a:gd name="T37" fmla="*/ 62 h 186"/>
                <a:gd name="T38" fmla="*/ 154 w 317"/>
                <a:gd name="T39" fmla="*/ 61 h 186"/>
                <a:gd name="T40" fmla="*/ 126 w 317"/>
                <a:gd name="T41" fmla="*/ 56 h 186"/>
                <a:gd name="T42" fmla="*/ 99 w 317"/>
                <a:gd name="T43" fmla="*/ 38 h 186"/>
                <a:gd name="T44" fmla="*/ 82 w 317"/>
                <a:gd name="T45" fmla="*/ 34 h 186"/>
                <a:gd name="T46" fmla="*/ 71 w 317"/>
                <a:gd name="T47" fmla="*/ 22 h 186"/>
                <a:gd name="T48" fmla="*/ 60 w 317"/>
                <a:gd name="T49" fmla="*/ 16 h 186"/>
                <a:gd name="T50" fmla="*/ 51 w 317"/>
                <a:gd name="T51" fmla="*/ 16 h 186"/>
                <a:gd name="T52" fmla="*/ 33 w 317"/>
                <a:gd name="T53" fmla="*/ 9 h 186"/>
                <a:gd name="T54" fmla="*/ 26 w 317"/>
                <a:gd name="T55" fmla="*/ 5 h 186"/>
                <a:gd name="T56" fmla="*/ 11 w 317"/>
                <a:gd name="T57" fmla="*/ 5 h 186"/>
                <a:gd name="T58" fmla="*/ 3 w 317"/>
                <a:gd name="T59" fmla="*/ 4 h 186"/>
                <a:gd name="T60" fmla="*/ 1 w 317"/>
                <a:gd name="T61" fmla="*/ 12 h 186"/>
                <a:gd name="T62" fmla="*/ 15 w 317"/>
                <a:gd name="T63" fmla="*/ 60 h 186"/>
                <a:gd name="T64" fmla="*/ 30 w 317"/>
                <a:gd name="T65" fmla="*/ 65 h 186"/>
                <a:gd name="T66" fmla="*/ 51 w 317"/>
                <a:gd name="T67" fmla="*/ 76 h 186"/>
                <a:gd name="T68" fmla="*/ 63 w 317"/>
                <a:gd name="T69" fmla="*/ 75 h 186"/>
                <a:gd name="T70" fmla="*/ 81 w 317"/>
                <a:gd name="T71" fmla="*/ 91 h 186"/>
                <a:gd name="T72" fmla="*/ 77 w 317"/>
                <a:gd name="T73" fmla="*/ 110 h 186"/>
                <a:gd name="T74" fmla="*/ 83 w 317"/>
                <a:gd name="T75" fmla="*/ 127 h 186"/>
                <a:gd name="T76" fmla="*/ 98 w 317"/>
                <a:gd name="T77" fmla="*/ 14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186">
                  <a:moveTo>
                    <a:pt x="98" y="145"/>
                  </a:moveTo>
                  <a:lnTo>
                    <a:pt x="104" y="158"/>
                  </a:lnTo>
                  <a:lnTo>
                    <a:pt x="116" y="159"/>
                  </a:lnTo>
                  <a:lnTo>
                    <a:pt x="180" y="183"/>
                  </a:lnTo>
                  <a:lnTo>
                    <a:pt x="182" y="186"/>
                  </a:lnTo>
                  <a:lnTo>
                    <a:pt x="191" y="178"/>
                  </a:lnTo>
                  <a:lnTo>
                    <a:pt x="213" y="163"/>
                  </a:lnTo>
                  <a:lnTo>
                    <a:pt x="230" y="160"/>
                  </a:lnTo>
                  <a:lnTo>
                    <a:pt x="259" y="138"/>
                  </a:lnTo>
                  <a:lnTo>
                    <a:pt x="262" y="133"/>
                  </a:lnTo>
                  <a:lnTo>
                    <a:pt x="275" y="125"/>
                  </a:lnTo>
                  <a:lnTo>
                    <a:pt x="280" y="126"/>
                  </a:lnTo>
                  <a:lnTo>
                    <a:pt x="291" y="126"/>
                  </a:lnTo>
                  <a:lnTo>
                    <a:pt x="317" y="114"/>
                  </a:lnTo>
                  <a:lnTo>
                    <a:pt x="302" y="102"/>
                  </a:lnTo>
                  <a:lnTo>
                    <a:pt x="302" y="99"/>
                  </a:lnTo>
                  <a:lnTo>
                    <a:pt x="301" y="96"/>
                  </a:lnTo>
                  <a:lnTo>
                    <a:pt x="300" y="93"/>
                  </a:lnTo>
                  <a:lnTo>
                    <a:pt x="289" y="86"/>
                  </a:lnTo>
                  <a:lnTo>
                    <a:pt x="285" y="81"/>
                  </a:lnTo>
                  <a:lnTo>
                    <a:pt x="281" y="81"/>
                  </a:lnTo>
                  <a:lnTo>
                    <a:pt x="277" y="81"/>
                  </a:lnTo>
                  <a:lnTo>
                    <a:pt x="262" y="87"/>
                  </a:lnTo>
                  <a:lnTo>
                    <a:pt x="256" y="91"/>
                  </a:lnTo>
                  <a:lnTo>
                    <a:pt x="253" y="93"/>
                  </a:lnTo>
                  <a:lnTo>
                    <a:pt x="250" y="91"/>
                  </a:lnTo>
                  <a:lnTo>
                    <a:pt x="248" y="85"/>
                  </a:lnTo>
                  <a:lnTo>
                    <a:pt x="246" y="85"/>
                  </a:lnTo>
                  <a:lnTo>
                    <a:pt x="229" y="71"/>
                  </a:lnTo>
                  <a:lnTo>
                    <a:pt x="192" y="61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3" y="59"/>
                  </a:lnTo>
                  <a:lnTo>
                    <a:pt x="179" y="60"/>
                  </a:lnTo>
                  <a:lnTo>
                    <a:pt x="177" y="63"/>
                  </a:lnTo>
                  <a:lnTo>
                    <a:pt x="172" y="63"/>
                  </a:lnTo>
                  <a:lnTo>
                    <a:pt x="170" y="61"/>
                  </a:lnTo>
                  <a:lnTo>
                    <a:pt x="169" y="62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0" y="59"/>
                  </a:lnTo>
                  <a:lnTo>
                    <a:pt x="126" y="56"/>
                  </a:lnTo>
                  <a:lnTo>
                    <a:pt x="108" y="46"/>
                  </a:lnTo>
                  <a:lnTo>
                    <a:pt x="99" y="38"/>
                  </a:lnTo>
                  <a:lnTo>
                    <a:pt x="92" y="35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2"/>
                  </a:lnTo>
                  <a:lnTo>
                    <a:pt x="64" y="18"/>
                  </a:lnTo>
                  <a:lnTo>
                    <a:pt x="60" y="16"/>
                  </a:lnTo>
                  <a:lnTo>
                    <a:pt x="57" y="14"/>
                  </a:lnTo>
                  <a:lnTo>
                    <a:pt x="51" y="16"/>
                  </a:lnTo>
                  <a:lnTo>
                    <a:pt x="40" y="18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12"/>
                  </a:lnTo>
                  <a:lnTo>
                    <a:pt x="4" y="20"/>
                  </a:lnTo>
                  <a:lnTo>
                    <a:pt x="15" y="60"/>
                  </a:lnTo>
                  <a:lnTo>
                    <a:pt x="21" y="64"/>
                  </a:lnTo>
                  <a:lnTo>
                    <a:pt x="30" y="65"/>
                  </a:lnTo>
                  <a:lnTo>
                    <a:pt x="37" y="82"/>
                  </a:lnTo>
                  <a:lnTo>
                    <a:pt x="51" y="76"/>
                  </a:lnTo>
                  <a:lnTo>
                    <a:pt x="55" y="76"/>
                  </a:lnTo>
                  <a:lnTo>
                    <a:pt x="63" y="75"/>
                  </a:lnTo>
                  <a:lnTo>
                    <a:pt x="81" y="86"/>
                  </a:lnTo>
                  <a:lnTo>
                    <a:pt x="81" y="91"/>
                  </a:lnTo>
                  <a:lnTo>
                    <a:pt x="82" y="96"/>
                  </a:lnTo>
                  <a:lnTo>
                    <a:pt x="77" y="110"/>
                  </a:lnTo>
                  <a:lnTo>
                    <a:pt x="79" y="114"/>
                  </a:lnTo>
                  <a:lnTo>
                    <a:pt x="83" y="127"/>
                  </a:lnTo>
                  <a:lnTo>
                    <a:pt x="91" y="130"/>
                  </a:lnTo>
                  <a:lnTo>
                    <a:pt x="98" y="1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7" name="Mayagüez">
              <a:extLst>
                <a:ext uri="{FF2B5EF4-FFF2-40B4-BE49-F238E27FC236}">
                  <a16:creationId xmlns:a16="http://schemas.microsoft.com/office/drawing/2014/main" id="{D6E93113-00C2-AC26-B921-55E165C2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95" y="1208399"/>
              <a:ext cx="826319" cy="616088"/>
            </a:xfrm>
            <a:custGeom>
              <a:avLst/>
              <a:gdLst>
                <a:gd name="T0" fmla="*/ 233 w 392"/>
                <a:gd name="T1" fmla="*/ 282 h 285"/>
                <a:gd name="T2" fmla="*/ 237 w 392"/>
                <a:gd name="T3" fmla="*/ 264 h 285"/>
                <a:gd name="T4" fmla="*/ 264 w 392"/>
                <a:gd name="T5" fmla="*/ 232 h 285"/>
                <a:gd name="T6" fmla="*/ 294 w 392"/>
                <a:gd name="T7" fmla="*/ 232 h 285"/>
                <a:gd name="T8" fmla="*/ 318 w 392"/>
                <a:gd name="T9" fmla="*/ 223 h 285"/>
                <a:gd name="T10" fmla="*/ 355 w 392"/>
                <a:gd name="T11" fmla="*/ 210 h 285"/>
                <a:gd name="T12" fmla="*/ 366 w 392"/>
                <a:gd name="T13" fmla="*/ 202 h 285"/>
                <a:gd name="T14" fmla="*/ 391 w 392"/>
                <a:gd name="T15" fmla="*/ 188 h 285"/>
                <a:gd name="T16" fmla="*/ 386 w 392"/>
                <a:gd name="T17" fmla="*/ 170 h 285"/>
                <a:gd name="T18" fmla="*/ 384 w 392"/>
                <a:gd name="T19" fmla="*/ 158 h 285"/>
                <a:gd name="T20" fmla="*/ 369 w 392"/>
                <a:gd name="T21" fmla="*/ 150 h 285"/>
                <a:gd name="T22" fmla="*/ 356 w 392"/>
                <a:gd name="T23" fmla="*/ 144 h 285"/>
                <a:gd name="T24" fmla="*/ 351 w 392"/>
                <a:gd name="T25" fmla="*/ 125 h 285"/>
                <a:gd name="T26" fmla="*/ 334 w 392"/>
                <a:gd name="T27" fmla="*/ 113 h 285"/>
                <a:gd name="T28" fmla="*/ 321 w 392"/>
                <a:gd name="T29" fmla="*/ 107 h 285"/>
                <a:gd name="T30" fmla="*/ 312 w 392"/>
                <a:gd name="T31" fmla="*/ 98 h 285"/>
                <a:gd name="T32" fmla="*/ 305 w 392"/>
                <a:gd name="T33" fmla="*/ 77 h 285"/>
                <a:gd name="T34" fmla="*/ 303 w 392"/>
                <a:gd name="T35" fmla="*/ 66 h 285"/>
                <a:gd name="T36" fmla="*/ 277 w 392"/>
                <a:gd name="T37" fmla="*/ 62 h 285"/>
                <a:gd name="T38" fmla="*/ 261 w 392"/>
                <a:gd name="T39" fmla="*/ 58 h 285"/>
                <a:gd name="T40" fmla="*/ 247 w 392"/>
                <a:gd name="T41" fmla="*/ 44 h 285"/>
                <a:gd name="T42" fmla="*/ 234 w 392"/>
                <a:gd name="T43" fmla="*/ 54 h 285"/>
                <a:gd name="T44" fmla="*/ 222 w 392"/>
                <a:gd name="T45" fmla="*/ 54 h 285"/>
                <a:gd name="T46" fmla="*/ 205 w 392"/>
                <a:gd name="T47" fmla="*/ 47 h 285"/>
                <a:gd name="T48" fmla="*/ 184 w 392"/>
                <a:gd name="T49" fmla="*/ 49 h 285"/>
                <a:gd name="T50" fmla="*/ 173 w 392"/>
                <a:gd name="T51" fmla="*/ 58 h 285"/>
                <a:gd name="T52" fmla="*/ 154 w 392"/>
                <a:gd name="T53" fmla="*/ 64 h 285"/>
                <a:gd name="T54" fmla="*/ 129 w 392"/>
                <a:gd name="T55" fmla="*/ 64 h 285"/>
                <a:gd name="T56" fmla="*/ 122 w 392"/>
                <a:gd name="T57" fmla="*/ 54 h 285"/>
                <a:gd name="T58" fmla="*/ 114 w 392"/>
                <a:gd name="T59" fmla="*/ 33 h 285"/>
                <a:gd name="T60" fmla="*/ 119 w 392"/>
                <a:gd name="T61" fmla="*/ 24 h 285"/>
                <a:gd name="T62" fmla="*/ 113 w 392"/>
                <a:gd name="T63" fmla="*/ 18 h 285"/>
                <a:gd name="T64" fmla="*/ 105 w 392"/>
                <a:gd name="T65" fmla="*/ 15 h 285"/>
                <a:gd name="T66" fmla="*/ 104 w 392"/>
                <a:gd name="T67" fmla="*/ 11 h 285"/>
                <a:gd name="T68" fmla="*/ 97 w 392"/>
                <a:gd name="T69" fmla="*/ 5 h 285"/>
                <a:gd name="T70" fmla="*/ 90 w 392"/>
                <a:gd name="T71" fmla="*/ 8 h 285"/>
                <a:gd name="T72" fmla="*/ 80 w 392"/>
                <a:gd name="T73" fmla="*/ 11 h 285"/>
                <a:gd name="T74" fmla="*/ 63 w 392"/>
                <a:gd name="T75" fmla="*/ 0 h 285"/>
                <a:gd name="T76" fmla="*/ 48 w 392"/>
                <a:gd name="T77" fmla="*/ 8 h 285"/>
                <a:gd name="T78" fmla="*/ 25 w 392"/>
                <a:gd name="T79" fmla="*/ 13 h 285"/>
                <a:gd name="T80" fmla="*/ 4 w 392"/>
                <a:gd name="T81" fmla="*/ 14 h 285"/>
                <a:gd name="T82" fmla="*/ 24 w 392"/>
                <a:gd name="T83" fmla="*/ 50 h 285"/>
                <a:gd name="T84" fmla="*/ 33 w 392"/>
                <a:gd name="T85" fmla="*/ 85 h 285"/>
                <a:gd name="T86" fmla="*/ 34 w 392"/>
                <a:gd name="T87" fmla="*/ 109 h 285"/>
                <a:gd name="T88" fmla="*/ 67 w 392"/>
                <a:gd name="T89" fmla="*/ 136 h 285"/>
                <a:gd name="T90" fmla="*/ 76 w 392"/>
                <a:gd name="T91" fmla="*/ 149 h 285"/>
                <a:gd name="T92" fmla="*/ 80 w 392"/>
                <a:gd name="T93" fmla="*/ 165 h 285"/>
                <a:gd name="T94" fmla="*/ 71 w 392"/>
                <a:gd name="T95" fmla="*/ 184 h 285"/>
                <a:gd name="T96" fmla="*/ 38 w 392"/>
                <a:gd name="T97" fmla="*/ 215 h 285"/>
                <a:gd name="T98" fmla="*/ 20 w 392"/>
                <a:gd name="T99" fmla="*/ 245 h 285"/>
                <a:gd name="T100" fmla="*/ 36 w 392"/>
                <a:gd name="T101" fmla="*/ 260 h 285"/>
                <a:gd name="T102" fmla="*/ 50 w 392"/>
                <a:gd name="T103" fmla="*/ 266 h 285"/>
                <a:gd name="T104" fmla="*/ 66 w 392"/>
                <a:gd name="T105" fmla="*/ 272 h 285"/>
                <a:gd name="T106" fmla="*/ 89 w 392"/>
                <a:gd name="T107" fmla="*/ 274 h 285"/>
                <a:gd name="T108" fmla="*/ 107 w 392"/>
                <a:gd name="T109" fmla="*/ 273 h 285"/>
                <a:gd name="T110" fmla="*/ 116 w 392"/>
                <a:gd name="T111" fmla="*/ 278 h 285"/>
                <a:gd name="T112" fmla="*/ 129 w 392"/>
                <a:gd name="T113" fmla="*/ 269 h 285"/>
                <a:gd name="T114" fmla="*/ 160 w 392"/>
                <a:gd name="T115" fmla="*/ 265 h 285"/>
                <a:gd name="T116" fmla="*/ 182 w 392"/>
                <a:gd name="T117" fmla="*/ 261 h 285"/>
                <a:gd name="T118" fmla="*/ 207 w 392"/>
                <a:gd name="T119" fmla="*/ 2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2" h="285">
                  <a:moveTo>
                    <a:pt x="215" y="272"/>
                  </a:moveTo>
                  <a:lnTo>
                    <a:pt x="227" y="282"/>
                  </a:lnTo>
                  <a:lnTo>
                    <a:pt x="233" y="285"/>
                  </a:lnTo>
                  <a:lnTo>
                    <a:pt x="233" y="282"/>
                  </a:lnTo>
                  <a:lnTo>
                    <a:pt x="232" y="278"/>
                  </a:lnTo>
                  <a:lnTo>
                    <a:pt x="234" y="270"/>
                  </a:lnTo>
                  <a:lnTo>
                    <a:pt x="235" y="267"/>
                  </a:lnTo>
                  <a:lnTo>
                    <a:pt x="237" y="264"/>
                  </a:lnTo>
                  <a:lnTo>
                    <a:pt x="235" y="254"/>
                  </a:lnTo>
                  <a:lnTo>
                    <a:pt x="237" y="251"/>
                  </a:lnTo>
                  <a:lnTo>
                    <a:pt x="255" y="240"/>
                  </a:lnTo>
                  <a:lnTo>
                    <a:pt x="264" y="232"/>
                  </a:lnTo>
                  <a:lnTo>
                    <a:pt x="267" y="231"/>
                  </a:lnTo>
                  <a:lnTo>
                    <a:pt x="286" y="233"/>
                  </a:lnTo>
                  <a:lnTo>
                    <a:pt x="292" y="229"/>
                  </a:lnTo>
                  <a:lnTo>
                    <a:pt x="294" y="232"/>
                  </a:lnTo>
                  <a:lnTo>
                    <a:pt x="307" y="231"/>
                  </a:lnTo>
                  <a:lnTo>
                    <a:pt x="314" y="229"/>
                  </a:lnTo>
                  <a:lnTo>
                    <a:pt x="314" y="221"/>
                  </a:lnTo>
                  <a:lnTo>
                    <a:pt x="318" y="223"/>
                  </a:lnTo>
                  <a:lnTo>
                    <a:pt x="338" y="217"/>
                  </a:lnTo>
                  <a:lnTo>
                    <a:pt x="336" y="214"/>
                  </a:lnTo>
                  <a:lnTo>
                    <a:pt x="351" y="213"/>
                  </a:lnTo>
                  <a:lnTo>
                    <a:pt x="355" y="210"/>
                  </a:lnTo>
                  <a:lnTo>
                    <a:pt x="354" y="202"/>
                  </a:lnTo>
                  <a:lnTo>
                    <a:pt x="359" y="204"/>
                  </a:lnTo>
                  <a:lnTo>
                    <a:pt x="361" y="203"/>
                  </a:lnTo>
                  <a:lnTo>
                    <a:pt x="366" y="202"/>
                  </a:lnTo>
                  <a:lnTo>
                    <a:pt x="378" y="204"/>
                  </a:lnTo>
                  <a:lnTo>
                    <a:pt x="390" y="197"/>
                  </a:lnTo>
                  <a:lnTo>
                    <a:pt x="392" y="192"/>
                  </a:lnTo>
                  <a:lnTo>
                    <a:pt x="391" y="188"/>
                  </a:lnTo>
                  <a:lnTo>
                    <a:pt x="389" y="184"/>
                  </a:lnTo>
                  <a:lnTo>
                    <a:pt x="387" y="179"/>
                  </a:lnTo>
                  <a:lnTo>
                    <a:pt x="385" y="176"/>
                  </a:lnTo>
                  <a:lnTo>
                    <a:pt x="386" y="170"/>
                  </a:lnTo>
                  <a:lnTo>
                    <a:pt x="387" y="166"/>
                  </a:lnTo>
                  <a:lnTo>
                    <a:pt x="388" y="163"/>
                  </a:lnTo>
                  <a:lnTo>
                    <a:pt x="389" y="158"/>
                  </a:lnTo>
                  <a:lnTo>
                    <a:pt x="384" y="158"/>
                  </a:lnTo>
                  <a:lnTo>
                    <a:pt x="380" y="157"/>
                  </a:lnTo>
                  <a:lnTo>
                    <a:pt x="376" y="156"/>
                  </a:lnTo>
                  <a:lnTo>
                    <a:pt x="373" y="153"/>
                  </a:lnTo>
                  <a:lnTo>
                    <a:pt x="369" y="150"/>
                  </a:lnTo>
                  <a:lnTo>
                    <a:pt x="364" y="149"/>
                  </a:lnTo>
                  <a:lnTo>
                    <a:pt x="359" y="148"/>
                  </a:lnTo>
                  <a:lnTo>
                    <a:pt x="356" y="150"/>
                  </a:lnTo>
                  <a:lnTo>
                    <a:pt x="356" y="144"/>
                  </a:lnTo>
                  <a:lnTo>
                    <a:pt x="356" y="141"/>
                  </a:lnTo>
                  <a:lnTo>
                    <a:pt x="356" y="128"/>
                  </a:lnTo>
                  <a:lnTo>
                    <a:pt x="353" y="126"/>
                  </a:lnTo>
                  <a:lnTo>
                    <a:pt x="351" y="125"/>
                  </a:lnTo>
                  <a:lnTo>
                    <a:pt x="344" y="119"/>
                  </a:lnTo>
                  <a:lnTo>
                    <a:pt x="341" y="117"/>
                  </a:lnTo>
                  <a:lnTo>
                    <a:pt x="338" y="114"/>
                  </a:lnTo>
                  <a:lnTo>
                    <a:pt x="334" y="113"/>
                  </a:lnTo>
                  <a:lnTo>
                    <a:pt x="330" y="114"/>
                  </a:lnTo>
                  <a:lnTo>
                    <a:pt x="327" y="112"/>
                  </a:lnTo>
                  <a:lnTo>
                    <a:pt x="324" y="108"/>
                  </a:lnTo>
                  <a:lnTo>
                    <a:pt x="321" y="107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4" y="101"/>
                  </a:lnTo>
                  <a:lnTo>
                    <a:pt x="312" y="98"/>
                  </a:lnTo>
                  <a:lnTo>
                    <a:pt x="314" y="92"/>
                  </a:lnTo>
                  <a:lnTo>
                    <a:pt x="313" y="88"/>
                  </a:lnTo>
                  <a:lnTo>
                    <a:pt x="311" y="84"/>
                  </a:lnTo>
                  <a:lnTo>
                    <a:pt x="305" y="77"/>
                  </a:lnTo>
                  <a:lnTo>
                    <a:pt x="302" y="77"/>
                  </a:lnTo>
                  <a:lnTo>
                    <a:pt x="302" y="74"/>
                  </a:lnTo>
                  <a:lnTo>
                    <a:pt x="301" y="71"/>
                  </a:lnTo>
                  <a:lnTo>
                    <a:pt x="303" y="66"/>
                  </a:lnTo>
                  <a:lnTo>
                    <a:pt x="293" y="65"/>
                  </a:lnTo>
                  <a:lnTo>
                    <a:pt x="287" y="63"/>
                  </a:lnTo>
                  <a:lnTo>
                    <a:pt x="283" y="62"/>
                  </a:lnTo>
                  <a:lnTo>
                    <a:pt x="277" y="62"/>
                  </a:lnTo>
                  <a:lnTo>
                    <a:pt x="272" y="58"/>
                  </a:lnTo>
                  <a:lnTo>
                    <a:pt x="269" y="56"/>
                  </a:lnTo>
                  <a:lnTo>
                    <a:pt x="264" y="58"/>
                  </a:lnTo>
                  <a:lnTo>
                    <a:pt x="261" y="58"/>
                  </a:lnTo>
                  <a:lnTo>
                    <a:pt x="259" y="57"/>
                  </a:lnTo>
                  <a:lnTo>
                    <a:pt x="253" y="51"/>
                  </a:lnTo>
                  <a:lnTo>
                    <a:pt x="249" y="47"/>
                  </a:lnTo>
                  <a:lnTo>
                    <a:pt x="247" y="44"/>
                  </a:lnTo>
                  <a:lnTo>
                    <a:pt x="244" y="42"/>
                  </a:lnTo>
                  <a:lnTo>
                    <a:pt x="241" y="46"/>
                  </a:lnTo>
                  <a:lnTo>
                    <a:pt x="238" y="49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28" y="55"/>
                  </a:lnTo>
                  <a:lnTo>
                    <a:pt x="225" y="55"/>
                  </a:lnTo>
                  <a:lnTo>
                    <a:pt x="222" y="54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1" y="49"/>
                  </a:lnTo>
                  <a:lnTo>
                    <a:pt x="205" y="47"/>
                  </a:lnTo>
                  <a:lnTo>
                    <a:pt x="198" y="49"/>
                  </a:lnTo>
                  <a:lnTo>
                    <a:pt x="194" y="49"/>
                  </a:lnTo>
                  <a:lnTo>
                    <a:pt x="189" y="47"/>
                  </a:lnTo>
                  <a:lnTo>
                    <a:pt x="184" y="49"/>
                  </a:lnTo>
                  <a:lnTo>
                    <a:pt x="183" y="52"/>
                  </a:lnTo>
                  <a:lnTo>
                    <a:pt x="181" y="55"/>
                  </a:lnTo>
                  <a:lnTo>
                    <a:pt x="179" y="56"/>
                  </a:lnTo>
                  <a:lnTo>
                    <a:pt x="173" y="58"/>
                  </a:lnTo>
                  <a:lnTo>
                    <a:pt x="169" y="59"/>
                  </a:lnTo>
                  <a:lnTo>
                    <a:pt x="163" y="59"/>
                  </a:lnTo>
                  <a:lnTo>
                    <a:pt x="159" y="57"/>
                  </a:lnTo>
                  <a:lnTo>
                    <a:pt x="154" y="64"/>
                  </a:lnTo>
                  <a:lnTo>
                    <a:pt x="149" y="70"/>
                  </a:lnTo>
                  <a:lnTo>
                    <a:pt x="145" y="66"/>
                  </a:lnTo>
                  <a:lnTo>
                    <a:pt x="138" y="64"/>
                  </a:lnTo>
                  <a:lnTo>
                    <a:pt x="129" y="64"/>
                  </a:lnTo>
                  <a:lnTo>
                    <a:pt x="125" y="63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0" y="50"/>
                  </a:lnTo>
                  <a:lnTo>
                    <a:pt x="115" y="45"/>
                  </a:lnTo>
                  <a:lnTo>
                    <a:pt x="115" y="40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5" y="29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21" y="22"/>
                  </a:lnTo>
                  <a:lnTo>
                    <a:pt x="120" y="19"/>
                  </a:lnTo>
                  <a:lnTo>
                    <a:pt x="117" y="19"/>
                  </a:lnTo>
                  <a:lnTo>
                    <a:pt x="113" y="18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7" y="14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6" y="8"/>
                  </a:lnTo>
                  <a:lnTo>
                    <a:pt x="104" y="7"/>
                  </a:lnTo>
                  <a:lnTo>
                    <a:pt x="104" y="11"/>
                  </a:lnTo>
                  <a:lnTo>
                    <a:pt x="101" y="13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7" y="5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88" y="11"/>
                  </a:lnTo>
                  <a:lnTo>
                    <a:pt x="85" y="10"/>
                  </a:lnTo>
                  <a:lnTo>
                    <a:pt x="82" y="9"/>
                  </a:lnTo>
                  <a:lnTo>
                    <a:pt x="80" y="11"/>
                  </a:lnTo>
                  <a:lnTo>
                    <a:pt x="79" y="4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60" y="1"/>
                  </a:lnTo>
                  <a:lnTo>
                    <a:pt x="57" y="4"/>
                  </a:lnTo>
                  <a:lnTo>
                    <a:pt x="51" y="7"/>
                  </a:lnTo>
                  <a:lnTo>
                    <a:pt x="48" y="8"/>
                  </a:lnTo>
                  <a:lnTo>
                    <a:pt x="44" y="9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13" y="34"/>
                  </a:lnTo>
                  <a:lnTo>
                    <a:pt x="24" y="50"/>
                  </a:lnTo>
                  <a:lnTo>
                    <a:pt x="28" y="58"/>
                  </a:lnTo>
                  <a:lnTo>
                    <a:pt x="29" y="61"/>
                  </a:lnTo>
                  <a:lnTo>
                    <a:pt x="32" y="76"/>
                  </a:lnTo>
                  <a:lnTo>
                    <a:pt x="33" y="85"/>
                  </a:lnTo>
                  <a:lnTo>
                    <a:pt x="34" y="99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4" y="109"/>
                  </a:lnTo>
                  <a:lnTo>
                    <a:pt x="48" y="122"/>
                  </a:lnTo>
                  <a:lnTo>
                    <a:pt x="56" y="124"/>
                  </a:lnTo>
                  <a:lnTo>
                    <a:pt x="68" y="130"/>
                  </a:lnTo>
                  <a:lnTo>
                    <a:pt x="67" y="136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5" y="144"/>
                  </a:lnTo>
                  <a:lnTo>
                    <a:pt x="76" y="149"/>
                  </a:lnTo>
                  <a:lnTo>
                    <a:pt x="78" y="153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5"/>
                  </a:lnTo>
                  <a:lnTo>
                    <a:pt x="80" y="168"/>
                  </a:lnTo>
                  <a:lnTo>
                    <a:pt x="76" y="178"/>
                  </a:lnTo>
                  <a:lnTo>
                    <a:pt x="74" y="181"/>
                  </a:lnTo>
                  <a:lnTo>
                    <a:pt x="71" y="184"/>
                  </a:lnTo>
                  <a:lnTo>
                    <a:pt x="68" y="188"/>
                  </a:lnTo>
                  <a:lnTo>
                    <a:pt x="65" y="190"/>
                  </a:lnTo>
                  <a:lnTo>
                    <a:pt x="62" y="194"/>
                  </a:lnTo>
                  <a:lnTo>
                    <a:pt x="38" y="215"/>
                  </a:lnTo>
                  <a:lnTo>
                    <a:pt x="33" y="223"/>
                  </a:lnTo>
                  <a:lnTo>
                    <a:pt x="15" y="242"/>
                  </a:lnTo>
                  <a:lnTo>
                    <a:pt x="18" y="243"/>
                  </a:lnTo>
                  <a:lnTo>
                    <a:pt x="20" y="245"/>
                  </a:lnTo>
                  <a:lnTo>
                    <a:pt x="27" y="251"/>
                  </a:lnTo>
                  <a:lnTo>
                    <a:pt x="31" y="253"/>
                  </a:lnTo>
                  <a:lnTo>
                    <a:pt x="34" y="257"/>
                  </a:lnTo>
                  <a:lnTo>
                    <a:pt x="36" y="260"/>
                  </a:lnTo>
                  <a:lnTo>
                    <a:pt x="38" y="262"/>
                  </a:lnTo>
                  <a:lnTo>
                    <a:pt x="40" y="263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49" y="269"/>
                  </a:lnTo>
                  <a:lnTo>
                    <a:pt x="57" y="276"/>
                  </a:lnTo>
                  <a:lnTo>
                    <a:pt x="64" y="277"/>
                  </a:lnTo>
                  <a:lnTo>
                    <a:pt x="66" y="272"/>
                  </a:lnTo>
                  <a:lnTo>
                    <a:pt x="69" y="270"/>
                  </a:lnTo>
                  <a:lnTo>
                    <a:pt x="81" y="275"/>
                  </a:lnTo>
                  <a:lnTo>
                    <a:pt x="86" y="274"/>
                  </a:lnTo>
                  <a:lnTo>
                    <a:pt x="89" y="274"/>
                  </a:lnTo>
                  <a:lnTo>
                    <a:pt x="92" y="272"/>
                  </a:lnTo>
                  <a:lnTo>
                    <a:pt x="97" y="273"/>
                  </a:lnTo>
                  <a:lnTo>
                    <a:pt x="100" y="274"/>
                  </a:lnTo>
                  <a:lnTo>
                    <a:pt x="107" y="273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4" y="276"/>
                  </a:lnTo>
                  <a:lnTo>
                    <a:pt x="116" y="278"/>
                  </a:lnTo>
                  <a:lnTo>
                    <a:pt x="118" y="278"/>
                  </a:lnTo>
                  <a:lnTo>
                    <a:pt x="122" y="274"/>
                  </a:lnTo>
                  <a:lnTo>
                    <a:pt x="128" y="272"/>
                  </a:lnTo>
                  <a:lnTo>
                    <a:pt x="129" y="269"/>
                  </a:lnTo>
                  <a:lnTo>
                    <a:pt x="136" y="266"/>
                  </a:lnTo>
                  <a:lnTo>
                    <a:pt x="145" y="266"/>
                  </a:lnTo>
                  <a:lnTo>
                    <a:pt x="154" y="270"/>
                  </a:lnTo>
                  <a:lnTo>
                    <a:pt x="160" y="265"/>
                  </a:lnTo>
                  <a:lnTo>
                    <a:pt x="166" y="265"/>
                  </a:lnTo>
                  <a:lnTo>
                    <a:pt x="171" y="261"/>
                  </a:lnTo>
                  <a:lnTo>
                    <a:pt x="174" y="260"/>
                  </a:lnTo>
                  <a:lnTo>
                    <a:pt x="182" y="261"/>
                  </a:lnTo>
                  <a:lnTo>
                    <a:pt x="185" y="262"/>
                  </a:lnTo>
                  <a:lnTo>
                    <a:pt x="200" y="268"/>
                  </a:lnTo>
                  <a:lnTo>
                    <a:pt x="204" y="267"/>
                  </a:lnTo>
                  <a:lnTo>
                    <a:pt x="207" y="264"/>
                  </a:lnTo>
                  <a:lnTo>
                    <a:pt x="215" y="2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8" name="Moca">
              <a:extLst>
                <a:ext uri="{FF2B5EF4-FFF2-40B4-BE49-F238E27FC236}">
                  <a16:creationId xmlns:a16="http://schemas.microsoft.com/office/drawing/2014/main" id="{C894FF4A-158C-9CE2-2D37-10A4F421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" y="272376"/>
              <a:ext cx="520664" cy="769570"/>
            </a:xfrm>
            <a:custGeom>
              <a:avLst/>
              <a:gdLst>
                <a:gd name="T0" fmla="*/ 208 w 247"/>
                <a:gd name="T1" fmla="*/ 73 h 356"/>
                <a:gd name="T2" fmla="*/ 232 w 247"/>
                <a:gd name="T3" fmla="*/ 124 h 356"/>
                <a:gd name="T4" fmla="*/ 247 w 247"/>
                <a:gd name="T5" fmla="*/ 156 h 356"/>
                <a:gd name="T6" fmla="*/ 229 w 247"/>
                <a:gd name="T7" fmla="*/ 184 h 356"/>
                <a:gd name="T8" fmla="*/ 224 w 247"/>
                <a:gd name="T9" fmla="*/ 192 h 356"/>
                <a:gd name="T10" fmla="*/ 221 w 247"/>
                <a:gd name="T11" fmla="*/ 203 h 356"/>
                <a:gd name="T12" fmla="*/ 215 w 247"/>
                <a:gd name="T13" fmla="*/ 228 h 356"/>
                <a:gd name="T14" fmla="*/ 213 w 247"/>
                <a:gd name="T15" fmla="*/ 240 h 356"/>
                <a:gd name="T16" fmla="*/ 200 w 247"/>
                <a:gd name="T17" fmla="*/ 253 h 356"/>
                <a:gd name="T18" fmla="*/ 208 w 247"/>
                <a:gd name="T19" fmla="*/ 267 h 356"/>
                <a:gd name="T20" fmla="*/ 214 w 247"/>
                <a:gd name="T21" fmla="*/ 282 h 356"/>
                <a:gd name="T22" fmla="*/ 224 w 247"/>
                <a:gd name="T23" fmla="*/ 310 h 356"/>
                <a:gd name="T24" fmla="*/ 215 w 247"/>
                <a:gd name="T25" fmla="*/ 316 h 356"/>
                <a:gd name="T26" fmla="*/ 207 w 247"/>
                <a:gd name="T27" fmla="*/ 333 h 356"/>
                <a:gd name="T28" fmla="*/ 194 w 247"/>
                <a:gd name="T29" fmla="*/ 349 h 356"/>
                <a:gd name="T30" fmla="*/ 167 w 247"/>
                <a:gd name="T31" fmla="*/ 347 h 356"/>
                <a:gd name="T32" fmla="*/ 159 w 247"/>
                <a:gd name="T33" fmla="*/ 344 h 356"/>
                <a:gd name="T34" fmla="*/ 144 w 247"/>
                <a:gd name="T35" fmla="*/ 342 h 356"/>
                <a:gd name="T36" fmla="*/ 127 w 247"/>
                <a:gd name="T37" fmla="*/ 341 h 356"/>
                <a:gd name="T38" fmla="*/ 99 w 247"/>
                <a:gd name="T39" fmla="*/ 333 h 356"/>
                <a:gd name="T40" fmla="*/ 73 w 247"/>
                <a:gd name="T41" fmla="*/ 329 h 356"/>
                <a:gd name="T42" fmla="*/ 61 w 247"/>
                <a:gd name="T43" fmla="*/ 325 h 356"/>
                <a:gd name="T44" fmla="*/ 49 w 247"/>
                <a:gd name="T45" fmla="*/ 323 h 356"/>
                <a:gd name="T46" fmla="*/ 39 w 247"/>
                <a:gd name="T47" fmla="*/ 318 h 356"/>
                <a:gd name="T48" fmla="*/ 29 w 247"/>
                <a:gd name="T49" fmla="*/ 316 h 356"/>
                <a:gd name="T50" fmla="*/ 23 w 247"/>
                <a:gd name="T51" fmla="*/ 322 h 356"/>
                <a:gd name="T52" fmla="*/ 13 w 247"/>
                <a:gd name="T53" fmla="*/ 329 h 356"/>
                <a:gd name="T54" fmla="*/ 9 w 247"/>
                <a:gd name="T55" fmla="*/ 318 h 356"/>
                <a:gd name="T56" fmla="*/ 5 w 247"/>
                <a:gd name="T57" fmla="*/ 308 h 356"/>
                <a:gd name="T58" fmla="*/ 4 w 247"/>
                <a:gd name="T59" fmla="*/ 296 h 356"/>
                <a:gd name="T60" fmla="*/ 6 w 247"/>
                <a:gd name="T61" fmla="*/ 279 h 356"/>
                <a:gd name="T62" fmla="*/ 1 w 247"/>
                <a:gd name="T63" fmla="*/ 270 h 356"/>
                <a:gd name="T64" fmla="*/ 7 w 247"/>
                <a:gd name="T65" fmla="*/ 256 h 356"/>
                <a:gd name="T66" fmla="*/ 15 w 247"/>
                <a:gd name="T67" fmla="*/ 243 h 356"/>
                <a:gd name="T68" fmla="*/ 15 w 247"/>
                <a:gd name="T69" fmla="*/ 230 h 356"/>
                <a:gd name="T70" fmla="*/ 14 w 247"/>
                <a:gd name="T71" fmla="*/ 219 h 356"/>
                <a:gd name="T72" fmla="*/ 18 w 247"/>
                <a:gd name="T73" fmla="*/ 208 h 356"/>
                <a:gd name="T74" fmla="*/ 8 w 247"/>
                <a:gd name="T75" fmla="*/ 202 h 356"/>
                <a:gd name="T76" fmla="*/ 11 w 247"/>
                <a:gd name="T77" fmla="*/ 191 h 356"/>
                <a:gd name="T78" fmla="*/ 6 w 247"/>
                <a:gd name="T79" fmla="*/ 180 h 356"/>
                <a:gd name="T80" fmla="*/ 5 w 247"/>
                <a:gd name="T81" fmla="*/ 166 h 356"/>
                <a:gd name="T82" fmla="*/ 11 w 247"/>
                <a:gd name="T83" fmla="*/ 156 h 356"/>
                <a:gd name="T84" fmla="*/ 17 w 247"/>
                <a:gd name="T85" fmla="*/ 147 h 356"/>
                <a:gd name="T86" fmla="*/ 23 w 247"/>
                <a:gd name="T87" fmla="*/ 134 h 356"/>
                <a:gd name="T88" fmla="*/ 26 w 247"/>
                <a:gd name="T89" fmla="*/ 113 h 356"/>
                <a:gd name="T90" fmla="*/ 42 w 247"/>
                <a:gd name="T91" fmla="*/ 96 h 356"/>
                <a:gd name="T92" fmla="*/ 65 w 247"/>
                <a:gd name="T93" fmla="*/ 73 h 356"/>
                <a:gd name="T94" fmla="*/ 87 w 247"/>
                <a:gd name="T95" fmla="*/ 56 h 356"/>
                <a:gd name="T96" fmla="*/ 97 w 247"/>
                <a:gd name="T97" fmla="*/ 55 h 356"/>
                <a:gd name="T98" fmla="*/ 107 w 247"/>
                <a:gd name="T99" fmla="*/ 51 h 356"/>
                <a:gd name="T100" fmla="*/ 115 w 247"/>
                <a:gd name="T101" fmla="*/ 42 h 356"/>
                <a:gd name="T102" fmla="*/ 133 w 247"/>
                <a:gd name="T103" fmla="*/ 33 h 356"/>
                <a:gd name="T104" fmla="*/ 160 w 247"/>
                <a:gd name="T105" fmla="*/ 5 h 356"/>
                <a:gd name="T106" fmla="*/ 179 w 247"/>
                <a:gd name="T107" fmla="*/ 0 h 356"/>
                <a:gd name="T108" fmla="*/ 182 w 247"/>
                <a:gd name="T109" fmla="*/ 9 h 356"/>
                <a:gd name="T110" fmla="*/ 188 w 247"/>
                <a:gd name="T111" fmla="*/ 29 h 356"/>
                <a:gd name="T112" fmla="*/ 193 w 247"/>
                <a:gd name="T113" fmla="*/ 4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356">
                  <a:moveTo>
                    <a:pt x="205" y="67"/>
                  </a:moveTo>
                  <a:lnTo>
                    <a:pt x="207" y="71"/>
                  </a:lnTo>
                  <a:lnTo>
                    <a:pt x="208" y="73"/>
                  </a:lnTo>
                  <a:lnTo>
                    <a:pt x="212" y="83"/>
                  </a:lnTo>
                  <a:lnTo>
                    <a:pt x="224" y="108"/>
                  </a:lnTo>
                  <a:lnTo>
                    <a:pt x="232" y="124"/>
                  </a:lnTo>
                  <a:lnTo>
                    <a:pt x="233" y="127"/>
                  </a:lnTo>
                  <a:lnTo>
                    <a:pt x="235" y="131"/>
                  </a:lnTo>
                  <a:lnTo>
                    <a:pt x="247" y="156"/>
                  </a:lnTo>
                  <a:lnTo>
                    <a:pt x="242" y="165"/>
                  </a:lnTo>
                  <a:lnTo>
                    <a:pt x="232" y="182"/>
                  </a:lnTo>
                  <a:lnTo>
                    <a:pt x="229" y="184"/>
                  </a:lnTo>
                  <a:lnTo>
                    <a:pt x="224" y="185"/>
                  </a:lnTo>
                  <a:lnTo>
                    <a:pt x="225" y="189"/>
                  </a:lnTo>
                  <a:lnTo>
                    <a:pt x="224" y="192"/>
                  </a:lnTo>
                  <a:lnTo>
                    <a:pt x="223" y="194"/>
                  </a:lnTo>
                  <a:lnTo>
                    <a:pt x="221" y="199"/>
                  </a:lnTo>
                  <a:lnTo>
                    <a:pt x="221" y="203"/>
                  </a:lnTo>
                  <a:lnTo>
                    <a:pt x="216" y="221"/>
                  </a:lnTo>
                  <a:lnTo>
                    <a:pt x="217" y="223"/>
                  </a:lnTo>
                  <a:lnTo>
                    <a:pt x="215" y="228"/>
                  </a:lnTo>
                  <a:lnTo>
                    <a:pt x="214" y="233"/>
                  </a:lnTo>
                  <a:lnTo>
                    <a:pt x="214" y="236"/>
                  </a:lnTo>
                  <a:lnTo>
                    <a:pt x="213" y="240"/>
                  </a:lnTo>
                  <a:lnTo>
                    <a:pt x="201" y="247"/>
                  </a:lnTo>
                  <a:lnTo>
                    <a:pt x="199" y="249"/>
                  </a:lnTo>
                  <a:lnTo>
                    <a:pt x="200" y="253"/>
                  </a:lnTo>
                  <a:lnTo>
                    <a:pt x="200" y="261"/>
                  </a:lnTo>
                  <a:lnTo>
                    <a:pt x="203" y="256"/>
                  </a:lnTo>
                  <a:lnTo>
                    <a:pt x="208" y="267"/>
                  </a:lnTo>
                  <a:lnTo>
                    <a:pt x="210" y="271"/>
                  </a:lnTo>
                  <a:lnTo>
                    <a:pt x="213" y="278"/>
                  </a:lnTo>
                  <a:lnTo>
                    <a:pt x="214" y="282"/>
                  </a:lnTo>
                  <a:lnTo>
                    <a:pt x="226" y="301"/>
                  </a:lnTo>
                  <a:lnTo>
                    <a:pt x="226" y="304"/>
                  </a:lnTo>
                  <a:lnTo>
                    <a:pt x="224" y="310"/>
                  </a:lnTo>
                  <a:lnTo>
                    <a:pt x="222" y="313"/>
                  </a:lnTo>
                  <a:lnTo>
                    <a:pt x="218" y="315"/>
                  </a:lnTo>
                  <a:lnTo>
                    <a:pt x="215" y="316"/>
                  </a:lnTo>
                  <a:lnTo>
                    <a:pt x="214" y="322"/>
                  </a:lnTo>
                  <a:lnTo>
                    <a:pt x="211" y="324"/>
                  </a:lnTo>
                  <a:lnTo>
                    <a:pt x="207" y="333"/>
                  </a:lnTo>
                  <a:lnTo>
                    <a:pt x="204" y="337"/>
                  </a:lnTo>
                  <a:lnTo>
                    <a:pt x="200" y="342"/>
                  </a:lnTo>
                  <a:lnTo>
                    <a:pt x="194" y="349"/>
                  </a:lnTo>
                  <a:lnTo>
                    <a:pt x="188" y="356"/>
                  </a:lnTo>
                  <a:lnTo>
                    <a:pt x="171" y="348"/>
                  </a:lnTo>
                  <a:lnTo>
                    <a:pt x="167" y="347"/>
                  </a:lnTo>
                  <a:lnTo>
                    <a:pt x="165" y="346"/>
                  </a:lnTo>
                  <a:lnTo>
                    <a:pt x="162" y="345"/>
                  </a:lnTo>
                  <a:lnTo>
                    <a:pt x="159" y="344"/>
                  </a:lnTo>
                  <a:lnTo>
                    <a:pt x="151" y="343"/>
                  </a:lnTo>
                  <a:lnTo>
                    <a:pt x="148" y="342"/>
                  </a:lnTo>
                  <a:lnTo>
                    <a:pt x="144" y="342"/>
                  </a:lnTo>
                  <a:lnTo>
                    <a:pt x="140" y="342"/>
                  </a:lnTo>
                  <a:lnTo>
                    <a:pt x="130" y="342"/>
                  </a:lnTo>
                  <a:lnTo>
                    <a:pt x="127" y="341"/>
                  </a:lnTo>
                  <a:lnTo>
                    <a:pt x="125" y="340"/>
                  </a:lnTo>
                  <a:lnTo>
                    <a:pt x="110" y="336"/>
                  </a:lnTo>
                  <a:lnTo>
                    <a:pt x="99" y="333"/>
                  </a:lnTo>
                  <a:lnTo>
                    <a:pt x="89" y="329"/>
                  </a:lnTo>
                  <a:lnTo>
                    <a:pt x="79" y="326"/>
                  </a:lnTo>
                  <a:lnTo>
                    <a:pt x="73" y="329"/>
                  </a:lnTo>
                  <a:lnTo>
                    <a:pt x="70" y="328"/>
                  </a:lnTo>
                  <a:lnTo>
                    <a:pt x="66" y="328"/>
                  </a:lnTo>
                  <a:lnTo>
                    <a:pt x="61" y="325"/>
                  </a:lnTo>
                  <a:lnTo>
                    <a:pt x="53" y="324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7" y="320"/>
                  </a:lnTo>
                  <a:lnTo>
                    <a:pt x="41" y="317"/>
                  </a:lnTo>
                  <a:lnTo>
                    <a:pt x="39" y="318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29" y="316"/>
                  </a:lnTo>
                  <a:lnTo>
                    <a:pt x="27" y="318"/>
                  </a:lnTo>
                  <a:lnTo>
                    <a:pt x="26" y="320"/>
                  </a:lnTo>
                  <a:lnTo>
                    <a:pt x="23" y="322"/>
                  </a:lnTo>
                  <a:lnTo>
                    <a:pt x="19" y="321"/>
                  </a:lnTo>
                  <a:lnTo>
                    <a:pt x="16" y="323"/>
                  </a:lnTo>
                  <a:lnTo>
                    <a:pt x="13" y="329"/>
                  </a:lnTo>
                  <a:lnTo>
                    <a:pt x="11" y="329"/>
                  </a:lnTo>
                  <a:lnTo>
                    <a:pt x="9" y="324"/>
                  </a:lnTo>
                  <a:lnTo>
                    <a:pt x="9" y="318"/>
                  </a:lnTo>
                  <a:lnTo>
                    <a:pt x="9" y="315"/>
                  </a:lnTo>
                  <a:lnTo>
                    <a:pt x="6" y="311"/>
                  </a:lnTo>
                  <a:lnTo>
                    <a:pt x="5" y="308"/>
                  </a:lnTo>
                  <a:lnTo>
                    <a:pt x="0" y="302"/>
                  </a:lnTo>
                  <a:lnTo>
                    <a:pt x="2" y="299"/>
                  </a:lnTo>
                  <a:lnTo>
                    <a:pt x="4" y="296"/>
                  </a:lnTo>
                  <a:lnTo>
                    <a:pt x="6" y="294"/>
                  </a:lnTo>
                  <a:lnTo>
                    <a:pt x="8" y="291"/>
                  </a:lnTo>
                  <a:lnTo>
                    <a:pt x="6" y="279"/>
                  </a:lnTo>
                  <a:lnTo>
                    <a:pt x="3" y="278"/>
                  </a:lnTo>
                  <a:lnTo>
                    <a:pt x="2" y="275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7" y="256"/>
                  </a:lnTo>
                  <a:lnTo>
                    <a:pt x="7" y="253"/>
                  </a:lnTo>
                  <a:lnTo>
                    <a:pt x="14" y="247"/>
                  </a:lnTo>
                  <a:lnTo>
                    <a:pt x="15" y="243"/>
                  </a:lnTo>
                  <a:lnTo>
                    <a:pt x="16" y="237"/>
                  </a:lnTo>
                  <a:lnTo>
                    <a:pt x="16" y="233"/>
                  </a:lnTo>
                  <a:lnTo>
                    <a:pt x="15" y="230"/>
                  </a:lnTo>
                  <a:lnTo>
                    <a:pt x="15" y="227"/>
                  </a:lnTo>
                  <a:lnTo>
                    <a:pt x="14" y="223"/>
                  </a:lnTo>
                  <a:lnTo>
                    <a:pt x="14" y="219"/>
                  </a:lnTo>
                  <a:lnTo>
                    <a:pt x="16" y="217"/>
                  </a:lnTo>
                  <a:lnTo>
                    <a:pt x="17" y="211"/>
                  </a:lnTo>
                  <a:lnTo>
                    <a:pt x="18" y="208"/>
                  </a:lnTo>
                  <a:lnTo>
                    <a:pt x="16" y="206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8" y="198"/>
                  </a:lnTo>
                  <a:lnTo>
                    <a:pt x="10" y="195"/>
                  </a:lnTo>
                  <a:lnTo>
                    <a:pt x="11" y="191"/>
                  </a:lnTo>
                  <a:lnTo>
                    <a:pt x="10" y="188"/>
                  </a:lnTo>
                  <a:lnTo>
                    <a:pt x="9" y="185"/>
                  </a:lnTo>
                  <a:lnTo>
                    <a:pt x="6" y="180"/>
                  </a:lnTo>
                  <a:lnTo>
                    <a:pt x="6" y="177"/>
                  </a:lnTo>
                  <a:lnTo>
                    <a:pt x="5" y="170"/>
                  </a:lnTo>
                  <a:lnTo>
                    <a:pt x="5" y="166"/>
                  </a:lnTo>
                  <a:lnTo>
                    <a:pt x="7" y="162"/>
                  </a:lnTo>
                  <a:lnTo>
                    <a:pt x="9" y="159"/>
                  </a:lnTo>
                  <a:lnTo>
                    <a:pt x="11" y="156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7" y="147"/>
                  </a:lnTo>
                  <a:lnTo>
                    <a:pt x="19" y="144"/>
                  </a:lnTo>
                  <a:lnTo>
                    <a:pt x="20" y="141"/>
                  </a:lnTo>
                  <a:lnTo>
                    <a:pt x="23" y="134"/>
                  </a:lnTo>
                  <a:lnTo>
                    <a:pt x="24" y="130"/>
                  </a:lnTo>
                  <a:lnTo>
                    <a:pt x="23" y="124"/>
                  </a:lnTo>
                  <a:lnTo>
                    <a:pt x="26" y="113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42" y="96"/>
                  </a:lnTo>
                  <a:lnTo>
                    <a:pt x="51" y="87"/>
                  </a:lnTo>
                  <a:lnTo>
                    <a:pt x="62" y="76"/>
                  </a:lnTo>
                  <a:lnTo>
                    <a:pt x="65" y="73"/>
                  </a:lnTo>
                  <a:lnTo>
                    <a:pt x="81" y="56"/>
                  </a:lnTo>
                  <a:lnTo>
                    <a:pt x="84" y="55"/>
                  </a:lnTo>
                  <a:lnTo>
                    <a:pt x="87" y="56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8" y="46"/>
                  </a:lnTo>
                  <a:lnTo>
                    <a:pt x="115" y="42"/>
                  </a:lnTo>
                  <a:lnTo>
                    <a:pt x="120" y="37"/>
                  </a:lnTo>
                  <a:lnTo>
                    <a:pt x="125" y="37"/>
                  </a:lnTo>
                  <a:lnTo>
                    <a:pt x="133" y="33"/>
                  </a:lnTo>
                  <a:lnTo>
                    <a:pt x="139" y="10"/>
                  </a:lnTo>
                  <a:lnTo>
                    <a:pt x="142" y="9"/>
                  </a:lnTo>
                  <a:lnTo>
                    <a:pt x="160" y="5"/>
                  </a:lnTo>
                  <a:lnTo>
                    <a:pt x="171" y="2"/>
                  </a:lnTo>
                  <a:lnTo>
                    <a:pt x="176" y="1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1" y="6"/>
                  </a:lnTo>
                  <a:lnTo>
                    <a:pt x="182" y="9"/>
                  </a:lnTo>
                  <a:lnTo>
                    <a:pt x="184" y="16"/>
                  </a:lnTo>
                  <a:lnTo>
                    <a:pt x="185" y="20"/>
                  </a:lnTo>
                  <a:lnTo>
                    <a:pt x="188" y="29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3" y="42"/>
                  </a:lnTo>
                  <a:lnTo>
                    <a:pt x="205" y="6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9" name="Morovis">
              <a:extLst>
                <a:ext uri="{FF2B5EF4-FFF2-40B4-BE49-F238E27FC236}">
                  <a16:creationId xmlns:a16="http://schemas.microsoft.com/office/drawing/2014/main" id="{BE55423C-79D7-25B9-95A2-42AC43605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041" y="689588"/>
              <a:ext cx="482721" cy="605280"/>
            </a:xfrm>
            <a:custGeom>
              <a:avLst/>
              <a:gdLst>
                <a:gd name="T0" fmla="*/ 110 w 229"/>
                <a:gd name="T1" fmla="*/ 0 h 280"/>
                <a:gd name="T2" fmla="*/ 113 w 229"/>
                <a:gd name="T3" fmla="*/ 10 h 280"/>
                <a:gd name="T4" fmla="*/ 121 w 229"/>
                <a:gd name="T5" fmla="*/ 16 h 280"/>
                <a:gd name="T6" fmla="*/ 128 w 229"/>
                <a:gd name="T7" fmla="*/ 21 h 280"/>
                <a:gd name="T8" fmla="*/ 139 w 229"/>
                <a:gd name="T9" fmla="*/ 28 h 280"/>
                <a:gd name="T10" fmla="*/ 160 w 229"/>
                <a:gd name="T11" fmla="*/ 13 h 280"/>
                <a:gd name="T12" fmla="*/ 170 w 229"/>
                <a:gd name="T13" fmla="*/ 29 h 280"/>
                <a:gd name="T14" fmla="*/ 174 w 229"/>
                <a:gd name="T15" fmla="*/ 36 h 280"/>
                <a:gd name="T16" fmla="*/ 175 w 229"/>
                <a:gd name="T17" fmla="*/ 56 h 280"/>
                <a:gd name="T18" fmla="*/ 182 w 229"/>
                <a:gd name="T19" fmla="*/ 75 h 280"/>
                <a:gd name="T20" fmla="*/ 200 w 229"/>
                <a:gd name="T21" fmla="*/ 78 h 280"/>
                <a:gd name="T22" fmla="*/ 206 w 229"/>
                <a:gd name="T23" fmla="*/ 77 h 280"/>
                <a:gd name="T24" fmla="*/ 210 w 229"/>
                <a:gd name="T25" fmla="*/ 81 h 280"/>
                <a:gd name="T26" fmla="*/ 229 w 229"/>
                <a:gd name="T27" fmla="*/ 101 h 280"/>
                <a:gd name="T28" fmla="*/ 228 w 229"/>
                <a:gd name="T29" fmla="*/ 107 h 280"/>
                <a:gd name="T30" fmla="*/ 226 w 229"/>
                <a:gd name="T31" fmla="*/ 115 h 280"/>
                <a:gd name="T32" fmla="*/ 222 w 229"/>
                <a:gd name="T33" fmla="*/ 128 h 280"/>
                <a:gd name="T34" fmla="*/ 218 w 229"/>
                <a:gd name="T35" fmla="*/ 141 h 280"/>
                <a:gd name="T36" fmla="*/ 215 w 229"/>
                <a:gd name="T37" fmla="*/ 149 h 280"/>
                <a:gd name="T38" fmla="*/ 213 w 229"/>
                <a:gd name="T39" fmla="*/ 157 h 280"/>
                <a:gd name="T40" fmla="*/ 212 w 229"/>
                <a:gd name="T41" fmla="*/ 167 h 280"/>
                <a:gd name="T42" fmla="*/ 201 w 229"/>
                <a:gd name="T43" fmla="*/ 192 h 280"/>
                <a:gd name="T44" fmla="*/ 185 w 229"/>
                <a:gd name="T45" fmla="*/ 207 h 280"/>
                <a:gd name="T46" fmla="*/ 183 w 229"/>
                <a:gd name="T47" fmla="*/ 212 h 280"/>
                <a:gd name="T48" fmla="*/ 180 w 229"/>
                <a:gd name="T49" fmla="*/ 220 h 280"/>
                <a:gd name="T50" fmla="*/ 177 w 229"/>
                <a:gd name="T51" fmla="*/ 228 h 280"/>
                <a:gd name="T52" fmla="*/ 166 w 229"/>
                <a:gd name="T53" fmla="*/ 240 h 280"/>
                <a:gd name="T54" fmla="*/ 155 w 229"/>
                <a:gd name="T55" fmla="*/ 249 h 280"/>
                <a:gd name="T56" fmla="*/ 149 w 229"/>
                <a:gd name="T57" fmla="*/ 252 h 280"/>
                <a:gd name="T58" fmla="*/ 138 w 229"/>
                <a:gd name="T59" fmla="*/ 258 h 280"/>
                <a:gd name="T60" fmla="*/ 133 w 229"/>
                <a:gd name="T61" fmla="*/ 261 h 280"/>
                <a:gd name="T62" fmla="*/ 115 w 229"/>
                <a:gd name="T63" fmla="*/ 265 h 280"/>
                <a:gd name="T64" fmla="*/ 105 w 229"/>
                <a:gd name="T65" fmla="*/ 266 h 280"/>
                <a:gd name="T66" fmla="*/ 88 w 229"/>
                <a:gd name="T67" fmla="*/ 269 h 280"/>
                <a:gd name="T68" fmla="*/ 76 w 229"/>
                <a:gd name="T69" fmla="*/ 274 h 280"/>
                <a:gd name="T70" fmla="*/ 68 w 229"/>
                <a:gd name="T71" fmla="*/ 278 h 280"/>
                <a:gd name="T72" fmla="*/ 63 w 229"/>
                <a:gd name="T73" fmla="*/ 280 h 280"/>
                <a:gd name="T74" fmla="*/ 57 w 229"/>
                <a:gd name="T75" fmla="*/ 274 h 280"/>
                <a:gd name="T76" fmla="*/ 21 w 229"/>
                <a:gd name="T77" fmla="*/ 276 h 280"/>
                <a:gd name="T78" fmla="*/ 12 w 229"/>
                <a:gd name="T79" fmla="*/ 260 h 280"/>
                <a:gd name="T80" fmla="*/ 13 w 229"/>
                <a:gd name="T81" fmla="*/ 251 h 280"/>
                <a:gd name="T82" fmla="*/ 7 w 229"/>
                <a:gd name="T83" fmla="*/ 238 h 280"/>
                <a:gd name="T84" fmla="*/ 10 w 229"/>
                <a:gd name="T85" fmla="*/ 231 h 280"/>
                <a:gd name="T86" fmla="*/ 7 w 229"/>
                <a:gd name="T87" fmla="*/ 219 h 280"/>
                <a:gd name="T88" fmla="*/ 15 w 229"/>
                <a:gd name="T89" fmla="*/ 198 h 280"/>
                <a:gd name="T90" fmla="*/ 14 w 229"/>
                <a:gd name="T91" fmla="*/ 187 h 280"/>
                <a:gd name="T92" fmla="*/ 23 w 229"/>
                <a:gd name="T93" fmla="*/ 177 h 280"/>
                <a:gd name="T94" fmla="*/ 24 w 229"/>
                <a:gd name="T95" fmla="*/ 148 h 280"/>
                <a:gd name="T96" fmla="*/ 24 w 229"/>
                <a:gd name="T97" fmla="*/ 132 h 280"/>
                <a:gd name="T98" fmla="*/ 25 w 229"/>
                <a:gd name="T99" fmla="*/ 117 h 280"/>
                <a:gd name="T100" fmla="*/ 9 w 229"/>
                <a:gd name="T101" fmla="*/ 77 h 280"/>
                <a:gd name="T102" fmla="*/ 2 w 229"/>
                <a:gd name="T103" fmla="*/ 65 h 280"/>
                <a:gd name="T104" fmla="*/ 2 w 229"/>
                <a:gd name="T105" fmla="*/ 41 h 280"/>
                <a:gd name="T106" fmla="*/ 2 w 229"/>
                <a:gd name="T107" fmla="*/ 33 h 280"/>
                <a:gd name="T108" fmla="*/ 3 w 229"/>
                <a:gd name="T109" fmla="*/ 23 h 280"/>
                <a:gd name="T110" fmla="*/ 20 w 229"/>
                <a:gd name="T111" fmla="*/ 13 h 280"/>
                <a:gd name="T112" fmla="*/ 35 w 229"/>
                <a:gd name="T113" fmla="*/ 13 h 280"/>
                <a:gd name="T114" fmla="*/ 55 w 229"/>
                <a:gd name="T115" fmla="*/ 13 h 280"/>
                <a:gd name="T116" fmla="*/ 65 w 229"/>
                <a:gd name="T117" fmla="*/ 14 h 280"/>
                <a:gd name="T118" fmla="*/ 73 w 229"/>
                <a:gd name="T119" fmla="*/ 15 h 280"/>
                <a:gd name="T120" fmla="*/ 83 w 229"/>
                <a:gd name="T121" fmla="*/ 16 h 280"/>
                <a:gd name="T122" fmla="*/ 94 w 229"/>
                <a:gd name="T123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9" h="280">
                  <a:moveTo>
                    <a:pt x="94" y="4"/>
                  </a:moveTo>
                  <a:lnTo>
                    <a:pt x="110" y="0"/>
                  </a:lnTo>
                  <a:lnTo>
                    <a:pt x="111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21" y="16"/>
                  </a:lnTo>
                  <a:lnTo>
                    <a:pt x="124" y="18"/>
                  </a:lnTo>
                  <a:lnTo>
                    <a:pt x="128" y="21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7" y="32"/>
                  </a:lnTo>
                  <a:lnTo>
                    <a:pt x="160" y="13"/>
                  </a:lnTo>
                  <a:lnTo>
                    <a:pt x="163" y="19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74" y="36"/>
                  </a:lnTo>
                  <a:lnTo>
                    <a:pt x="175" y="49"/>
                  </a:lnTo>
                  <a:lnTo>
                    <a:pt x="175" y="56"/>
                  </a:lnTo>
                  <a:lnTo>
                    <a:pt x="178" y="61"/>
                  </a:lnTo>
                  <a:lnTo>
                    <a:pt x="182" y="75"/>
                  </a:lnTo>
                  <a:lnTo>
                    <a:pt x="189" y="78"/>
                  </a:lnTo>
                  <a:lnTo>
                    <a:pt x="200" y="78"/>
                  </a:lnTo>
                  <a:lnTo>
                    <a:pt x="203" y="76"/>
                  </a:lnTo>
                  <a:lnTo>
                    <a:pt x="206" y="77"/>
                  </a:lnTo>
                  <a:lnTo>
                    <a:pt x="208" y="77"/>
                  </a:lnTo>
                  <a:lnTo>
                    <a:pt x="210" y="81"/>
                  </a:lnTo>
                  <a:lnTo>
                    <a:pt x="218" y="93"/>
                  </a:lnTo>
                  <a:lnTo>
                    <a:pt x="229" y="101"/>
                  </a:lnTo>
                  <a:lnTo>
                    <a:pt x="229" y="105"/>
                  </a:lnTo>
                  <a:lnTo>
                    <a:pt x="228" y="107"/>
                  </a:lnTo>
                  <a:lnTo>
                    <a:pt x="227" y="111"/>
                  </a:lnTo>
                  <a:lnTo>
                    <a:pt x="226" y="115"/>
                  </a:lnTo>
                  <a:lnTo>
                    <a:pt x="224" y="121"/>
                  </a:lnTo>
                  <a:lnTo>
                    <a:pt x="222" y="128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6" y="145"/>
                  </a:lnTo>
                  <a:lnTo>
                    <a:pt x="215" y="149"/>
                  </a:lnTo>
                  <a:lnTo>
                    <a:pt x="213" y="154"/>
                  </a:lnTo>
                  <a:lnTo>
                    <a:pt x="213" y="157"/>
                  </a:lnTo>
                  <a:lnTo>
                    <a:pt x="212" y="160"/>
                  </a:lnTo>
                  <a:lnTo>
                    <a:pt x="212" y="167"/>
                  </a:lnTo>
                  <a:lnTo>
                    <a:pt x="205" y="178"/>
                  </a:lnTo>
                  <a:lnTo>
                    <a:pt x="201" y="192"/>
                  </a:lnTo>
                  <a:lnTo>
                    <a:pt x="188" y="199"/>
                  </a:lnTo>
                  <a:lnTo>
                    <a:pt x="185" y="207"/>
                  </a:lnTo>
                  <a:lnTo>
                    <a:pt x="184" y="210"/>
                  </a:lnTo>
                  <a:lnTo>
                    <a:pt x="183" y="212"/>
                  </a:lnTo>
                  <a:lnTo>
                    <a:pt x="181" y="217"/>
                  </a:lnTo>
                  <a:lnTo>
                    <a:pt x="180" y="220"/>
                  </a:lnTo>
                  <a:lnTo>
                    <a:pt x="179" y="222"/>
                  </a:lnTo>
                  <a:lnTo>
                    <a:pt x="177" y="228"/>
                  </a:lnTo>
                  <a:lnTo>
                    <a:pt x="173" y="237"/>
                  </a:lnTo>
                  <a:lnTo>
                    <a:pt x="166" y="240"/>
                  </a:lnTo>
                  <a:lnTo>
                    <a:pt x="164" y="242"/>
                  </a:lnTo>
                  <a:lnTo>
                    <a:pt x="155" y="249"/>
                  </a:lnTo>
                  <a:lnTo>
                    <a:pt x="152" y="251"/>
                  </a:lnTo>
                  <a:lnTo>
                    <a:pt x="149" y="252"/>
                  </a:lnTo>
                  <a:lnTo>
                    <a:pt x="145" y="254"/>
                  </a:lnTo>
                  <a:lnTo>
                    <a:pt x="138" y="258"/>
                  </a:lnTo>
                  <a:lnTo>
                    <a:pt x="135" y="259"/>
                  </a:lnTo>
                  <a:lnTo>
                    <a:pt x="133" y="261"/>
                  </a:lnTo>
                  <a:lnTo>
                    <a:pt x="122" y="264"/>
                  </a:lnTo>
                  <a:lnTo>
                    <a:pt x="115" y="265"/>
                  </a:lnTo>
                  <a:lnTo>
                    <a:pt x="109" y="265"/>
                  </a:lnTo>
                  <a:lnTo>
                    <a:pt x="105" y="266"/>
                  </a:lnTo>
                  <a:lnTo>
                    <a:pt x="99" y="267"/>
                  </a:lnTo>
                  <a:lnTo>
                    <a:pt x="88" y="269"/>
                  </a:lnTo>
                  <a:lnTo>
                    <a:pt x="84" y="269"/>
                  </a:lnTo>
                  <a:lnTo>
                    <a:pt x="76" y="274"/>
                  </a:lnTo>
                  <a:lnTo>
                    <a:pt x="72" y="276"/>
                  </a:lnTo>
                  <a:lnTo>
                    <a:pt x="68" y="278"/>
                  </a:lnTo>
                  <a:lnTo>
                    <a:pt x="64" y="278"/>
                  </a:lnTo>
                  <a:lnTo>
                    <a:pt x="63" y="280"/>
                  </a:lnTo>
                  <a:lnTo>
                    <a:pt x="60" y="278"/>
                  </a:lnTo>
                  <a:lnTo>
                    <a:pt x="57" y="274"/>
                  </a:lnTo>
                  <a:lnTo>
                    <a:pt x="50" y="275"/>
                  </a:lnTo>
                  <a:lnTo>
                    <a:pt x="21" y="276"/>
                  </a:lnTo>
                  <a:lnTo>
                    <a:pt x="23" y="265"/>
                  </a:lnTo>
                  <a:lnTo>
                    <a:pt x="12" y="260"/>
                  </a:lnTo>
                  <a:lnTo>
                    <a:pt x="12" y="254"/>
                  </a:lnTo>
                  <a:lnTo>
                    <a:pt x="13" y="251"/>
                  </a:lnTo>
                  <a:lnTo>
                    <a:pt x="8" y="241"/>
                  </a:lnTo>
                  <a:lnTo>
                    <a:pt x="7" y="238"/>
                  </a:lnTo>
                  <a:lnTo>
                    <a:pt x="7" y="234"/>
                  </a:lnTo>
                  <a:lnTo>
                    <a:pt x="10" y="231"/>
                  </a:lnTo>
                  <a:lnTo>
                    <a:pt x="11" y="228"/>
                  </a:lnTo>
                  <a:lnTo>
                    <a:pt x="7" y="219"/>
                  </a:lnTo>
                  <a:lnTo>
                    <a:pt x="1" y="218"/>
                  </a:lnTo>
                  <a:lnTo>
                    <a:pt x="15" y="198"/>
                  </a:lnTo>
                  <a:lnTo>
                    <a:pt x="12" y="189"/>
                  </a:lnTo>
                  <a:lnTo>
                    <a:pt x="14" y="187"/>
                  </a:lnTo>
                  <a:lnTo>
                    <a:pt x="14" y="171"/>
                  </a:lnTo>
                  <a:lnTo>
                    <a:pt x="23" y="177"/>
                  </a:lnTo>
                  <a:lnTo>
                    <a:pt x="21" y="168"/>
                  </a:lnTo>
                  <a:lnTo>
                    <a:pt x="24" y="148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5" y="114"/>
                  </a:lnTo>
                  <a:lnTo>
                    <a:pt x="9" y="77"/>
                  </a:lnTo>
                  <a:lnTo>
                    <a:pt x="6" y="72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3" y="23"/>
                  </a:lnTo>
                  <a:lnTo>
                    <a:pt x="4" y="14"/>
                  </a:lnTo>
                  <a:lnTo>
                    <a:pt x="20" y="13"/>
                  </a:lnTo>
                  <a:lnTo>
                    <a:pt x="27" y="13"/>
                  </a:lnTo>
                  <a:lnTo>
                    <a:pt x="35" y="13"/>
                  </a:lnTo>
                  <a:lnTo>
                    <a:pt x="48" y="15"/>
                  </a:lnTo>
                  <a:lnTo>
                    <a:pt x="55" y="13"/>
                  </a:lnTo>
                  <a:lnTo>
                    <a:pt x="62" y="13"/>
                  </a:lnTo>
                  <a:lnTo>
                    <a:pt x="65" y="14"/>
                  </a:lnTo>
                  <a:lnTo>
                    <a:pt x="70" y="15"/>
                  </a:lnTo>
                  <a:lnTo>
                    <a:pt x="73" y="15"/>
                  </a:lnTo>
                  <a:lnTo>
                    <a:pt x="79" y="16"/>
                  </a:lnTo>
                  <a:lnTo>
                    <a:pt x="83" y="16"/>
                  </a:lnTo>
                  <a:lnTo>
                    <a:pt x="87" y="13"/>
                  </a:lnTo>
                  <a:lnTo>
                    <a:pt x="94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0" name="Naguabo">
              <a:extLst>
                <a:ext uri="{FF2B5EF4-FFF2-40B4-BE49-F238E27FC236}">
                  <a16:creationId xmlns:a16="http://schemas.microsoft.com/office/drawing/2014/main" id="{E2DFB741-3AD2-1872-F0E1-0DF0A40EA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763" y="1093828"/>
              <a:ext cx="841075" cy="605280"/>
            </a:xfrm>
            <a:custGeom>
              <a:avLst/>
              <a:gdLst>
                <a:gd name="T0" fmla="*/ 85 w 399"/>
                <a:gd name="T1" fmla="*/ 8 h 280"/>
                <a:gd name="T2" fmla="*/ 67 w 399"/>
                <a:gd name="T3" fmla="*/ 14 h 280"/>
                <a:gd name="T4" fmla="*/ 27 w 399"/>
                <a:gd name="T5" fmla="*/ 39 h 280"/>
                <a:gd name="T6" fmla="*/ 20 w 399"/>
                <a:gd name="T7" fmla="*/ 119 h 280"/>
                <a:gd name="T8" fmla="*/ 13 w 399"/>
                <a:gd name="T9" fmla="*/ 134 h 280"/>
                <a:gd name="T10" fmla="*/ 0 w 399"/>
                <a:gd name="T11" fmla="*/ 179 h 280"/>
                <a:gd name="T12" fmla="*/ 19 w 399"/>
                <a:gd name="T13" fmla="*/ 215 h 280"/>
                <a:gd name="T14" fmla="*/ 53 w 399"/>
                <a:gd name="T15" fmla="*/ 209 h 280"/>
                <a:gd name="T16" fmla="*/ 68 w 399"/>
                <a:gd name="T17" fmla="*/ 214 h 280"/>
                <a:gd name="T18" fmla="*/ 76 w 399"/>
                <a:gd name="T19" fmla="*/ 213 h 280"/>
                <a:gd name="T20" fmla="*/ 87 w 399"/>
                <a:gd name="T21" fmla="*/ 207 h 280"/>
                <a:gd name="T22" fmla="*/ 106 w 399"/>
                <a:gd name="T23" fmla="*/ 214 h 280"/>
                <a:gd name="T24" fmla="*/ 149 w 399"/>
                <a:gd name="T25" fmla="*/ 225 h 280"/>
                <a:gd name="T26" fmla="*/ 154 w 399"/>
                <a:gd name="T27" fmla="*/ 253 h 280"/>
                <a:gd name="T28" fmla="*/ 176 w 399"/>
                <a:gd name="T29" fmla="*/ 274 h 280"/>
                <a:gd name="T30" fmla="*/ 208 w 399"/>
                <a:gd name="T31" fmla="*/ 262 h 280"/>
                <a:gd name="T32" fmla="*/ 244 w 399"/>
                <a:gd name="T33" fmla="*/ 249 h 280"/>
                <a:gd name="T34" fmla="*/ 270 w 399"/>
                <a:gd name="T35" fmla="*/ 247 h 280"/>
                <a:gd name="T36" fmla="*/ 283 w 399"/>
                <a:gd name="T37" fmla="*/ 262 h 280"/>
                <a:gd name="T38" fmla="*/ 301 w 399"/>
                <a:gd name="T39" fmla="*/ 263 h 280"/>
                <a:gd name="T40" fmla="*/ 308 w 399"/>
                <a:gd name="T41" fmla="*/ 266 h 280"/>
                <a:gd name="T42" fmla="*/ 315 w 399"/>
                <a:gd name="T43" fmla="*/ 259 h 280"/>
                <a:gd name="T44" fmla="*/ 336 w 399"/>
                <a:gd name="T45" fmla="*/ 226 h 280"/>
                <a:gd name="T46" fmla="*/ 357 w 399"/>
                <a:gd name="T47" fmla="*/ 238 h 280"/>
                <a:gd name="T48" fmla="*/ 379 w 399"/>
                <a:gd name="T49" fmla="*/ 210 h 280"/>
                <a:gd name="T50" fmla="*/ 385 w 399"/>
                <a:gd name="T51" fmla="*/ 193 h 280"/>
                <a:gd name="T52" fmla="*/ 395 w 399"/>
                <a:gd name="T53" fmla="*/ 165 h 280"/>
                <a:gd name="T54" fmla="*/ 367 w 399"/>
                <a:gd name="T55" fmla="*/ 167 h 280"/>
                <a:gd name="T56" fmla="*/ 351 w 399"/>
                <a:gd name="T57" fmla="*/ 159 h 280"/>
                <a:gd name="T58" fmla="*/ 343 w 399"/>
                <a:gd name="T59" fmla="*/ 155 h 280"/>
                <a:gd name="T60" fmla="*/ 326 w 399"/>
                <a:gd name="T61" fmla="*/ 139 h 280"/>
                <a:gd name="T62" fmla="*/ 321 w 399"/>
                <a:gd name="T63" fmla="*/ 130 h 280"/>
                <a:gd name="T64" fmla="*/ 334 w 399"/>
                <a:gd name="T65" fmla="*/ 114 h 280"/>
                <a:gd name="T66" fmla="*/ 342 w 399"/>
                <a:gd name="T67" fmla="*/ 106 h 280"/>
                <a:gd name="T68" fmla="*/ 317 w 399"/>
                <a:gd name="T69" fmla="*/ 105 h 280"/>
                <a:gd name="T70" fmla="*/ 299 w 399"/>
                <a:gd name="T71" fmla="*/ 88 h 280"/>
                <a:gd name="T72" fmla="*/ 290 w 399"/>
                <a:gd name="T73" fmla="*/ 90 h 280"/>
                <a:gd name="T74" fmla="*/ 278 w 399"/>
                <a:gd name="T75" fmla="*/ 91 h 280"/>
                <a:gd name="T76" fmla="*/ 270 w 399"/>
                <a:gd name="T77" fmla="*/ 90 h 280"/>
                <a:gd name="T78" fmla="*/ 252 w 399"/>
                <a:gd name="T79" fmla="*/ 93 h 280"/>
                <a:gd name="T80" fmla="*/ 233 w 399"/>
                <a:gd name="T81" fmla="*/ 100 h 280"/>
                <a:gd name="T82" fmla="*/ 187 w 399"/>
                <a:gd name="T83" fmla="*/ 77 h 280"/>
                <a:gd name="T84" fmla="*/ 169 w 399"/>
                <a:gd name="T85" fmla="*/ 66 h 280"/>
                <a:gd name="T86" fmla="*/ 148 w 399"/>
                <a:gd name="T87" fmla="*/ 37 h 280"/>
                <a:gd name="T88" fmla="*/ 134 w 399"/>
                <a:gd name="T89" fmla="*/ 34 h 280"/>
                <a:gd name="T90" fmla="*/ 119 w 399"/>
                <a:gd name="T91" fmla="*/ 23 h 280"/>
                <a:gd name="T92" fmla="*/ 108 w 399"/>
                <a:gd name="T93" fmla="*/ 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9" h="280">
                  <a:moveTo>
                    <a:pt x="88" y="0"/>
                  </a:moveTo>
                  <a:lnTo>
                    <a:pt x="86" y="1"/>
                  </a:lnTo>
                  <a:lnTo>
                    <a:pt x="85" y="8"/>
                  </a:lnTo>
                  <a:lnTo>
                    <a:pt x="79" y="16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39" y="22"/>
                  </a:lnTo>
                  <a:lnTo>
                    <a:pt x="27" y="39"/>
                  </a:lnTo>
                  <a:lnTo>
                    <a:pt x="15" y="53"/>
                  </a:lnTo>
                  <a:lnTo>
                    <a:pt x="22" y="114"/>
                  </a:lnTo>
                  <a:lnTo>
                    <a:pt x="20" y="119"/>
                  </a:lnTo>
                  <a:lnTo>
                    <a:pt x="18" y="124"/>
                  </a:lnTo>
                  <a:lnTo>
                    <a:pt x="15" y="131"/>
                  </a:lnTo>
                  <a:lnTo>
                    <a:pt x="13" y="134"/>
                  </a:lnTo>
                  <a:lnTo>
                    <a:pt x="5" y="152"/>
                  </a:lnTo>
                  <a:lnTo>
                    <a:pt x="4" y="155"/>
                  </a:lnTo>
                  <a:lnTo>
                    <a:pt x="0" y="179"/>
                  </a:lnTo>
                  <a:lnTo>
                    <a:pt x="11" y="219"/>
                  </a:lnTo>
                  <a:lnTo>
                    <a:pt x="16" y="220"/>
                  </a:lnTo>
                  <a:lnTo>
                    <a:pt x="19" y="215"/>
                  </a:lnTo>
                  <a:lnTo>
                    <a:pt x="25" y="212"/>
                  </a:lnTo>
                  <a:lnTo>
                    <a:pt x="31" y="208"/>
                  </a:lnTo>
                  <a:lnTo>
                    <a:pt x="53" y="209"/>
                  </a:lnTo>
                  <a:lnTo>
                    <a:pt x="56" y="210"/>
                  </a:lnTo>
                  <a:lnTo>
                    <a:pt x="61" y="212"/>
                  </a:lnTo>
                  <a:lnTo>
                    <a:pt x="68" y="214"/>
                  </a:lnTo>
                  <a:lnTo>
                    <a:pt x="70" y="216"/>
                  </a:lnTo>
                  <a:lnTo>
                    <a:pt x="73" y="213"/>
                  </a:lnTo>
                  <a:lnTo>
                    <a:pt x="76" y="213"/>
                  </a:lnTo>
                  <a:lnTo>
                    <a:pt x="79" y="212"/>
                  </a:lnTo>
                  <a:lnTo>
                    <a:pt x="83" y="208"/>
                  </a:lnTo>
                  <a:lnTo>
                    <a:pt x="87" y="207"/>
                  </a:lnTo>
                  <a:lnTo>
                    <a:pt x="91" y="212"/>
                  </a:lnTo>
                  <a:lnTo>
                    <a:pt x="94" y="212"/>
                  </a:lnTo>
                  <a:lnTo>
                    <a:pt x="106" y="214"/>
                  </a:lnTo>
                  <a:lnTo>
                    <a:pt x="112" y="217"/>
                  </a:lnTo>
                  <a:lnTo>
                    <a:pt x="143" y="226"/>
                  </a:lnTo>
                  <a:lnTo>
                    <a:pt x="149" y="225"/>
                  </a:lnTo>
                  <a:lnTo>
                    <a:pt x="158" y="245"/>
                  </a:lnTo>
                  <a:lnTo>
                    <a:pt x="156" y="248"/>
                  </a:lnTo>
                  <a:lnTo>
                    <a:pt x="154" y="253"/>
                  </a:lnTo>
                  <a:lnTo>
                    <a:pt x="151" y="258"/>
                  </a:lnTo>
                  <a:lnTo>
                    <a:pt x="149" y="263"/>
                  </a:lnTo>
                  <a:lnTo>
                    <a:pt x="176" y="274"/>
                  </a:lnTo>
                  <a:lnTo>
                    <a:pt x="187" y="273"/>
                  </a:lnTo>
                  <a:lnTo>
                    <a:pt x="190" y="271"/>
                  </a:lnTo>
                  <a:lnTo>
                    <a:pt x="208" y="262"/>
                  </a:lnTo>
                  <a:lnTo>
                    <a:pt x="211" y="280"/>
                  </a:lnTo>
                  <a:lnTo>
                    <a:pt x="234" y="257"/>
                  </a:lnTo>
                  <a:lnTo>
                    <a:pt x="244" y="249"/>
                  </a:lnTo>
                  <a:lnTo>
                    <a:pt x="260" y="244"/>
                  </a:lnTo>
                  <a:lnTo>
                    <a:pt x="266" y="248"/>
                  </a:lnTo>
                  <a:lnTo>
                    <a:pt x="270" y="247"/>
                  </a:lnTo>
                  <a:lnTo>
                    <a:pt x="276" y="253"/>
                  </a:lnTo>
                  <a:lnTo>
                    <a:pt x="276" y="257"/>
                  </a:lnTo>
                  <a:lnTo>
                    <a:pt x="283" y="262"/>
                  </a:lnTo>
                  <a:lnTo>
                    <a:pt x="285" y="258"/>
                  </a:lnTo>
                  <a:lnTo>
                    <a:pt x="292" y="260"/>
                  </a:lnTo>
                  <a:lnTo>
                    <a:pt x="301" y="263"/>
                  </a:lnTo>
                  <a:lnTo>
                    <a:pt x="303" y="259"/>
                  </a:lnTo>
                  <a:lnTo>
                    <a:pt x="309" y="260"/>
                  </a:lnTo>
                  <a:lnTo>
                    <a:pt x="308" y="266"/>
                  </a:lnTo>
                  <a:lnTo>
                    <a:pt x="322" y="270"/>
                  </a:lnTo>
                  <a:lnTo>
                    <a:pt x="319" y="260"/>
                  </a:lnTo>
                  <a:lnTo>
                    <a:pt x="315" y="259"/>
                  </a:lnTo>
                  <a:lnTo>
                    <a:pt x="323" y="233"/>
                  </a:lnTo>
                  <a:lnTo>
                    <a:pt x="332" y="228"/>
                  </a:lnTo>
                  <a:lnTo>
                    <a:pt x="336" y="226"/>
                  </a:lnTo>
                  <a:lnTo>
                    <a:pt x="352" y="233"/>
                  </a:lnTo>
                  <a:lnTo>
                    <a:pt x="354" y="238"/>
                  </a:lnTo>
                  <a:lnTo>
                    <a:pt x="357" y="238"/>
                  </a:lnTo>
                  <a:lnTo>
                    <a:pt x="354" y="234"/>
                  </a:lnTo>
                  <a:lnTo>
                    <a:pt x="366" y="222"/>
                  </a:lnTo>
                  <a:lnTo>
                    <a:pt x="379" y="210"/>
                  </a:lnTo>
                  <a:lnTo>
                    <a:pt x="388" y="205"/>
                  </a:lnTo>
                  <a:lnTo>
                    <a:pt x="390" y="199"/>
                  </a:lnTo>
                  <a:lnTo>
                    <a:pt x="385" y="193"/>
                  </a:lnTo>
                  <a:lnTo>
                    <a:pt x="399" y="170"/>
                  </a:lnTo>
                  <a:lnTo>
                    <a:pt x="398" y="166"/>
                  </a:lnTo>
                  <a:lnTo>
                    <a:pt x="395" y="165"/>
                  </a:lnTo>
                  <a:lnTo>
                    <a:pt x="383" y="166"/>
                  </a:lnTo>
                  <a:lnTo>
                    <a:pt x="369" y="169"/>
                  </a:lnTo>
                  <a:lnTo>
                    <a:pt x="367" y="167"/>
                  </a:lnTo>
                  <a:lnTo>
                    <a:pt x="356" y="163"/>
                  </a:lnTo>
                  <a:lnTo>
                    <a:pt x="353" y="160"/>
                  </a:lnTo>
                  <a:lnTo>
                    <a:pt x="351" y="159"/>
                  </a:lnTo>
                  <a:lnTo>
                    <a:pt x="347" y="160"/>
                  </a:lnTo>
                  <a:lnTo>
                    <a:pt x="346" y="157"/>
                  </a:lnTo>
                  <a:lnTo>
                    <a:pt x="343" y="155"/>
                  </a:lnTo>
                  <a:lnTo>
                    <a:pt x="338" y="152"/>
                  </a:lnTo>
                  <a:lnTo>
                    <a:pt x="328" y="144"/>
                  </a:lnTo>
                  <a:lnTo>
                    <a:pt x="326" y="139"/>
                  </a:lnTo>
                  <a:lnTo>
                    <a:pt x="323" y="137"/>
                  </a:lnTo>
                  <a:lnTo>
                    <a:pt x="319" y="131"/>
                  </a:lnTo>
                  <a:lnTo>
                    <a:pt x="321" y="130"/>
                  </a:lnTo>
                  <a:lnTo>
                    <a:pt x="325" y="126"/>
                  </a:lnTo>
                  <a:lnTo>
                    <a:pt x="332" y="117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39" y="111"/>
                  </a:lnTo>
                  <a:lnTo>
                    <a:pt x="342" y="106"/>
                  </a:lnTo>
                  <a:lnTo>
                    <a:pt x="343" y="102"/>
                  </a:lnTo>
                  <a:lnTo>
                    <a:pt x="338" y="98"/>
                  </a:lnTo>
                  <a:lnTo>
                    <a:pt x="317" y="105"/>
                  </a:lnTo>
                  <a:lnTo>
                    <a:pt x="311" y="94"/>
                  </a:lnTo>
                  <a:lnTo>
                    <a:pt x="309" y="92"/>
                  </a:lnTo>
                  <a:lnTo>
                    <a:pt x="299" y="88"/>
                  </a:lnTo>
                  <a:lnTo>
                    <a:pt x="296" y="85"/>
                  </a:lnTo>
                  <a:lnTo>
                    <a:pt x="294" y="86"/>
                  </a:lnTo>
                  <a:lnTo>
                    <a:pt x="290" y="90"/>
                  </a:lnTo>
                  <a:lnTo>
                    <a:pt x="285" y="92"/>
                  </a:lnTo>
                  <a:lnTo>
                    <a:pt x="281" y="92"/>
                  </a:lnTo>
                  <a:lnTo>
                    <a:pt x="278" y="91"/>
                  </a:lnTo>
                  <a:lnTo>
                    <a:pt x="276" y="93"/>
                  </a:lnTo>
                  <a:lnTo>
                    <a:pt x="272" y="93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58" y="89"/>
                  </a:lnTo>
                  <a:lnTo>
                    <a:pt x="252" y="93"/>
                  </a:lnTo>
                  <a:lnTo>
                    <a:pt x="252" y="95"/>
                  </a:lnTo>
                  <a:lnTo>
                    <a:pt x="252" y="98"/>
                  </a:lnTo>
                  <a:lnTo>
                    <a:pt x="233" y="100"/>
                  </a:lnTo>
                  <a:lnTo>
                    <a:pt x="228" y="98"/>
                  </a:lnTo>
                  <a:lnTo>
                    <a:pt x="227" y="95"/>
                  </a:lnTo>
                  <a:lnTo>
                    <a:pt x="187" y="77"/>
                  </a:lnTo>
                  <a:lnTo>
                    <a:pt x="183" y="75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6" y="63"/>
                  </a:lnTo>
                  <a:lnTo>
                    <a:pt x="160" y="59"/>
                  </a:lnTo>
                  <a:lnTo>
                    <a:pt x="148" y="37"/>
                  </a:lnTo>
                  <a:lnTo>
                    <a:pt x="140" y="36"/>
                  </a:lnTo>
                  <a:lnTo>
                    <a:pt x="136" y="35"/>
                  </a:lnTo>
                  <a:lnTo>
                    <a:pt x="134" y="34"/>
                  </a:lnTo>
                  <a:lnTo>
                    <a:pt x="131" y="34"/>
                  </a:lnTo>
                  <a:lnTo>
                    <a:pt x="128" y="30"/>
                  </a:lnTo>
                  <a:lnTo>
                    <a:pt x="119" y="23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8" y="8"/>
                  </a:lnTo>
                  <a:lnTo>
                    <a:pt x="93" y="2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1" name="Naranjito">
              <a:extLst>
                <a:ext uri="{FF2B5EF4-FFF2-40B4-BE49-F238E27FC236}">
                  <a16:creationId xmlns:a16="http://schemas.microsoft.com/office/drawing/2014/main" id="{A0F4E26D-CF33-CE20-D131-2B2C587A7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610" y="905759"/>
              <a:ext cx="531204" cy="460445"/>
            </a:xfrm>
            <a:custGeom>
              <a:avLst/>
              <a:gdLst>
                <a:gd name="T0" fmla="*/ 139 w 252"/>
                <a:gd name="T1" fmla="*/ 197 h 213"/>
                <a:gd name="T2" fmla="*/ 127 w 252"/>
                <a:gd name="T3" fmla="*/ 199 h 213"/>
                <a:gd name="T4" fmla="*/ 117 w 252"/>
                <a:gd name="T5" fmla="*/ 201 h 213"/>
                <a:gd name="T6" fmla="*/ 104 w 252"/>
                <a:gd name="T7" fmla="*/ 205 h 213"/>
                <a:gd name="T8" fmla="*/ 94 w 252"/>
                <a:gd name="T9" fmla="*/ 206 h 213"/>
                <a:gd name="T10" fmla="*/ 59 w 252"/>
                <a:gd name="T11" fmla="*/ 205 h 213"/>
                <a:gd name="T12" fmla="*/ 38 w 252"/>
                <a:gd name="T13" fmla="*/ 204 h 213"/>
                <a:gd name="T14" fmla="*/ 14 w 252"/>
                <a:gd name="T15" fmla="*/ 210 h 213"/>
                <a:gd name="T16" fmla="*/ 6 w 252"/>
                <a:gd name="T17" fmla="*/ 198 h 213"/>
                <a:gd name="T18" fmla="*/ 6 w 252"/>
                <a:gd name="T19" fmla="*/ 192 h 213"/>
                <a:gd name="T20" fmla="*/ 25 w 252"/>
                <a:gd name="T21" fmla="*/ 183 h 213"/>
                <a:gd name="T22" fmla="*/ 43 w 252"/>
                <a:gd name="T23" fmla="*/ 173 h 213"/>
                <a:gd name="T24" fmla="*/ 49 w 252"/>
                <a:gd name="T25" fmla="*/ 163 h 213"/>
                <a:gd name="T26" fmla="*/ 58 w 252"/>
                <a:gd name="T27" fmla="*/ 135 h 213"/>
                <a:gd name="T28" fmla="*/ 63 w 252"/>
                <a:gd name="T29" fmla="*/ 98 h 213"/>
                <a:gd name="T30" fmla="*/ 64 w 252"/>
                <a:gd name="T31" fmla="*/ 86 h 213"/>
                <a:gd name="T32" fmla="*/ 65 w 252"/>
                <a:gd name="T33" fmla="*/ 74 h 213"/>
                <a:gd name="T34" fmla="*/ 70 w 252"/>
                <a:gd name="T35" fmla="*/ 58 h 213"/>
                <a:gd name="T36" fmla="*/ 73 w 252"/>
                <a:gd name="T37" fmla="*/ 38 h 213"/>
                <a:gd name="T38" fmla="*/ 79 w 252"/>
                <a:gd name="T39" fmla="*/ 20 h 213"/>
                <a:gd name="T40" fmla="*/ 83 w 252"/>
                <a:gd name="T41" fmla="*/ 9 h 213"/>
                <a:gd name="T42" fmla="*/ 93 w 252"/>
                <a:gd name="T43" fmla="*/ 10 h 213"/>
                <a:gd name="T44" fmla="*/ 104 w 252"/>
                <a:gd name="T45" fmla="*/ 11 h 213"/>
                <a:gd name="T46" fmla="*/ 119 w 252"/>
                <a:gd name="T47" fmla="*/ 8 h 213"/>
                <a:gd name="T48" fmla="*/ 133 w 252"/>
                <a:gd name="T49" fmla="*/ 7 h 213"/>
                <a:gd name="T50" fmla="*/ 147 w 252"/>
                <a:gd name="T51" fmla="*/ 17 h 213"/>
                <a:gd name="T52" fmla="*/ 156 w 252"/>
                <a:gd name="T53" fmla="*/ 8 h 213"/>
                <a:gd name="T54" fmla="*/ 174 w 252"/>
                <a:gd name="T55" fmla="*/ 3 h 213"/>
                <a:gd name="T56" fmla="*/ 186 w 252"/>
                <a:gd name="T57" fmla="*/ 18 h 213"/>
                <a:gd name="T58" fmla="*/ 192 w 252"/>
                <a:gd name="T59" fmla="*/ 21 h 213"/>
                <a:gd name="T60" fmla="*/ 204 w 252"/>
                <a:gd name="T61" fmla="*/ 9 h 213"/>
                <a:gd name="T62" fmla="*/ 224 w 252"/>
                <a:gd name="T63" fmla="*/ 0 h 213"/>
                <a:gd name="T64" fmla="*/ 227 w 252"/>
                <a:gd name="T65" fmla="*/ 10 h 213"/>
                <a:gd name="T66" fmla="*/ 232 w 252"/>
                <a:gd name="T67" fmla="*/ 22 h 213"/>
                <a:gd name="T68" fmla="*/ 241 w 252"/>
                <a:gd name="T69" fmla="*/ 23 h 213"/>
                <a:gd name="T70" fmla="*/ 251 w 252"/>
                <a:gd name="T71" fmla="*/ 38 h 213"/>
                <a:gd name="T72" fmla="*/ 251 w 252"/>
                <a:gd name="T73" fmla="*/ 47 h 213"/>
                <a:gd name="T74" fmla="*/ 249 w 252"/>
                <a:gd name="T75" fmla="*/ 59 h 213"/>
                <a:gd name="T76" fmla="*/ 241 w 252"/>
                <a:gd name="T77" fmla="*/ 62 h 213"/>
                <a:gd name="T78" fmla="*/ 232 w 252"/>
                <a:gd name="T79" fmla="*/ 67 h 213"/>
                <a:gd name="T80" fmla="*/ 239 w 252"/>
                <a:gd name="T81" fmla="*/ 76 h 213"/>
                <a:gd name="T82" fmla="*/ 242 w 252"/>
                <a:gd name="T83" fmla="*/ 85 h 213"/>
                <a:gd name="T84" fmla="*/ 242 w 252"/>
                <a:gd name="T85" fmla="*/ 112 h 213"/>
                <a:gd name="T86" fmla="*/ 246 w 252"/>
                <a:gd name="T87" fmla="*/ 123 h 213"/>
                <a:gd name="T88" fmla="*/ 246 w 252"/>
                <a:gd name="T89" fmla="*/ 132 h 213"/>
                <a:gd name="T90" fmla="*/ 219 w 252"/>
                <a:gd name="T91" fmla="*/ 137 h 213"/>
                <a:gd name="T92" fmla="*/ 210 w 252"/>
                <a:gd name="T93" fmla="*/ 159 h 213"/>
                <a:gd name="T94" fmla="*/ 187 w 252"/>
                <a:gd name="T95" fmla="*/ 182 h 213"/>
                <a:gd name="T96" fmla="*/ 166 w 252"/>
                <a:gd name="T97" fmla="*/ 183 h 213"/>
                <a:gd name="T98" fmla="*/ 161 w 252"/>
                <a:gd name="T99" fmla="*/ 194 h 213"/>
                <a:gd name="T100" fmla="*/ 147 w 252"/>
                <a:gd name="T101" fmla="*/ 19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13">
                  <a:moveTo>
                    <a:pt x="147" y="194"/>
                  </a:moveTo>
                  <a:lnTo>
                    <a:pt x="143" y="194"/>
                  </a:lnTo>
                  <a:lnTo>
                    <a:pt x="139" y="197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200"/>
                  </a:lnTo>
                  <a:lnTo>
                    <a:pt x="120" y="201"/>
                  </a:lnTo>
                  <a:lnTo>
                    <a:pt x="117" y="201"/>
                  </a:lnTo>
                  <a:lnTo>
                    <a:pt x="115" y="201"/>
                  </a:lnTo>
                  <a:lnTo>
                    <a:pt x="110" y="203"/>
                  </a:lnTo>
                  <a:lnTo>
                    <a:pt x="104" y="205"/>
                  </a:lnTo>
                  <a:lnTo>
                    <a:pt x="101" y="205"/>
                  </a:lnTo>
                  <a:lnTo>
                    <a:pt x="98" y="206"/>
                  </a:lnTo>
                  <a:lnTo>
                    <a:pt x="94" y="206"/>
                  </a:lnTo>
                  <a:lnTo>
                    <a:pt x="81" y="208"/>
                  </a:lnTo>
                  <a:lnTo>
                    <a:pt x="62" y="206"/>
                  </a:lnTo>
                  <a:lnTo>
                    <a:pt x="59" y="205"/>
                  </a:lnTo>
                  <a:lnTo>
                    <a:pt x="48" y="204"/>
                  </a:lnTo>
                  <a:lnTo>
                    <a:pt x="45" y="203"/>
                  </a:lnTo>
                  <a:lnTo>
                    <a:pt x="38" y="204"/>
                  </a:lnTo>
                  <a:lnTo>
                    <a:pt x="21" y="211"/>
                  </a:lnTo>
                  <a:lnTo>
                    <a:pt x="16" y="213"/>
                  </a:lnTo>
                  <a:lnTo>
                    <a:pt x="14" y="210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0" y="196"/>
                  </a:lnTo>
                  <a:lnTo>
                    <a:pt x="6" y="192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5" y="183"/>
                  </a:lnTo>
                  <a:lnTo>
                    <a:pt x="34" y="179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5" y="169"/>
                  </a:lnTo>
                  <a:lnTo>
                    <a:pt x="48" y="166"/>
                  </a:lnTo>
                  <a:lnTo>
                    <a:pt x="49" y="163"/>
                  </a:lnTo>
                  <a:lnTo>
                    <a:pt x="56" y="151"/>
                  </a:lnTo>
                  <a:lnTo>
                    <a:pt x="59" y="148"/>
                  </a:lnTo>
                  <a:lnTo>
                    <a:pt x="58" y="135"/>
                  </a:lnTo>
                  <a:lnTo>
                    <a:pt x="62" y="116"/>
                  </a:lnTo>
                  <a:lnTo>
                    <a:pt x="61" y="109"/>
                  </a:lnTo>
                  <a:lnTo>
                    <a:pt x="63" y="98"/>
                  </a:lnTo>
                  <a:lnTo>
                    <a:pt x="63" y="94"/>
                  </a:lnTo>
                  <a:lnTo>
                    <a:pt x="64" y="89"/>
                  </a:lnTo>
                  <a:lnTo>
                    <a:pt x="64" y="86"/>
                  </a:lnTo>
                  <a:lnTo>
                    <a:pt x="65" y="81"/>
                  </a:lnTo>
                  <a:lnTo>
                    <a:pt x="65" y="77"/>
                  </a:lnTo>
                  <a:lnTo>
                    <a:pt x="65" y="74"/>
                  </a:lnTo>
                  <a:lnTo>
                    <a:pt x="66" y="70"/>
                  </a:lnTo>
                  <a:lnTo>
                    <a:pt x="70" y="61"/>
                  </a:lnTo>
                  <a:lnTo>
                    <a:pt x="70" y="58"/>
                  </a:lnTo>
                  <a:lnTo>
                    <a:pt x="72" y="48"/>
                  </a:lnTo>
                  <a:lnTo>
                    <a:pt x="72" y="41"/>
                  </a:lnTo>
                  <a:lnTo>
                    <a:pt x="73" y="38"/>
                  </a:lnTo>
                  <a:lnTo>
                    <a:pt x="75" y="33"/>
                  </a:lnTo>
                  <a:lnTo>
                    <a:pt x="76" y="29"/>
                  </a:lnTo>
                  <a:lnTo>
                    <a:pt x="79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91" y="7"/>
                  </a:lnTo>
                  <a:lnTo>
                    <a:pt x="93" y="10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8" y="9"/>
                  </a:lnTo>
                  <a:lnTo>
                    <a:pt x="116" y="10"/>
                  </a:lnTo>
                  <a:lnTo>
                    <a:pt x="119" y="8"/>
                  </a:lnTo>
                  <a:lnTo>
                    <a:pt x="123" y="7"/>
                  </a:lnTo>
                  <a:lnTo>
                    <a:pt x="129" y="5"/>
                  </a:lnTo>
                  <a:lnTo>
                    <a:pt x="133" y="7"/>
                  </a:lnTo>
                  <a:lnTo>
                    <a:pt x="138" y="8"/>
                  </a:lnTo>
                  <a:lnTo>
                    <a:pt x="141" y="13"/>
                  </a:lnTo>
                  <a:lnTo>
                    <a:pt x="147" y="17"/>
                  </a:lnTo>
                  <a:lnTo>
                    <a:pt x="151" y="18"/>
                  </a:lnTo>
                  <a:lnTo>
                    <a:pt x="153" y="15"/>
                  </a:lnTo>
                  <a:lnTo>
                    <a:pt x="156" y="8"/>
                  </a:lnTo>
                  <a:lnTo>
                    <a:pt x="159" y="6"/>
                  </a:lnTo>
                  <a:lnTo>
                    <a:pt x="170" y="2"/>
                  </a:lnTo>
                  <a:lnTo>
                    <a:pt x="174" y="3"/>
                  </a:lnTo>
                  <a:lnTo>
                    <a:pt x="180" y="11"/>
                  </a:lnTo>
                  <a:lnTo>
                    <a:pt x="183" y="14"/>
                  </a:lnTo>
                  <a:lnTo>
                    <a:pt x="186" y="18"/>
                  </a:lnTo>
                  <a:lnTo>
                    <a:pt x="187" y="22"/>
                  </a:lnTo>
                  <a:lnTo>
                    <a:pt x="190" y="23"/>
                  </a:lnTo>
                  <a:lnTo>
                    <a:pt x="192" y="21"/>
                  </a:lnTo>
                  <a:lnTo>
                    <a:pt x="196" y="18"/>
                  </a:lnTo>
                  <a:lnTo>
                    <a:pt x="198" y="15"/>
                  </a:lnTo>
                  <a:lnTo>
                    <a:pt x="204" y="9"/>
                  </a:lnTo>
                  <a:lnTo>
                    <a:pt x="214" y="2"/>
                  </a:lnTo>
                  <a:lnTo>
                    <a:pt x="218" y="1"/>
                  </a:lnTo>
                  <a:lnTo>
                    <a:pt x="224" y="0"/>
                  </a:lnTo>
                  <a:lnTo>
                    <a:pt x="226" y="3"/>
                  </a:lnTo>
                  <a:lnTo>
                    <a:pt x="227" y="5"/>
                  </a:lnTo>
                  <a:lnTo>
                    <a:pt x="227" y="10"/>
                  </a:lnTo>
                  <a:lnTo>
                    <a:pt x="230" y="15"/>
                  </a:lnTo>
                  <a:lnTo>
                    <a:pt x="231" y="19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5" y="24"/>
                  </a:lnTo>
                  <a:lnTo>
                    <a:pt x="249" y="34"/>
                  </a:lnTo>
                  <a:lnTo>
                    <a:pt x="251" y="38"/>
                  </a:lnTo>
                  <a:lnTo>
                    <a:pt x="252" y="40"/>
                  </a:lnTo>
                  <a:lnTo>
                    <a:pt x="251" y="44"/>
                  </a:lnTo>
                  <a:lnTo>
                    <a:pt x="251" y="47"/>
                  </a:lnTo>
                  <a:lnTo>
                    <a:pt x="250" y="51"/>
                  </a:lnTo>
                  <a:lnTo>
                    <a:pt x="250" y="54"/>
                  </a:lnTo>
                  <a:lnTo>
                    <a:pt x="249" y="59"/>
                  </a:lnTo>
                  <a:lnTo>
                    <a:pt x="249" y="62"/>
                  </a:lnTo>
                  <a:lnTo>
                    <a:pt x="246" y="63"/>
                  </a:lnTo>
                  <a:lnTo>
                    <a:pt x="241" y="62"/>
                  </a:lnTo>
                  <a:lnTo>
                    <a:pt x="237" y="61"/>
                  </a:lnTo>
                  <a:lnTo>
                    <a:pt x="234" y="62"/>
                  </a:lnTo>
                  <a:lnTo>
                    <a:pt x="232" y="67"/>
                  </a:lnTo>
                  <a:lnTo>
                    <a:pt x="235" y="69"/>
                  </a:lnTo>
                  <a:lnTo>
                    <a:pt x="239" y="71"/>
                  </a:lnTo>
                  <a:lnTo>
                    <a:pt x="239" y="76"/>
                  </a:lnTo>
                  <a:lnTo>
                    <a:pt x="240" y="79"/>
                  </a:lnTo>
                  <a:lnTo>
                    <a:pt x="240" y="82"/>
                  </a:lnTo>
                  <a:lnTo>
                    <a:pt x="242" y="85"/>
                  </a:lnTo>
                  <a:lnTo>
                    <a:pt x="239" y="93"/>
                  </a:lnTo>
                  <a:lnTo>
                    <a:pt x="242" y="106"/>
                  </a:lnTo>
                  <a:lnTo>
                    <a:pt x="242" y="112"/>
                  </a:lnTo>
                  <a:lnTo>
                    <a:pt x="243" y="116"/>
                  </a:lnTo>
                  <a:lnTo>
                    <a:pt x="244" y="119"/>
                  </a:lnTo>
                  <a:lnTo>
                    <a:pt x="246" y="123"/>
                  </a:lnTo>
                  <a:lnTo>
                    <a:pt x="248" y="128"/>
                  </a:lnTo>
                  <a:lnTo>
                    <a:pt x="249" y="132"/>
                  </a:lnTo>
                  <a:lnTo>
                    <a:pt x="246" y="132"/>
                  </a:lnTo>
                  <a:lnTo>
                    <a:pt x="230" y="136"/>
                  </a:lnTo>
                  <a:lnTo>
                    <a:pt x="223" y="138"/>
                  </a:lnTo>
                  <a:lnTo>
                    <a:pt x="219" y="137"/>
                  </a:lnTo>
                  <a:lnTo>
                    <a:pt x="217" y="146"/>
                  </a:lnTo>
                  <a:lnTo>
                    <a:pt x="213" y="149"/>
                  </a:lnTo>
                  <a:lnTo>
                    <a:pt x="210" y="159"/>
                  </a:lnTo>
                  <a:lnTo>
                    <a:pt x="204" y="161"/>
                  </a:lnTo>
                  <a:lnTo>
                    <a:pt x="201" y="165"/>
                  </a:lnTo>
                  <a:lnTo>
                    <a:pt x="187" y="182"/>
                  </a:lnTo>
                  <a:lnTo>
                    <a:pt x="175" y="184"/>
                  </a:lnTo>
                  <a:lnTo>
                    <a:pt x="169" y="184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2"/>
                  </a:lnTo>
                  <a:lnTo>
                    <a:pt x="161" y="194"/>
                  </a:lnTo>
                  <a:lnTo>
                    <a:pt x="158" y="196"/>
                  </a:lnTo>
                  <a:lnTo>
                    <a:pt x="151" y="197"/>
                  </a:lnTo>
                  <a:lnTo>
                    <a:pt x="147" y="1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2" name="Orocovis">
              <a:extLst>
                <a:ext uri="{FF2B5EF4-FFF2-40B4-BE49-F238E27FC236}">
                  <a16:creationId xmlns:a16="http://schemas.microsoft.com/office/drawing/2014/main" id="{E4F5D41A-DD5A-83C9-FF73-89C63B13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637" y="1104637"/>
              <a:ext cx="954904" cy="730660"/>
            </a:xfrm>
            <a:custGeom>
              <a:avLst/>
              <a:gdLst>
                <a:gd name="T0" fmla="*/ 80 w 453"/>
                <a:gd name="T1" fmla="*/ 119 h 338"/>
                <a:gd name="T2" fmla="*/ 79 w 453"/>
                <a:gd name="T3" fmla="*/ 147 h 338"/>
                <a:gd name="T4" fmla="*/ 73 w 453"/>
                <a:gd name="T5" fmla="*/ 180 h 338"/>
                <a:gd name="T6" fmla="*/ 80 w 453"/>
                <a:gd name="T7" fmla="*/ 214 h 338"/>
                <a:gd name="T8" fmla="*/ 73 w 453"/>
                <a:gd name="T9" fmla="*/ 250 h 338"/>
                <a:gd name="T10" fmla="*/ 83 w 453"/>
                <a:gd name="T11" fmla="*/ 271 h 338"/>
                <a:gd name="T12" fmla="*/ 70 w 453"/>
                <a:gd name="T13" fmla="*/ 293 h 338"/>
                <a:gd name="T14" fmla="*/ 35 w 453"/>
                <a:gd name="T15" fmla="*/ 317 h 338"/>
                <a:gd name="T16" fmla="*/ 20 w 453"/>
                <a:gd name="T17" fmla="*/ 309 h 338"/>
                <a:gd name="T18" fmla="*/ 7 w 453"/>
                <a:gd name="T19" fmla="*/ 337 h 338"/>
                <a:gd name="T20" fmla="*/ 28 w 453"/>
                <a:gd name="T21" fmla="*/ 328 h 338"/>
                <a:gd name="T22" fmla="*/ 58 w 453"/>
                <a:gd name="T23" fmla="*/ 327 h 338"/>
                <a:gd name="T24" fmla="*/ 88 w 453"/>
                <a:gd name="T25" fmla="*/ 308 h 338"/>
                <a:gd name="T26" fmla="*/ 116 w 453"/>
                <a:gd name="T27" fmla="*/ 294 h 338"/>
                <a:gd name="T28" fmla="*/ 146 w 453"/>
                <a:gd name="T29" fmla="*/ 289 h 338"/>
                <a:gd name="T30" fmla="*/ 169 w 453"/>
                <a:gd name="T31" fmla="*/ 281 h 338"/>
                <a:gd name="T32" fmla="*/ 182 w 453"/>
                <a:gd name="T33" fmla="*/ 268 h 338"/>
                <a:gd name="T34" fmla="*/ 195 w 453"/>
                <a:gd name="T35" fmla="*/ 269 h 338"/>
                <a:gd name="T36" fmla="*/ 207 w 453"/>
                <a:gd name="T37" fmla="*/ 270 h 338"/>
                <a:gd name="T38" fmla="*/ 221 w 453"/>
                <a:gd name="T39" fmla="*/ 268 h 338"/>
                <a:gd name="T40" fmla="*/ 236 w 453"/>
                <a:gd name="T41" fmla="*/ 271 h 338"/>
                <a:gd name="T42" fmla="*/ 248 w 453"/>
                <a:gd name="T43" fmla="*/ 272 h 338"/>
                <a:gd name="T44" fmla="*/ 264 w 453"/>
                <a:gd name="T45" fmla="*/ 277 h 338"/>
                <a:gd name="T46" fmla="*/ 281 w 453"/>
                <a:gd name="T47" fmla="*/ 284 h 338"/>
                <a:gd name="T48" fmla="*/ 288 w 453"/>
                <a:gd name="T49" fmla="*/ 288 h 338"/>
                <a:gd name="T50" fmla="*/ 298 w 453"/>
                <a:gd name="T51" fmla="*/ 298 h 338"/>
                <a:gd name="T52" fmla="*/ 316 w 453"/>
                <a:gd name="T53" fmla="*/ 302 h 338"/>
                <a:gd name="T54" fmla="*/ 328 w 453"/>
                <a:gd name="T55" fmla="*/ 293 h 338"/>
                <a:gd name="T56" fmla="*/ 338 w 453"/>
                <a:gd name="T57" fmla="*/ 296 h 338"/>
                <a:gd name="T58" fmla="*/ 352 w 453"/>
                <a:gd name="T59" fmla="*/ 295 h 338"/>
                <a:gd name="T60" fmla="*/ 363 w 453"/>
                <a:gd name="T61" fmla="*/ 285 h 338"/>
                <a:gd name="T62" fmla="*/ 380 w 453"/>
                <a:gd name="T63" fmla="*/ 281 h 338"/>
                <a:gd name="T64" fmla="*/ 397 w 453"/>
                <a:gd name="T65" fmla="*/ 275 h 338"/>
                <a:gd name="T66" fmla="*/ 403 w 453"/>
                <a:gd name="T67" fmla="*/ 268 h 338"/>
                <a:gd name="T68" fmla="*/ 399 w 453"/>
                <a:gd name="T69" fmla="*/ 256 h 338"/>
                <a:gd name="T70" fmla="*/ 415 w 453"/>
                <a:gd name="T71" fmla="*/ 249 h 338"/>
                <a:gd name="T72" fmla="*/ 413 w 453"/>
                <a:gd name="T73" fmla="*/ 227 h 338"/>
                <a:gd name="T74" fmla="*/ 423 w 453"/>
                <a:gd name="T75" fmla="*/ 215 h 338"/>
                <a:gd name="T76" fmla="*/ 436 w 453"/>
                <a:gd name="T77" fmla="*/ 227 h 338"/>
                <a:gd name="T78" fmla="*/ 449 w 453"/>
                <a:gd name="T79" fmla="*/ 232 h 338"/>
                <a:gd name="T80" fmla="*/ 449 w 453"/>
                <a:gd name="T81" fmla="*/ 189 h 338"/>
                <a:gd name="T82" fmla="*/ 453 w 453"/>
                <a:gd name="T83" fmla="*/ 153 h 338"/>
                <a:gd name="T84" fmla="*/ 452 w 453"/>
                <a:gd name="T85" fmla="*/ 122 h 338"/>
                <a:gd name="T86" fmla="*/ 438 w 453"/>
                <a:gd name="T87" fmla="*/ 111 h 338"/>
                <a:gd name="T88" fmla="*/ 432 w 453"/>
                <a:gd name="T89" fmla="*/ 95 h 338"/>
                <a:gd name="T90" fmla="*/ 422 w 453"/>
                <a:gd name="T91" fmla="*/ 80 h 338"/>
                <a:gd name="T92" fmla="*/ 412 w 453"/>
                <a:gd name="T93" fmla="*/ 68 h 338"/>
                <a:gd name="T94" fmla="*/ 398 w 453"/>
                <a:gd name="T95" fmla="*/ 54 h 338"/>
                <a:gd name="T96" fmla="*/ 383 w 453"/>
                <a:gd name="T97" fmla="*/ 27 h 338"/>
                <a:gd name="T98" fmla="*/ 373 w 453"/>
                <a:gd name="T99" fmla="*/ 18 h 338"/>
                <a:gd name="T100" fmla="*/ 368 w 453"/>
                <a:gd name="T101" fmla="*/ 30 h 338"/>
                <a:gd name="T102" fmla="*/ 353 w 453"/>
                <a:gd name="T103" fmla="*/ 50 h 338"/>
                <a:gd name="T104" fmla="*/ 334 w 453"/>
                <a:gd name="T105" fmla="*/ 62 h 338"/>
                <a:gd name="T106" fmla="*/ 311 w 453"/>
                <a:gd name="T107" fmla="*/ 72 h 338"/>
                <a:gd name="T108" fmla="*/ 288 w 453"/>
                <a:gd name="T109" fmla="*/ 75 h 338"/>
                <a:gd name="T110" fmla="*/ 261 w 453"/>
                <a:gd name="T111" fmla="*/ 84 h 338"/>
                <a:gd name="T112" fmla="*/ 249 w 453"/>
                <a:gd name="T113" fmla="*/ 86 h 338"/>
                <a:gd name="T114" fmla="*/ 214 w 453"/>
                <a:gd name="T115" fmla="*/ 87 h 338"/>
                <a:gd name="T116" fmla="*/ 176 w 453"/>
                <a:gd name="T117" fmla="*/ 109 h 338"/>
                <a:gd name="T118" fmla="*/ 159 w 453"/>
                <a:gd name="T119" fmla="*/ 100 h 338"/>
                <a:gd name="T120" fmla="*/ 111 w 453"/>
                <a:gd name="T121" fmla="*/ 9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" h="338">
                  <a:moveTo>
                    <a:pt x="106" y="87"/>
                  </a:moveTo>
                  <a:lnTo>
                    <a:pt x="89" y="104"/>
                  </a:lnTo>
                  <a:lnTo>
                    <a:pt x="88" y="106"/>
                  </a:lnTo>
                  <a:lnTo>
                    <a:pt x="80" y="119"/>
                  </a:lnTo>
                  <a:lnTo>
                    <a:pt x="90" y="128"/>
                  </a:lnTo>
                  <a:lnTo>
                    <a:pt x="92" y="132"/>
                  </a:lnTo>
                  <a:lnTo>
                    <a:pt x="90" y="139"/>
                  </a:lnTo>
                  <a:lnTo>
                    <a:pt x="79" y="147"/>
                  </a:lnTo>
                  <a:lnTo>
                    <a:pt x="68" y="147"/>
                  </a:lnTo>
                  <a:lnTo>
                    <a:pt x="68" y="157"/>
                  </a:lnTo>
                  <a:lnTo>
                    <a:pt x="71" y="173"/>
                  </a:lnTo>
                  <a:lnTo>
                    <a:pt x="73" y="180"/>
                  </a:lnTo>
                  <a:lnTo>
                    <a:pt x="79" y="190"/>
                  </a:lnTo>
                  <a:lnTo>
                    <a:pt x="79" y="200"/>
                  </a:lnTo>
                  <a:lnTo>
                    <a:pt x="80" y="205"/>
                  </a:lnTo>
                  <a:lnTo>
                    <a:pt x="80" y="214"/>
                  </a:lnTo>
                  <a:lnTo>
                    <a:pt x="82" y="221"/>
                  </a:lnTo>
                  <a:lnTo>
                    <a:pt x="75" y="235"/>
                  </a:lnTo>
                  <a:lnTo>
                    <a:pt x="75" y="238"/>
                  </a:lnTo>
                  <a:lnTo>
                    <a:pt x="73" y="250"/>
                  </a:lnTo>
                  <a:lnTo>
                    <a:pt x="79" y="255"/>
                  </a:lnTo>
                  <a:lnTo>
                    <a:pt x="78" y="259"/>
                  </a:lnTo>
                  <a:lnTo>
                    <a:pt x="81" y="265"/>
                  </a:lnTo>
                  <a:lnTo>
                    <a:pt x="83" y="271"/>
                  </a:lnTo>
                  <a:lnTo>
                    <a:pt x="83" y="275"/>
                  </a:lnTo>
                  <a:lnTo>
                    <a:pt x="80" y="289"/>
                  </a:lnTo>
                  <a:lnTo>
                    <a:pt x="81" y="294"/>
                  </a:lnTo>
                  <a:lnTo>
                    <a:pt x="70" y="293"/>
                  </a:lnTo>
                  <a:lnTo>
                    <a:pt x="46" y="310"/>
                  </a:lnTo>
                  <a:lnTo>
                    <a:pt x="41" y="316"/>
                  </a:lnTo>
                  <a:lnTo>
                    <a:pt x="38" y="318"/>
                  </a:lnTo>
                  <a:lnTo>
                    <a:pt x="35" y="317"/>
                  </a:lnTo>
                  <a:lnTo>
                    <a:pt x="31" y="314"/>
                  </a:lnTo>
                  <a:lnTo>
                    <a:pt x="31" y="311"/>
                  </a:lnTo>
                  <a:lnTo>
                    <a:pt x="23" y="308"/>
                  </a:lnTo>
                  <a:lnTo>
                    <a:pt x="20" y="309"/>
                  </a:lnTo>
                  <a:lnTo>
                    <a:pt x="9" y="302"/>
                  </a:lnTo>
                  <a:lnTo>
                    <a:pt x="0" y="325"/>
                  </a:lnTo>
                  <a:lnTo>
                    <a:pt x="4" y="332"/>
                  </a:lnTo>
                  <a:lnTo>
                    <a:pt x="7" y="337"/>
                  </a:lnTo>
                  <a:lnTo>
                    <a:pt x="11" y="338"/>
                  </a:lnTo>
                  <a:lnTo>
                    <a:pt x="20" y="335"/>
                  </a:lnTo>
                  <a:lnTo>
                    <a:pt x="24" y="332"/>
                  </a:lnTo>
                  <a:lnTo>
                    <a:pt x="28" y="328"/>
                  </a:lnTo>
                  <a:lnTo>
                    <a:pt x="34" y="327"/>
                  </a:lnTo>
                  <a:lnTo>
                    <a:pt x="38" y="326"/>
                  </a:lnTo>
                  <a:lnTo>
                    <a:pt x="42" y="326"/>
                  </a:lnTo>
                  <a:lnTo>
                    <a:pt x="58" y="327"/>
                  </a:lnTo>
                  <a:lnTo>
                    <a:pt x="72" y="321"/>
                  </a:lnTo>
                  <a:lnTo>
                    <a:pt x="81" y="315"/>
                  </a:lnTo>
                  <a:lnTo>
                    <a:pt x="86" y="309"/>
                  </a:lnTo>
                  <a:lnTo>
                    <a:pt x="88" y="308"/>
                  </a:lnTo>
                  <a:lnTo>
                    <a:pt x="94" y="303"/>
                  </a:lnTo>
                  <a:lnTo>
                    <a:pt x="97" y="300"/>
                  </a:lnTo>
                  <a:lnTo>
                    <a:pt x="104" y="298"/>
                  </a:lnTo>
                  <a:lnTo>
                    <a:pt x="116" y="294"/>
                  </a:lnTo>
                  <a:lnTo>
                    <a:pt x="126" y="293"/>
                  </a:lnTo>
                  <a:lnTo>
                    <a:pt x="129" y="293"/>
                  </a:lnTo>
                  <a:lnTo>
                    <a:pt x="133" y="294"/>
                  </a:lnTo>
                  <a:lnTo>
                    <a:pt x="146" y="289"/>
                  </a:lnTo>
                  <a:lnTo>
                    <a:pt x="148" y="287"/>
                  </a:lnTo>
                  <a:lnTo>
                    <a:pt x="161" y="286"/>
                  </a:lnTo>
                  <a:lnTo>
                    <a:pt x="162" y="283"/>
                  </a:lnTo>
                  <a:lnTo>
                    <a:pt x="169" y="281"/>
                  </a:lnTo>
                  <a:lnTo>
                    <a:pt x="172" y="273"/>
                  </a:lnTo>
                  <a:lnTo>
                    <a:pt x="176" y="269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4" y="268"/>
                  </a:lnTo>
                  <a:lnTo>
                    <a:pt x="187" y="268"/>
                  </a:lnTo>
                  <a:lnTo>
                    <a:pt x="192" y="265"/>
                  </a:lnTo>
                  <a:lnTo>
                    <a:pt x="195" y="269"/>
                  </a:lnTo>
                  <a:lnTo>
                    <a:pt x="198" y="270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7" y="270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7" y="267"/>
                  </a:lnTo>
                  <a:lnTo>
                    <a:pt x="221" y="268"/>
                  </a:lnTo>
                  <a:lnTo>
                    <a:pt x="223" y="269"/>
                  </a:lnTo>
                  <a:lnTo>
                    <a:pt x="226" y="271"/>
                  </a:lnTo>
                  <a:lnTo>
                    <a:pt x="234" y="273"/>
                  </a:lnTo>
                  <a:lnTo>
                    <a:pt x="236" y="271"/>
                  </a:lnTo>
                  <a:lnTo>
                    <a:pt x="240" y="272"/>
                  </a:lnTo>
                  <a:lnTo>
                    <a:pt x="242" y="273"/>
                  </a:lnTo>
                  <a:lnTo>
                    <a:pt x="245" y="273"/>
                  </a:lnTo>
                  <a:lnTo>
                    <a:pt x="248" y="272"/>
                  </a:lnTo>
                  <a:lnTo>
                    <a:pt x="251" y="273"/>
                  </a:lnTo>
                  <a:lnTo>
                    <a:pt x="257" y="274"/>
                  </a:lnTo>
                  <a:lnTo>
                    <a:pt x="260" y="275"/>
                  </a:lnTo>
                  <a:lnTo>
                    <a:pt x="264" y="277"/>
                  </a:lnTo>
                  <a:lnTo>
                    <a:pt x="267" y="278"/>
                  </a:lnTo>
                  <a:lnTo>
                    <a:pt x="269" y="280"/>
                  </a:lnTo>
                  <a:lnTo>
                    <a:pt x="271" y="282"/>
                  </a:lnTo>
                  <a:lnTo>
                    <a:pt x="281" y="284"/>
                  </a:lnTo>
                  <a:lnTo>
                    <a:pt x="284" y="282"/>
                  </a:lnTo>
                  <a:lnTo>
                    <a:pt x="287" y="283"/>
                  </a:lnTo>
                  <a:lnTo>
                    <a:pt x="288" y="286"/>
                  </a:lnTo>
                  <a:lnTo>
                    <a:pt x="288" y="288"/>
                  </a:lnTo>
                  <a:lnTo>
                    <a:pt x="290" y="293"/>
                  </a:lnTo>
                  <a:lnTo>
                    <a:pt x="293" y="295"/>
                  </a:lnTo>
                  <a:lnTo>
                    <a:pt x="296" y="296"/>
                  </a:lnTo>
                  <a:lnTo>
                    <a:pt x="298" y="298"/>
                  </a:lnTo>
                  <a:lnTo>
                    <a:pt x="302" y="298"/>
                  </a:lnTo>
                  <a:lnTo>
                    <a:pt x="309" y="300"/>
                  </a:lnTo>
                  <a:lnTo>
                    <a:pt x="312" y="299"/>
                  </a:lnTo>
                  <a:lnTo>
                    <a:pt x="316" y="302"/>
                  </a:lnTo>
                  <a:lnTo>
                    <a:pt x="321" y="300"/>
                  </a:lnTo>
                  <a:lnTo>
                    <a:pt x="324" y="298"/>
                  </a:lnTo>
                  <a:lnTo>
                    <a:pt x="326" y="296"/>
                  </a:lnTo>
                  <a:lnTo>
                    <a:pt x="328" y="293"/>
                  </a:lnTo>
                  <a:lnTo>
                    <a:pt x="331" y="293"/>
                  </a:lnTo>
                  <a:lnTo>
                    <a:pt x="334" y="291"/>
                  </a:lnTo>
                  <a:lnTo>
                    <a:pt x="337" y="293"/>
                  </a:lnTo>
                  <a:lnTo>
                    <a:pt x="338" y="296"/>
                  </a:lnTo>
                  <a:lnTo>
                    <a:pt x="342" y="296"/>
                  </a:lnTo>
                  <a:lnTo>
                    <a:pt x="345" y="294"/>
                  </a:lnTo>
                  <a:lnTo>
                    <a:pt x="349" y="294"/>
                  </a:lnTo>
                  <a:lnTo>
                    <a:pt x="352" y="295"/>
                  </a:lnTo>
                  <a:lnTo>
                    <a:pt x="356" y="294"/>
                  </a:lnTo>
                  <a:lnTo>
                    <a:pt x="358" y="293"/>
                  </a:lnTo>
                  <a:lnTo>
                    <a:pt x="360" y="290"/>
                  </a:lnTo>
                  <a:lnTo>
                    <a:pt x="363" y="285"/>
                  </a:lnTo>
                  <a:lnTo>
                    <a:pt x="365" y="281"/>
                  </a:lnTo>
                  <a:lnTo>
                    <a:pt x="373" y="281"/>
                  </a:lnTo>
                  <a:lnTo>
                    <a:pt x="376" y="279"/>
                  </a:lnTo>
                  <a:lnTo>
                    <a:pt x="380" y="281"/>
                  </a:lnTo>
                  <a:lnTo>
                    <a:pt x="384" y="280"/>
                  </a:lnTo>
                  <a:lnTo>
                    <a:pt x="392" y="280"/>
                  </a:lnTo>
                  <a:lnTo>
                    <a:pt x="395" y="279"/>
                  </a:lnTo>
                  <a:lnTo>
                    <a:pt x="397" y="275"/>
                  </a:lnTo>
                  <a:lnTo>
                    <a:pt x="398" y="277"/>
                  </a:lnTo>
                  <a:lnTo>
                    <a:pt x="401" y="274"/>
                  </a:lnTo>
                  <a:lnTo>
                    <a:pt x="402" y="272"/>
                  </a:lnTo>
                  <a:lnTo>
                    <a:pt x="403" y="268"/>
                  </a:lnTo>
                  <a:lnTo>
                    <a:pt x="400" y="264"/>
                  </a:lnTo>
                  <a:lnTo>
                    <a:pt x="401" y="262"/>
                  </a:lnTo>
                  <a:lnTo>
                    <a:pt x="400" y="259"/>
                  </a:lnTo>
                  <a:lnTo>
                    <a:pt x="399" y="256"/>
                  </a:lnTo>
                  <a:lnTo>
                    <a:pt x="399" y="253"/>
                  </a:lnTo>
                  <a:lnTo>
                    <a:pt x="403" y="252"/>
                  </a:lnTo>
                  <a:lnTo>
                    <a:pt x="405" y="250"/>
                  </a:lnTo>
                  <a:lnTo>
                    <a:pt x="415" y="249"/>
                  </a:lnTo>
                  <a:lnTo>
                    <a:pt x="418" y="250"/>
                  </a:lnTo>
                  <a:lnTo>
                    <a:pt x="415" y="235"/>
                  </a:lnTo>
                  <a:lnTo>
                    <a:pt x="413" y="231"/>
                  </a:lnTo>
                  <a:lnTo>
                    <a:pt x="413" y="227"/>
                  </a:lnTo>
                  <a:lnTo>
                    <a:pt x="414" y="224"/>
                  </a:lnTo>
                  <a:lnTo>
                    <a:pt x="417" y="222"/>
                  </a:lnTo>
                  <a:lnTo>
                    <a:pt x="420" y="218"/>
                  </a:lnTo>
                  <a:lnTo>
                    <a:pt x="423" y="215"/>
                  </a:lnTo>
                  <a:lnTo>
                    <a:pt x="429" y="217"/>
                  </a:lnTo>
                  <a:lnTo>
                    <a:pt x="431" y="219"/>
                  </a:lnTo>
                  <a:lnTo>
                    <a:pt x="433" y="222"/>
                  </a:lnTo>
                  <a:lnTo>
                    <a:pt x="436" y="227"/>
                  </a:lnTo>
                  <a:lnTo>
                    <a:pt x="437" y="229"/>
                  </a:lnTo>
                  <a:lnTo>
                    <a:pt x="440" y="234"/>
                  </a:lnTo>
                  <a:lnTo>
                    <a:pt x="443" y="235"/>
                  </a:lnTo>
                  <a:lnTo>
                    <a:pt x="449" y="232"/>
                  </a:lnTo>
                  <a:lnTo>
                    <a:pt x="450" y="227"/>
                  </a:lnTo>
                  <a:lnTo>
                    <a:pt x="447" y="220"/>
                  </a:lnTo>
                  <a:lnTo>
                    <a:pt x="452" y="206"/>
                  </a:lnTo>
                  <a:lnTo>
                    <a:pt x="449" y="189"/>
                  </a:lnTo>
                  <a:lnTo>
                    <a:pt x="450" y="185"/>
                  </a:lnTo>
                  <a:lnTo>
                    <a:pt x="444" y="164"/>
                  </a:lnTo>
                  <a:lnTo>
                    <a:pt x="449" y="159"/>
                  </a:lnTo>
                  <a:lnTo>
                    <a:pt x="453" y="153"/>
                  </a:lnTo>
                  <a:lnTo>
                    <a:pt x="450" y="144"/>
                  </a:lnTo>
                  <a:lnTo>
                    <a:pt x="451" y="139"/>
                  </a:lnTo>
                  <a:lnTo>
                    <a:pt x="451" y="135"/>
                  </a:lnTo>
                  <a:lnTo>
                    <a:pt x="452" y="122"/>
                  </a:lnTo>
                  <a:lnTo>
                    <a:pt x="449" y="115"/>
                  </a:lnTo>
                  <a:lnTo>
                    <a:pt x="445" y="115"/>
                  </a:lnTo>
                  <a:lnTo>
                    <a:pt x="442" y="113"/>
                  </a:lnTo>
                  <a:lnTo>
                    <a:pt x="438" y="111"/>
                  </a:lnTo>
                  <a:lnTo>
                    <a:pt x="437" y="106"/>
                  </a:lnTo>
                  <a:lnTo>
                    <a:pt x="436" y="103"/>
                  </a:lnTo>
                  <a:lnTo>
                    <a:pt x="434" y="98"/>
                  </a:lnTo>
                  <a:lnTo>
                    <a:pt x="432" y="95"/>
                  </a:lnTo>
                  <a:lnTo>
                    <a:pt x="430" y="92"/>
                  </a:lnTo>
                  <a:lnTo>
                    <a:pt x="426" y="86"/>
                  </a:lnTo>
                  <a:lnTo>
                    <a:pt x="423" y="83"/>
                  </a:lnTo>
                  <a:lnTo>
                    <a:pt x="422" y="80"/>
                  </a:lnTo>
                  <a:lnTo>
                    <a:pt x="419" y="77"/>
                  </a:lnTo>
                  <a:lnTo>
                    <a:pt x="418" y="75"/>
                  </a:lnTo>
                  <a:lnTo>
                    <a:pt x="415" y="72"/>
                  </a:lnTo>
                  <a:lnTo>
                    <a:pt x="412" y="68"/>
                  </a:lnTo>
                  <a:lnTo>
                    <a:pt x="410" y="66"/>
                  </a:lnTo>
                  <a:lnTo>
                    <a:pt x="404" y="60"/>
                  </a:lnTo>
                  <a:lnTo>
                    <a:pt x="401" y="56"/>
                  </a:lnTo>
                  <a:lnTo>
                    <a:pt x="398" y="54"/>
                  </a:lnTo>
                  <a:lnTo>
                    <a:pt x="395" y="52"/>
                  </a:lnTo>
                  <a:lnTo>
                    <a:pt x="392" y="47"/>
                  </a:lnTo>
                  <a:lnTo>
                    <a:pt x="379" y="46"/>
                  </a:lnTo>
                  <a:lnTo>
                    <a:pt x="383" y="27"/>
                  </a:lnTo>
                  <a:lnTo>
                    <a:pt x="390" y="0"/>
                  </a:lnTo>
                  <a:lnTo>
                    <a:pt x="377" y="7"/>
                  </a:lnTo>
                  <a:lnTo>
                    <a:pt x="374" y="15"/>
                  </a:lnTo>
                  <a:lnTo>
                    <a:pt x="373" y="18"/>
                  </a:lnTo>
                  <a:lnTo>
                    <a:pt x="372" y="20"/>
                  </a:lnTo>
                  <a:lnTo>
                    <a:pt x="370" y="25"/>
                  </a:lnTo>
                  <a:lnTo>
                    <a:pt x="369" y="28"/>
                  </a:lnTo>
                  <a:lnTo>
                    <a:pt x="368" y="30"/>
                  </a:lnTo>
                  <a:lnTo>
                    <a:pt x="366" y="36"/>
                  </a:lnTo>
                  <a:lnTo>
                    <a:pt x="362" y="45"/>
                  </a:lnTo>
                  <a:lnTo>
                    <a:pt x="355" y="48"/>
                  </a:lnTo>
                  <a:lnTo>
                    <a:pt x="353" y="50"/>
                  </a:lnTo>
                  <a:lnTo>
                    <a:pt x="344" y="57"/>
                  </a:lnTo>
                  <a:lnTo>
                    <a:pt x="341" y="59"/>
                  </a:lnTo>
                  <a:lnTo>
                    <a:pt x="338" y="60"/>
                  </a:lnTo>
                  <a:lnTo>
                    <a:pt x="334" y="62"/>
                  </a:lnTo>
                  <a:lnTo>
                    <a:pt x="327" y="66"/>
                  </a:lnTo>
                  <a:lnTo>
                    <a:pt x="324" y="67"/>
                  </a:lnTo>
                  <a:lnTo>
                    <a:pt x="322" y="69"/>
                  </a:lnTo>
                  <a:lnTo>
                    <a:pt x="311" y="72"/>
                  </a:lnTo>
                  <a:lnTo>
                    <a:pt x="304" y="73"/>
                  </a:lnTo>
                  <a:lnTo>
                    <a:pt x="298" y="73"/>
                  </a:lnTo>
                  <a:lnTo>
                    <a:pt x="294" y="74"/>
                  </a:lnTo>
                  <a:lnTo>
                    <a:pt x="288" y="75"/>
                  </a:lnTo>
                  <a:lnTo>
                    <a:pt x="277" y="77"/>
                  </a:lnTo>
                  <a:lnTo>
                    <a:pt x="273" y="77"/>
                  </a:lnTo>
                  <a:lnTo>
                    <a:pt x="265" y="82"/>
                  </a:lnTo>
                  <a:lnTo>
                    <a:pt x="261" y="84"/>
                  </a:lnTo>
                  <a:lnTo>
                    <a:pt x="257" y="86"/>
                  </a:lnTo>
                  <a:lnTo>
                    <a:pt x="253" y="86"/>
                  </a:lnTo>
                  <a:lnTo>
                    <a:pt x="252" y="88"/>
                  </a:lnTo>
                  <a:lnTo>
                    <a:pt x="249" y="86"/>
                  </a:lnTo>
                  <a:lnTo>
                    <a:pt x="246" y="82"/>
                  </a:lnTo>
                  <a:lnTo>
                    <a:pt x="239" y="83"/>
                  </a:lnTo>
                  <a:lnTo>
                    <a:pt x="210" y="84"/>
                  </a:lnTo>
                  <a:lnTo>
                    <a:pt x="214" y="87"/>
                  </a:lnTo>
                  <a:lnTo>
                    <a:pt x="213" y="98"/>
                  </a:lnTo>
                  <a:lnTo>
                    <a:pt x="195" y="106"/>
                  </a:lnTo>
                  <a:lnTo>
                    <a:pt x="185" y="112"/>
                  </a:lnTo>
                  <a:lnTo>
                    <a:pt x="176" y="109"/>
                  </a:lnTo>
                  <a:lnTo>
                    <a:pt x="172" y="108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9" y="100"/>
                  </a:lnTo>
                  <a:lnTo>
                    <a:pt x="138" y="95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1" y="90"/>
                  </a:lnTo>
                  <a:lnTo>
                    <a:pt x="109" y="90"/>
                  </a:lnTo>
                  <a:lnTo>
                    <a:pt x="106" y="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3" name="Patillas">
              <a:extLst>
                <a:ext uri="{FF2B5EF4-FFF2-40B4-BE49-F238E27FC236}">
                  <a16:creationId xmlns:a16="http://schemas.microsoft.com/office/drawing/2014/main" id="{75FA3601-15CF-1FF3-B611-EEBB623A0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421" y="2021204"/>
              <a:ext cx="874802" cy="709043"/>
            </a:xfrm>
            <a:custGeom>
              <a:avLst/>
              <a:gdLst>
                <a:gd name="T0" fmla="*/ 260 w 415"/>
                <a:gd name="T1" fmla="*/ 328 h 328"/>
                <a:gd name="T2" fmla="*/ 215 w 415"/>
                <a:gd name="T3" fmla="*/ 303 h 328"/>
                <a:gd name="T4" fmla="*/ 189 w 415"/>
                <a:gd name="T5" fmla="*/ 298 h 328"/>
                <a:gd name="T6" fmla="*/ 161 w 415"/>
                <a:gd name="T7" fmla="*/ 303 h 328"/>
                <a:gd name="T8" fmla="*/ 152 w 415"/>
                <a:gd name="T9" fmla="*/ 288 h 328"/>
                <a:gd name="T10" fmla="*/ 145 w 415"/>
                <a:gd name="T11" fmla="*/ 269 h 328"/>
                <a:gd name="T12" fmla="*/ 98 w 415"/>
                <a:gd name="T13" fmla="*/ 233 h 328"/>
                <a:gd name="T14" fmla="*/ 109 w 415"/>
                <a:gd name="T15" fmla="*/ 215 h 328"/>
                <a:gd name="T16" fmla="*/ 107 w 415"/>
                <a:gd name="T17" fmla="*/ 189 h 328"/>
                <a:gd name="T18" fmla="*/ 96 w 415"/>
                <a:gd name="T19" fmla="*/ 171 h 328"/>
                <a:gd name="T20" fmla="*/ 84 w 415"/>
                <a:gd name="T21" fmla="*/ 167 h 328"/>
                <a:gd name="T22" fmla="*/ 75 w 415"/>
                <a:gd name="T23" fmla="*/ 161 h 328"/>
                <a:gd name="T24" fmla="*/ 65 w 415"/>
                <a:gd name="T25" fmla="*/ 163 h 328"/>
                <a:gd name="T26" fmla="*/ 49 w 415"/>
                <a:gd name="T27" fmla="*/ 167 h 328"/>
                <a:gd name="T28" fmla="*/ 26 w 415"/>
                <a:gd name="T29" fmla="*/ 172 h 328"/>
                <a:gd name="T30" fmla="*/ 11 w 415"/>
                <a:gd name="T31" fmla="*/ 172 h 328"/>
                <a:gd name="T32" fmla="*/ 10 w 415"/>
                <a:gd name="T33" fmla="*/ 162 h 328"/>
                <a:gd name="T34" fmla="*/ 5 w 415"/>
                <a:gd name="T35" fmla="*/ 153 h 328"/>
                <a:gd name="T36" fmla="*/ 8 w 415"/>
                <a:gd name="T37" fmla="*/ 140 h 328"/>
                <a:gd name="T38" fmla="*/ 4 w 415"/>
                <a:gd name="T39" fmla="*/ 113 h 328"/>
                <a:gd name="T40" fmla="*/ 16 w 415"/>
                <a:gd name="T41" fmla="*/ 109 h 328"/>
                <a:gd name="T42" fmla="*/ 23 w 415"/>
                <a:gd name="T43" fmla="*/ 92 h 328"/>
                <a:gd name="T44" fmla="*/ 40 w 415"/>
                <a:gd name="T45" fmla="*/ 73 h 328"/>
                <a:gd name="T46" fmla="*/ 48 w 415"/>
                <a:gd name="T47" fmla="*/ 72 h 328"/>
                <a:gd name="T48" fmla="*/ 67 w 415"/>
                <a:gd name="T49" fmla="*/ 47 h 328"/>
                <a:gd name="T50" fmla="*/ 84 w 415"/>
                <a:gd name="T51" fmla="*/ 1 h 328"/>
                <a:gd name="T52" fmla="*/ 124 w 415"/>
                <a:gd name="T53" fmla="*/ 16 h 328"/>
                <a:gd name="T54" fmla="*/ 134 w 415"/>
                <a:gd name="T55" fmla="*/ 19 h 328"/>
                <a:gd name="T56" fmla="*/ 147 w 415"/>
                <a:gd name="T57" fmla="*/ 18 h 328"/>
                <a:gd name="T58" fmla="*/ 159 w 415"/>
                <a:gd name="T59" fmla="*/ 16 h 328"/>
                <a:gd name="T60" fmla="*/ 173 w 415"/>
                <a:gd name="T61" fmla="*/ 31 h 328"/>
                <a:gd name="T62" fmla="*/ 164 w 415"/>
                <a:gd name="T63" fmla="*/ 65 h 328"/>
                <a:gd name="T64" fmla="*/ 184 w 415"/>
                <a:gd name="T65" fmla="*/ 83 h 328"/>
                <a:gd name="T66" fmla="*/ 187 w 415"/>
                <a:gd name="T67" fmla="*/ 100 h 328"/>
                <a:gd name="T68" fmla="*/ 207 w 415"/>
                <a:gd name="T69" fmla="*/ 115 h 328"/>
                <a:gd name="T70" fmla="*/ 233 w 415"/>
                <a:gd name="T71" fmla="*/ 118 h 328"/>
                <a:gd name="T72" fmla="*/ 248 w 415"/>
                <a:gd name="T73" fmla="*/ 173 h 328"/>
                <a:gd name="T74" fmla="*/ 270 w 415"/>
                <a:gd name="T75" fmla="*/ 195 h 328"/>
                <a:gd name="T76" fmla="*/ 296 w 415"/>
                <a:gd name="T77" fmla="*/ 188 h 328"/>
                <a:gd name="T78" fmla="*/ 315 w 415"/>
                <a:gd name="T79" fmla="*/ 209 h 328"/>
                <a:gd name="T80" fmla="*/ 316 w 415"/>
                <a:gd name="T81" fmla="*/ 240 h 328"/>
                <a:gd name="T82" fmla="*/ 337 w 415"/>
                <a:gd name="T83" fmla="*/ 271 h 328"/>
                <a:gd name="T84" fmla="*/ 415 w 415"/>
                <a:gd name="T85" fmla="*/ 299 h 328"/>
                <a:gd name="T86" fmla="*/ 348 w 415"/>
                <a:gd name="T87" fmla="*/ 318 h 328"/>
                <a:gd name="T88" fmla="*/ 298 w 415"/>
                <a:gd name="T89" fmla="*/ 31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328">
                  <a:moveTo>
                    <a:pt x="286" y="315"/>
                  </a:moveTo>
                  <a:lnTo>
                    <a:pt x="282" y="314"/>
                  </a:lnTo>
                  <a:lnTo>
                    <a:pt x="260" y="328"/>
                  </a:lnTo>
                  <a:lnTo>
                    <a:pt x="240" y="318"/>
                  </a:lnTo>
                  <a:lnTo>
                    <a:pt x="221" y="304"/>
                  </a:lnTo>
                  <a:lnTo>
                    <a:pt x="215" y="303"/>
                  </a:lnTo>
                  <a:lnTo>
                    <a:pt x="196" y="304"/>
                  </a:lnTo>
                  <a:lnTo>
                    <a:pt x="192" y="301"/>
                  </a:lnTo>
                  <a:lnTo>
                    <a:pt x="189" y="298"/>
                  </a:lnTo>
                  <a:lnTo>
                    <a:pt x="181" y="300"/>
                  </a:lnTo>
                  <a:lnTo>
                    <a:pt x="169" y="301"/>
                  </a:lnTo>
                  <a:lnTo>
                    <a:pt x="161" y="303"/>
                  </a:lnTo>
                  <a:lnTo>
                    <a:pt x="155" y="294"/>
                  </a:lnTo>
                  <a:lnTo>
                    <a:pt x="154" y="291"/>
                  </a:lnTo>
                  <a:lnTo>
                    <a:pt x="152" y="288"/>
                  </a:lnTo>
                  <a:lnTo>
                    <a:pt x="150" y="275"/>
                  </a:lnTo>
                  <a:lnTo>
                    <a:pt x="147" y="272"/>
                  </a:lnTo>
                  <a:lnTo>
                    <a:pt x="145" y="269"/>
                  </a:lnTo>
                  <a:lnTo>
                    <a:pt x="135" y="263"/>
                  </a:lnTo>
                  <a:lnTo>
                    <a:pt x="118" y="252"/>
                  </a:lnTo>
                  <a:lnTo>
                    <a:pt x="98" y="233"/>
                  </a:lnTo>
                  <a:lnTo>
                    <a:pt x="101" y="228"/>
                  </a:lnTo>
                  <a:lnTo>
                    <a:pt x="106" y="220"/>
                  </a:lnTo>
                  <a:lnTo>
                    <a:pt x="109" y="215"/>
                  </a:lnTo>
                  <a:lnTo>
                    <a:pt x="108" y="206"/>
                  </a:lnTo>
                  <a:lnTo>
                    <a:pt x="108" y="203"/>
                  </a:lnTo>
                  <a:lnTo>
                    <a:pt x="107" y="189"/>
                  </a:lnTo>
                  <a:lnTo>
                    <a:pt x="102" y="183"/>
                  </a:lnTo>
                  <a:lnTo>
                    <a:pt x="99" y="180"/>
                  </a:lnTo>
                  <a:lnTo>
                    <a:pt x="96" y="171"/>
                  </a:lnTo>
                  <a:lnTo>
                    <a:pt x="90" y="170"/>
                  </a:lnTo>
                  <a:lnTo>
                    <a:pt x="87" y="168"/>
                  </a:lnTo>
                  <a:lnTo>
                    <a:pt x="84" y="167"/>
                  </a:lnTo>
                  <a:lnTo>
                    <a:pt x="81" y="166"/>
                  </a:lnTo>
                  <a:lnTo>
                    <a:pt x="79" y="165"/>
                  </a:lnTo>
                  <a:lnTo>
                    <a:pt x="75" y="161"/>
                  </a:lnTo>
                  <a:lnTo>
                    <a:pt x="72" y="161"/>
                  </a:lnTo>
                  <a:lnTo>
                    <a:pt x="69" y="163"/>
                  </a:lnTo>
                  <a:lnTo>
                    <a:pt x="65" y="163"/>
                  </a:lnTo>
                  <a:lnTo>
                    <a:pt x="57" y="163"/>
                  </a:lnTo>
                  <a:lnTo>
                    <a:pt x="52" y="166"/>
                  </a:lnTo>
                  <a:lnTo>
                    <a:pt x="49" y="167"/>
                  </a:lnTo>
                  <a:lnTo>
                    <a:pt x="44" y="168"/>
                  </a:lnTo>
                  <a:lnTo>
                    <a:pt x="36" y="168"/>
                  </a:lnTo>
                  <a:lnTo>
                    <a:pt x="26" y="172"/>
                  </a:lnTo>
                  <a:lnTo>
                    <a:pt x="23" y="176"/>
                  </a:lnTo>
                  <a:lnTo>
                    <a:pt x="18" y="178"/>
                  </a:lnTo>
                  <a:lnTo>
                    <a:pt x="11" y="172"/>
                  </a:lnTo>
                  <a:lnTo>
                    <a:pt x="9" y="170"/>
                  </a:lnTo>
                  <a:lnTo>
                    <a:pt x="9" y="165"/>
                  </a:lnTo>
                  <a:lnTo>
                    <a:pt x="10" y="162"/>
                  </a:lnTo>
                  <a:lnTo>
                    <a:pt x="9" y="159"/>
                  </a:lnTo>
                  <a:lnTo>
                    <a:pt x="6" y="156"/>
                  </a:lnTo>
                  <a:lnTo>
                    <a:pt x="5" y="153"/>
                  </a:lnTo>
                  <a:lnTo>
                    <a:pt x="7" y="151"/>
                  </a:lnTo>
                  <a:lnTo>
                    <a:pt x="8" y="143"/>
                  </a:lnTo>
                  <a:lnTo>
                    <a:pt x="8" y="140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4" y="113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6" y="109"/>
                  </a:lnTo>
                  <a:lnTo>
                    <a:pt x="20" y="106"/>
                  </a:lnTo>
                  <a:lnTo>
                    <a:pt x="24" y="97"/>
                  </a:lnTo>
                  <a:lnTo>
                    <a:pt x="23" y="92"/>
                  </a:lnTo>
                  <a:lnTo>
                    <a:pt x="21" y="83"/>
                  </a:lnTo>
                  <a:lnTo>
                    <a:pt x="29" y="80"/>
                  </a:lnTo>
                  <a:lnTo>
                    <a:pt x="40" y="73"/>
                  </a:lnTo>
                  <a:lnTo>
                    <a:pt x="41" y="71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1" y="69"/>
                  </a:lnTo>
                  <a:lnTo>
                    <a:pt x="62" y="51"/>
                  </a:lnTo>
                  <a:lnTo>
                    <a:pt x="67" y="47"/>
                  </a:lnTo>
                  <a:lnTo>
                    <a:pt x="68" y="45"/>
                  </a:lnTo>
                  <a:lnTo>
                    <a:pt x="83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119" y="15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20"/>
                  </a:lnTo>
                  <a:lnTo>
                    <a:pt x="147" y="18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62" y="17"/>
                  </a:lnTo>
                  <a:lnTo>
                    <a:pt x="164" y="23"/>
                  </a:lnTo>
                  <a:lnTo>
                    <a:pt x="173" y="31"/>
                  </a:lnTo>
                  <a:lnTo>
                    <a:pt x="177" y="36"/>
                  </a:lnTo>
                  <a:lnTo>
                    <a:pt x="162" y="61"/>
                  </a:lnTo>
                  <a:lnTo>
                    <a:pt x="164" y="65"/>
                  </a:lnTo>
                  <a:lnTo>
                    <a:pt x="174" y="76"/>
                  </a:lnTo>
                  <a:lnTo>
                    <a:pt x="183" y="79"/>
                  </a:lnTo>
                  <a:lnTo>
                    <a:pt x="184" y="83"/>
                  </a:lnTo>
                  <a:lnTo>
                    <a:pt x="184" y="87"/>
                  </a:lnTo>
                  <a:lnTo>
                    <a:pt x="182" y="97"/>
                  </a:lnTo>
                  <a:lnTo>
                    <a:pt x="187" y="100"/>
                  </a:lnTo>
                  <a:lnTo>
                    <a:pt x="190" y="102"/>
                  </a:lnTo>
                  <a:lnTo>
                    <a:pt x="198" y="109"/>
                  </a:lnTo>
                  <a:lnTo>
                    <a:pt x="207" y="115"/>
                  </a:lnTo>
                  <a:lnTo>
                    <a:pt x="226" y="115"/>
                  </a:lnTo>
                  <a:lnTo>
                    <a:pt x="229" y="117"/>
                  </a:lnTo>
                  <a:lnTo>
                    <a:pt x="233" y="118"/>
                  </a:lnTo>
                  <a:lnTo>
                    <a:pt x="234" y="125"/>
                  </a:lnTo>
                  <a:lnTo>
                    <a:pt x="237" y="133"/>
                  </a:lnTo>
                  <a:lnTo>
                    <a:pt x="248" y="173"/>
                  </a:lnTo>
                  <a:lnTo>
                    <a:pt x="254" y="177"/>
                  </a:lnTo>
                  <a:lnTo>
                    <a:pt x="263" y="178"/>
                  </a:lnTo>
                  <a:lnTo>
                    <a:pt x="270" y="195"/>
                  </a:lnTo>
                  <a:lnTo>
                    <a:pt x="284" y="189"/>
                  </a:lnTo>
                  <a:lnTo>
                    <a:pt x="288" y="189"/>
                  </a:lnTo>
                  <a:lnTo>
                    <a:pt x="296" y="188"/>
                  </a:lnTo>
                  <a:lnTo>
                    <a:pt x="314" y="199"/>
                  </a:lnTo>
                  <a:lnTo>
                    <a:pt x="314" y="204"/>
                  </a:lnTo>
                  <a:lnTo>
                    <a:pt x="315" y="209"/>
                  </a:lnTo>
                  <a:lnTo>
                    <a:pt x="310" y="223"/>
                  </a:lnTo>
                  <a:lnTo>
                    <a:pt x="312" y="227"/>
                  </a:lnTo>
                  <a:lnTo>
                    <a:pt x="316" y="240"/>
                  </a:lnTo>
                  <a:lnTo>
                    <a:pt x="324" y="243"/>
                  </a:lnTo>
                  <a:lnTo>
                    <a:pt x="331" y="258"/>
                  </a:lnTo>
                  <a:lnTo>
                    <a:pt x="337" y="271"/>
                  </a:lnTo>
                  <a:lnTo>
                    <a:pt x="349" y="272"/>
                  </a:lnTo>
                  <a:lnTo>
                    <a:pt x="413" y="296"/>
                  </a:lnTo>
                  <a:lnTo>
                    <a:pt x="415" y="299"/>
                  </a:lnTo>
                  <a:lnTo>
                    <a:pt x="396" y="310"/>
                  </a:lnTo>
                  <a:lnTo>
                    <a:pt x="362" y="310"/>
                  </a:lnTo>
                  <a:lnTo>
                    <a:pt x="348" y="318"/>
                  </a:lnTo>
                  <a:lnTo>
                    <a:pt x="324" y="319"/>
                  </a:lnTo>
                  <a:lnTo>
                    <a:pt x="311" y="322"/>
                  </a:lnTo>
                  <a:lnTo>
                    <a:pt x="298" y="319"/>
                  </a:lnTo>
                  <a:lnTo>
                    <a:pt x="289" y="315"/>
                  </a:lnTo>
                  <a:lnTo>
                    <a:pt x="286" y="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4" name="Peñuelas">
              <a:extLst>
                <a:ext uri="{FF2B5EF4-FFF2-40B4-BE49-F238E27FC236}">
                  <a16:creationId xmlns:a16="http://schemas.microsoft.com/office/drawing/2014/main" id="{41569C43-51B4-9829-2A08-20A10B86F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364" y="1897986"/>
              <a:ext cx="444779" cy="791188"/>
            </a:xfrm>
            <a:custGeom>
              <a:avLst/>
              <a:gdLst>
                <a:gd name="T0" fmla="*/ 63 w 211"/>
                <a:gd name="T1" fmla="*/ 279 h 366"/>
                <a:gd name="T2" fmla="*/ 44 w 211"/>
                <a:gd name="T3" fmla="*/ 291 h 366"/>
                <a:gd name="T4" fmla="*/ 38 w 211"/>
                <a:gd name="T5" fmla="*/ 308 h 366"/>
                <a:gd name="T6" fmla="*/ 26 w 211"/>
                <a:gd name="T7" fmla="*/ 324 h 366"/>
                <a:gd name="T8" fmla="*/ 34 w 211"/>
                <a:gd name="T9" fmla="*/ 334 h 366"/>
                <a:gd name="T10" fmla="*/ 30 w 211"/>
                <a:gd name="T11" fmla="*/ 366 h 366"/>
                <a:gd name="T12" fmla="*/ 76 w 211"/>
                <a:gd name="T13" fmla="*/ 334 h 366"/>
                <a:gd name="T14" fmla="*/ 97 w 211"/>
                <a:gd name="T15" fmla="*/ 330 h 366"/>
                <a:gd name="T16" fmla="*/ 144 w 211"/>
                <a:gd name="T17" fmla="*/ 354 h 366"/>
                <a:gd name="T18" fmla="*/ 185 w 211"/>
                <a:gd name="T19" fmla="*/ 323 h 366"/>
                <a:gd name="T20" fmla="*/ 191 w 211"/>
                <a:gd name="T21" fmla="*/ 271 h 366"/>
                <a:gd name="T22" fmla="*/ 184 w 211"/>
                <a:gd name="T23" fmla="*/ 244 h 366"/>
                <a:gd name="T24" fmla="*/ 184 w 211"/>
                <a:gd name="T25" fmla="*/ 223 h 366"/>
                <a:gd name="T26" fmla="*/ 193 w 211"/>
                <a:gd name="T27" fmla="*/ 201 h 366"/>
                <a:gd name="T28" fmla="*/ 188 w 211"/>
                <a:gd name="T29" fmla="*/ 189 h 366"/>
                <a:gd name="T30" fmla="*/ 194 w 211"/>
                <a:gd name="T31" fmla="*/ 173 h 366"/>
                <a:gd name="T32" fmla="*/ 204 w 211"/>
                <a:gd name="T33" fmla="*/ 150 h 366"/>
                <a:gd name="T34" fmla="*/ 204 w 211"/>
                <a:gd name="T35" fmla="*/ 136 h 366"/>
                <a:gd name="T36" fmla="*/ 209 w 211"/>
                <a:gd name="T37" fmla="*/ 111 h 366"/>
                <a:gd name="T38" fmla="*/ 208 w 211"/>
                <a:gd name="T39" fmla="*/ 85 h 366"/>
                <a:gd name="T40" fmla="*/ 196 w 211"/>
                <a:gd name="T41" fmla="*/ 41 h 366"/>
                <a:gd name="T42" fmla="*/ 190 w 211"/>
                <a:gd name="T43" fmla="*/ 31 h 366"/>
                <a:gd name="T44" fmla="*/ 174 w 211"/>
                <a:gd name="T45" fmla="*/ 12 h 366"/>
                <a:gd name="T46" fmla="*/ 148 w 211"/>
                <a:gd name="T47" fmla="*/ 12 h 366"/>
                <a:gd name="T48" fmla="*/ 133 w 211"/>
                <a:gd name="T49" fmla="*/ 12 h 366"/>
                <a:gd name="T50" fmla="*/ 120 w 211"/>
                <a:gd name="T51" fmla="*/ 10 h 366"/>
                <a:gd name="T52" fmla="*/ 114 w 211"/>
                <a:gd name="T53" fmla="*/ 20 h 366"/>
                <a:gd name="T54" fmla="*/ 105 w 211"/>
                <a:gd name="T55" fmla="*/ 28 h 366"/>
                <a:gd name="T56" fmla="*/ 98 w 211"/>
                <a:gd name="T57" fmla="*/ 46 h 366"/>
                <a:gd name="T58" fmla="*/ 83 w 211"/>
                <a:gd name="T59" fmla="*/ 50 h 366"/>
                <a:gd name="T60" fmla="*/ 69 w 211"/>
                <a:gd name="T61" fmla="*/ 42 h 366"/>
                <a:gd name="T62" fmla="*/ 43 w 211"/>
                <a:gd name="T63" fmla="*/ 47 h 366"/>
                <a:gd name="T64" fmla="*/ 34 w 211"/>
                <a:gd name="T65" fmla="*/ 36 h 366"/>
                <a:gd name="T66" fmla="*/ 9 w 211"/>
                <a:gd name="T67" fmla="*/ 2 h 366"/>
                <a:gd name="T68" fmla="*/ 7 w 211"/>
                <a:gd name="T69" fmla="*/ 25 h 366"/>
                <a:gd name="T70" fmla="*/ 8 w 211"/>
                <a:gd name="T71" fmla="*/ 65 h 366"/>
                <a:gd name="T72" fmla="*/ 9 w 211"/>
                <a:gd name="T73" fmla="*/ 80 h 366"/>
                <a:gd name="T74" fmla="*/ 2 w 211"/>
                <a:gd name="T75" fmla="*/ 100 h 366"/>
                <a:gd name="T76" fmla="*/ 7 w 211"/>
                <a:gd name="T77" fmla="*/ 131 h 366"/>
                <a:gd name="T78" fmla="*/ 1 w 211"/>
                <a:gd name="T79" fmla="*/ 149 h 366"/>
                <a:gd name="T80" fmla="*/ 0 w 211"/>
                <a:gd name="T81" fmla="*/ 172 h 366"/>
                <a:gd name="T82" fmla="*/ 4 w 211"/>
                <a:gd name="T83" fmla="*/ 187 h 366"/>
                <a:gd name="T84" fmla="*/ 3 w 211"/>
                <a:gd name="T85" fmla="*/ 204 h 366"/>
                <a:gd name="T86" fmla="*/ 10 w 211"/>
                <a:gd name="T87" fmla="*/ 221 h 366"/>
                <a:gd name="T88" fmla="*/ 33 w 211"/>
                <a:gd name="T89" fmla="*/ 184 h 366"/>
                <a:gd name="T90" fmla="*/ 72 w 211"/>
                <a:gd name="T91" fmla="*/ 208 h 366"/>
                <a:gd name="T92" fmla="*/ 70 w 211"/>
                <a:gd name="T93" fmla="*/ 222 h 366"/>
                <a:gd name="T94" fmla="*/ 64 w 211"/>
                <a:gd name="T95" fmla="*/ 239 h 366"/>
                <a:gd name="T96" fmla="*/ 81 w 211"/>
                <a:gd name="T97" fmla="*/ 27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1" h="366">
                  <a:moveTo>
                    <a:pt x="81" y="276"/>
                  </a:moveTo>
                  <a:lnTo>
                    <a:pt x="79" y="278"/>
                  </a:lnTo>
                  <a:lnTo>
                    <a:pt x="66" y="278"/>
                  </a:lnTo>
                  <a:lnTo>
                    <a:pt x="63" y="279"/>
                  </a:lnTo>
                  <a:lnTo>
                    <a:pt x="54" y="283"/>
                  </a:lnTo>
                  <a:lnTo>
                    <a:pt x="51" y="284"/>
                  </a:lnTo>
                  <a:lnTo>
                    <a:pt x="48" y="285"/>
                  </a:lnTo>
                  <a:lnTo>
                    <a:pt x="44" y="291"/>
                  </a:lnTo>
                  <a:lnTo>
                    <a:pt x="42" y="294"/>
                  </a:lnTo>
                  <a:lnTo>
                    <a:pt x="41" y="300"/>
                  </a:lnTo>
                  <a:lnTo>
                    <a:pt x="40" y="306"/>
                  </a:lnTo>
                  <a:lnTo>
                    <a:pt x="38" y="308"/>
                  </a:lnTo>
                  <a:lnTo>
                    <a:pt x="35" y="311"/>
                  </a:lnTo>
                  <a:lnTo>
                    <a:pt x="33" y="315"/>
                  </a:lnTo>
                  <a:lnTo>
                    <a:pt x="14" y="322"/>
                  </a:lnTo>
                  <a:lnTo>
                    <a:pt x="26" y="324"/>
                  </a:lnTo>
                  <a:lnTo>
                    <a:pt x="28" y="327"/>
                  </a:lnTo>
                  <a:lnTo>
                    <a:pt x="37" y="316"/>
                  </a:lnTo>
                  <a:lnTo>
                    <a:pt x="43" y="320"/>
                  </a:lnTo>
                  <a:lnTo>
                    <a:pt x="34" y="334"/>
                  </a:lnTo>
                  <a:lnTo>
                    <a:pt x="15" y="346"/>
                  </a:lnTo>
                  <a:lnTo>
                    <a:pt x="15" y="355"/>
                  </a:lnTo>
                  <a:lnTo>
                    <a:pt x="24" y="364"/>
                  </a:lnTo>
                  <a:lnTo>
                    <a:pt x="30" y="366"/>
                  </a:lnTo>
                  <a:lnTo>
                    <a:pt x="52" y="333"/>
                  </a:lnTo>
                  <a:lnTo>
                    <a:pt x="55" y="333"/>
                  </a:lnTo>
                  <a:lnTo>
                    <a:pt x="72" y="330"/>
                  </a:lnTo>
                  <a:lnTo>
                    <a:pt x="76" y="334"/>
                  </a:lnTo>
                  <a:lnTo>
                    <a:pt x="79" y="333"/>
                  </a:lnTo>
                  <a:lnTo>
                    <a:pt x="87" y="330"/>
                  </a:lnTo>
                  <a:lnTo>
                    <a:pt x="91" y="329"/>
                  </a:lnTo>
                  <a:lnTo>
                    <a:pt x="97" y="330"/>
                  </a:lnTo>
                  <a:lnTo>
                    <a:pt x="104" y="329"/>
                  </a:lnTo>
                  <a:lnTo>
                    <a:pt x="122" y="334"/>
                  </a:lnTo>
                  <a:lnTo>
                    <a:pt x="130" y="345"/>
                  </a:lnTo>
                  <a:lnTo>
                    <a:pt x="144" y="354"/>
                  </a:lnTo>
                  <a:lnTo>
                    <a:pt x="162" y="362"/>
                  </a:lnTo>
                  <a:lnTo>
                    <a:pt x="164" y="354"/>
                  </a:lnTo>
                  <a:lnTo>
                    <a:pt x="189" y="327"/>
                  </a:lnTo>
                  <a:lnTo>
                    <a:pt x="185" y="323"/>
                  </a:lnTo>
                  <a:lnTo>
                    <a:pt x="183" y="300"/>
                  </a:lnTo>
                  <a:lnTo>
                    <a:pt x="184" y="297"/>
                  </a:lnTo>
                  <a:lnTo>
                    <a:pt x="187" y="282"/>
                  </a:lnTo>
                  <a:lnTo>
                    <a:pt x="191" y="271"/>
                  </a:lnTo>
                  <a:lnTo>
                    <a:pt x="191" y="268"/>
                  </a:lnTo>
                  <a:lnTo>
                    <a:pt x="188" y="257"/>
                  </a:lnTo>
                  <a:lnTo>
                    <a:pt x="186" y="249"/>
                  </a:lnTo>
                  <a:lnTo>
                    <a:pt x="184" y="244"/>
                  </a:lnTo>
                  <a:lnTo>
                    <a:pt x="185" y="241"/>
                  </a:lnTo>
                  <a:lnTo>
                    <a:pt x="184" y="238"/>
                  </a:lnTo>
                  <a:lnTo>
                    <a:pt x="183" y="227"/>
                  </a:lnTo>
                  <a:lnTo>
                    <a:pt x="184" y="223"/>
                  </a:lnTo>
                  <a:lnTo>
                    <a:pt x="184" y="220"/>
                  </a:lnTo>
                  <a:lnTo>
                    <a:pt x="185" y="217"/>
                  </a:lnTo>
                  <a:lnTo>
                    <a:pt x="192" y="205"/>
                  </a:lnTo>
                  <a:lnTo>
                    <a:pt x="193" y="201"/>
                  </a:lnTo>
                  <a:lnTo>
                    <a:pt x="192" y="198"/>
                  </a:lnTo>
                  <a:lnTo>
                    <a:pt x="191" y="195"/>
                  </a:lnTo>
                  <a:lnTo>
                    <a:pt x="189" y="192"/>
                  </a:lnTo>
                  <a:lnTo>
                    <a:pt x="188" y="189"/>
                  </a:lnTo>
                  <a:lnTo>
                    <a:pt x="189" y="186"/>
                  </a:lnTo>
                  <a:lnTo>
                    <a:pt x="191" y="184"/>
                  </a:lnTo>
                  <a:lnTo>
                    <a:pt x="193" y="179"/>
                  </a:lnTo>
                  <a:lnTo>
                    <a:pt x="194" y="173"/>
                  </a:lnTo>
                  <a:lnTo>
                    <a:pt x="195" y="166"/>
                  </a:lnTo>
                  <a:lnTo>
                    <a:pt x="200" y="158"/>
                  </a:lnTo>
                  <a:lnTo>
                    <a:pt x="202" y="154"/>
                  </a:lnTo>
                  <a:lnTo>
                    <a:pt x="204" y="150"/>
                  </a:lnTo>
                  <a:lnTo>
                    <a:pt x="206" y="148"/>
                  </a:lnTo>
                  <a:lnTo>
                    <a:pt x="207" y="144"/>
                  </a:lnTo>
                  <a:lnTo>
                    <a:pt x="205" y="139"/>
                  </a:lnTo>
                  <a:lnTo>
                    <a:pt x="204" y="136"/>
                  </a:lnTo>
                  <a:lnTo>
                    <a:pt x="205" y="133"/>
                  </a:lnTo>
                  <a:lnTo>
                    <a:pt x="207" y="126"/>
                  </a:lnTo>
                  <a:lnTo>
                    <a:pt x="206" y="122"/>
                  </a:lnTo>
                  <a:lnTo>
                    <a:pt x="209" y="111"/>
                  </a:lnTo>
                  <a:lnTo>
                    <a:pt x="210" y="108"/>
                  </a:lnTo>
                  <a:lnTo>
                    <a:pt x="211" y="105"/>
                  </a:lnTo>
                  <a:lnTo>
                    <a:pt x="210" y="98"/>
                  </a:lnTo>
                  <a:lnTo>
                    <a:pt x="208" y="85"/>
                  </a:lnTo>
                  <a:lnTo>
                    <a:pt x="207" y="68"/>
                  </a:lnTo>
                  <a:lnTo>
                    <a:pt x="198" y="56"/>
                  </a:lnTo>
                  <a:lnTo>
                    <a:pt x="196" y="44"/>
                  </a:lnTo>
                  <a:lnTo>
                    <a:pt x="196" y="41"/>
                  </a:lnTo>
                  <a:lnTo>
                    <a:pt x="196" y="38"/>
                  </a:lnTo>
                  <a:lnTo>
                    <a:pt x="193" y="36"/>
                  </a:lnTo>
                  <a:lnTo>
                    <a:pt x="192" y="33"/>
                  </a:lnTo>
                  <a:lnTo>
                    <a:pt x="190" y="31"/>
                  </a:lnTo>
                  <a:lnTo>
                    <a:pt x="188" y="29"/>
                  </a:lnTo>
                  <a:lnTo>
                    <a:pt x="186" y="27"/>
                  </a:lnTo>
                  <a:lnTo>
                    <a:pt x="182" y="23"/>
                  </a:lnTo>
                  <a:lnTo>
                    <a:pt x="174" y="12"/>
                  </a:lnTo>
                  <a:lnTo>
                    <a:pt x="171" y="9"/>
                  </a:lnTo>
                  <a:lnTo>
                    <a:pt x="166" y="9"/>
                  </a:lnTo>
                  <a:lnTo>
                    <a:pt x="154" y="13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2" y="13"/>
                  </a:lnTo>
                  <a:lnTo>
                    <a:pt x="136" y="16"/>
                  </a:lnTo>
                  <a:lnTo>
                    <a:pt x="133" y="12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6" y="17"/>
                  </a:lnTo>
                  <a:lnTo>
                    <a:pt x="114" y="20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7" y="26"/>
                  </a:lnTo>
                  <a:lnTo>
                    <a:pt x="105" y="28"/>
                  </a:lnTo>
                  <a:lnTo>
                    <a:pt x="102" y="31"/>
                  </a:lnTo>
                  <a:lnTo>
                    <a:pt x="100" y="36"/>
                  </a:lnTo>
                  <a:lnTo>
                    <a:pt x="102" y="41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3" y="51"/>
                  </a:lnTo>
                  <a:lnTo>
                    <a:pt x="86" y="52"/>
                  </a:lnTo>
                  <a:lnTo>
                    <a:pt x="83" y="50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52" y="44"/>
                  </a:lnTo>
                  <a:lnTo>
                    <a:pt x="43" y="47"/>
                  </a:lnTo>
                  <a:lnTo>
                    <a:pt x="40" y="43"/>
                  </a:lnTo>
                  <a:lnTo>
                    <a:pt x="38" y="41"/>
                  </a:lnTo>
                  <a:lnTo>
                    <a:pt x="37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29" y="2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7" y="25"/>
                  </a:lnTo>
                  <a:lnTo>
                    <a:pt x="17" y="50"/>
                  </a:lnTo>
                  <a:lnTo>
                    <a:pt x="18" y="54"/>
                  </a:lnTo>
                  <a:lnTo>
                    <a:pt x="11" y="62"/>
                  </a:lnTo>
                  <a:lnTo>
                    <a:pt x="8" y="65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0" y="74"/>
                  </a:lnTo>
                  <a:lnTo>
                    <a:pt x="9" y="80"/>
                  </a:lnTo>
                  <a:lnTo>
                    <a:pt x="8" y="83"/>
                  </a:lnTo>
                  <a:lnTo>
                    <a:pt x="5" y="88"/>
                  </a:lnTo>
                  <a:lnTo>
                    <a:pt x="3" y="96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7" y="119"/>
                  </a:lnTo>
                  <a:lnTo>
                    <a:pt x="7" y="131"/>
                  </a:lnTo>
                  <a:lnTo>
                    <a:pt x="6" y="134"/>
                  </a:lnTo>
                  <a:lnTo>
                    <a:pt x="7" y="137"/>
                  </a:lnTo>
                  <a:lnTo>
                    <a:pt x="2" y="144"/>
                  </a:lnTo>
                  <a:lnTo>
                    <a:pt x="1" y="149"/>
                  </a:lnTo>
                  <a:lnTo>
                    <a:pt x="2" y="152"/>
                  </a:lnTo>
                  <a:lnTo>
                    <a:pt x="4" y="163"/>
                  </a:lnTo>
                  <a:lnTo>
                    <a:pt x="6" y="166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2" y="179"/>
                  </a:lnTo>
                  <a:lnTo>
                    <a:pt x="1" y="182"/>
                  </a:lnTo>
                  <a:lnTo>
                    <a:pt x="4" y="187"/>
                  </a:lnTo>
                  <a:lnTo>
                    <a:pt x="6" y="195"/>
                  </a:lnTo>
                  <a:lnTo>
                    <a:pt x="3" y="197"/>
                  </a:lnTo>
                  <a:lnTo>
                    <a:pt x="4" y="200"/>
                  </a:lnTo>
                  <a:lnTo>
                    <a:pt x="3" y="204"/>
                  </a:lnTo>
                  <a:lnTo>
                    <a:pt x="5" y="208"/>
                  </a:lnTo>
                  <a:lnTo>
                    <a:pt x="7" y="214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09"/>
                  </a:lnTo>
                  <a:lnTo>
                    <a:pt x="27" y="18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5" y="189"/>
                  </a:lnTo>
                  <a:lnTo>
                    <a:pt x="51" y="207"/>
                  </a:lnTo>
                  <a:lnTo>
                    <a:pt x="67" y="207"/>
                  </a:lnTo>
                  <a:lnTo>
                    <a:pt x="72" y="208"/>
                  </a:lnTo>
                  <a:lnTo>
                    <a:pt x="76" y="210"/>
                  </a:lnTo>
                  <a:lnTo>
                    <a:pt x="72" y="215"/>
                  </a:lnTo>
                  <a:lnTo>
                    <a:pt x="70" y="218"/>
                  </a:lnTo>
                  <a:lnTo>
                    <a:pt x="70" y="222"/>
                  </a:lnTo>
                  <a:lnTo>
                    <a:pt x="71" y="225"/>
                  </a:lnTo>
                  <a:lnTo>
                    <a:pt x="69" y="228"/>
                  </a:lnTo>
                  <a:lnTo>
                    <a:pt x="67" y="230"/>
                  </a:lnTo>
                  <a:lnTo>
                    <a:pt x="64" y="239"/>
                  </a:lnTo>
                  <a:lnTo>
                    <a:pt x="72" y="250"/>
                  </a:lnTo>
                  <a:lnTo>
                    <a:pt x="75" y="255"/>
                  </a:lnTo>
                  <a:lnTo>
                    <a:pt x="82" y="267"/>
                  </a:lnTo>
                  <a:lnTo>
                    <a:pt x="81" y="2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5" name="Ponce">
              <a:extLst>
                <a:ext uri="{FF2B5EF4-FFF2-40B4-BE49-F238E27FC236}">
                  <a16:creationId xmlns:a16="http://schemas.microsoft.com/office/drawing/2014/main" id="{78452663-6490-C537-449F-B3286E088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853" y="1712078"/>
              <a:ext cx="815780" cy="1048432"/>
            </a:xfrm>
            <a:custGeom>
              <a:avLst/>
              <a:gdLst>
                <a:gd name="T0" fmla="*/ 57 w 387"/>
                <a:gd name="T1" fmla="*/ 82 h 485"/>
                <a:gd name="T2" fmla="*/ 62 w 387"/>
                <a:gd name="T3" fmla="*/ 61 h 485"/>
                <a:gd name="T4" fmla="*/ 66 w 387"/>
                <a:gd name="T5" fmla="*/ 48 h 485"/>
                <a:gd name="T6" fmla="*/ 81 w 387"/>
                <a:gd name="T7" fmla="*/ 42 h 485"/>
                <a:gd name="T8" fmla="*/ 97 w 387"/>
                <a:gd name="T9" fmla="*/ 36 h 485"/>
                <a:gd name="T10" fmla="*/ 114 w 387"/>
                <a:gd name="T11" fmla="*/ 31 h 485"/>
                <a:gd name="T12" fmla="*/ 130 w 387"/>
                <a:gd name="T13" fmla="*/ 39 h 485"/>
                <a:gd name="T14" fmla="*/ 155 w 387"/>
                <a:gd name="T15" fmla="*/ 51 h 485"/>
                <a:gd name="T16" fmla="*/ 162 w 387"/>
                <a:gd name="T17" fmla="*/ 31 h 485"/>
                <a:gd name="T18" fmla="*/ 191 w 387"/>
                <a:gd name="T19" fmla="*/ 31 h 485"/>
                <a:gd name="T20" fmla="*/ 208 w 387"/>
                <a:gd name="T21" fmla="*/ 22 h 485"/>
                <a:gd name="T22" fmla="*/ 256 w 387"/>
                <a:gd name="T23" fmla="*/ 6 h 485"/>
                <a:gd name="T24" fmla="*/ 272 w 387"/>
                <a:gd name="T25" fmla="*/ 9 h 485"/>
                <a:gd name="T26" fmla="*/ 292 w 387"/>
                <a:gd name="T27" fmla="*/ 18 h 485"/>
                <a:gd name="T28" fmla="*/ 312 w 387"/>
                <a:gd name="T29" fmla="*/ 32 h 485"/>
                <a:gd name="T30" fmla="*/ 337 w 387"/>
                <a:gd name="T31" fmla="*/ 46 h 485"/>
                <a:gd name="T32" fmla="*/ 314 w 387"/>
                <a:gd name="T33" fmla="*/ 65 h 485"/>
                <a:gd name="T34" fmla="*/ 314 w 387"/>
                <a:gd name="T35" fmla="*/ 112 h 485"/>
                <a:gd name="T36" fmla="*/ 331 w 387"/>
                <a:gd name="T37" fmla="*/ 136 h 485"/>
                <a:gd name="T38" fmla="*/ 331 w 387"/>
                <a:gd name="T39" fmla="*/ 202 h 485"/>
                <a:gd name="T40" fmla="*/ 343 w 387"/>
                <a:gd name="T41" fmla="*/ 222 h 485"/>
                <a:gd name="T42" fmla="*/ 354 w 387"/>
                <a:gd name="T43" fmla="*/ 237 h 485"/>
                <a:gd name="T44" fmla="*/ 356 w 387"/>
                <a:gd name="T45" fmla="*/ 258 h 485"/>
                <a:gd name="T46" fmla="*/ 355 w 387"/>
                <a:gd name="T47" fmla="*/ 276 h 485"/>
                <a:gd name="T48" fmla="*/ 368 w 387"/>
                <a:gd name="T49" fmla="*/ 299 h 485"/>
                <a:gd name="T50" fmla="*/ 368 w 387"/>
                <a:gd name="T51" fmla="*/ 336 h 485"/>
                <a:gd name="T52" fmla="*/ 373 w 387"/>
                <a:gd name="T53" fmla="*/ 352 h 485"/>
                <a:gd name="T54" fmla="*/ 378 w 387"/>
                <a:gd name="T55" fmla="*/ 374 h 485"/>
                <a:gd name="T56" fmla="*/ 386 w 387"/>
                <a:gd name="T57" fmla="*/ 387 h 485"/>
                <a:gd name="T58" fmla="*/ 376 w 387"/>
                <a:gd name="T59" fmla="*/ 402 h 485"/>
                <a:gd name="T60" fmla="*/ 367 w 387"/>
                <a:gd name="T61" fmla="*/ 444 h 485"/>
                <a:gd name="T62" fmla="*/ 369 w 387"/>
                <a:gd name="T63" fmla="*/ 457 h 485"/>
                <a:gd name="T64" fmla="*/ 336 w 387"/>
                <a:gd name="T65" fmla="*/ 460 h 485"/>
                <a:gd name="T66" fmla="*/ 271 w 387"/>
                <a:gd name="T67" fmla="*/ 482 h 485"/>
                <a:gd name="T68" fmla="*/ 233 w 387"/>
                <a:gd name="T69" fmla="*/ 469 h 485"/>
                <a:gd name="T70" fmla="*/ 207 w 387"/>
                <a:gd name="T71" fmla="*/ 474 h 485"/>
                <a:gd name="T72" fmla="*/ 186 w 387"/>
                <a:gd name="T73" fmla="*/ 471 h 485"/>
                <a:gd name="T74" fmla="*/ 189 w 387"/>
                <a:gd name="T75" fmla="*/ 450 h 485"/>
                <a:gd name="T76" fmla="*/ 161 w 387"/>
                <a:gd name="T77" fmla="*/ 437 h 485"/>
                <a:gd name="T78" fmla="*/ 84 w 387"/>
                <a:gd name="T79" fmla="*/ 467 h 485"/>
                <a:gd name="T80" fmla="*/ 16 w 387"/>
                <a:gd name="T81" fmla="*/ 453 h 485"/>
                <a:gd name="T82" fmla="*/ 27 w 387"/>
                <a:gd name="T83" fmla="*/ 413 h 485"/>
                <a:gd name="T84" fmla="*/ 25 w 387"/>
                <a:gd name="T85" fmla="*/ 368 h 485"/>
                <a:gd name="T86" fmla="*/ 24 w 387"/>
                <a:gd name="T87" fmla="*/ 335 h 485"/>
                <a:gd name="T88" fmla="*/ 21 w 387"/>
                <a:gd name="T89" fmla="*/ 313 h 485"/>
                <a:gd name="T90" fmla="*/ 30 w 387"/>
                <a:gd name="T91" fmla="*/ 291 h 485"/>
                <a:gd name="T92" fmla="*/ 27 w 387"/>
                <a:gd name="T93" fmla="*/ 278 h 485"/>
                <a:gd name="T94" fmla="*/ 31 w 387"/>
                <a:gd name="T95" fmla="*/ 265 h 485"/>
                <a:gd name="T96" fmla="*/ 40 w 387"/>
                <a:gd name="T97" fmla="*/ 240 h 485"/>
                <a:gd name="T98" fmla="*/ 43 w 387"/>
                <a:gd name="T99" fmla="*/ 225 h 485"/>
                <a:gd name="T100" fmla="*/ 44 w 387"/>
                <a:gd name="T101" fmla="*/ 208 h 485"/>
                <a:gd name="T102" fmla="*/ 48 w 387"/>
                <a:gd name="T103" fmla="*/ 184 h 485"/>
                <a:gd name="T104" fmla="*/ 34 w 387"/>
                <a:gd name="T105" fmla="*/ 130 h 485"/>
                <a:gd name="T106" fmla="*/ 30 w 387"/>
                <a:gd name="T107" fmla="*/ 119 h 485"/>
                <a:gd name="T108" fmla="*/ 20 w 387"/>
                <a:gd name="T109" fmla="*/ 109 h 485"/>
                <a:gd name="T110" fmla="*/ 27 w 387"/>
                <a:gd name="T111" fmla="*/ 95 h 485"/>
                <a:gd name="T112" fmla="*/ 47 w 387"/>
                <a:gd name="T113" fmla="*/ 9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" h="485">
                  <a:moveTo>
                    <a:pt x="52" y="94"/>
                  </a:moveTo>
                  <a:lnTo>
                    <a:pt x="52" y="89"/>
                  </a:lnTo>
                  <a:lnTo>
                    <a:pt x="55" y="85"/>
                  </a:lnTo>
                  <a:lnTo>
                    <a:pt x="57" y="82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2" y="68"/>
                  </a:lnTo>
                  <a:lnTo>
                    <a:pt x="62" y="61"/>
                  </a:lnTo>
                  <a:lnTo>
                    <a:pt x="61" y="59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9" y="46"/>
                  </a:lnTo>
                  <a:lnTo>
                    <a:pt x="74" y="45"/>
                  </a:lnTo>
                  <a:lnTo>
                    <a:pt x="81" y="42"/>
                  </a:lnTo>
                  <a:lnTo>
                    <a:pt x="85" y="37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20" y="33"/>
                  </a:lnTo>
                  <a:lnTo>
                    <a:pt x="124" y="35"/>
                  </a:lnTo>
                  <a:lnTo>
                    <a:pt x="129" y="36"/>
                  </a:lnTo>
                  <a:lnTo>
                    <a:pt x="130" y="39"/>
                  </a:lnTo>
                  <a:lnTo>
                    <a:pt x="134" y="39"/>
                  </a:lnTo>
                  <a:lnTo>
                    <a:pt x="138" y="41"/>
                  </a:lnTo>
                  <a:lnTo>
                    <a:pt x="140" y="45"/>
                  </a:lnTo>
                  <a:lnTo>
                    <a:pt x="155" y="51"/>
                  </a:lnTo>
                  <a:lnTo>
                    <a:pt x="154" y="43"/>
                  </a:lnTo>
                  <a:lnTo>
                    <a:pt x="157" y="40"/>
                  </a:lnTo>
                  <a:lnTo>
                    <a:pt x="159" y="36"/>
                  </a:lnTo>
                  <a:lnTo>
                    <a:pt x="162" y="31"/>
                  </a:lnTo>
                  <a:lnTo>
                    <a:pt x="174" y="35"/>
                  </a:lnTo>
                  <a:lnTo>
                    <a:pt x="178" y="33"/>
                  </a:lnTo>
                  <a:lnTo>
                    <a:pt x="186" y="33"/>
                  </a:lnTo>
                  <a:lnTo>
                    <a:pt x="191" y="31"/>
                  </a:lnTo>
                  <a:lnTo>
                    <a:pt x="196" y="30"/>
                  </a:lnTo>
                  <a:lnTo>
                    <a:pt x="199" y="30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9" y="15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6" y="6"/>
                  </a:lnTo>
                  <a:lnTo>
                    <a:pt x="259" y="6"/>
                  </a:lnTo>
                  <a:lnTo>
                    <a:pt x="263" y="8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7" y="10"/>
                  </a:lnTo>
                  <a:lnTo>
                    <a:pt x="281" y="10"/>
                  </a:lnTo>
                  <a:lnTo>
                    <a:pt x="286" y="9"/>
                  </a:lnTo>
                  <a:lnTo>
                    <a:pt x="292" y="18"/>
                  </a:lnTo>
                  <a:lnTo>
                    <a:pt x="297" y="20"/>
                  </a:lnTo>
                  <a:lnTo>
                    <a:pt x="305" y="30"/>
                  </a:lnTo>
                  <a:lnTo>
                    <a:pt x="308" y="31"/>
                  </a:lnTo>
                  <a:lnTo>
                    <a:pt x="312" y="32"/>
                  </a:lnTo>
                  <a:lnTo>
                    <a:pt x="317" y="34"/>
                  </a:lnTo>
                  <a:lnTo>
                    <a:pt x="319" y="41"/>
                  </a:lnTo>
                  <a:lnTo>
                    <a:pt x="332" y="44"/>
                  </a:lnTo>
                  <a:lnTo>
                    <a:pt x="337" y="46"/>
                  </a:lnTo>
                  <a:lnTo>
                    <a:pt x="337" y="51"/>
                  </a:lnTo>
                  <a:lnTo>
                    <a:pt x="327" y="58"/>
                  </a:lnTo>
                  <a:lnTo>
                    <a:pt x="316" y="64"/>
                  </a:lnTo>
                  <a:lnTo>
                    <a:pt x="314" y="65"/>
                  </a:lnTo>
                  <a:lnTo>
                    <a:pt x="314" y="81"/>
                  </a:lnTo>
                  <a:lnTo>
                    <a:pt x="309" y="106"/>
                  </a:lnTo>
                  <a:lnTo>
                    <a:pt x="311" y="109"/>
                  </a:lnTo>
                  <a:lnTo>
                    <a:pt x="314" y="112"/>
                  </a:lnTo>
                  <a:lnTo>
                    <a:pt x="317" y="131"/>
                  </a:lnTo>
                  <a:lnTo>
                    <a:pt x="322" y="131"/>
                  </a:lnTo>
                  <a:lnTo>
                    <a:pt x="330" y="130"/>
                  </a:lnTo>
                  <a:lnTo>
                    <a:pt x="331" y="136"/>
                  </a:lnTo>
                  <a:lnTo>
                    <a:pt x="344" y="168"/>
                  </a:lnTo>
                  <a:lnTo>
                    <a:pt x="344" y="179"/>
                  </a:lnTo>
                  <a:lnTo>
                    <a:pt x="335" y="194"/>
                  </a:lnTo>
                  <a:lnTo>
                    <a:pt x="331" y="202"/>
                  </a:lnTo>
                  <a:lnTo>
                    <a:pt x="336" y="206"/>
                  </a:lnTo>
                  <a:lnTo>
                    <a:pt x="343" y="213"/>
                  </a:lnTo>
                  <a:lnTo>
                    <a:pt x="343" y="216"/>
                  </a:lnTo>
                  <a:lnTo>
                    <a:pt x="343" y="222"/>
                  </a:lnTo>
                  <a:lnTo>
                    <a:pt x="346" y="228"/>
                  </a:lnTo>
                  <a:lnTo>
                    <a:pt x="348" y="230"/>
                  </a:lnTo>
                  <a:lnTo>
                    <a:pt x="352" y="234"/>
                  </a:lnTo>
                  <a:lnTo>
                    <a:pt x="354" y="237"/>
                  </a:lnTo>
                  <a:lnTo>
                    <a:pt x="353" y="241"/>
                  </a:lnTo>
                  <a:lnTo>
                    <a:pt x="352" y="246"/>
                  </a:lnTo>
                  <a:lnTo>
                    <a:pt x="352" y="252"/>
                  </a:lnTo>
                  <a:lnTo>
                    <a:pt x="356" y="258"/>
                  </a:lnTo>
                  <a:lnTo>
                    <a:pt x="357" y="264"/>
                  </a:lnTo>
                  <a:lnTo>
                    <a:pt x="352" y="272"/>
                  </a:lnTo>
                  <a:lnTo>
                    <a:pt x="353" y="275"/>
                  </a:lnTo>
                  <a:lnTo>
                    <a:pt x="355" y="276"/>
                  </a:lnTo>
                  <a:lnTo>
                    <a:pt x="360" y="281"/>
                  </a:lnTo>
                  <a:lnTo>
                    <a:pt x="360" y="284"/>
                  </a:lnTo>
                  <a:lnTo>
                    <a:pt x="363" y="294"/>
                  </a:lnTo>
                  <a:lnTo>
                    <a:pt x="368" y="299"/>
                  </a:lnTo>
                  <a:lnTo>
                    <a:pt x="372" y="301"/>
                  </a:lnTo>
                  <a:lnTo>
                    <a:pt x="372" y="305"/>
                  </a:lnTo>
                  <a:lnTo>
                    <a:pt x="367" y="314"/>
                  </a:lnTo>
                  <a:lnTo>
                    <a:pt x="368" y="336"/>
                  </a:lnTo>
                  <a:lnTo>
                    <a:pt x="367" y="341"/>
                  </a:lnTo>
                  <a:lnTo>
                    <a:pt x="365" y="344"/>
                  </a:lnTo>
                  <a:lnTo>
                    <a:pt x="370" y="344"/>
                  </a:lnTo>
                  <a:lnTo>
                    <a:pt x="373" y="352"/>
                  </a:lnTo>
                  <a:lnTo>
                    <a:pt x="376" y="359"/>
                  </a:lnTo>
                  <a:lnTo>
                    <a:pt x="375" y="369"/>
                  </a:lnTo>
                  <a:lnTo>
                    <a:pt x="377" y="371"/>
                  </a:lnTo>
                  <a:lnTo>
                    <a:pt x="378" y="374"/>
                  </a:lnTo>
                  <a:lnTo>
                    <a:pt x="378" y="378"/>
                  </a:lnTo>
                  <a:lnTo>
                    <a:pt x="381" y="381"/>
                  </a:lnTo>
                  <a:lnTo>
                    <a:pt x="384" y="387"/>
                  </a:lnTo>
                  <a:lnTo>
                    <a:pt x="386" y="387"/>
                  </a:lnTo>
                  <a:lnTo>
                    <a:pt x="387" y="394"/>
                  </a:lnTo>
                  <a:lnTo>
                    <a:pt x="383" y="397"/>
                  </a:lnTo>
                  <a:lnTo>
                    <a:pt x="382" y="401"/>
                  </a:lnTo>
                  <a:lnTo>
                    <a:pt x="376" y="402"/>
                  </a:lnTo>
                  <a:lnTo>
                    <a:pt x="375" y="405"/>
                  </a:lnTo>
                  <a:lnTo>
                    <a:pt x="368" y="431"/>
                  </a:lnTo>
                  <a:lnTo>
                    <a:pt x="368" y="436"/>
                  </a:lnTo>
                  <a:lnTo>
                    <a:pt x="367" y="444"/>
                  </a:lnTo>
                  <a:lnTo>
                    <a:pt x="371" y="448"/>
                  </a:lnTo>
                  <a:lnTo>
                    <a:pt x="372" y="451"/>
                  </a:lnTo>
                  <a:lnTo>
                    <a:pt x="365" y="454"/>
                  </a:lnTo>
                  <a:lnTo>
                    <a:pt x="369" y="457"/>
                  </a:lnTo>
                  <a:lnTo>
                    <a:pt x="359" y="457"/>
                  </a:lnTo>
                  <a:lnTo>
                    <a:pt x="348" y="456"/>
                  </a:lnTo>
                  <a:lnTo>
                    <a:pt x="344" y="457"/>
                  </a:lnTo>
                  <a:lnTo>
                    <a:pt x="336" y="460"/>
                  </a:lnTo>
                  <a:lnTo>
                    <a:pt x="324" y="469"/>
                  </a:lnTo>
                  <a:lnTo>
                    <a:pt x="311" y="472"/>
                  </a:lnTo>
                  <a:lnTo>
                    <a:pt x="273" y="485"/>
                  </a:lnTo>
                  <a:lnTo>
                    <a:pt x="271" y="482"/>
                  </a:lnTo>
                  <a:lnTo>
                    <a:pt x="264" y="483"/>
                  </a:lnTo>
                  <a:lnTo>
                    <a:pt x="260" y="475"/>
                  </a:lnTo>
                  <a:lnTo>
                    <a:pt x="253" y="468"/>
                  </a:lnTo>
                  <a:lnTo>
                    <a:pt x="233" y="469"/>
                  </a:lnTo>
                  <a:lnTo>
                    <a:pt x="230" y="471"/>
                  </a:lnTo>
                  <a:lnTo>
                    <a:pt x="227" y="469"/>
                  </a:lnTo>
                  <a:lnTo>
                    <a:pt x="209" y="472"/>
                  </a:lnTo>
                  <a:lnTo>
                    <a:pt x="207" y="474"/>
                  </a:lnTo>
                  <a:lnTo>
                    <a:pt x="205" y="479"/>
                  </a:lnTo>
                  <a:lnTo>
                    <a:pt x="196" y="480"/>
                  </a:lnTo>
                  <a:lnTo>
                    <a:pt x="191" y="473"/>
                  </a:lnTo>
                  <a:lnTo>
                    <a:pt x="186" y="471"/>
                  </a:lnTo>
                  <a:lnTo>
                    <a:pt x="180" y="473"/>
                  </a:lnTo>
                  <a:lnTo>
                    <a:pt x="180" y="469"/>
                  </a:lnTo>
                  <a:lnTo>
                    <a:pt x="188" y="451"/>
                  </a:lnTo>
                  <a:lnTo>
                    <a:pt x="189" y="450"/>
                  </a:lnTo>
                  <a:lnTo>
                    <a:pt x="187" y="448"/>
                  </a:lnTo>
                  <a:lnTo>
                    <a:pt x="179" y="443"/>
                  </a:lnTo>
                  <a:lnTo>
                    <a:pt x="172" y="440"/>
                  </a:lnTo>
                  <a:lnTo>
                    <a:pt x="161" y="437"/>
                  </a:lnTo>
                  <a:lnTo>
                    <a:pt x="157" y="436"/>
                  </a:lnTo>
                  <a:lnTo>
                    <a:pt x="154" y="436"/>
                  </a:lnTo>
                  <a:lnTo>
                    <a:pt x="140" y="439"/>
                  </a:lnTo>
                  <a:lnTo>
                    <a:pt x="84" y="467"/>
                  </a:lnTo>
                  <a:lnTo>
                    <a:pt x="56" y="470"/>
                  </a:lnTo>
                  <a:lnTo>
                    <a:pt x="26" y="456"/>
                  </a:lnTo>
                  <a:lnTo>
                    <a:pt x="23" y="455"/>
                  </a:lnTo>
                  <a:lnTo>
                    <a:pt x="16" y="453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2" y="440"/>
                  </a:lnTo>
                  <a:lnTo>
                    <a:pt x="27" y="413"/>
                  </a:lnTo>
                  <a:lnTo>
                    <a:pt x="23" y="409"/>
                  </a:lnTo>
                  <a:lnTo>
                    <a:pt x="21" y="386"/>
                  </a:lnTo>
                  <a:lnTo>
                    <a:pt x="22" y="383"/>
                  </a:lnTo>
                  <a:lnTo>
                    <a:pt x="25" y="368"/>
                  </a:lnTo>
                  <a:lnTo>
                    <a:pt x="29" y="357"/>
                  </a:lnTo>
                  <a:lnTo>
                    <a:pt x="29" y="354"/>
                  </a:lnTo>
                  <a:lnTo>
                    <a:pt x="26" y="343"/>
                  </a:lnTo>
                  <a:lnTo>
                    <a:pt x="24" y="335"/>
                  </a:lnTo>
                  <a:lnTo>
                    <a:pt x="22" y="330"/>
                  </a:lnTo>
                  <a:lnTo>
                    <a:pt x="23" y="327"/>
                  </a:lnTo>
                  <a:lnTo>
                    <a:pt x="22" y="324"/>
                  </a:lnTo>
                  <a:lnTo>
                    <a:pt x="21" y="313"/>
                  </a:lnTo>
                  <a:lnTo>
                    <a:pt x="22" y="309"/>
                  </a:lnTo>
                  <a:lnTo>
                    <a:pt x="22" y="306"/>
                  </a:lnTo>
                  <a:lnTo>
                    <a:pt x="23" y="303"/>
                  </a:lnTo>
                  <a:lnTo>
                    <a:pt x="30" y="291"/>
                  </a:lnTo>
                  <a:lnTo>
                    <a:pt x="31" y="287"/>
                  </a:lnTo>
                  <a:lnTo>
                    <a:pt x="30" y="284"/>
                  </a:lnTo>
                  <a:lnTo>
                    <a:pt x="29" y="281"/>
                  </a:lnTo>
                  <a:lnTo>
                    <a:pt x="27" y="278"/>
                  </a:lnTo>
                  <a:lnTo>
                    <a:pt x="26" y="275"/>
                  </a:lnTo>
                  <a:lnTo>
                    <a:pt x="27" y="272"/>
                  </a:lnTo>
                  <a:lnTo>
                    <a:pt x="29" y="270"/>
                  </a:lnTo>
                  <a:lnTo>
                    <a:pt x="31" y="265"/>
                  </a:lnTo>
                  <a:lnTo>
                    <a:pt x="32" y="259"/>
                  </a:lnTo>
                  <a:lnTo>
                    <a:pt x="33" y="252"/>
                  </a:lnTo>
                  <a:lnTo>
                    <a:pt x="38" y="244"/>
                  </a:lnTo>
                  <a:lnTo>
                    <a:pt x="40" y="240"/>
                  </a:lnTo>
                  <a:lnTo>
                    <a:pt x="42" y="236"/>
                  </a:lnTo>
                  <a:lnTo>
                    <a:pt x="44" y="234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2" y="222"/>
                  </a:lnTo>
                  <a:lnTo>
                    <a:pt x="43" y="219"/>
                  </a:lnTo>
                  <a:lnTo>
                    <a:pt x="45" y="212"/>
                  </a:lnTo>
                  <a:lnTo>
                    <a:pt x="44" y="208"/>
                  </a:lnTo>
                  <a:lnTo>
                    <a:pt x="47" y="197"/>
                  </a:lnTo>
                  <a:lnTo>
                    <a:pt x="48" y="194"/>
                  </a:lnTo>
                  <a:lnTo>
                    <a:pt x="49" y="191"/>
                  </a:lnTo>
                  <a:lnTo>
                    <a:pt x="48" y="184"/>
                  </a:lnTo>
                  <a:lnTo>
                    <a:pt x="46" y="171"/>
                  </a:lnTo>
                  <a:lnTo>
                    <a:pt x="45" y="154"/>
                  </a:lnTo>
                  <a:lnTo>
                    <a:pt x="36" y="142"/>
                  </a:lnTo>
                  <a:lnTo>
                    <a:pt x="34" y="130"/>
                  </a:lnTo>
                  <a:lnTo>
                    <a:pt x="34" y="127"/>
                  </a:lnTo>
                  <a:lnTo>
                    <a:pt x="34" y="124"/>
                  </a:lnTo>
                  <a:lnTo>
                    <a:pt x="31" y="122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0" y="109"/>
                  </a:lnTo>
                  <a:lnTo>
                    <a:pt x="12" y="98"/>
                  </a:lnTo>
                  <a:lnTo>
                    <a:pt x="14" y="97"/>
                  </a:lnTo>
                  <a:lnTo>
                    <a:pt x="24" y="95"/>
                  </a:lnTo>
                  <a:lnTo>
                    <a:pt x="27" y="95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2" y="99"/>
                  </a:lnTo>
                  <a:lnTo>
                    <a:pt x="47" y="96"/>
                  </a:lnTo>
                  <a:lnTo>
                    <a:pt x="51" y="97"/>
                  </a:lnTo>
                  <a:lnTo>
                    <a:pt x="52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6" name="Quebradillas">
              <a:extLst>
                <a:ext uri="{FF2B5EF4-FFF2-40B4-BE49-F238E27FC236}">
                  <a16:creationId xmlns:a16="http://schemas.microsoft.com/office/drawing/2014/main" id="{86A7004F-C2EC-56D8-B5FA-05161ED95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677" y="131866"/>
              <a:ext cx="320410" cy="616088"/>
            </a:xfrm>
            <a:custGeom>
              <a:avLst/>
              <a:gdLst>
                <a:gd name="T0" fmla="*/ 148 w 152"/>
                <a:gd name="T1" fmla="*/ 89 h 285"/>
                <a:gd name="T2" fmla="*/ 148 w 152"/>
                <a:gd name="T3" fmla="*/ 104 h 285"/>
                <a:gd name="T4" fmla="*/ 148 w 152"/>
                <a:gd name="T5" fmla="*/ 114 h 285"/>
                <a:gd name="T6" fmla="*/ 147 w 152"/>
                <a:gd name="T7" fmla="*/ 125 h 285"/>
                <a:gd name="T8" fmla="*/ 147 w 152"/>
                <a:gd name="T9" fmla="*/ 162 h 285"/>
                <a:gd name="T10" fmla="*/ 147 w 152"/>
                <a:gd name="T11" fmla="*/ 173 h 285"/>
                <a:gd name="T12" fmla="*/ 149 w 152"/>
                <a:gd name="T13" fmla="*/ 191 h 285"/>
                <a:gd name="T14" fmla="*/ 152 w 152"/>
                <a:gd name="T15" fmla="*/ 212 h 285"/>
                <a:gd name="T16" fmla="*/ 149 w 152"/>
                <a:gd name="T17" fmla="*/ 229 h 285"/>
                <a:gd name="T18" fmla="*/ 148 w 152"/>
                <a:gd name="T19" fmla="*/ 247 h 285"/>
                <a:gd name="T20" fmla="*/ 149 w 152"/>
                <a:gd name="T21" fmla="*/ 256 h 285"/>
                <a:gd name="T22" fmla="*/ 151 w 152"/>
                <a:gd name="T23" fmla="*/ 275 h 285"/>
                <a:gd name="T24" fmla="*/ 148 w 152"/>
                <a:gd name="T25" fmla="*/ 283 h 285"/>
                <a:gd name="T26" fmla="*/ 138 w 152"/>
                <a:gd name="T27" fmla="*/ 283 h 285"/>
                <a:gd name="T28" fmla="*/ 133 w 152"/>
                <a:gd name="T29" fmla="*/ 272 h 285"/>
                <a:gd name="T30" fmla="*/ 129 w 152"/>
                <a:gd name="T31" fmla="*/ 267 h 285"/>
                <a:gd name="T32" fmla="*/ 114 w 152"/>
                <a:gd name="T33" fmla="*/ 261 h 285"/>
                <a:gd name="T34" fmla="*/ 97 w 152"/>
                <a:gd name="T35" fmla="*/ 240 h 285"/>
                <a:gd name="T36" fmla="*/ 99 w 152"/>
                <a:gd name="T37" fmla="*/ 222 h 285"/>
                <a:gd name="T38" fmla="*/ 97 w 152"/>
                <a:gd name="T39" fmla="*/ 210 h 285"/>
                <a:gd name="T40" fmla="*/ 89 w 152"/>
                <a:gd name="T41" fmla="*/ 210 h 285"/>
                <a:gd name="T42" fmla="*/ 49 w 152"/>
                <a:gd name="T43" fmla="*/ 183 h 285"/>
                <a:gd name="T44" fmla="*/ 65 w 152"/>
                <a:gd name="T45" fmla="*/ 163 h 285"/>
                <a:gd name="T46" fmla="*/ 48 w 152"/>
                <a:gd name="T47" fmla="*/ 135 h 285"/>
                <a:gd name="T48" fmla="*/ 5 w 152"/>
                <a:gd name="T49" fmla="*/ 96 h 285"/>
                <a:gd name="T50" fmla="*/ 3 w 152"/>
                <a:gd name="T51" fmla="*/ 75 h 285"/>
                <a:gd name="T52" fmla="*/ 4 w 152"/>
                <a:gd name="T53" fmla="*/ 68 h 285"/>
                <a:gd name="T54" fmla="*/ 6 w 152"/>
                <a:gd name="T55" fmla="*/ 63 h 285"/>
                <a:gd name="T56" fmla="*/ 13 w 152"/>
                <a:gd name="T57" fmla="*/ 56 h 285"/>
                <a:gd name="T58" fmla="*/ 10 w 152"/>
                <a:gd name="T59" fmla="*/ 50 h 285"/>
                <a:gd name="T60" fmla="*/ 7 w 152"/>
                <a:gd name="T61" fmla="*/ 42 h 285"/>
                <a:gd name="T62" fmla="*/ 4 w 152"/>
                <a:gd name="T63" fmla="*/ 37 h 285"/>
                <a:gd name="T64" fmla="*/ 13 w 152"/>
                <a:gd name="T65" fmla="*/ 37 h 285"/>
                <a:gd name="T66" fmla="*/ 20 w 152"/>
                <a:gd name="T67" fmla="*/ 31 h 285"/>
                <a:gd name="T68" fmla="*/ 28 w 152"/>
                <a:gd name="T69" fmla="*/ 30 h 285"/>
                <a:gd name="T70" fmla="*/ 33 w 152"/>
                <a:gd name="T71" fmla="*/ 14 h 285"/>
                <a:gd name="T72" fmla="*/ 26 w 152"/>
                <a:gd name="T73" fmla="*/ 14 h 285"/>
                <a:gd name="T74" fmla="*/ 21 w 152"/>
                <a:gd name="T75" fmla="*/ 11 h 285"/>
                <a:gd name="T76" fmla="*/ 18 w 152"/>
                <a:gd name="T77" fmla="*/ 0 h 285"/>
                <a:gd name="T78" fmla="*/ 147 w 152"/>
                <a:gd name="T79" fmla="*/ 14 h 285"/>
                <a:gd name="T80" fmla="*/ 147 w 152"/>
                <a:gd name="T81" fmla="*/ 30 h 285"/>
                <a:gd name="T82" fmla="*/ 147 w 152"/>
                <a:gd name="T83" fmla="*/ 40 h 285"/>
                <a:gd name="T84" fmla="*/ 147 w 152"/>
                <a:gd name="T85" fmla="*/ 49 h 285"/>
                <a:gd name="T86" fmla="*/ 147 w 152"/>
                <a:gd name="T87" fmla="*/ 7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85">
                  <a:moveTo>
                    <a:pt x="147" y="81"/>
                  </a:moveTo>
                  <a:lnTo>
                    <a:pt x="148" y="89"/>
                  </a:lnTo>
                  <a:lnTo>
                    <a:pt x="148" y="101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7" y="125"/>
                  </a:lnTo>
                  <a:lnTo>
                    <a:pt x="147" y="151"/>
                  </a:lnTo>
                  <a:lnTo>
                    <a:pt x="147" y="162"/>
                  </a:lnTo>
                  <a:lnTo>
                    <a:pt x="147" y="169"/>
                  </a:lnTo>
                  <a:lnTo>
                    <a:pt x="147" y="173"/>
                  </a:lnTo>
                  <a:lnTo>
                    <a:pt x="148" y="178"/>
                  </a:lnTo>
                  <a:lnTo>
                    <a:pt x="149" y="191"/>
                  </a:lnTo>
                  <a:lnTo>
                    <a:pt x="149" y="194"/>
                  </a:lnTo>
                  <a:lnTo>
                    <a:pt x="152" y="212"/>
                  </a:lnTo>
                  <a:lnTo>
                    <a:pt x="151" y="221"/>
                  </a:lnTo>
                  <a:lnTo>
                    <a:pt x="149" y="229"/>
                  </a:lnTo>
                  <a:lnTo>
                    <a:pt x="148" y="238"/>
                  </a:lnTo>
                  <a:lnTo>
                    <a:pt x="148" y="247"/>
                  </a:lnTo>
                  <a:lnTo>
                    <a:pt x="149" y="251"/>
                  </a:lnTo>
                  <a:lnTo>
                    <a:pt x="149" y="256"/>
                  </a:lnTo>
                  <a:lnTo>
                    <a:pt x="151" y="270"/>
                  </a:lnTo>
                  <a:lnTo>
                    <a:pt x="151" y="275"/>
                  </a:lnTo>
                  <a:lnTo>
                    <a:pt x="152" y="282"/>
                  </a:lnTo>
                  <a:lnTo>
                    <a:pt x="148" y="283"/>
                  </a:lnTo>
                  <a:lnTo>
                    <a:pt x="147" y="285"/>
                  </a:lnTo>
                  <a:lnTo>
                    <a:pt x="138" y="283"/>
                  </a:lnTo>
                  <a:lnTo>
                    <a:pt x="135" y="278"/>
                  </a:lnTo>
                  <a:lnTo>
                    <a:pt x="133" y="272"/>
                  </a:lnTo>
                  <a:lnTo>
                    <a:pt x="131" y="270"/>
                  </a:lnTo>
                  <a:lnTo>
                    <a:pt x="129" y="267"/>
                  </a:lnTo>
                  <a:lnTo>
                    <a:pt x="126" y="265"/>
                  </a:lnTo>
                  <a:lnTo>
                    <a:pt x="114" y="261"/>
                  </a:lnTo>
                  <a:lnTo>
                    <a:pt x="111" y="259"/>
                  </a:lnTo>
                  <a:lnTo>
                    <a:pt x="97" y="240"/>
                  </a:lnTo>
                  <a:lnTo>
                    <a:pt x="99" y="226"/>
                  </a:lnTo>
                  <a:lnTo>
                    <a:pt x="99" y="222"/>
                  </a:lnTo>
                  <a:lnTo>
                    <a:pt x="99" y="217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89" y="210"/>
                  </a:lnTo>
                  <a:lnTo>
                    <a:pt x="40" y="196"/>
                  </a:lnTo>
                  <a:lnTo>
                    <a:pt x="49" y="183"/>
                  </a:lnTo>
                  <a:lnTo>
                    <a:pt x="73" y="163"/>
                  </a:lnTo>
                  <a:lnTo>
                    <a:pt x="65" y="163"/>
                  </a:lnTo>
                  <a:lnTo>
                    <a:pt x="54" y="156"/>
                  </a:lnTo>
                  <a:lnTo>
                    <a:pt x="48" y="135"/>
                  </a:lnTo>
                  <a:lnTo>
                    <a:pt x="30" y="120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1" y="53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7" y="42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8" y="0"/>
                  </a:lnTo>
                  <a:lnTo>
                    <a:pt x="94" y="6"/>
                  </a:lnTo>
                  <a:lnTo>
                    <a:pt x="147" y="14"/>
                  </a:lnTo>
                  <a:lnTo>
                    <a:pt x="147" y="21"/>
                  </a:lnTo>
                  <a:lnTo>
                    <a:pt x="147" y="30"/>
                  </a:lnTo>
                  <a:lnTo>
                    <a:pt x="147" y="34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7" y="49"/>
                  </a:lnTo>
                  <a:lnTo>
                    <a:pt x="147" y="69"/>
                  </a:lnTo>
                  <a:lnTo>
                    <a:pt x="147" y="77"/>
                  </a:lnTo>
                  <a:lnTo>
                    <a:pt x="147" y="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7" name="Rincón">
              <a:extLst>
                <a:ext uri="{FF2B5EF4-FFF2-40B4-BE49-F238E27FC236}">
                  <a16:creationId xmlns:a16="http://schemas.microsoft.com/office/drawing/2014/main" id="{04AB457B-6223-3A77-EFE4-FADB6DF5B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0396"/>
              <a:ext cx="423700" cy="391271"/>
            </a:xfrm>
            <a:custGeom>
              <a:avLst/>
              <a:gdLst>
                <a:gd name="T0" fmla="*/ 121 w 201"/>
                <a:gd name="T1" fmla="*/ 161 h 181"/>
                <a:gd name="T2" fmla="*/ 126 w 201"/>
                <a:gd name="T3" fmla="*/ 160 h 181"/>
                <a:gd name="T4" fmla="*/ 131 w 201"/>
                <a:gd name="T5" fmla="*/ 160 h 181"/>
                <a:gd name="T6" fmla="*/ 139 w 201"/>
                <a:gd name="T7" fmla="*/ 159 h 181"/>
                <a:gd name="T8" fmla="*/ 151 w 201"/>
                <a:gd name="T9" fmla="*/ 155 h 181"/>
                <a:gd name="T10" fmla="*/ 164 w 201"/>
                <a:gd name="T11" fmla="*/ 151 h 181"/>
                <a:gd name="T12" fmla="*/ 171 w 201"/>
                <a:gd name="T13" fmla="*/ 156 h 181"/>
                <a:gd name="T14" fmla="*/ 182 w 201"/>
                <a:gd name="T15" fmla="*/ 152 h 181"/>
                <a:gd name="T16" fmla="*/ 186 w 201"/>
                <a:gd name="T17" fmla="*/ 146 h 181"/>
                <a:gd name="T18" fmla="*/ 193 w 201"/>
                <a:gd name="T19" fmla="*/ 149 h 181"/>
                <a:gd name="T20" fmla="*/ 199 w 201"/>
                <a:gd name="T21" fmla="*/ 148 h 181"/>
                <a:gd name="T22" fmla="*/ 199 w 201"/>
                <a:gd name="T23" fmla="*/ 143 h 181"/>
                <a:gd name="T24" fmla="*/ 192 w 201"/>
                <a:gd name="T25" fmla="*/ 142 h 181"/>
                <a:gd name="T26" fmla="*/ 189 w 201"/>
                <a:gd name="T27" fmla="*/ 137 h 181"/>
                <a:gd name="T28" fmla="*/ 187 w 201"/>
                <a:gd name="T29" fmla="*/ 133 h 181"/>
                <a:gd name="T30" fmla="*/ 184 w 201"/>
                <a:gd name="T31" fmla="*/ 122 h 181"/>
                <a:gd name="T32" fmla="*/ 177 w 201"/>
                <a:gd name="T33" fmla="*/ 118 h 181"/>
                <a:gd name="T34" fmla="*/ 170 w 201"/>
                <a:gd name="T35" fmla="*/ 115 h 181"/>
                <a:gd name="T36" fmla="*/ 168 w 201"/>
                <a:gd name="T37" fmla="*/ 112 h 181"/>
                <a:gd name="T38" fmla="*/ 170 w 201"/>
                <a:gd name="T39" fmla="*/ 104 h 181"/>
                <a:gd name="T40" fmla="*/ 158 w 201"/>
                <a:gd name="T41" fmla="*/ 100 h 181"/>
                <a:gd name="T42" fmla="*/ 151 w 201"/>
                <a:gd name="T43" fmla="*/ 95 h 181"/>
                <a:gd name="T44" fmla="*/ 141 w 201"/>
                <a:gd name="T45" fmla="*/ 91 h 181"/>
                <a:gd name="T46" fmla="*/ 135 w 201"/>
                <a:gd name="T47" fmla="*/ 90 h 181"/>
                <a:gd name="T48" fmla="*/ 133 w 201"/>
                <a:gd name="T49" fmla="*/ 84 h 181"/>
                <a:gd name="T50" fmla="*/ 124 w 201"/>
                <a:gd name="T51" fmla="*/ 77 h 181"/>
                <a:gd name="T52" fmla="*/ 114 w 201"/>
                <a:gd name="T53" fmla="*/ 75 h 181"/>
                <a:gd name="T54" fmla="*/ 107 w 201"/>
                <a:gd name="T55" fmla="*/ 69 h 181"/>
                <a:gd name="T56" fmla="*/ 101 w 201"/>
                <a:gd name="T57" fmla="*/ 62 h 181"/>
                <a:gd name="T58" fmla="*/ 100 w 201"/>
                <a:gd name="T59" fmla="*/ 57 h 181"/>
                <a:gd name="T60" fmla="*/ 104 w 201"/>
                <a:gd name="T61" fmla="*/ 49 h 181"/>
                <a:gd name="T62" fmla="*/ 100 w 201"/>
                <a:gd name="T63" fmla="*/ 41 h 181"/>
                <a:gd name="T64" fmla="*/ 96 w 201"/>
                <a:gd name="T65" fmla="*/ 29 h 181"/>
                <a:gd name="T66" fmla="*/ 78 w 201"/>
                <a:gd name="T67" fmla="*/ 16 h 181"/>
                <a:gd name="T68" fmla="*/ 69 w 201"/>
                <a:gd name="T69" fmla="*/ 0 h 181"/>
                <a:gd name="T70" fmla="*/ 45 w 201"/>
                <a:gd name="T71" fmla="*/ 5 h 181"/>
                <a:gd name="T72" fmla="*/ 20 w 201"/>
                <a:gd name="T73" fmla="*/ 12 h 181"/>
                <a:gd name="T74" fmla="*/ 6 w 201"/>
                <a:gd name="T75" fmla="*/ 17 h 181"/>
                <a:gd name="T76" fmla="*/ 0 w 201"/>
                <a:gd name="T77" fmla="*/ 21 h 181"/>
                <a:gd name="T78" fmla="*/ 11 w 201"/>
                <a:gd name="T79" fmla="*/ 59 h 181"/>
                <a:gd name="T80" fmla="*/ 15 w 201"/>
                <a:gd name="T81" fmla="*/ 66 h 181"/>
                <a:gd name="T82" fmla="*/ 20 w 201"/>
                <a:gd name="T83" fmla="*/ 72 h 181"/>
                <a:gd name="T84" fmla="*/ 28 w 201"/>
                <a:gd name="T85" fmla="*/ 76 h 181"/>
                <a:gd name="T86" fmla="*/ 33 w 201"/>
                <a:gd name="T87" fmla="*/ 86 h 181"/>
                <a:gd name="T88" fmla="*/ 37 w 201"/>
                <a:gd name="T89" fmla="*/ 101 h 181"/>
                <a:gd name="T90" fmla="*/ 45 w 201"/>
                <a:gd name="T91" fmla="*/ 116 h 181"/>
                <a:gd name="T92" fmla="*/ 48 w 201"/>
                <a:gd name="T93" fmla="*/ 122 h 181"/>
                <a:gd name="T94" fmla="*/ 56 w 201"/>
                <a:gd name="T95" fmla="*/ 136 h 181"/>
                <a:gd name="T96" fmla="*/ 66 w 201"/>
                <a:gd name="T97" fmla="*/ 150 h 181"/>
                <a:gd name="T98" fmla="*/ 69 w 201"/>
                <a:gd name="T99" fmla="*/ 159 h 181"/>
                <a:gd name="T100" fmla="*/ 101 w 201"/>
                <a:gd name="T101" fmla="*/ 181 h 181"/>
                <a:gd name="T102" fmla="*/ 105 w 201"/>
                <a:gd name="T103" fmla="*/ 173 h 181"/>
                <a:gd name="T104" fmla="*/ 112 w 201"/>
                <a:gd name="T105" fmla="*/ 160 h 181"/>
                <a:gd name="T106" fmla="*/ 118 w 201"/>
                <a:gd name="T107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81">
                  <a:moveTo>
                    <a:pt x="118" y="163"/>
                  </a:moveTo>
                  <a:lnTo>
                    <a:pt x="121" y="161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59"/>
                  </a:lnTo>
                  <a:lnTo>
                    <a:pt x="131" y="160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5" y="157"/>
                  </a:lnTo>
                  <a:lnTo>
                    <a:pt x="151" y="155"/>
                  </a:lnTo>
                  <a:lnTo>
                    <a:pt x="161" y="150"/>
                  </a:lnTo>
                  <a:lnTo>
                    <a:pt x="164" y="151"/>
                  </a:lnTo>
                  <a:lnTo>
                    <a:pt x="166" y="155"/>
                  </a:lnTo>
                  <a:lnTo>
                    <a:pt x="171" y="156"/>
                  </a:lnTo>
                  <a:lnTo>
                    <a:pt x="176" y="155"/>
                  </a:lnTo>
                  <a:lnTo>
                    <a:pt x="182" y="152"/>
                  </a:lnTo>
                  <a:lnTo>
                    <a:pt x="184" y="146"/>
                  </a:lnTo>
                  <a:lnTo>
                    <a:pt x="186" y="146"/>
                  </a:lnTo>
                  <a:lnTo>
                    <a:pt x="189" y="149"/>
                  </a:lnTo>
                  <a:lnTo>
                    <a:pt x="193" y="149"/>
                  </a:lnTo>
                  <a:lnTo>
                    <a:pt x="196" y="148"/>
                  </a:lnTo>
                  <a:lnTo>
                    <a:pt x="199" y="148"/>
                  </a:lnTo>
                  <a:lnTo>
                    <a:pt x="201" y="147"/>
                  </a:lnTo>
                  <a:lnTo>
                    <a:pt x="199" y="143"/>
                  </a:lnTo>
                  <a:lnTo>
                    <a:pt x="195" y="144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9" y="137"/>
                  </a:lnTo>
                  <a:lnTo>
                    <a:pt x="187" y="135"/>
                  </a:lnTo>
                  <a:lnTo>
                    <a:pt x="187" y="133"/>
                  </a:lnTo>
                  <a:lnTo>
                    <a:pt x="184" y="125"/>
                  </a:lnTo>
                  <a:lnTo>
                    <a:pt x="184" y="122"/>
                  </a:lnTo>
                  <a:lnTo>
                    <a:pt x="181" y="120"/>
                  </a:lnTo>
                  <a:lnTo>
                    <a:pt x="177" y="118"/>
                  </a:lnTo>
                  <a:lnTo>
                    <a:pt x="174" y="117"/>
                  </a:lnTo>
                  <a:lnTo>
                    <a:pt x="170" y="115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69" y="107"/>
                  </a:lnTo>
                  <a:lnTo>
                    <a:pt x="170" y="104"/>
                  </a:lnTo>
                  <a:lnTo>
                    <a:pt x="164" y="100"/>
                  </a:lnTo>
                  <a:lnTo>
                    <a:pt x="158" y="100"/>
                  </a:lnTo>
                  <a:lnTo>
                    <a:pt x="155" y="98"/>
                  </a:lnTo>
                  <a:lnTo>
                    <a:pt x="151" y="95"/>
                  </a:lnTo>
                  <a:lnTo>
                    <a:pt x="148" y="92"/>
                  </a:lnTo>
                  <a:lnTo>
                    <a:pt x="141" y="91"/>
                  </a:lnTo>
                  <a:lnTo>
                    <a:pt x="138" y="91"/>
                  </a:lnTo>
                  <a:lnTo>
                    <a:pt x="135" y="90"/>
                  </a:lnTo>
                  <a:lnTo>
                    <a:pt x="133" y="88"/>
                  </a:lnTo>
                  <a:lnTo>
                    <a:pt x="133" y="84"/>
                  </a:lnTo>
                  <a:lnTo>
                    <a:pt x="129" y="80"/>
                  </a:lnTo>
                  <a:lnTo>
                    <a:pt x="124" y="77"/>
                  </a:lnTo>
                  <a:lnTo>
                    <a:pt x="121" y="75"/>
                  </a:lnTo>
                  <a:lnTo>
                    <a:pt x="114" y="75"/>
                  </a:lnTo>
                  <a:lnTo>
                    <a:pt x="115" y="69"/>
                  </a:lnTo>
                  <a:lnTo>
                    <a:pt x="107" y="69"/>
                  </a:lnTo>
                  <a:lnTo>
                    <a:pt x="103" y="63"/>
                  </a:lnTo>
                  <a:lnTo>
                    <a:pt x="101" y="62"/>
                  </a:lnTo>
                  <a:lnTo>
                    <a:pt x="97" y="61"/>
                  </a:lnTo>
                  <a:lnTo>
                    <a:pt x="100" y="57"/>
                  </a:lnTo>
                  <a:lnTo>
                    <a:pt x="105" y="53"/>
                  </a:lnTo>
                  <a:lnTo>
                    <a:pt x="104" y="49"/>
                  </a:lnTo>
                  <a:lnTo>
                    <a:pt x="103" y="45"/>
                  </a:lnTo>
                  <a:lnTo>
                    <a:pt x="100" y="41"/>
                  </a:lnTo>
                  <a:lnTo>
                    <a:pt x="98" y="37"/>
                  </a:lnTo>
                  <a:lnTo>
                    <a:pt x="96" y="29"/>
                  </a:lnTo>
                  <a:lnTo>
                    <a:pt x="86" y="20"/>
                  </a:lnTo>
                  <a:lnTo>
                    <a:pt x="78" y="16"/>
                  </a:lnTo>
                  <a:lnTo>
                    <a:pt x="70" y="5"/>
                  </a:lnTo>
                  <a:lnTo>
                    <a:pt x="69" y="0"/>
                  </a:lnTo>
                  <a:lnTo>
                    <a:pt x="55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20" y="12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1" y="59"/>
                  </a:lnTo>
                  <a:lnTo>
                    <a:pt x="14" y="62"/>
                  </a:lnTo>
                  <a:lnTo>
                    <a:pt x="15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98"/>
                  </a:lnTo>
                  <a:lnTo>
                    <a:pt x="37" y="101"/>
                  </a:lnTo>
                  <a:lnTo>
                    <a:pt x="42" y="109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8" y="122"/>
                  </a:lnTo>
                  <a:lnTo>
                    <a:pt x="51" y="129"/>
                  </a:lnTo>
                  <a:lnTo>
                    <a:pt x="56" y="136"/>
                  </a:lnTo>
                  <a:lnTo>
                    <a:pt x="63" y="146"/>
                  </a:lnTo>
                  <a:lnTo>
                    <a:pt x="66" y="150"/>
                  </a:lnTo>
                  <a:lnTo>
                    <a:pt x="68" y="156"/>
                  </a:lnTo>
                  <a:lnTo>
                    <a:pt x="69" y="159"/>
                  </a:lnTo>
                  <a:lnTo>
                    <a:pt x="92" y="178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105" y="173"/>
                  </a:lnTo>
                  <a:lnTo>
                    <a:pt x="107" y="168"/>
                  </a:lnTo>
                  <a:lnTo>
                    <a:pt x="112" y="160"/>
                  </a:lnTo>
                  <a:lnTo>
                    <a:pt x="115" y="161"/>
                  </a:lnTo>
                  <a:lnTo>
                    <a:pt x="118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8" name="Río Grande">
              <a:extLst>
                <a:ext uri="{FF2B5EF4-FFF2-40B4-BE49-F238E27FC236}">
                  <a16:creationId xmlns:a16="http://schemas.microsoft.com/office/drawing/2014/main" id="{93525468-6275-B81A-84BD-D8F7FF52B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20" y="462607"/>
              <a:ext cx="623955" cy="752276"/>
            </a:xfrm>
            <a:custGeom>
              <a:avLst/>
              <a:gdLst>
                <a:gd name="T0" fmla="*/ 31 w 296"/>
                <a:gd name="T1" fmla="*/ 96 h 348"/>
                <a:gd name="T2" fmla="*/ 16 w 296"/>
                <a:gd name="T3" fmla="*/ 109 h 348"/>
                <a:gd name="T4" fmla="*/ 8 w 296"/>
                <a:gd name="T5" fmla="*/ 118 h 348"/>
                <a:gd name="T6" fmla="*/ 5 w 296"/>
                <a:gd name="T7" fmla="*/ 134 h 348"/>
                <a:gd name="T8" fmla="*/ 5 w 296"/>
                <a:gd name="T9" fmla="*/ 148 h 348"/>
                <a:gd name="T10" fmla="*/ 6 w 296"/>
                <a:gd name="T11" fmla="*/ 167 h 348"/>
                <a:gd name="T12" fmla="*/ 4 w 296"/>
                <a:gd name="T13" fmla="*/ 178 h 348"/>
                <a:gd name="T14" fmla="*/ 9 w 296"/>
                <a:gd name="T15" fmla="*/ 185 h 348"/>
                <a:gd name="T16" fmla="*/ 11 w 296"/>
                <a:gd name="T17" fmla="*/ 194 h 348"/>
                <a:gd name="T18" fmla="*/ 13 w 296"/>
                <a:gd name="T19" fmla="*/ 205 h 348"/>
                <a:gd name="T20" fmla="*/ 25 w 296"/>
                <a:gd name="T21" fmla="*/ 212 h 348"/>
                <a:gd name="T22" fmla="*/ 29 w 296"/>
                <a:gd name="T23" fmla="*/ 225 h 348"/>
                <a:gd name="T24" fmla="*/ 29 w 296"/>
                <a:gd name="T25" fmla="*/ 238 h 348"/>
                <a:gd name="T26" fmla="*/ 17 w 296"/>
                <a:gd name="T27" fmla="*/ 244 h 348"/>
                <a:gd name="T28" fmla="*/ 18 w 296"/>
                <a:gd name="T29" fmla="*/ 257 h 348"/>
                <a:gd name="T30" fmla="*/ 23 w 296"/>
                <a:gd name="T31" fmla="*/ 293 h 348"/>
                <a:gd name="T32" fmla="*/ 45 w 296"/>
                <a:gd name="T33" fmla="*/ 311 h 348"/>
                <a:gd name="T34" fmla="*/ 93 w 296"/>
                <a:gd name="T35" fmla="*/ 340 h 348"/>
                <a:gd name="T36" fmla="*/ 120 w 296"/>
                <a:gd name="T37" fmla="*/ 344 h 348"/>
                <a:gd name="T38" fmla="*/ 169 w 296"/>
                <a:gd name="T39" fmla="*/ 307 h 348"/>
                <a:gd name="T40" fmla="*/ 185 w 296"/>
                <a:gd name="T41" fmla="*/ 308 h 348"/>
                <a:gd name="T42" fmla="*/ 194 w 296"/>
                <a:gd name="T43" fmla="*/ 292 h 348"/>
                <a:gd name="T44" fmla="*/ 217 w 296"/>
                <a:gd name="T45" fmla="*/ 303 h 348"/>
                <a:gd name="T46" fmla="*/ 234 w 296"/>
                <a:gd name="T47" fmla="*/ 322 h 348"/>
                <a:gd name="T48" fmla="*/ 242 w 296"/>
                <a:gd name="T49" fmla="*/ 327 h 348"/>
                <a:gd name="T50" fmla="*/ 272 w 296"/>
                <a:gd name="T51" fmla="*/ 305 h 348"/>
                <a:gd name="T52" fmla="*/ 264 w 296"/>
                <a:gd name="T53" fmla="*/ 272 h 348"/>
                <a:gd name="T54" fmla="*/ 286 w 296"/>
                <a:gd name="T55" fmla="*/ 236 h 348"/>
                <a:gd name="T56" fmla="*/ 296 w 296"/>
                <a:gd name="T57" fmla="*/ 224 h 348"/>
                <a:gd name="T58" fmla="*/ 278 w 296"/>
                <a:gd name="T59" fmla="*/ 206 h 348"/>
                <a:gd name="T60" fmla="*/ 271 w 296"/>
                <a:gd name="T61" fmla="*/ 173 h 348"/>
                <a:gd name="T62" fmla="*/ 251 w 296"/>
                <a:gd name="T63" fmla="*/ 155 h 348"/>
                <a:gd name="T64" fmla="*/ 248 w 296"/>
                <a:gd name="T65" fmla="*/ 141 h 348"/>
                <a:gd name="T66" fmla="*/ 262 w 296"/>
                <a:gd name="T67" fmla="*/ 114 h 348"/>
                <a:gd name="T68" fmla="*/ 279 w 296"/>
                <a:gd name="T69" fmla="*/ 100 h 348"/>
                <a:gd name="T70" fmla="*/ 290 w 296"/>
                <a:gd name="T71" fmla="*/ 88 h 348"/>
                <a:gd name="T72" fmla="*/ 266 w 296"/>
                <a:gd name="T73" fmla="*/ 62 h 348"/>
                <a:gd name="T74" fmla="*/ 245 w 296"/>
                <a:gd name="T75" fmla="*/ 35 h 348"/>
                <a:gd name="T76" fmla="*/ 206 w 296"/>
                <a:gd name="T77" fmla="*/ 37 h 348"/>
                <a:gd name="T78" fmla="*/ 203 w 296"/>
                <a:gd name="T79" fmla="*/ 7 h 348"/>
                <a:gd name="T80" fmla="*/ 131 w 296"/>
                <a:gd name="T81" fmla="*/ 18 h 348"/>
                <a:gd name="T82" fmla="*/ 109 w 296"/>
                <a:gd name="T83" fmla="*/ 1 h 348"/>
                <a:gd name="T84" fmla="*/ 88 w 296"/>
                <a:gd name="T85" fmla="*/ 25 h 348"/>
                <a:gd name="T86" fmla="*/ 76 w 296"/>
                <a:gd name="T87" fmla="*/ 40 h 348"/>
                <a:gd name="T88" fmla="*/ 51 w 296"/>
                <a:gd name="T89" fmla="*/ 58 h 348"/>
                <a:gd name="T90" fmla="*/ 39 w 296"/>
                <a:gd name="T91" fmla="*/ 9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" h="348">
                  <a:moveTo>
                    <a:pt x="39" y="94"/>
                  </a:moveTo>
                  <a:lnTo>
                    <a:pt x="34" y="96"/>
                  </a:lnTo>
                  <a:lnTo>
                    <a:pt x="31" y="96"/>
                  </a:lnTo>
                  <a:lnTo>
                    <a:pt x="22" y="103"/>
                  </a:lnTo>
                  <a:lnTo>
                    <a:pt x="21" y="106"/>
                  </a:lnTo>
                  <a:lnTo>
                    <a:pt x="16" y="109"/>
                  </a:lnTo>
                  <a:lnTo>
                    <a:pt x="12" y="110"/>
                  </a:lnTo>
                  <a:lnTo>
                    <a:pt x="6" y="115"/>
                  </a:lnTo>
                  <a:lnTo>
                    <a:pt x="8" y="118"/>
                  </a:lnTo>
                  <a:lnTo>
                    <a:pt x="8" y="125"/>
                  </a:lnTo>
                  <a:lnTo>
                    <a:pt x="7" y="128"/>
                  </a:lnTo>
                  <a:lnTo>
                    <a:pt x="5" y="134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4" y="163"/>
                  </a:lnTo>
                  <a:lnTo>
                    <a:pt x="6" y="167"/>
                  </a:lnTo>
                  <a:lnTo>
                    <a:pt x="6" y="172"/>
                  </a:lnTo>
                  <a:lnTo>
                    <a:pt x="5" y="175"/>
                  </a:lnTo>
                  <a:lnTo>
                    <a:pt x="4" y="178"/>
                  </a:lnTo>
                  <a:lnTo>
                    <a:pt x="6" y="180"/>
                  </a:lnTo>
                  <a:lnTo>
                    <a:pt x="10" y="182"/>
                  </a:lnTo>
                  <a:lnTo>
                    <a:pt x="9" y="185"/>
                  </a:lnTo>
                  <a:lnTo>
                    <a:pt x="10" y="188"/>
                  </a:lnTo>
                  <a:lnTo>
                    <a:pt x="12" y="191"/>
                  </a:lnTo>
                  <a:lnTo>
                    <a:pt x="11" y="194"/>
                  </a:lnTo>
                  <a:lnTo>
                    <a:pt x="9" y="198"/>
                  </a:lnTo>
                  <a:lnTo>
                    <a:pt x="9" y="202"/>
                  </a:lnTo>
                  <a:lnTo>
                    <a:pt x="13" y="205"/>
                  </a:lnTo>
                  <a:lnTo>
                    <a:pt x="19" y="207"/>
                  </a:lnTo>
                  <a:lnTo>
                    <a:pt x="23" y="209"/>
                  </a:lnTo>
                  <a:lnTo>
                    <a:pt x="25" y="212"/>
                  </a:lnTo>
                  <a:lnTo>
                    <a:pt x="25" y="215"/>
                  </a:lnTo>
                  <a:lnTo>
                    <a:pt x="27" y="218"/>
                  </a:lnTo>
                  <a:lnTo>
                    <a:pt x="29" y="225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29" y="238"/>
                  </a:lnTo>
                  <a:lnTo>
                    <a:pt x="27" y="244"/>
                  </a:lnTo>
                  <a:lnTo>
                    <a:pt x="22" y="244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6" y="251"/>
                  </a:lnTo>
                  <a:lnTo>
                    <a:pt x="18" y="257"/>
                  </a:lnTo>
                  <a:lnTo>
                    <a:pt x="19" y="262"/>
                  </a:lnTo>
                  <a:lnTo>
                    <a:pt x="33" y="276"/>
                  </a:lnTo>
                  <a:lnTo>
                    <a:pt x="23" y="293"/>
                  </a:lnTo>
                  <a:lnTo>
                    <a:pt x="20" y="298"/>
                  </a:lnTo>
                  <a:lnTo>
                    <a:pt x="37" y="302"/>
                  </a:lnTo>
                  <a:lnTo>
                    <a:pt x="45" y="311"/>
                  </a:lnTo>
                  <a:lnTo>
                    <a:pt x="52" y="317"/>
                  </a:lnTo>
                  <a:lnTo>
                    <a:pt x="72" y="332"/>
                  </a:lnTo>
                  <a:lnTo>
                    <a:pt x="93" y="340"/>
                  </a:lnTo>
                  <a:lnTo>
                    <a:pt x="111" y="348"/>
                  </a:lnTo>
                  <a:lnTo>
                    <a:pt x="117" y="345"/>
                  </a:lnTo>
                  <a:lnTo>
                    <a:pt x="120" y="344"/>
                  </a:lnTo>
                  <a:lnTo>
                    <a:pt x="132" y="333"/>
                  </a:lnTo>
                  <a:lnTo>
                    <a:pt x="145" y="314"/>
                  </a:lnTo>
                  <a:lnTo>
                    <a:pt x="169" y="307"/>
                  </a:lnTo>
                  <a:lnTo>
                    <a:pt x="173" y="306"/>
                  </a:lnTo>
                  <a:lnTo>
                    <a:pt x="176" y="307"/>
                  </a:lnTo>
                  <a:lnTo>
                    <a:pt x="185" y="308"/>
                  </a:lnTo>
                  <a:lnTo>
                    <a:pt x="191" y="300"/>
                  </a:lnTo>
                  <a:lnTo>
                    <a:pt x="192" y="293"/>
                  </a:lnTo>
                  <a:lnTo>
                    <a:pt x="194" y="292"/>
                  </a:lnTo>
                  <a:lnTo>
                    <a:pt x="199" y="294"/>
                  </a:lnTo>
                  <a:lnTo>
                    <a:pt x="214" y="300"/>
                  </a:lnTo>
                  <a:lnTo>
                    <a:pt x="217" y="303"/>
                  </a:lnTo>
                  <a:lnTo>
                    <a:pt x="220" y="309"/>
                  </a:lnTo>
                  <a:lnTo>
                    <a:pt x="225" y="315"/>
                  </a:lnTo>
                  <a:lnTo>
                    <a:pt x="234" y="322"/>
                  </a:lnTo>
                  <a:lnTo>
                    <a:pt x="237" y="326"/>
                  </a:lnTo>
                  <a:lnTo>
                    <a:pt x="240" y="326"/>
                  </a:lnTo>
                  <a:lnTo>
                    <a:pt x="242" y="327"/>
                  </a:lnTo>
                  <a:lnTo>
                    <a:pt x="246" y="328"/>
                  </a:lnTo>
                  <a:lnTo>
                    <a:pt x="254" y="329"/>
                  </a:lnTo>
                  <a:lnTo>
                    <a:pt x="272" y="305"/>
                  </a:lnTo>
                  <a:lnTo>
                    <a:pt x="271" y="284"/>
                  </a:lnTo>
                  <a:lnTo>
                    <a:pt x="268" y="280"/>
                  </a:lnTo>
                  <a:lnTo>
                    <a:pt x="264" y="272"/>
                  </a:lnTo>
                  <a:lnTo>
                    <a:pt x="265" y="264"/>
                  </a:lnTo>
                  <a:lnTo>
                    <a:pt x="271" y="247"/>
                  </a:lnTo>
                  <a:lnTo>
                    <a:pt x="286" y="236"/>
                  </a:lnTo>
                  <a:lnTo>
                    <a:pt x="293" y="230"/>
                  </a:lnTo>
                  <a:lnTo>
                    <a:pt x="295" y="227"/>
                  </a:lnTo>
                  <a:lnTo>
                    <a:pt x="296" y="224"/>
                  </a:lnTo>
                  <a:lnTo>
                    <a:pt x="294" y="222"/>
                  </a:lnTo>
                  <a:lnTo>
                    <a:pt x="278" y="214"/>
                  </a:lnTo>
                  <a:lnTo>
                    <a:pt x="278" y="206"/>
                  </a:lnTo>
                  <a:lnTo>
                    <a:pt x="282" y="193"/>
                  </a:lnTo>
                  <a:lnTo>
                    <a:pt x="281" y="185"/>
                  </a:lnTo>
                  <a:lnTo>
                    <a:pt x="271" y="173"/>
                  </a:lnTo>
                  <a:lnTo>
                    <a:pt x="268" y="170"/>
                  </a:lnTo>
                  <a:lnTo>
                    <a:pt x="254" y="155"/>
                  </a:lnTo>
                  <a:lnTo>
                    <a:pt x="251" y="155"/>
                  </a:lnTo>
                  <a:lnTo>
                    <a:pt x="249" y="146"/>
                  </a:lnTo>
                  <a:lnTo>
                    <a:pt x="249" y="144"/>
                  </a:lnTo>
                  <a:lnTo>
                    <a:pt x="248" y="141"/>
                  </a:lnTo>
                  <a:lnTo>
                    <a:pt x="252" y="128"/>
                  </a:lnTo>
                  <a:lnTo>
                    <a:pt x="261" y="117"/>
                  </a:lnTo>
                  <a:lnTo>
                    <a:pt x="262" y="114"/>
                  </a:lnTo>
                  <a:lnTo>
                    <a:pt x="270" y="102"/>
                  </a:lnTo>
                  <a:lnTo>
                    <a:pt x="275" y="101"/>
                  </a:lnTo>
                  <a:lnTo>
                    <a:pt x="279" y="100"/>
                  </a:lnTo>
                  <a:lnTo>
                    <a:pt x="284" y="98"/>
                  </a:lnTo>
                  <a:lnTo>
                    <a:pt x="287" y="93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68" y="65"/>
                  </a:lnTo>
                  <a:lnTo>
                    <a:pt x="266" y="62"/>
                  </a:lnTo>
                  <a:lnTo>
                    <a:pt x="250" y="56"/>
                  </a:lnTo>
                  <a:lnTo>
                    <a:pt x="242" y="38"/>
                  </a:lnTo>
                  <a:lnTo>
                    <a:pt x="245" y="35"/>
                  </a:lnTo>
                  <a:lnTo>
                    <a:pt x="245" y="23"/>
                  </a:lnTo>
                  <a:lnTo>
                    <a:pt x="235" y="21"/>
                  </a:lnTo>
                  <a:lnTo>
                    <a:pt x="206" y="37"/>
                  </a:lnTo>
                  <a:lnTo>
                    <a:pt x="202" y="38"/>
                  </a:lnTo>
                  <a:lnTo>
                    <a:pt x="187" y="42"/>
                  </a:lnTo>
                  <a:lnTo>
                    <a:pt x="203" y="7"/>
                  </a:lnTo>
                  <a:lnTo>
                    <a:pt x="201" y="4"/>
                  </a:lnTo>
                  <a:lnTo>
                    <a:pt x="170" y="28"/>
                  </a:lnTo>
                  <a:lnTo>
                    <a:pt x="131" y="18"/>
                  </a:lnTo>
                  <a:lnTo>
                    <a:pt x="129" y="12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0" y="13"/>
                  </a:lnTo>
                  <a:lnTo>
                    <a:pt x="96" y="19"/>
                  </a:lnTo>
                  <a:lnTo>
                    <a:pt x="88" y="25"/>
                  </a:lnTo>
                  <a:lnTo>
                    <a:pt x="86" y="27"/>
                  </a:lnTo>
                  <a:lnTo>
                    <a:pt x="81" y="31"/>
                  </a:lnTo>
                  <a:lnTo>
                    <a:pt x="76" y="40"/>
                  </a:lnTo>
                  <a:lnTo>
                    <a:pt x="69" y="44"/>
                  </a:lnTo>
                  <a:lnTo>
                    <a:pt x="56" y="49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78"/>
                  </a:lnTo>
                  <a:lnTo>
                    <a:pt x="39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9" name="Sabana Grande">
              <a:extLst>
                <a:ext uri="{FF2B5EF4-FFF2-40B4-BE49-F238E27FC236}">
                  <a16:creationId xmlns:a16="http://schemas.microsoft.com/office/drawing/2014/main" id="{1AB9E135-577C-2493-D45E-F757062D1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927" y="1815841"/>
              <a:ext cx="482721" cy="637706"/>
            </a:xfrm>
            <a:custGeom>
              <a:avLst/>
              <a:gdLst>
                <a:gd name="T0" fmla="*/ 24 w 229"/>
                <a:gd name="T1" fmla="*/ 24 h 295"/>
                <a:gd name="T2" fmla="*/ 19 w 229"/>
                <a:gd name="T3" fmla="*/ 60 h 295"/>
                <a:gd name="T4" fmla="*/ 6 w 229"/>
                <a:gd name="T5" fmla="*/ 92 h 295"/>
                <a:gd name="T6" fmla="*/ 1 w 229"/>
                <a:gd name="T7" fmla="*/ 105 h 295"/>
                <a:gd name="T8" fmla="*/ 0 w 229"/>
                <a:gd name="T9" fmla="*/ 120 h 295"/>
                <a:gd name="T10" fmla="*/ 4 w 229"/>
                <a:gd name="T11" fmla="*/ 150 h 295"/>
                <a:gd name="T12" fmla="*/ 5 w 229"/>
                <a:gd name="T13" fmla="*/ 165 h 295"/>
                <a:gd name="T14" fmla="*/ 7 w 229"/>
                <a:gd name="T15" fmla="*/ 176 h 295"/>
                <a:gd name="T16" fmla="*/ 6 w 229"/>
                <a:gd name="T17" fmla="*/ 194 h 295"/>
                <a:gd name="T18" fmla="*/ 2 w 229"/>
                <a:gd name="T19" fmla="*/ 227 h 295"/>
                <a:gd name="T20" fmla="*/ 5 w 229"/>
                <a:gd name="T21" fmla="*/ 250 h 295"/>
                <a:gd name="T22" fmla="*/ 16 w 229"/>
                <a:gd name="T23" fmla="*/ 256 h 295"/>
                <a:gd name="T24" fmla="*/ 36 w 229"/>
                <a:gd name="T25" fmla="*/ 260 h 295"/>
                <a:gd name="T26" fmla="*/ 57 w 229"/>
                <a:gd name="T27" fmla="*/ 268 h 295"/>
                <a:gd name="T28" fmla="*/ 65 w 229"/>
                <a:gd name="T29" fmla="*/ 273 h 295"/>
                <a:gd name="T30" fmla="*/ 88 w 229"/>
                <a:gd name="T31" fmla="*/ 272 h 295"/>
                <a:gd name="T32" fmla="*/ 104 w 229"/>
                <a:gd name="T33" fmla="*/ 279 h 295"/>
                <a:gd name="T34" fmla="*/ 115 w 229"/>
                <a:gd name="T35" fmla="*/ 278 h 295"/>
                <a:gd name="T36" fmla="*/ 142 w 229"/>
                <a:gd name="T37" fmla="*/ 286 h 295"/>
                <a:gd name="T38" fmla="*/ 170 w 229"/>
                <a:gd name="T39" fmla="*/ 292 h 295"/>
                <a:gd name="T40" fmla="*/ 191 w 229"/>
                <a:gd name="T41" fmla="*/ 288 h 295"/>
                <a:gd name="T42" fmla="*/ 225 w 229"/>
                <a:gd name="T43" fmla="*/ 291 h 295"/>
                <a:gd name="T44" fmla="*/ 224 w 229"/>
                <a:gd name="T45" fmla="*/ 276 h 295"/>
                <a:gd name="T46" fmla="*/ 213 w 229"/>
                <a:gd name="T47" fmla="*/ 265 h 295"/>
                <a:gd name="T48" fmla="*/ 195 w 229"/>
                <a:gd name="T49" fmla="*/ 243 h 295"/>
                <a:gd name="T50" fmla="*/ 191 w 229"/>
                <a:gd name="T51" fmla="*/ 222 h 295"/>
                <a:gd name="T52" fmla="*/ 171 w 229"/>
                <a:gd name="T53" fmla="*/ 190 h 295"/>
                <a:gd name="T54" fmla="*/ 163 w 229"/>
                <a:gd name="T55" fmla="*/ 167 h 295"/>
                <a:gd name="T56" fmla="*/ 150 w 229"/>
                <a:gd name="T57" fmla="*/ 139 h 295"/>
                <a:gd name="T58" fmla="*/ 157 w 229"/>
                <a:gd name="T59" fmla="*/ 127 h 295"/>
                <a:gd name="T60" fmla="*/ 146 w 229"/>
                <a:gd name="T61" fmla="*/ 109 h 295"/>
                <a:gd name="T62" fmla="*/ 142 w 229"/>
                <a:gd name="T63" fmla="*/ 91 h 295"/>
                <a:gd name="T64" fmla="*/ 147 w 229"/>
                <a:gd name="T65" fmla="*/ 76 h 295"/>
                <a:gd name="T66" fmla="*/ 152 w 229"/>
                <a:gd name="T67" fmla="*/ 65 h 295"/>
                <a:gd name="T68" fmla="*/ 152 w 229"/>
                <a:gd name="T69" fmla="*/ 44 h 295"/>
                <a:gd name="T70" fmla="*/ 146 w 229"/>
                <a:gd name="T71" fmla="*/ 29 h 295"/>
                <a:gd name="T72" fmla="*/ 138 w 229"/>
                <a:gd name="T73" fmla="*/ 20 h 295"/>
                <a:gd name="T74" fmla="*/ 136 w 229"/>
                <a:gd name="T75" fmla="*/ 13 h 295"/>
                <a:gd name="T76" fmla="*/ 134 w 229"/>
                <a:gd name="T77" fmla="*/ 2 h 295"/>
                <a:gd name="T78" fmla="*/ 124 w 229"/>
                <a:gd name="T79" fmla="*/ 5 h 295"/>
                <a:gd name="T80" fmla="*/ 114 w 229"/>
                <a:gd name="T81" fmla="*/ 4 h 295"/>
                <a:gd name="T82" fmla="*/ 93 w 229"/>
                <a:gd name="T83" fmla="*/ 6 h 295"/>
                <a:gd name="T84" fmla="*/ 83 w 229"/>
                <a:gd name="T85" fmla="*/ 9 h 295"/>
                <a:gd name="T86" fmla="*/ 60 w 229"/>
                <a:gd name="T87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9" h="295">
                  <a:moveTo>
                    <a:pt x="14" y="17"/>
                  </a:moveTo>
                  <a:lnTo>
                    <a:pt x="17" y="18"/>
                  </a:lnTo>
                  <a:lnTo>
                    <a:pt x="24" y="24"/>
                  </a:lnTo>
                  <a:lnTo>
                    <a:pt x="31" y="43"/>
                  </a:lnTo>
                  <a:lnTo>
                    <a:pt x="23" y="58"/>
                  </a:lnTo>
                  <a:lnTo>
                    <a:pt x="19" y="60"/>
                  </a:lnTo>
                  <a:lnTo>
                    <a:pt x="16" y="62"/>
                  </a:lnTo>
                  <a:lnTo>
                    <a:pt x="14" y="65"/>
                  </a:lnTo>
                  <a:lnTo>
                    <a:pt x="6" y="92"/>
                  </a:lnTo>
                  <a:lnTo>
                    <a:pt x="3" y="97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9"/>
                  </a:lnTo>
                  <a:lnTo>
                    <a:pt x="2" y="147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5" y="165"/>
                  </a:lnTo>
                  <a:lnTo>
                    <a:pt x="5" y="169"/>
                  </a:lnTo>
                  <a:lnTo>
                    <a:pt x="5" y="172"/>
                  </a:lnTo>
                  <a:lnTo>
                    <a:pt x="7" y="176"/>
                  </a:lnTo>
                  <a:lnTo>
                    <a:pt x="7" y="182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6" y="209"/>
                  </a:lnTo>
                  <a:lnTo>
                    <a:pt x="5" y="219"/>
                  </a:lnTo>
                  <a:lnTo>
                    <a:pt x="2" y="227"/>
                  </a:lnTo>
                  <a:lnTo>
                    <a:pt x="2" y="231"/>
                  </a:lnTo>
                  <a:lnTo>
                    <a:pt x="2" y="241"/>
                  </a:lnTo>
                  <a:lnTo>
                    <a:pt x="5" y="250"/>
                  </a:lnTo>
                  <a:lnTo>
                    <a:pt x="3" y="254"/>
                  </a:lnTo>
                  <a:lnTo>
                    <a:pt x="13" y="255"/>
                  </a:lnTo>
                  <a:lnTo>
                    <a:pt x="16" y="256"/>
                  </a:lnTo>
                  <a:lnTo>
                    <a:pt x="24" y="257"/>
                  </a:lnTo>
                  <a:lnTo>
                    <a:pt x="29" y="258"/>
                  </a:lnTo>
                  <a:lnTo>
                    <a:pt x="36" y="260"/>
                  </a:lnTo>
                  <a:lnTo>
                    <a:pt x="39" y="260"/>
                  </a:lnTo>
                  <a:lnTo>
                    <a:pt x="54" y="264"/>
                  </a:lnTo>
                  <a:lnTo>
                    <a:pt x="57" y="268"/>
                  </a:lnTo>
                  <a:lnTo>
                    <a:pt x="57" y="271"/>
                  </a:lnTo>
                  <a:lnTo>
                    <a:pt x="57" y="274"/>
                  </a:lnTo>
                  <a:lnTo>
                    <a:pt x="65" y="273"/>
                  </a:lnTo>
                  <a:lnTo>
                    <a:pt x="73" y="271"/>
                  </a:lnTo>
                  <a:lnTo>
                    <a:pt x="79" y="271"/>
                  </a:lnTo>
                  <a:lnTo>
                    <a:pt x="88" y="272"/>
                  </a:lnTo>
                  <a:lnTo>
                    <a:pt x="95" y="274"/>
                  </a:lnTo>
                  <a:lnTo>
                    <a:pt x="99" y="276"/>
                  </a:lnTo>
                  <a:lnTo>
                    <a:pt x="104" y="279"/>
                  </a:lnTo>
                  <a:lnTo>
                    <a:pt x="107" y="280"/>
                  </a:lnTo>
                  <a:lnTo>
                    <a:pt x="111" y="281"/>
                  </a:lnTo>
                  <a:lnTo>
                    <a:pt x="115" y="278"/>
                  </a:lnTo>
                  <a:lnTo>
                    <a:pt x="120" y="278"/>
                  </a:lnTo>
                  <a:lnTo>
                    <a:pt x="124" y="278"/>
                  </a:lnTo>
                  <a:lnTo>
                    <a:pt x="142" y="286"/>
                  </a:lnTo>
                  <a:lnTo>
                    <a:pt x="145" y="286"/>
                  </a:lnTo>
                  <a:lnTo>
                    <a:pt x="167" y="292"/>
                  </a:lnTo>
                  <a:lnTo>
                    <a:pt x="170" y="292"/>
                  </a:lnTo>
                  <a:lnTo>
                    <a:pt x="178" y="292"/>
                  </a:lnTo>
                  <a:lnTo>
                    <a:pt x="181" y="288"/>
                  </a:lnTo>
                  <a:lnTo>
                    <a:pt x="191" y="288"/>
                  </a:lnTo>
                  <a:lnTo>
                    <a:pt x="196" y="294"/>
                  </a:lnTo>
                  <a:lnTo>
                    <a:pt x="205" y="295"/>
                  </a:lnTo>
                  <a:lnTo>
                    <a:pt x="225" y="291"/>
                  </a:lnTo>
                  <a:lnTo>
                    <a:pt x="229" y="291"/>
                  </a:lnTo>
                  <a:lnTo>
                    <a:pt x="227" y="286"/>
                  </a:lnTo>
                  <a:lnTo>
                    <a:pt x="224" y="276"/>
                  </a:lnTo>
                  <a:lnTo>
                    <a:pt x="223" y="271"/>
                  </a:lnTo>
                  <a:lnTo>
                    <a:pt x="218" y="267"/>
                  </a:lnTo>
                  <a:lnTo>
                    <a:pt x="213" y="265"/>
                  </a:lnTo>
                  <a:lnTo>
                    <a:pt x="203" y="254"/>
                  </a:lnTo>
                  <a:lnTo>
                    <a:pt x="198" y="250"/>
                  </a:lnTo>
                  <a:lnTo>
                    <a:pt x="195" y="243"/>
                  </a:lnTo>
                  <a:lnTo>
                    <a:pt x="193" y="238"/>
                  </a:lnTo>
                  <a:lnTo>
                    <a:pt x="190" y="225"/>
                  </a:lnTo>
                  <a:lnTo>
                    <a:pt x="191" y="222"/>
                  </a:lnTo>
                  <a:lnTo>
                    <a:pt x="186" y="218"/>
                  </a:lnTo>
                  <a:lnTo>
                    <a:pt x="178" y="204"/>
                  </a:lnTo>
                  <a:lnTo>
                    <a:pt x="171" y="190"/>
                  </a:lnTo>
                  <a:lnTo>
                    <a:pt x="170" y="183"/>
                  </a:lnTo>
                  <a:lnTo>
                    <a:pt x="166" y="178"/>
                  </a:lnTo>
                  <a:lnTo>
                    <a:pt x="163" y="167"/>
                  </a:lnTo>
                  <a:lnTo>
                    <a:pt x="159" y="152"/>
                  </a:lnTo>
                  <a:lnTo>
                    <a:pt x="155" y="147"/>
                  </a:lnTo>
                  <a:lnTo>
                    <a:pt x="150" y="139"/>
                  </a:lnTo>
                  <a:lnTo>
                    <a:pt x="151" y="134"/>
                  </a:lnTo>
                  <a:lnTo>
                    <a:pt x="155" y="128"/>
                  </a:lnTo>
                  <a:lnTo>
                    <a:pt x="157" y="127"/>
                  </a:lnTo>
                  <a:lnTo>
                    <a:pt x="158" y="124"/>
                  </a:lnTo>
                  <a:lnTo>
                    <a:pt x="148" y="111"/>
                  </a:lnTo>
                  <a:lnTo>
                    <a:pt x="146" y="109"/>
                  </a:lnTo>
                  <a:lnTo>
                    <a:pt x="145" y="102"/>
                  </a:lnTo>
                  <a:lnTo>
                    <a:pt x="144" y="100"/>
                  </a:lnTo>
                  <a:lnTo>
                    <a:pt x="142" y="91"/>
                  </a:lnTo>
                  <a:lnTo>
                    <a:pt x="139" y="84"/>
                  </a:lnTo>
                  <a:lnTo>
                    <a:pt x="142" y="82"/>
                  </a:lnTo>
                  <a:lnTo>
                    <a:pt x="147" y="76"/>
                  </a:lnTo>
                  <a:lnTo>
                    <a:pt x="153" y="72"/>
                  </a:lnTo>
                  <a:lnTo>
                    <a:pt x="154" y="68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4" y="51"/>
                  </a:lnTo>
                  <a:lnTo>
                    <a:pt x="152" y="44"/>
                  </a:lnTo>
                  <a:lnTo>
                    <a:pt x="149" y="37"/>
                  </a:lnTo>
                  <a:lnTo>
                    <a:pt x="147" y="32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1" y="23"/>
                  </a:lnTo>
                  <a:lnTo>
                    <a:pt x="138" y="20"/>
                  </a:lnTo>
                  <a:lnTo>
                    <a:pt x="137" y="18"/>
                  </a:lnTo>
                  <a:lnTo>
                    <a:pt x="138" y="16"/>
                  </a:lnTo>
                  <a:lnTo>
                    <a:pt x="136" y="13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21" y="3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3" y="6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0" y="7"/>
                  </a:lnTo>
                  <a:lnTo>
                    <a:pt x="86" y="7"/>
                  </a:lnTo>
                  <a:lnTo>
                    <a:pt x="83" y="9"/>
                  </a:lnTo>
                  <a:lnTo>
                    <a:pt x="78" y="11"/>
                  </a:lnTo>
                  <a:lnTo>
                    <a:pt x="73" y="12"/>
                  </a:lnTo>
                  <a:lnTo>
                    <a:pt x="60" y="13"/>
                  </a:lnTo>
                  <a:lnTo>
                    <a:pt x="31" y="21"/>
                  </a:lnTo>
                  <a:lnTo>
                    <a:pt x="14" y="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0" name="Salinas">
              <a:extLst>
                <a:ext uri="{FF2B5EF4-FFF2-40B4-BE49-F238E27FC236}">
                  <a16:creationId xmlns:a16="http://schemas.microsoft.com/office/drawing/2014/main" id="{2487FF4B-187B-9DAB-B175-54868CE4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591" y="2092540"/>
              <a:ext cx="855831" cy="819291"/>
            </a:xfrm>
            <a:custGeom>
              <a:avLst/>
              <a:gdLst>
                <a:gd name="T0" fmla="*/ 22 w 406"/>
                <a:gd name="T1" fmla="*/ 194 h 379"/>
                <a:gd name="T2" fmla="*/ 11 w 406"/>
                <a:gd name="T3" fmla="*/ 214 h 379"/>
                <a:gd name="T4" fmla="*/ 7 w 406"/>
                <a:gd name="T5" fmla="*/ 227 h 379"/>
                <a:gd name="T6" fmla="*/ 10 w 406"/>
                <a:gd name="T7" fmla="*/ 270 h 379"/>
                <a:gd name="T8" fmla="*/ 48 w 406"/>
                <a:gd name="T9" fmla="*/ 270 h 379"/>
                <a:gd name="T10" fmla="*/ 66 w 406"/>
                <a:gd name="T11" fmla="*/ 291 h 379"/>
                <a:gd name="T12" fmla="*/ 77 w 406"/>
                <a:gd name="T13" fmla="*/ 298 h 379"/>
                <a:gd name="T14" fmla="*/ 108 w 406"/>
                <a:gd name="T15" fmla="*/ 315 h 379"/>
                <a:gd name="T16" fmla="*/ 120 w 406"/>
                <a:gd name="T17" fmla="*/ 314 h 379"/>
                <a:gd name="T18" fmla="*/ 154 w 406"/>
                <a:gd name="T19" fmla="*/ 340 h 379"/>
                <a:gd name="T20" fmla="*/ 186 w 406"/>
                <a:gd name="T21" fmla="*/ 357 h 379"/>
                <a:gd name="T22" fmla="*/ 190 w 406"/>
                <a:gd name="T23" fmla="*/ 368 h 379"/>
                <a:gd name="T24" fmla="*/ 197 w 406"/>
                <a:gd name="T25" fmla="*/ 344 h 379"/>
                <a:gd name="T26" fmla="*/ 217 w 406"/>
                <a:gd name="T27" fmla="*/ 360 h 379"/>
                <a:gd name="T28" fmla="*/ 260 w 406"/>
                <a:gd name="T29" fmla="*/ 370 h 379"/>
                <a:gd name="T30" fmla="*/ 277 w 406"/>
                <a:gd name="T31" fmla="*/ 332 h 379"/>
                <a:gd name="T32" fmla="*/ 303 w 406"/>
                <a:gd name="T33" fmla="*/ 312 h 379"/>
                <a:gd name="T34" fmla="*/ 314 w 406"/>
                <a:gd name="T35" fmla="*/ 294 h 379"/>
                <a:gd name="T36" fmla="*/ 314 w 406"/>
                <a:gd name="T37" fmla="*/ 274 h 379"/>
                <a:gd name="T38" fmla="*/ 314 w 406"/>
                <a:gd name="T39" fmla="*/ 261 h 379"/>
                <a:gd name="T40" fmla="*/ 315 w 406"/>
                <a:gd name="T41" fmla="*/ 232 h 379"/>
                <a:gd name="T42" fmla="*/ 315 w 406"/>
                <a:gd name="T43" fmla="*/ 201 h 379"/>
                <a:gd name="T44" fmla="*/ 324 w 406"/>
                <a:gd name="T45" fmla="*/ 180 h 379"/>
                <a:gd name="T46" fmla="*/ 361 w 406"/>
                <a:gd name="T47" fmla="*/ 163 h 379"/>
                <a:gd name="T48" fmla="*/ 378 w 406"/>
                <a:gd name="T49" fmla="*/ 148 h 379"/>
                <a:gd name="T50" fmla="*/ 393 w 406"/>
                <a:gd name="T51" fmla="*/ 130 h 379"/>
                <a:gd name="T52" fmla="*/ 354 w 406"/>
                <a:gd name="T53" fmla="*/ 105 h 379"/>
                <a:gd name="T54" fmla="*/ 321 w 406"/>
                <a:gd name="T55" fmla="*/ 110 h 379"/>
                <a:gd name="T56" fmla="*/ 318 w 406"/>
                <a:gd name="T57" fmla="*/ 94 h 379"/>
                <a:gd name="T58" fmla="*/ 316 w 406"/>
                <a:gd name="T59" fmla="*/ 64 h 379"/>
                <a:gd name="T60" fmla="*/ 302 w 406"/>
                <a:gd name="T61" fmla="*/ 51 h 379"/>
                <a:gd name="T62" fmla="*/ 291 w 406"/>
                <a:gd name="T63" fmla="*/ 38 h 379"/>
                <a:gd name="T64" fmla="*/ 271 w 406"/>
                <a:gd name="T65" fmla="*/ 1 h 379"/>
                <a:gd name="T66" fmla="*/ 254 w 406"/>
                <a:gd name="T67" fmla="*/ 0 h 379"/>
                <a:gd name="T68" fmla="*/ 236 w 406"/>
                <a:gd name="T69" fmla="*/ 19 h 379"/>
                <a:gd name="T70" fmla="*/ 229 w 406"/>
                <a:gd name="T71" fmla="*/ 40 h 379"/>
                <a:gd name="T72" fmla="*/ 221 w 406"/>
                <a:gd name="T73" fmla="*/ 44 h 379"/>
                <a:gd name="T74" fmla="*/ 187 w 406"/>
                <a:gd name="T75" fmla="*/ 52 h 379"/>
                <a:gd name="T76" fmla="*/ 175 w 406"/>
                <a:gd name="T77" fmla="*/ 58 h 379"/>
                <a:gd name="T78" fmla="*/ 130 w 406"/>
                <a:gd name="T79" fmla="*/ 84 h 379"/>
                <a:gd name="T80" fmla="*/ 90 w 406"/>
                <a:gd name="T81" fmla="*/ 102 h 379"/>
                <a:gd name="T82" fmla="*/ 72 w 406"/>
                <a:gd name="T83" fmla="*/ 113 h 379"/>
                <a:gd name="T84" fmla="*/ 68 w 406"/>
                <a:gd name="T85" fmla="*/ 123 h 379"/>
                <a:gd name="T86" fmla="*/ 68 w 406"/>
                <a:gd name="T87" fmla="*/ 134 h 379"/>
                <a:gd name="T88" fmla="*/ 68 w 406"/>
                <a:gd name="T89" fmla="*/ 141 h 379"/>
                <a:gd name="T90" fmla="*/ 65 w 406"/>
                <a:gd name="T91" fmla="*/ 148 h 379"/>
                <a:gd name="T92" fmla="*/ 57 w 406"/>
                <a:gd name="T93" fmla="*/ 151 h 379"/>
                <a:gd name="T94" fmla="*/ 43 w 406"/>
                <a:gd name="T95" fmla="*/ 172 h 379"/>
                <a:gd name="T96" fmla="*/ 29 w 406"/>
                <a:gd name="T97" fmla="*/ 176 h 379"/>
                <a:gd name="T98" fmla="*/ 25 w 406"/>
                <a:gd name="T99" fmla="*/ 1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6" h="379">
                  <a:moveTo>
                    <a:pt x="25" y="184"/>
                  </a:moveTo>
                  <a:lnTo>
                    <a:pt x="25" y="188"/>
                  </a:lnTo>
                  <a:lnTo>
                    <a:pt x="22" y="194"/>
                  </a:lnTo>
                  <a:lnTo>
                    <a:pt x="17" y="206"/>
                  </a:lnTo>
                  <a:lnTo>
                    <a:pt x="15" y="209"/>
                  </a:lnTo>
                  <a:lnTo>
                    <a:pt x="11" y="214"/>
                  </a:lnTo>
                  <a:lnTo>
                    <a:pt x="9" y="219"/>
                  </a:lnTo>
                  <a:lnTo>
                    <a:pt x="8" y="224"/>
                  </a:lnTo>
                  <a:lnTo>
                    <a:pt x="7" y="227"/>
                  </a:lnTo>
                  <a:lnTo>
                    <a:pt x="4" y="231"/>
                  </a:lnTo>
                  <a:lnTo>
                    <a:pt x="0" y="247"/>
                  </a:lnTo>
                  <a:lnTo>
                    <a:pt x="10" y="270"/>
                  </a:lnTo>
                  <a:lnTo>
                    <a:pt x="10" y="273"/>
                  </a:lnTo>
                  <a:lnTo>
                    <a:pt x="34" y="271"/>
                  </a:lnTo>
                  <a:lnTo>
                    <a:pt x="48" y="270"/>
                  </a:lnTo>
                  <a:lnTo>
                    <a:pt x="60" y="279"/>
                  </a:lnTo>
                  <a:lnTo>
                    <a:pt x="63" y="285"/>
                  </a:lnTo>
                  <a:lnTo>
                    <a:pt x="66" y="291"/>
                  </a:lnTo>
                  <a:lnTo>
                    <a:pt x="72" y="285"/>
                  </a:lnTo>
                  <a:lnTo>
                    <a:pt x="67" y="293"/>
                  </a:lnTo>
                  <a:lnTo>
                    <a:pt x="77" y="298"/>
                  </a:lnTo>
                  <a:lnTo>
                    <a:pt x="86" y="301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08" y="309"/>
                  </a:lnTo>
                  <a:lnTo>
                    <a:pt x="116" y="307"/>
                  </a:lnTo>
                  <a:lnTo>
                    <a:pt x="120" y="314"/>
                  </a:lnTo>
                  <a:lnTo>
                    <a:pt x="121" y="324"/>
                  </a:lnTo>
                  <a:lnTo>
                    <a:pt x="118" y="344"/>
                  </a:lnTo>
                  <a:lnTo>
                    <a:pt x="154" y="340"/>
                  </a:lnTo>
                  <a:lnTo>
                    <a:pt x="169" y="345"/>
                  </a:lnTo>
                  <a:lnTo>
                    <a:pt x="182" y="351"/>
                  </a:lnTo>
                  <a:lnTo>
                    <a:pt x="186" y="357"/>
                  </a:lnTo>
                  <a:lnTo>
                    <a:pt x="190" y="366"/>
                  </a:lnTo>
                  <a:lnTo>
                    <a:pt x="186" y="366"/>
                  </a:lnTo>
                  <a:lnTo>
                    <a:pt x="190" y="368"/>
                  </a:lnTo>
                  <a:lnTo>
                    <a:pt x="207" y="366"/>
                  </a:lnTo>
                  <a:lnTo>
                    <a:pt x="190" y="344"/>
                  </a:lnTo>
                  <a:lnTo>
                    <a:pt x="197" y="344"/>
                  </a:lnTo>
                  <a:lnTo>
                    <a:pt x="208" y="355"/>
                  </a:lnTo>
                  <a:lnTo>
                    <a:pt x="213" y="363"/>
                  </a:lnTo>
                  <a:lnTo>
                    <a:pt x="217" y="360"/>
                  </a:lnTo>
                  <a:lnTo>
                    <a:pt x="236" y="349"/>
                  </a:lnTo>
                  <a:lnTo>
                    <a:pt x="254" y="379"/>
                  </a:lnTo>
                  <a:lnTo>
                    <a:pt x="260" y="370"/>
                  </a:lnTo>
                  <a:lnTo>
                    <a:pt x="267" y="340"/>
                  </a:lnTo>
                  <a:lnTo>
                    <a:pt x="266" y="334"/>
                  </a:lnTo>
                  <a:lnTo>
                    <a:pt x="277" y="332"/>
                  </a:lnTo>
                  <a:lnTo>
                    <a:pt x="278" y="329"/>
                  </a:lnTo>
                  <a:lnTo>
                    <a:pt x="287" y="322"/>
                  </a:lnTo>
                  <a:lnTo>
                    <a:pt x="303" y="312"/>
                  </a:lnTo>
                  <a:lnTo>
                    <a:pt x="313" y="306"/>
                  </a:lnTo>
                  <a:lnTo>
                    <a:pt x="313" y="297"/>
                  </a:lnTo>
                  <a:lnTo>
                    <a:pt x="314" y="294"/>
                  </a:lnTo>
                  <a:lnTo>
                    <a:pt x="314" y="291"/>
                  </a:lnTo>
                  <a:lnTo>
                    <a:pt x="314" y="283"/>
                  </a:lnTo>
                  <a:lnTo>
                    <a:pt x="314" y="274"/>
                  </a:lnTo>
                  <a:lnTo>
                    <a:pt x="314" y="270"/>
                  </a:lnTo>
                  <a:lnTo>
                    <a:pt x="314" y="266"/>
                  </a:lnTo>
                  <a:lnTo>
                    <a:pt x="314" y="261"/>
                  </a:lnTo>
                  <a:lnTo>
                    <a:pt x="314" y="251"/>
                  </a:lnTo>
                  <a:lnTo>
                    <a:pt x="314" y="246"/>
                  </a:lnTo>
                  <a:lnTo>
                    <a:pt x="315" y="232"/>
                  </a:lnTo>
                  <a:lnTo>
                    <a:pt x="315" y="230"/>
                  </a:lnTo>
                  <a:lnTo>
                    <a:pt x="315" y="225"/>
                  </a:lnTo>
                  <a:lnTo>
                    <a:pt x="315" y="201"/>
                  </a:lnTo>
                  <a:lnTo>
                    <a:pt x="315" y="194"/>
                  </a:lnTo>
                  <a:lnTo>
                    <a:pt x="323" y="183"/>
                  </a:lnTo>
                  <a:lnTo>
                    <a:pt x="324" y="180"/>
                  </a:lnTo>
                  <a:lnTo>
                    <a:pt x="332" y="175"/>
                  </a:lnTo>
                  <a:lnTo>
                    <a:pt x="335" y="173"/>
                  </a:lnTo>
                  <a:lnTo>
                    <a:pt x="361" y="163"/>
                  </a:lnTo>
                  <a:lnTo>
                    <a:pt x="374" y="161"/>
                  </a:lnTo>
                  <a:lnTo>
                    <a:pt x="372" y="154"/>
                  </a:lnTo>
                  <a:lnTo>
                    <a:pt x="378" y="148"/>
                  </a:lnTo>
                  <a:lnTo>
                    <a:pt x="382" y="145"/>
                  </a:lnTo>
                  <a:lnTo>
                    <a:pt x="385" y="145"/>
                  </a:lnTo>
                  <a:lnTo>
                    <a:pt x="393" y="130"/>
                  </a:lnTo>
                  <a:lnTo>
                    <a:pt x="406" y="105"/>
                  </a:lnTo>
                  <a:lnTo>
                    <a:pt x="402" y="101"/>
                  </a:lnTo>
                  <a:lnTo>
                    <a:pt x="354" y="105"/>
                  </a:lnTo>
                  <a:lnTo>
                    <a:pt x="331" y="110"/>
                  </a:lnTo>
                  <a:lnTo>
                    <a:pt x="323" y="114"/>
                  </a:lnTo>
                  <a:lnTo>
                    <a:pt x="321" y="110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8" y="94"/>
                  </a:lnTo>
                  <a:lnTo>
                    <a:pt x="325" y="71"/>
                  </a:lnTo>
                  <a:lnTo>
                    <a:pt x="324" y="65"/>
                  </a:lnTo>
                  <a:lnTo>
                    <a:pt x="316" y="64"/>
                  </a:lnTo>
                  <a:lnTo>
                    <a:pt x="309" y="60"/>
                  </a:lnTo>
                  <a:lnTo>
                    <a:pt x="308" y="57"/>
                  </a:lnTo>
                  <a:lnTo>
                    <a:pt x="302" y="51"/>
                  </a:lnTo>
                  <a:lnTo>
                    <a:pt x="301" y="49"/>
                  </a:lnTo>
                  <a:lnTo>
                    <a:pt x="295" y="42"/>
                  </a:lnTo>
                  <a:lnTo>
                    <a:pt x="291" y="38"/>
                  </a:lnTo>
                  <a:lnTo>
                    <a:pt x="289" y="15"/>
                  </a:lnTo>
                  <a:lnTo>
                    <a:pt x="274" y="2"/>
                  </a:lnTo>
                  <a:lnTo>
                    <a:pt x="271" y="1"/>
                  </a:lnTo>
                  <a:lnTo>
                    <a:pt x="267" y="1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4" y="4"/>
                  </a:lnTo>
                  <a:lnTo>
                    <a:pt x="237" y="6"/>
                  </a:lnTo>
                  <a:lnTo>
                    <a:pt x="236" y="19"/>
                  </a:lnTo>
                  <a:lnTo>
                    <a:pt x="235" y="29"/>
                  </a:lnTo>
                  <a:lnTo>
                    <a:pt x="232" y="33"/>
                  </a:lnTo>
                  <a:lnTo>
                    <a:pt x="229" y="40"/>
                  </a:lnTo>
                  <a:lnTo>
                    <a:pt x="230" y="43"/>
                  </a:lnTo>
                  <a:lnTo>
                    <a:pt x="225" y="43"/>
                  </a:lnTo>
                  <a:lnTo>
                    <a:pt x="221" y="44"/>
                  </a:lnTo>
                  <a:lnTo>
                    <a:pt x="195" y="46"/>
                  </a:lnTo>
                  <a:lnTo>
                    <a:pt x="193" y="49"/>
                  </a:lnTo>
                  <a:lnTo>
                    <a:pt x="187" y="52"/>
                  </a:lnTo>
                  <a:lnTo>
                    <a:pt x="181" y="54"/>
                  </a:lnTo>
                  <a:lnTo>
                    <a:pt x="178" y="56"/>
                  </a:lnTo>
                  <a:lnTo>
                    <a:pt x="175" y="58"/>
                  </a:lnTo>
                  <a:lnTo>
                    <a:pt x="169" y="61"/>
                  </a:lnTo>
                  <a:lnTo>
                    <a:pt x="132" y="83"/>
                  </a:lnTo>
                  <a:lnTo>
                    <a:pt x="130" y="84"/>
                  </a:lnTo>
                  <a:lnTo>
                    <a:pt x="105" y="90"/>
                  </a:lnTo>
                  <a:lnTo>
                    <a:pt x="102" y="89"/>
                  </a:lnTo>
                  <a:lnTo>
                    <a:pt x="90" y="102"/>
                  </a:lnTo>
                  <a:lnTo>
                    <a:pt x="84" y="107"/>
                  </a:lnTo>
                  <a:lnTo>
                    <a:pt x="80" y="109"/>
                  </a:lnTo>
                  <a:lnTo>
                    <a:pt x="72" y="113"/>
                  </a:lnTo>
                  <a:lnTo>
                    <a:pt x="69" y="116"/>
                  </a:lnTo>
                  <a:lnTo>
                    <a:pt x="67" y="119"/>
                  </a:lnTo>
                  <a:lnTo>
                    <a:pt x="68" y="123"/>
                  </a:lnTo>
                  <a:lnTo>
                    <a:pt x="69" y="127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6" y="136"/>
                  </a:lnTo>
                  <a:lnTo>
                    <a:pt x="64" y="139"/>
                  </a:lnTo>
                  <a:lnTo>
                    <a:pt x="68" y="141"/>
                  </a:lnTo>
                  <a:lnTo>
                    <a:pt x="69" y="144"/>
                  </a:lnTo>
                  <a:lnTo>
                    <a:pt x="67" y="147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3"/>
                  </a:lnTo>
                  <a:lnTo>
                    <a:pt x="48" y="162"/>
                  </a:lnTo>
                  <a:lnTo>
                    <a:pt x="43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30" y="185"/>
                  </a:lnTo>
                  <a:lnTo>
                    <a:pt x="25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1" name="San Germán">
              <a:extLst>
                <a:ext uri="{FF2B5EF4-FFF2-40B4-BE49-F238E27FC236}">
                  <a16:creationId xmlns:a16="http://schemas.microsoft.com/office/drawing/2014/main" id="{6E2B17D3-F539-0878-0E20-ED32F5CB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36" y="1703431"/>
              <a:ext cx="672437" cy="605280"/>
            </a:xfrm>
            <a:custGeom>
              <a:avLst/>
              <a:gdLst>
                <a:gd name="T0" fmla="*/ 286 w 319"/>
                <a:gd name="T1" fmla="*/ 279 h 280"/>
                <a:gd name="T2" fmla="*/ 274 w 319"/>
                <a:gd name="T3" fmla="*/ 276 h 280"/>
                <a:gd name="T4" fmla="*/ 261 w 319"/>
                <a:gd name="T5" fmla="*/ 277 h 280"/>
                <a:gd name="T6" fmla="*/ 238 w 319"/>
                <a:gd name="T7" fmla="*/ 266 h 280"/>
                <a:gd name="T8" fmla="*/ 225 w 319"/>
                <a:gd name="T9" fmla="*/ 265 h 280"/>
                <a:gd name="T10" fmla="*/ 176 w 319"/>
                <a:gd name="T11" fmla="*/ 267 h 280"/>
                <a:gd name="T12" fmla="*/ 165 w 319"/>
                <a:gd name="T13" fmla="*/ 265 h 280"/>
                <a:gd name="T14" fmla="*/ 152 w 319"/>
                <a:gd name="T15" fmla="*/ 259 h 280"/>
                <a:gd name="T16" fmla="*/ 141 w 319"/>
                <a:gd name="T17" fmla="*/ 257 h 280"/>
                <a:gd name="T18" fmla="*/ 131 w 319"/>
                <a:gd name="T19" fmla="*/ 251 h 280"/>
                <a:gd name="T20" fmla="*/ 121 w 319"/>
                <a:gd name="T21" fmla="*/ 255 h 280"/>
                <a:gd name="T22" fmla="*/ 103 w 319"/>
                <a:gd name="T23" fmla="*/ 252 h 280"/>
                <a:gd name="T24" fmla="*/ 95 w 319"/>
                <a:gd name="T25" fmla="*/ 248 h 280"/>
                <a:gd name="T26" fmla="*/ 87 w 319"/>
                <a:gd name="T27" fmla="*/ 252 h 280"/>
                <a:gd name="T28" fmla="*/ 78 w 319"/>
                <a:gd name="T29" fmla="*/ 255 h 280"/>
                <a:gd name="T30" fmla="*/ 67 w 319"/>
                <a:gd name="T31" fmla="*/ 259 h 280"/>
                <a:gd name="T32" fmla="*/ 57 w 319"/>
                <a:gd name="T33" fmla="*/ 263 h 280"/>
                <a:gd name="T34" fmla="*/ 46 w 319"/>
                <a:gd name="T35" fmla="*/ 260 h 280"/>
                <a:gd name="T36" fmla="*/ 32 w 319"/>
                <a:gd name="T37" fmla="*/ 262 h 280"/>
                <a:gd name="T38" fmla="*/ 21 w 319"/>
                <a:gd name="T39" fmla="*/ 266 h 280"/>
                <a:gd name="T40" fmla="*/ 0 w 319"/>
                <a:gd name="T41" fmla="*/ 271 h 280"/>
                <a:gd name="T42" fmla="*/ 6 w 319"/>
                <a:gd name="T43" fmla="*/ 260 h 280"/>
                <a:gd name="T44" fmla="*/ 19 w 319"/>
                <a:gd name="T45" fmla="*/ 246 h 280"/>
                <a:gd name="T46" fmla="*/ 24 w 319"/>
                <a:gd name="T47" fmla="*/ 238 h 280"/>
                <a:gd name="T48" fmla="*/ 8 w 319"/>
                <a:gd name="T49" fmla="*/ 215 h 280"/>
                <a:gd name="T50" fmla="*/ 11 w 319"/>
                <a:gd name="T51" fmla="*/ 186 h 280"/>
                <a:gd name="T52" fmla="*/ 15 w 319"/>
                <a:gd name="T53" fmla="*/ 170 h 280"/>
                <a:gd name="T54" fmla="*/ 22 w 319"/>
                <a:gd name="T55" fmla="*/ 157 h 280"/>
                <a:gd name="T56" fmla="*/ 44 w 319"/>
                <a:gd name="T57" fmla="*/ 159 h 280"/>
                <a:gd name="T58" fmla="*/ 57 w 319"/>
                <a:gd name="T59" fmla="*/ 150 h 280"/>
                <a:gd name="T60" fmla="*/ 72 w 319"/>
                <a:gd name="T61" fmla="*/ 139 h 280"/>
                <a:gd name="T62" fmla="*/ 63 w 319"/>
                <a:gd name="T63" fmla="*/ 128 h 280"/>
                <a:gd name="T64" fmla="*/ 48 w 319"/>
                <a:gd name="T65" fmla="*/ 118 h 280"/>
                <a:gd name="T66" fmla="*/ 42 w 319"/>
                <a:gd name="T67" fmla="*/ 110 h 280"/>
                <a:gd name="T68" fmla="*/ 41 w 319"/>
                <a:gd name="T69" fmla="*/ 100 h 280"/>
                <a:gd name="T70" fmla="*/ 37 w 319"/>
                <a:gd name="T71" fmla="*/ 86 h 280"/>
                <a:gd name="T72" fmla="*/ 40 w 319"/>
                <a:gd name="T73" fmla="*/ 68 h 280"/>
                <a:gd name="T74" fmla="*/ 54 w 319"/>
                <a:gd name="T75" fmla="*/ 67 h 280"/>
                <a:gd name="T76" fmla="*/ 55 w 319"/>
                <a:gd name="T77" fmla="*/ 57 h 280"/>
                <a:gd name="T78" fmla="*/ 53 w 319"/>
                <a:gd name="T79" fmla="*/ 41 h 280"/>
                <a:gd name="T80" fmla="*/ 54 w 319"/>
                <a:gd name="T81" fmla="*/ 25 h 280"/>
                <a:gd name="T82" fmla="*/ 83 w 319"/>
                <a:gd name="T83" fmla="*/ 3 h 280"/>
                <a:gd name="T84" fmla="*/ 111 w 319"/>
                <a:gd name="T85" fmla="*/ 0 h 280"/>
                <a:gd name="T86" fmla="*/ 133 w 319"/>
                <a:gd name="T87" fmla="*/ 0 h 280"/>
                <a:gd name="T88" fmla="*/ 184 w 319"/>
                <a:gd name="T89" fmla="*/ 16 h 280"/>
                <a:gd name="T90" fmla="*/ 205 w 319"/>
                <a:gd name="T91" fmla="*/ 19 h 280"/>
                <a:gd name="T92" fmla="*/ 235 w 319"/>
                <a:gd name="T93" fmla="*/ 34 h 280"/>
                <a:gd name="T94" fmla="*/ 252 w 319"/>
                <a:gd name="T95" fmla="*/ 38 h 280"/>
                <a:gd name="T96" fmla="*/ 263 w 319"/>
                <a:gd name="T97" fmla="*/ 42 h 280"/>
                <a:gd name="T98" fmla="*/ 273 w 319"/>
                <a:gd name="T99" fmla="*/ 54 h 280"/>
                <a:gd name="T100" fmla="*/ 285 w 319"/>
                <a:gd name="T101" fmla="*/ 57 h 280"/>
                <a:gd name="T102" fmla="*/ 302 w 319"/>
                <a:gd name="T103" fmla="*/ 69 h 280"/>
                <a:gd name="T104" fmla="*/ 319 w 319"/>
                <a:gd name="T105" fmla="*/ 95 h 280"/>
                <a:gd name="T106" fmla="*/ 304 w 319"/>
                <a:gd name="T107" fmla="*/ 114 h 280"/>
                <a:gd name="T108" fmla="*/ 291 w 319"/>
                <a:gd name="T109" fmla="*/ 149 h 280"/>
                <a:gd name="T110" fmla="*/ 288 w 319"/>
                <a:gd name="T111" fmla="*/ 165 h 280"/>
                <a:gd name="T112" fmla="*/ 290 w 319"/>
                <a:gd name="T113" fmla="*/ 181 h 280"/>
                <a:gd name="T114" fmla="*/ 292 w 319"/>
                <a:gd name="T115" fmla="*/ 211 h 280"/>
                <a:gd name="T116" fmla="*/ 293 w 319"/>
                <a:gd name="T117" fmla="*/ 221 h 280"/>
                <a:gd name="T118" fmla="*/ 295 w 319"/>
                <a:gd name="T119" fmla="*/ 234 h 280"/>
                <a:gd name="T120" fmla="*/ 294 w 319"/>
                <a:gd name="T121" fmla="*/ 26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280">
                  <a:moveTo>
                    <a:pt x="293" y="271"/>
                  </a:moveTo>
                  <a:lnTo>
                    <a:pt x="290" y="279"/>
                  </a:lnTo>
                  <a:lnTo>
                    <a:pt x="286" y="279"/>
                  </a:lnTo>
                  <a:lnTo>
                    <a:pt x="283" y="278"/>
                  </a:lnTo>
                  <a:lnTo>
                    <a:pt x="278" y="277"/>
                  </a:lnTo>
                  <a:lnTo>
                    <a:pt x="274" y="276"/>
                  </a:lnTo>
                  <a:lnTo>
                    <a:pt x="270" y="278"/>
                  </a:lnTo>
                  <a:lnTo>
                    <a:pt x="267" y="280"/>
                  </a:lnTo>
                  <a:lnTo>
                    <a:pt x="261" y="277"/>
                  </a:lnTo>
                  <a:lnTo>
                    <a:pt x="255" y="275"/>
                  </a:lnTo>
                  <a:lnTo>
                    <a:pt x="241" y="268"/>
                  </a:lnTo>
                  <a:lnTo>
                    <a:pt x="238" y="266"/>
                  </a:lnTo>
                  <a:lnTo>
                    <a:pt x="235" y="264"/>
                  </a:lnTo>
                  <a:lnTo>
                    <a:pt x="232" y="263"/>
                  </a:lnTo>
                  <a:lnTo>
                    <a:pt x="225" y="265"/>
                  </a:lnTo>
                  <a:lnTo>
                    <a:pt x="200" y="263"/>
                  </a:lnTo>
                  <a:lnTo>
                    <a:pt x="183" y="266"/>
                  </a:lnTo>
                  <a:lnTo>
                    <a:pt x="176" y="267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5" y="265"/>
                  </a:lnTo>
                  <a:lnTo>
                    <a:pt x="162" y="263"/>
                  </a:lnTo>
                  <a:lnTo>
                    <a:pt x="159" y="262"/>
                  </a:lnTo>
                  <a:lnTo>
                    <a:pt x="152" y="259"/>
                  </a:lnTo>
                  <a:lnTo>
                    <a:pt x="148" y="258"/>
                  </a:lnTo>
                  <a:lnTo>
                    <a:pt x="144" y="257"/>
                  </a:lnTo>
                  <a:lnTo>
                    <a:pt x="141" y="257"/>
                  </a:lnTo>
                  <a:lnTo>
                    <a:pt x="138" y="256"/>
                  </a:lnTo>
                  <a:lnTo>
                    <a:pt x="136" y="254"/>
                  </a:lnTo>
                  <a:lnTo>
                    <a:pt x="131" y="251"/>
                  </a:lnTo>
                  <a:lnTo>
                    <a:pt x="129" y="254"/>
                  </a:lnTo>
                  <a:lnTo>
                    <a:pt x="124" y="255"/>
                  </a:lnTo>
                  <a:lnTo>
                    <a:pt x="121" y="255"/>
                  </a:lnTo>
                  <a:lnTo>
                    <a:pt x="118" y="254"/>
                  </a:lnTo>
                  <a:lnTo>
                    <a:pt x="110" y="253"/>
                  </a:lnTo>
                  <a:lnTo>
                    <a:pt x="103" y="252"/>
                  </a:lnTo>
                  <a:lnTo>
                    <a:pt x="100" y="253"/>
                  </a:lnTo>
                  <a:lnTo>
                    <a:pt x="97" y="251"/>
                  </a:lnTo>
                  <a:lnTo>
                    <a:pt x="95" y="248"/>
                  </a:lnTo>
                  <a:lnTo>
                    <a:pt x="93" y="249"/>
                  </a:lnTo>
                  <a:lnTo>
                    <a:pt x="90" y="250"/>
                  </a:lnTo>
                  <a:lnTo>
                    <a:pt x="87" y="252"/>
                  </a:lnTo>
                  <a:lnTo>
                    <a:pt x="84" y="254"/>
                  </a:lnTo>
                  <a:lnTo>
                    <a:pt x="81" y="256"/>
                  </a:lnTo>
                  <a:lnTo>
                    <a:pt x="78" y="255"/>
                  </a:lnTo>
                  <a:lnTo>
                    <a:pt x="74" y="254"/>
                  </a:lnTo>
                  <a:lnTo>
                    <a:pt x="69" y="256"/>
                  </a:lnTo>
                  <a:lnTo>
                    <a:pt x="67" y="259"/>
                  </a:lnTo>
                  <a:lnTo>
                    <a:pt x="62" y="259"/>
                  </a:lnTo>
                  <a:lnTo>
                    <a:pt x="60" y="262"/>
                  </a:lnTo>
                  <a:lnTo>
                    <a:pt x="57" y="263"/>
                  </a:lnTo>
                  <a:lnTo>
                    <a:pt x="53" y="262"/>
                  </a:lnTo>
                  <a:lnTo>
                    <a:pt x="49" y="260"/>
                  </a:lnTo>
                  <a:lnTo>
                    <a:pt x="46" y="260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2" y="262"/>
                  </a:lnTo>
                  <a:lnTo>
                    <a:pt x="29" y="263"/>
                  </a:lnTo>
                  <a:lnTo>
                    <a:pt x="25" y="265"/>
                  </a:lnTo>
                  <a:lnTo>
                    <a:pt x="21" y="266"/>
                  </a:lnTo>
                  <a:lnTo>
                    <a:pt x="17" y="267"/>
                  </a:lnTo>
                  <a:lnTo>
                    <a:pt x="10" y="270"/>
                  </a:lnTo>
                  <a:lnTo>
                    <a:pt x="0" y="271"/>
                  </a:lnTo>
                  <a:lnTo>
                    <a:pt x="1" y="268"/>
                  </a:lnTo>
                  <a:lnTo>
                    <a:pt x="5" y="262"/>
                  </a:lnTo>
                  <a:lnTo>
                    <a:pt x="6" y="260"/>
                  </a:lnTo>
                  <a:lnTo>
                    <a:pt x="11" y="254"/>
                  </a:lnTo>
                  <a:lnTo>
                    <a:pt x="13" y="250"/>
                  </a:lnTo>
                  <a:lnTo>
                    <a:pt x="19" y="246"/>
                  </a:lnTo>
                  <a:lnTo>
                    <a:pt x="23" y="245"/>
                  </a:lnTo>
                  <a:lnTo>
                    <a:pt x="24" y="242"/>
                  </a:lnTo>
                  <a:lnTo>
                    <a:pt x="24" y="238"/>
                  </a:lnTo>
                  <a:lnTo>
                    <a:pt x="24" y="236"/>
                  </a:lnTo>
                  <a:lnTo>
                    <a:pt x="8" y="230"/>
                  </a:lnTo>
                  <a:lnTo>
                    <a:pt x="8" y="215"/>
                  </a:lnTo>
                  <a:lnTo>
                    <a:pt x="9" y="198"/>
                  </a:lnTo>
                  <a:lnTo>
                    <a:pt x="14" y="186"/>
                  </a:lnTo>
                  <a:lnTo>
                    <a:pt x="11" y="186"/>
                  </a:lnTo>
                  <a:lnTo>
                    <a:pt x="12" y="182"/>
                  </a:lnTo>
                  <a:lnTo>
                    <a:pt x="12" y="173"/>
                  </a:lnTo>
                  <a:lnTo>
                    <a:pt x="15" y="170"/>
                  </a:lnTo>
                  <a:lnTo>
                    <a:pt x="14" y="160"/>
                  </a:lnTo>
                  <a:lnTo>
                    <a:pt x="20" y="158"/>
                  </a:lnTo>
                  <a:lnTo>
                    <a:pt x="22" y="157"/>
                  </a:lnTo>
                  <a:lnTo>
                    <a:pt x="20" y="155"/>
                  </a:lnTo>
                  <a:lnTo>
                    <a:pt x="42" y="159"/>
                  </a:lnTo>
                  <a:lnTo>
                    <a:pt x="44" y="159"/>
                  </a:lnTo>
                  <a:lnTo>
                    <a:pt x="51" y="157"/>
                  </a:lnTo>
                  <a:lnTo>
                    <a:pt x="54" y="155"/>
                  </a:lnTo>
                  <a:lnTo>
                    <a:pt x="57" y="150"/>
                  </a:lnTo>
                  <a:lnTo>
                    <a:pt x="58" y="140"/>
                  </a:lnTo>
                  <a:lnTo>
                    <a:pt x="68" y="142"/>
                  </a:lnTo>
                  <a:lnTo>
                    <a:pt x="72" y="139"/>
                  </a:lnTo>
                  <a:lnTo>
                    <a:pt x="70" y="132"/>
                  </a:lnTo>
                  <a:lnTo>
                    <a:pt x="67" y="131"/>
                  </a:lnTo>
                  <a:lnTo>
                    <a:pt x="63" y="128"/>
                  </a:lnTo>
                  <a:lnTo>
                    <a:pt x="60" y="125"/>
                  </a:lnTo>
                  <a:lnTo>
                    <a:pt x="57" y="123"/>
                  </a:lnTo>
                  <a:lnTo>
                    <a:pt x="48" y="118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2" y="110"/>
                  </a:lnTo>
                  <a:lnTo>
                    <a:pt x="40" y="108"/>
                  </a:lnTo>
                  <a:lnTo>
                    <a:pt x="38" y="104"/>
                  </a:lnTo>
                  <a:lnTo>
                    <a:pt x="41" y="100"/>
                  </a:lnTo>
                  <a:lnTo>
                    <a:pt x="36" y="91"/>
                  </a:lnTo>
                  <a:lnTo>
                    <a:pt x="35" y="89"/>
                  </a:lnTo>
                  <a:lnTo>
                    <a:pt x="37" y="86"/>
                  </a:lnTo>
                  <a:lnTo>
                    <a:pt x="36" y="75"/>
                  </a:lnTo>
                  <a:lnTo>
                    <a:pt x="37" y="72"/>
                  </a:lnTo>
                  <a:lnTo>
                    <a:pt x="40" y="68"/>
                  </a:lnTo>
                  <a:lnTo>
                    <a:pt x="39" y="62"/>
                  </a:lnTo>
                  <a:lnTo>
                    <a:pt x="51" y="5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5" y="57"/>
                  </a:lnTo>
                  <a:lnTo>
                    <a:pt x="52" y="52"/>
                  </a:lnTo>
                  <a:lnTo>
                    <a:pt x="51" y="49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6" y="35"/>
                  </a:lnTo>
                  <a:lnTo>
                    <a:pt x="54" y="25"/>
                  </a:lnTo>
                  <a:lnTo>
                    <a:pt x="56" y="22"/>
                  </a:lnTo>
                  <a:lnTo>
                    <a:pt x="74" y="11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105" y="4"/>
                  </a:lnTo>
                  <a:lnTo>
                    <a:pt x="111" y="0"/>
                  </a:lnTo>
                  <a:lnTo>
                    <a:pt x="113" y="3"/>
                  </a:lnTo>
                  <a:lnTo>
                    <a:pt x="126" y="2"/>
                  </a:lnTo>
                  <a:lnTo>
                    <a:pt x="133" y="0"/>
                  </a:lnTo>
                  <a:lnTo>
                    <a:pt x="150" y="11"/>
                  </a:lnTo>
                  <a:lnTo>
                    <a:pt x="180" y="15"/>
                  </a:lnTo>
                  <a:lnTo>
                    <a:pt x="184" y="16"/>
                  </a:lnTo>
                  <a:lnTo>
                    <a:pt x="189" y="16"/>
                  </a:lnTo>
                  <a:lnTo>
                    <a:pt x="193" y="18"/>
                  </a:lnTo>
                  <a:lnTo>
                    <a:pt x="205" y="19"/>
                  </a:lnTo>
                  <a:lnTo>
                    <a:pt x="209" y="19"/>
                  </a:lnTo>
                  <a:lnTo>
                    <a:pt x="229" y="32"/>
                  </a:lnTo>
                  <a:lnTo>
                    <a:pt x="235" y="34"/>
                  </a:lnTo>
                  <a:lnTo>
                    <a:pt x="241" y="38"/>
                  </a:lnTo>
                  <a:lnTo>
                    <a:pt x="244" y="39"/>
                  </a:lnTo>
                  <a:lnTo>
                    <a:pt x="252" y="38"/>
                  </a:lnTo>
                  <a:lnTo>
                    <a:pt x="257" y="40"/>
                  </a:lnTo>
                  <a:lnTo>
                    <a:pt x="260" y="40"/>
                  </a:lnTo>
                  <a:lnTo>
                    <a:pt x="263" y="42"/>
                  </a:lnTo>
                  <a:lnTo>
                    <a:pt x="266" y="48"/>
                  </a:lnTo>
                  <a:lnTo>
                    <a:pt x="269" y="53"/>
                  </a:lnTo>
                  <a:lnTo>
                    <a:pt x="273" y="54"/>
                  </a:lnTo>
                  <a:lnTo>
                    <a:pt x="275" y="57"/>
                  </a:lnTo>
                  <a:lnTo>
                    <a:pt x="277" y="58"/>
                  </a:lnTo>
                  <a:lnTo>
                    <a:pt x="285" y="57"/>
                  </a:lnTo>
                  <a:lnTo>
                    <a:pt x="290" y="60"/>
                  </a:lnTo>
                  <a:lnTo>
                    <a:pt x="292" y="59"/>
                  </a:lnTo>
                  <a:lnTo>
                    <a:pt x="302" y="69"/>
                  </a:lnTo>
                  <a:lnTo>
                    <a:pt x="305" y="70"/>
                  </a:lnTo>
                  <a:lnTo>
                    <a:pt x="312" y="76"/>
                  </a:lnTo>
                  <a:lnTo>
                    <a:pt x="319" y="95"/>
                  </a:lnTo>
                  <a:lnTo>
                    <a:pt x="311" y="110"/>
                  </a:lnTo>
                  <a:lnTo>
                    <a:pt x="307" y="112"/>
                  </a:lnTo>
                  <a:lnTo>
                    <a:pt x="304" y="114"/>
                  </a:lnTo>
                  <a:lnTo>
                    <a:pt x="302" y="117"/>
                  </a:lnTo>
                  <a:lnTo>
                    <a:pt x="294" y="144"/>
                  </a:lnTo>
                  <a:lnTo>
                    <a:pt x="291" y="149"/>
                  </a:lnTo>
                  <a:lnTo>
                    <a:pt x="289" y="152"/>
                  </a:lnTo>
                  <a:lnTo>
                    <a:pt x="289" y="157"/>
                  </a:lnTo>
                  <a:lnTo>
                    <a:pt x="288" y="165"/>
                  </a:lnTo>
                  <a:lnTo>
                    <a:pt x="288" y="168"/>
                  </a:lnTo>
                  <a:lnTo>
                    <a:pt x="288" y="172"/>
                  </a:lnTo>
                  <a:lnTo>
                    <a:pt x="290" y="181"/>
                  </a:lnTo>
                  <a:lnTo>
                    <a:pt x="290" y="199"/>
                  </a:lnTo>
                  <a:lnTo>
                    <a:pt x="292" y="202"/>
                  </a:lnTo>
                  <a:lnTo>
                    <a:pt x="292" y="211"/>
                  </a:lnTo>
                  <a:lnTo>
                    <a:pt x="294" y="213"/>
                  </a:lnTo>
                  <a:lnTo>
                    <a:pt x="293" y="217"/>
                  </a:lnTo>
                  <a:lnTo>
                    <a:pt x="293" y="221"/>
                  </a:lnTo>
                  <a:lnTo>
                    <a:pt x="293" y="224"/>
                  </a:lnTo>
                  <a:lnTo>
                    <a:pt x="295" y="228"/>
                  </a:lnTo>
                  <a:lnTo>
                    <a:pt x="295" y="234"/>
                  </a:lnTo>
                  <a:lnTo>
                    <a:pt x="294" y="243"/>
                  </a:lnTo>
                  <a:lnTo>
                    <a:pt x="294" y="246"/>
                  </a:lnTo>
                  <a:lnTo>
                    <a:pt x="294" y="261"/>
                  </a:lnTo>
                  <a:lnTo>
                    <a:pt x="293" y="2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2" name="San Juan">
              <a:extLst>
                <a:ext uri="{FF2B5EF4-FFF2-40B4-BE49-F238E27FC236}">
                  <a16:creationId xmlns:a16="http://schemas.microsoft.com/office/drawing/2014/main" id="{7476C98B-0D55-FB0C-3398-BEAEDD9F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785" y="220495"/>
              <a:ext cx="645034" cy="869010"/>
            </a:xfrm>
            <a:custGeom>
              <a:avLst/>
              <a:gdLst>
                <a:gd name="T0" fmla="*/ 54 w 306"/>
                <a:gd name="T1" fmla="*/ 211 h 402"/>
                <a:gd name="T2" fmla="*/ 72 w 306"/>
                <a:gd name="T3" fmla="*/ 221 h 402"/>
                <a:gd name="T4" fmla="*/ 74 w 306"/>
                <a:gd name="T5" fmla="*/ 235 h 402"/>
                <a:gd name="T6" fmla="*/ 75 w 306"/>
                <a:gd name="T7" fmla="*/ 254 h 402"/>
                <a:gd name="T8" fmla="*/ 74 w 306"/>
                <a:gd name="T9" fmla="*/ 265 h 402"/>
                <a:gd name="T10" fmla="*/ 65 w 306"/>
                <a:gd name="T11" fmla="*/ 274 h 402"/>
                <a:gd name="T12" fmla="*/ 58 w 306"/>
                <a:gd name="T13" fmla="*/ 295 h 402"/>
                <a:gd name="T14" fmla="*/ 67 w 306"/>
                <a:gd name="T15" fmla="*/ 305 h 402"/>
                <a:gd name="T16" fmla="*/ 85 w 306"/>
                <a:gd name="T17" fmla="*/ 316 h 402"/>
                <a:gd name="T18" fmla="*/ 82 w 306"/>
                <a:gd name="T19" fmla="*/ 341 h 402"/>
                <a:gd name="T20" fmla="*/ 93 w 306"/>
                <a:gd name="T21" fmla="*/ 370 h 402"/>
                <a:gd name="T22" fmla="*/ 90 w 306"/>
                <a:gd name="T23" fmla="*/ 388 h 402"/>
                <a:gd name="T24" fmla="*/ 122 w 306"/>
                <a:gd name="T25" fmla="*/ 397 h 402"/>
                <a:gd name="T26" fmla="*/ 137 w 306"/>
                <a:gd name="T27" fmla="*/ 386 h 402"/>
                <a:gd name="T28" fmla="*/ 161 w 306"/>
                <a:gd name="T29" fmla="*/ 387 h 402"/>
                <a:gd name="T30" fmla="*/ 175 w 306"/>
                <a:gd name="T31" fmla="*/ 401 h 402"/>
                <a:gd name="T32" fmla="*/ 177 w 306"/>
                <a:gd name="T33" fmla="*/ 378 h 402"/>
                <a:gd name="T34" fmla="*/ 193 w 306"/>
                <a:gd name="T35" fmla="*/ 366 h 402"/>
                <a:gd name="T36" fmla="*/ 203 w 306"/>
                <a:gd name="T37" fmla="*/ 343 h 402"/>
                <a:gd name="T38" fmla="*/ 206 w 306"/>
                <a:gd name="T39" fmla="*/ 318 h 402"/>
                <a:gd name="T40" fmla="*/ 205 w 306"/>
                <a:gd name="T41" fmla="*/ 297 h 402"/>
                <a:gd name="T42" fmla="*/ 206 w 306"/>
                <a:gd name="T43" fmla="*/ 273 h 402"/>
                <a:gd name="T44" fmla="*/ 207 w 306"/>
                <a:gd name="T45" fmla="*/ 254 h 402"/>
                <a:gd name="T46" fmla="*/ 208 w 306"/>
                <a:gd name="T47" fmla="*/ 234 h 402"/>
                <a:gd name="T48" fmla="*/ 219 w 306"/>
                <a:gd name="T49" fmla="*/ 220 h 402"/>
                <a:gd name="T50" fmla="*/ 233 w 306"/>
                <a:gd name="T51" fmla="*/ 212 h 402"/>
                <a:gd name="T52" fmla="*/ 255 w 306"/>
                <a:gd name="T53" fmla="*/ 214 h 402"/>
                <a:gd name="T54" fmla="*/ 276 w 306"/>
                <a:gd name="T55" fmla="*/ 213 h 402"/>
                <a:gd name="T56" fmla="*/ 284 w 306"/>
                <a:gd name="T57" fmla="*/ 205 h 402"/>
                <a:gd name="T58" fmla="*/ 279 w 306"/>
                <a:gd name="T59" fmla="*/ 181 h 402"/>
                <a:gd name="T60" fmla="*/ 296 w 306"/>
                <a:gd name="T61" fmla="*/ 172 h 402"/>
                <a:gd name="T62" fmla="*/ 304 w 306"/>
                <a:gd name="T63" fmla="*/ 152 h 402"/>
                <a:gd name="T64" fmla="*/ 287 w 306"/>
                <a:gd name="T65" fmla="*/ 142 h 402"/>
                <a:gd name="T66" fmla="*/ 252 w 306"/>
                <a:gd name="T67" fmla="*/ 124 h 402"/>
                <a:gd name="T68" fmla="*/ 230 w 306"/>
                <a:gd name="T69" fmla="*/ 110 h 402"/>
                <a:gd name="T70" fmla="*/ 212 w 306"/>
                <a:gd name="T71" fmla="*/ 82 h 402"/>
                <a:gd name="T72" fmla="*/ 198 w 306"/>
                <a:gd name="T73" fmla="*/ 58 h 402"/>
                <a:gd name="T74" fmla="*/ 196 w 306"/>
                <a:gd name="T75" fmla="*/ 39 h 402"/>
                <a:gd name="T76" fmla="*/ 167 w 306"/>
                <a:gd name="T77" fmla="*/ 40 h 402"/>
                <a:gd name="T78" fmla="*/ 146 w 306"/>
                <a:gd name="T79" fmla="*/ 39 h 402"/>
                <a:gd name="T80" fmla="*/ 95 w 306"/>
                <a:gd name="T81" fmla="*/ 22 h 402"/>
                <a:gd name="T82" fmla="*/ 68 w 306"/>
                <a:gd name="T83" fmla="*/ 12 h 402"/>
                <a:gd name="T84" fmla="*/ 1 w 306"/>
                <a:gd name="T85" fmla="*/ 0 h 402"/>
                <a:gd name="T86" fmla="*/ 13 w 306"/>
                <a:gd name="T87" fmla="*/ 21 h 402"/>
                <a:gd name="T88" fmla="*/ 31 w 306"/>
                <a:gd name="T89" fmla="*/ 18 h 402"/>
                <a:gd name="T90" fmla="*/ 85 w 306"/>
                <a:gd name="T91" fmla="*/ 28 h 402"/>
                <a:gd name="T92" fmla="*/ 88 w 306"/>
                <a:gd name="T93" fmla="*/ 29 h 402"/>
                <a:gd name="T94" fmla="*/ 89 w 306"/>
                <a:gd name="T95" fmla="*/ 56 h 402"/>
                <a:gd name="T96" fmla="*/ 68 w 306"/>
                <a:gd name="T97" fmla="*/ 84 h 402"/>
                <a:gd name="T98" fmla="*/ 45 w 306"/>
                <a:gd name="T99" fmla="*/ 108 h 402"/>
                <a:gd name="T100" fmla="*/ 57 w 306"/>
                <a:gd name="T101" fmla="*/ 134 h 402"/>
                <a:gd name="T102" fmla="*/ 64 w 306"/>
                <a:gd name="T103" fmla="*/ 164 h 402"/>
                <a:gd name="T104" fmla="*/ 40 w 306"/>
                <a:gd name="T105" fmla="*/ 163 h 402"/>
                <a:gd name="T106" fmla="*/ 39 w 306"/>
                <a:gd name="T107" fmla="*/ 195 h 402"/>
                <a:gd name="T108" fmla="*/ 44 w 306"/>
                <a:gd name="T109" fmla="*/ 20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6" h="402">
                  <a:moveTo>
                    <a:pt x="44" y="206"/>
                  </a:moveTo>
                  <a:lnTo>
                    <a:pt x="47" y="208"/>
                  </a:lnTo>
                  <a:lnTo>
                    <a:pt x="49" y="211"/>
                  </a:lnTo>
                  <a:lnTo>
                    <a:pt x="51" y="212"/>
                  </a:lnTo>
                  <a:lnTo>
                    <a:pt x="54" y="211"/>
                  </a:lnTo>
                  <a:lnTo>
                    <a:pt x="57" y="212"/>
                  </a:lnTo>
                  <a:lnTo>
                    <a:pt x="62" y="213"/>
                  </a:lnTo>
                  <a:lnTo>
                    <a:pt x="67" y="216"/>
                  </a:lnTo>
                  <a:lnTo>
                    <a:pt x="69" y="219"/>
                  </a:lnTo>
                  <a:lnTo>
                    <a:pt x="72" y="221"/>
                  </a:lnTo>
                  <a:lnTo>
                    <a:pt x="75" y="222"/>
                  </a:lnTo>
                  <a:lnTo>
                    <a:pt x="77" y="225"/>
                  </a:lnTo>
                  <a:lnTo>
                    <a:pt x="74" y="228"/>
                  </a:lnTo>
                  <a:lnTo>
                    <a:pt x="74" y="232"/>
                  </a:lnTo>
                  <a:lnTo>
                    <a:pt x="74" y="235"/>
                  </a:lnTo>
                  <a:lnTo>
                    <a:pt x="77" y="239"/>
                  </a:lnTo>
                  <a:lnTo>
                    <a:pt x="79" y="243"/>
                  </a:lnTo>
                  <a:lnTo>
                    <a:pt x="77" y="246"/>
                  </a:lnTo>
                  <a:lnTo>
                    <a:pt x="75" y="249"/>
                  </a:lnTo>
                  <a:lnTo>
                    <a:pt x="75" y="254"/>
                  </a:lnTo>
                  <a:lnTo>
                    <a:pt x="80" y="257"/>
                  </a:lnTo>
                  <a:lnTo>
                    <a:pt x="83" y="263"/>
                  </a:lnTo>
                  <a:lnTo>
                    <a:pt x="80" y="266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8"/>
                  </a:lnTo>
                  <a:lnTo>
                    <a:pt x="65" y="269"/>
                  </a:lnTo>
                  <a:lnTo>
                    <a:pt x="61" y="266"/>
                  </a:lnTo>
                  <a:lnTo>
                    <a:pt x="63" y="270"/>
                  </a:lnTo>
                  <a:lnTo>
                    <a:pt x="65" y="274"/>
                  </a:lnTo>
                  <a:lnTo>
                    <a:pt x="62" y="278"/>
                  </a:lnTo>
                  <a:lnTo>
                    <a:pt x="60" y="280"/>
                  </a:lnTo>
                  <a:lnTo>
                    <a:pt x="61" y="285"/>
                  </a:lnTo>
                  <a:lnTo>
                    <a:pt x="61" y="288"/>
                  </a:lnTo>
                  <a:lnTo>
                    <a:pt x="58" y="295"/>
                  </a:lnTo>
                  <a:lnTo>
                    <a:pt x="61" y="302"/>
                  </a:lnTo>
                  <a:lnTo>
                    <a:pt x="63" y="302"/>
                  </a:lnTo>
                  <a:lnTo>
                    <a:pt x="66" y="305"/>
                  </a:lnTo>
                  <a:lnTo>
                    <a:pt x="65" y="308"/>
                  </a:lnTo>
                  <a:lnTo>
                    <a:pt x="67" y="305"/>
                  </a:lnTo>
                  <a:lnTo>
                    <a:pt x="73" y="308"/>
                  </a:lnTo>
                  <a:lnTo>
                    <a:pt x="76" y="311"/>
                  </a:lnTo>
                  <a:lnTo>
                    <a:pt x="79" y="312"/>
                  </a:lnTo>
                  <a:lnTo>
                    <a:pt x="81" y="314"/>
                  </a:lnTo>
                  <a:lnTo>
                    <a:pt x="85" y="316"/>
                  </a:lnTo>
                  <a:lnTo>
                    <a:pt x="86" y="319"/>
                  </a:lnTo>
                  <a:lnTo>
                    <a:pt x="86" y="322"/>
                  </a:lnTo>
                  <a:lnTo>
                    <a:pt x="84" y="328"/>
                  </a:lnTo>
                  <a:lnTo>
                    <a:pt x="84" y="338"/>
                  </a:lnTo>
                  <a:lnTo>
                    <a:pt x="82" y="341"/>
                  </a:lnTo>
                  <a:lnTo>
                    <a:pt x="83" y="349"/>
                  </a:lnTo>
                  <a:lnTo>
                    <a:pt x="87" y="355"/>
                  </a:lnTo>
                  <a:lnTo>
                    <a:pt x="90" y="359"/>
                  </a:lnTo>
                  <a:lnTo>
                    <a:pt x="91" y="366"/>
                  </a:lnTo>
                  <a:lnTo>
                    <a:pt x="93" y="370"/>
                  </a:lnTo>
                  <a:lnTo>
                    <a:pt x="96" y="376"/>
                  </a:lnTo>
                  <a:lnTo>
                    <a:pt x="96" y="381"/>
                  </a:lnTo>
                  <a:lnTo>
                    <a:pt x="95" y="383"/>
                  </a:lnTo>
                  <a:lnTo>
                    <a:pt x="90" y="385"/>
                  </a:lnTo>
                  <a:lnTo>
                    <a:pt x="90" y="388"/>
                  </a:lnTo>
                  <a:lnTo>
                    <a:pt x="90" y="393"/>
                  </a:lnTo>
                  <a:lnTo>
                    <a:pt x="94" y="396"/>
                  </a:lnTo>
                  <a:lnTo>
                    <a:pt x="101" y="402"/>
                  </a:lnTo>
                  <a:lnTo>
                    <a:pt x="119" y="398"/>
                  </a:lnTo>
                  <a:lnTo>
                    <a:pt x="122" y="397"/>
                  </a:lnTo>
                  <a:lnTo>
                    <a:pt x="124" y="394"/>
                  </a:lnTo>
                  <a:lnTo>
                    <a:pt x="126" y="392"/>
                  </a:lnTo>
                  <a:lnTo>
                    <a:pt x="128" y="391"/>
                  </a:lnTo>
                  <a:lnTo>
                    <a:pt x="133" y="388"/>
                  </a:lnTo>
                  <a:lnTo>
                    <a:pt x="137" y="386"/>
                  </a:lnTo>
                  <a:lnTo>
                    <a:pt x="140" y="388"/>
                  </a:lnTo>
                  <a:lnTo>
                    <a:pt x="143" y="388"/>
                  </a:lnTo>
                  <a:lnTo>
                    <a:pt x="154" y="389"/>
                  </a:lnTo>
                  <a:lnTo>
                    <a:pt x="157" y="385"/>
                  </a:lnTo>
                  <a:lnTo>
                    <a:pt x="161" y="387"/>
                  </a:lnTo>
                  <a:lnTo>
                    <a:pt x="163" y="389"/>
                  </a:lnTo>
                  <a:lnTo>
                    <a:pt x="166" y="388"/>
                  </a:lnTo>
                  <a:lnTo>
                    <a:pt x="169" y="392"/>
                  </a:lnTo>
                  <a:lnTo>
                    <a:pt x="170" y="395"/>
                  </a:lnTo>
                  <a:lnTo>
                    <a:pt x="175" y="401"/>
                  </a:lnTo>
                  <a:lnTo>
                    <a:pt x="177" y="400"/>
                  </a:lnTo>
                  <a:lnTo>
                    <a:pt x="182" y="397"/>
                  </a:lnTo>
                  <a:lnTo>
                    <a:pt x="176" y="389"/>
                  </a:lnTo>
                  <a:lnTo>
                    <a:pt x="178" y="385"/>
                  </a:lnTo>
                  <a:lnTo>
                    <a:pt x="177" y="378"/>
                  </a:lnTo>
                  <a:lnTo>
                    <a:pt x="178" y="376"/>
                  </a:lnTo>
                  <a:lnTo>
                    <a:pt x="181" y="371"/>
                  </a:lnTo>
                  <a:lnTo>
                    <a:pt x="183" y="369"/>
                  </a:lnTo>
                  <a:lnTo>
                    <a:pt x="188" y="367"/>
                  </a:lnTo>
                  <a:lnTo>
                    <a:pt x="193" y="366"/>
                  </a:lnTo>
                  <a:lnTo>
                    <a:pt x="194" y="359"/>
                  </a:lnTo>
                  <a:lnTo>
                    <a:pt x="201" y="355"/>
                  </a:lnTo>
                  <a:lnTo>
                    <a:pt x="203" y="351"/>
                  </a:lnTo>
                  <a:lnTo>
                    <a:pt x="204" y="348"/>
                  </a:lnTo>
                  <a:lnTo>
                    <a:pt x="203" y="343"/>
                  </a:lnTo>
                  <a:lnTo>
                    <a:pt x="203" y="338"/>
                  </a:lnTo>
                  <a:lnTo>
                    <a:pt x="204" y="331"/>
                  </a:lnTo>
                  <a:lnTo>
                    <a:pt x="206" y="326"/>
                  </a:lnTo>
                  <a:lnTo>
                    <a:pt x="206" y="322"/>
                  </a:lnTo>
                  <a:lnTo>
                    <a:pt x="206" y="318"/>
                  </a:lnTo>
                  <a:lnTo>
                    <a:pt x="208" y="316"/>
                  </a:lnTo>
                  <a:lnTo>
                    <a:pt x="207" y="309"/>
                  </a:lnTo>
                  <a:lnTo>
                    <a:pt x="207" y="305"/>
                  </a:lnTo>
                  <a:lnTo>
                    <a:pt x="206" y="301"/>
                  </a:lnTo>
                  <a:lnTo>
                    <a:pt x="205" y="297"/>
                  </a:lnTo>
                  <a:lnTo>
                    <a:pt x="205" y="294"/>
                  </a:lnTo>
                  <a:lnTo>
                    <a:pt x="202" y="291"/>
                  </a:lnTo>
                  <a:lnTo>
                    <a:pt x="202" y="288"/>
                  </a:lnTo>
                  <a:lnTo>
                    <a:pt x="205" y="279"/>
                  </a:lnTo>
                  <a:lnTo>
                    <a:pt x="206" y="273"/>
                  </a:lnTo>
                  <a:lnTo>
                    <a:pt x="208" y="270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06" y="260"/>
                  </a:lnTo>
                  <a:lnTo>
                    <a:pt x="207" y="254"/>
                  </a:lnTo>
                  <a:lnTo>
                    <a:pt x="206" y="248"/>
                  </a:lnTo>
                  <a:lnTo>
                    <a:pt x="206" y="245"/>
                  </a:lnTo>
                  <a:lnTo>
                    <a:pt x="206" y="241"/>
                  </a:lnTo>
                  <a:lnTo>
                    <a:pt x="205" y="236"/>
                  </a:lnTo>
                  <a:lnTo>
                    <a:pt x="208" y="234"/>
                  </a:lnTo>
                  <a:lnTo>
                    <a:pt x="210" y="231"/>
                  </a:lnTo>
                  <a:lnTo>
                    <a:pt x="211" y="228"/>
                  </a:lnTo>
                  <a:lnTo>
                    <a:pt x="213" y="226"/>
                  </a:lnTo>
                  <a:lnTo>
                    <a:pt x="217" y="223"/>
                  </a:lnTo>
                  <a:lnTo>
                    <a:pt x="219" y="220"/>
                  </a:lnTo>
                  <a:lnTo>
                    <a:pt x="221" y="218"/>
                  </a:lnTo>
                  <a:lnTo>
                    <a:pt x="223" y="216"/>
                  </a:lnTo>
                  <a:lnTo>
                    <a:pt x="227" y="213"/>
                  </a:lnTo>
                  <a:lnTo>
                    <a:pt x="230" y="212"/>
                  </a:lnTo>
                  <a:lnTo>
                    <a:pt x="233" y="212"/>
                  </a:lnTo>
                  <a:lnTo>
                    <a:pt x="236" y="213"/>
                  </a:lnTo>
                  <a:lnTo>
                    <a:pt x="242" y="214"/>
                  </a:lnTo>
                  <a:lnTo>
                    <a:pt x="247" y="215"/>
                  </a:lnTo>
                  <a:lnTo>
                    <a:pt x="251" y="213"/>
                  </a:lnTo>
                  <a:lnTo>
                    <a:pt x="255" y="214"/>
                  </a:lnTo>
                  <a:lnTo>
                    <a:pt x="256" y="210"/>
                  </a:lnTo>
                  <a:lnTo>
                    <a:pt x="259" y="211"/>
                  </a:lnTo>
                  <a:lnTo>
                    <a:pt x="265" y="212"/>
                  </a:lnTo>
                  <a:lnTo>
                    <a:pt x="271" y="214"/>
                  </a:lnTo>
                  <a:lnTo>
                    <a:pt x="276" y="213"/>
                  </a:lnTo>
                  <a:lnTo>
                    <a:pt x="280" y="213"/>
                  </a:lnTo>
                  <a:lnTo>
                    <a:pt x="283" y="212"/>
                  </a:lnTo>
                  <a:lnTo>
                    <a:pt x="287" y="211"/>
                  </a:lnTo>
                  <a:lnTo>
                    <a:pt x="286" y="208"/>
                  </a:lnTo>
                  <a:lnTo>
                    <a:pt x="284" y="205"/>
                  </a:lnTo>
                  <a:lnTo>
                    <a:pt x="280" y="198"/>
                  </a:lnTo>
                  <a:lnTo>
                    <a:pt x="279" y="193"/>
                  </a:lnTo>
                  <a:lnTo>
                    <a:pt x="279" y="191"/>
                  </a:lnTo>
                  <a:lnTo>
                    <a:pt x="279" y="185"/>
                  </a:lnTo>
                  <a:lnTo>
                    <a:pt x="279" y="181"/>
                  </a:lnTo>
                  <a:lnTo>
                    <a:pt x="280" y="177"/>
                  </a:lnTo>
                  <a:lnTo>
                    <a:pt x="284" y="178"/>
                  </a:lnTo>
                  <a:lnTo>
                    <a:pt x="287" y="176"/>
                  </a:lnTo>
                  <a:lnTo>
                    <a:pt x="292" y="173"/>
                  </a:lnTo>
                  <a:lnTo>
                    <a:pt x="296" y="172"/>
                  </a:lnTo>
                  <a:lnTo>
                    <a:pt x="302" y="170"/>
                  </a:lnTo>
                  <a:lnTo>
                    <a:pt x="304" y="169"/>
                  </a:lnTo>
                  <a:lnTo>
                    <a:pt x="306" y="161"/>
                  </a:lnTo>
                  <a:lnTo>
                    <a:pt x="305" y="156"/>
                  </a:lnTo>
                  <a:lnTo>
                    <a:pt x="304" y="152"/>
                  </a:lnTo>
                  <a:lnTo>
                    <a:pt x="303" y="150"/>
                  </a:lnTo>
                  <a:lnTo>
                    <a:pt x="301" y="147"/>
                  </a:lnTo>
                  <a:lnTo>
                    <a:pt x="298" y="146"/>
                  </a:lnTo>
                  <a:lnTo>
                    <a:pt x="295" y="145"/>
                  </a:lnTo>
                  <a:lnTo>
                    <a:pt x="287" y="142"/>
                  </a:lnTo>
                  <a:lnTo>
                    <a:pt x="282" y="140"/>
                  </a:lnTo>
                  <a:lnTo>
                    <a:pt x="274" y="137"/>
                  </a:lnTo>
                  <a:lnTo>
                    <a:pt x="268" y="134"/>
                  </a:lnTo>
                  <a:lnTo>
                    <a:pt x="258" y="125"/>
                  </a:lnTo>
                  <a:lnTo>
                    <a:pt x="252" y="124"/>
                  </a:lnTo>
                  <a:lnTo>
                    <a:pt x="247" y="122"/>
                  </a:lnTo>
                  <a:lnTo>
                    <a:pt x="241" y="120"/>
                  </a:lnTo>
                  <a:lnTo>
                    <a:pt x="238" y="118"/>
                  </a:lnTo>
                  <a:lnTo>
                    <a:pt x="232" y="113"/>
                  </a:lnTo>
                  <a:lnTo>
                    <a:pt x="230" y="110"/>
                  </a:lnTo>
                  <a:lnTo>
                    <a:pt x="224" y="107"/>
                  </a:lnTo>
                  <a:lnTo>
                    <a:pt x="218" y="101"/>
                  </a:lnTo>
                  <a:lnTo>
                    <a:pt x="216" y="97"/>
                  </a:lnTo>
                  <a:lnTo>
                    <a:pt x="213" y="86"/>
                  </a:lnTo>
                  <a:lnTo>
                    <a:pt x="212" y="82"/>
                  </a:lnTo>
                  <a:lnTo>
                    <a:pt x="198" y="72"/>
                  </a:lnTo>
                  <a:lnTo>
                    <a:pt x="190" y="66"/>
                  </a:lnTo>
                  <a:lnTo>
                    <a:pt x="187" y="63"/>
                  </a:lnTo>
                  <a:lnTo>
                    <a:pt x="193" y="58"/>
                  </a:lnTo>
                  <a:lnTo>
                    <a:pt x="198" y="58"/>
                  </a:lnTo>
                  <a:lnTo>
                    <a:pt x="199" y="53"/>
                  </a:lnTo>
                  <a:lnTo>
                    <a:pt x="202" y="50"/>
                  </a:lnTo>
                  <a:lnTo>
                    <a:pt x="200" y="47"/>
                  </a:lnTo>
                  <a:lnTo>
                    <a:pt x="199" y="42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0" y="41"/>
                  </a:lnTo>
                  <a:lnTo>
                    <a:pt x="186" y="42"/>
                  </a:lnTo>
                  <a:lnTo>
                    <a:pt x="170" y="41"/>
                  </a:lnTo>
                  <a:lnTo>
                    <a:pt x="167" y="40"/>
                  </a:lnTo>
                  <a:lnTo>
                    <a:pt x="164" y="40"/>
                  </a:lnTo>
                  <a:lnTo>
                    <a:pt x="158" y="39"/>
                  </a:lnTo>
                  <a:lnTo>
                    <a:pt x="155" y="39"/>
                  </a:lnTo>
                  <a:lnTo>
                    <a:pt x="151" y="39"/>
                  </a:lnTo>
                  <a:lnTo>
                    <a:pt x="146" y="39"/>
                  </a:lnTo>
                  <a:lnTo>
                    <a:pt x="141" y="37"/>
                  </a:lnTo>
                  <a:lnTo>
                    <a:pt x="138" y="35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95" y="22"/>
                  </a:lnTo>
                  <a:lnTo>
                    <a:pt x="92" y="20"/>
                  </a:lnTo>
                  <a:lnTo>
                    <a:pt x="91" y="16"/>
                  </a:lnTo>
                  <a:lnTo>
                    <a:pt x="89" y="14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40" y="8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" y="0"/>
                  </a:lnTo>
                  <a:lnTo>
                    <a:pt x="0" y="9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31" y="18"/>
                  </a:lnTo>
                  <a:lnTo>
                    <a:pt x="40" y="19"/>
                  </a:lnTo>
                  <a:lnTo>
                    <a:pt x="59" y="23"/>
                  </a:lnTo>
                  <a:lnTo>
                    <a:pt x="62" y="23"/>
                  </a:lnTo>
                  <a:lnTo>
                    <a:pt x="76" y="25"/>
                  </a:lnTo>
                  <a:lnTo>
                    <a:pt x="85" y="28"/>
                  </a:lnTo>
                  <a:lnTo>
                    <a:pt x="89" y="22"/>
                  </a:lnTo>
                  <a:lnTo>
                    <a:pt x="94" y="26"/>
                  </a:lnTo>
                  <a:lnTo>
                    <a:pt x="113" y="38"/>
                  </a:lnTo>
                  <a:lnTo>
                    <a:pt x="107" y="38"/>
                  </a:lnTo>
                  <a:lnTo>
                    <a:pt x="88" y="29"/>
                  </a:lnTo>
                  <a:lnTo>
                    <a:pt x="44" y="28"/>
                  </a:lnTo>
                  <a:lnTo>
                    <a:pt x="47" y="42"/>
                  </a:lnTo>
                  <a:lnTo>
                    <a:pt x="80" y="53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6" y="62"/>
                  </a:lnTo>
                  <a:lnTo>
                    <a:pt x="97" y="73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3" y="93"/>
                  </a:lnTo>
                  <a:lnTo>
                    <a:pt x="38" y="101"/>
                  </a:lnTo>
                  <a:lnTo>
                    <a:pt x="41" y="104"/>
                  </a:lnTo>
                  <a:lnTo>
                    <a:pt x="45" y="108"/>
                  </a:lnTo>
                  <a:lnTo>
                    <a:pt x="47" y="110"/>
                  </a:lnTo>
                  <a:lnTo>
                    <a:pt x="56" y="119"/>
                  </a:lnTo>
                  <a:lnTo>
                    <a:pt x="59" y="123"/>
                  </a:lnTo>
                  <a:lnTo>
                    <a:pt x="58" y="131"/>
                  </a:lnTo>
                  <a:lnTo>
                    <a:pt x="57" y="134"/>
                  </a:lnTo>
                  <a:lnTo>
                    <a:pt x="60" y="141"/>
                  </a:lnTo>
                  <a:lnTo>
                    <a:pt x="62" y="143"/>
                  </a:lnTo>
                  <a:lnTo>
                    <a:pt x="63" y="145"/>
                  </a:lnTo>
                  <a:lnTo>
                    <a:pt x="67" y="151"/>
                  </a:lnTo>
                  <a:lnTo>
                    <a:pt x="64" y="164"/>
                  </a:lnTo>
                  <a:lnTo>
                    <a:pt x="59" y="162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43" y="160"/>
                  </a:lnTo>
                  <a:lnTo>
                    <a:pt x="40" y="163"/>
                  </a:lnTo>
                  <a:lnTo>
                    <a:pt x="36" y="168"/>
                  </a:lnTo>
                  <a:lnTo>
                    <a:pt x="38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9" y="195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4" y="202"/>
                  </a:lnTo>
                  <a:lnTo>
                    <a:pt x="41" y="204"/>
                  </a:lnTo>
                  <a:lnTo>
                    <a:pt x="44" y="2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3" name="San Lorenzo">
              <a:extLst>
                <a:ext uri="{FF2B5EF4-FFF2-40B4-BE49-F238E27FC236}">
                  <a16:creationId xmlns:a16="http://schemas.microsoft.com/office/drawing/2014/main" id="{A34EA74D-6FD3-5A68-8D73-706D74563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598" y="1426732"/>
              <a:ext cx="640818" cy="765247"/>
            </a:xfrm>
            <a:custGeom>
              <a:avLst/>
              <a:gdLst>
                <a:gd name="T0" fmla="*/ 202 w 304"/>
                <a:gd name="T1" fmla="*/ 0 h 354"/>
                <a:gd name="T2" fmla="*/ 165 w 304"/>
                <a:gd name="T3" fmla="*/ 18 h 354"/>
                <a:gd name="T4" fmla="*/ 135 w 304"/>
                <a:gd name="T5" fmla="*/ 47 h 354"/>
                <a:gd name="T6" fmla="*/ 122 w 304"/>
                <a:gd name="T7" fmla="*/ 58 h 354"/>
                <a:gd name="T8" fmla="*/ 124 w 304"/>
                <a:gd name="T9" fmla="*/ 81 h 354"/>
                <a:gd name="T10" fmla="*/ 120 w 304"/>
                <a:gd name="T11" fmla="*/ 94 h 354"/>
                <a:gd name="T12" fmla="*/ 110 w 304"/>
                <a:gd name="T13" fmla="*/ 99 h 354"/>
                <a:gd name="T14" fmla="*/ 94 w 304"/>
                <a:gd name="T15" fmla="*/ 106 h 354"/>
                <a:gd name="T16" fmla="*/ 83 w 304"/>
                <a:gd name="T17" fmla="*/ 125 h 354"/>
                <a:gd name="T18" fmla="*/ 76 w 304"/>
                <a:gd name="T19" fmla="*/ 135 h 354"/>
                <a:gd name="T20" fmla="*/ 71 w 304"/>
                <a:gd name="T21" fmla="*/ 147 h 354"/>
                <a:gd name="T22" fmla="*/ 71 w 304"/>
                <a:gd name="T23" fmla="*/ 169 h 354"/>
                <a:gd name="T24" fmla="*/ 74 w 304"/>
                <a:gd name="T25" fmla="*/ 190 h 354"/>
                <a:gd name="T26" fmla="*/ 62 w 304"/>
                <a:gd name="T27" fmla="*/ 220 h 354"/>
                <a:gd name="T28" fmla="*/ 27 w 304"/>
                <a:gd name="T29" fmla="*/ 263 h 354"/>
                <a:gd name="T30" fmla="*/ 4 w 304"/>
                <a:gd name="T31" fmla="*/ 277 h 354"/>
                <a:gd name="T32" fmla="*/ 46 w 304"/>
                <a:gd name="T33" fmla="*/ 294 h 354"/>
                <a:gd name="T34" fmla="*/ 62 w 304"/>
                <a:gd name="T35" fmla="*/ 293 h 354"/>
                <a:gd name="T36" fmla="*/ 77 w 304"/>
                <a:gd name="T37" fmla="*/ 292 h 354"/>
                <a:gd name="T38" fmla="*/ 77 w 304"/>
                <a:gd name="T39" fmla="*/ 336 h 354"/>
                <a:gd name="T40" fmla="*/ 103 w 304"/>
                <a:gd name="T41" fmla="*/ 353 h 354"/>
                <a:gd name="T42" fmla="*/ 125 w 304"/>
                <a:gd name="T43" fmla="*/ 335 h 354"/>
                <a:gd name="T44" fmla="*/ 147 w 304"/>
                <a:gd name="T45" fmla="*/ 324 h 354"/>
                <a:gd name="T46" fmla="*/ 163 w 304"/>
                <a:gd name="T47" fmla="*/ 318 h 354"/>
                <a:gd name="T48" fmla="*/ 198 w 304"/>
                <a:gd name="T49" fmla="*/ 323 h 354"/>
                <a:gd name="T50" fmla="*/ 228 w 304"/>
                <a:gd name="T51" fmla="*/ 316 h 354"/>
                <a:gd name="T52" fmla="*/ 242 w 304"/>
                <a:gd name="T53" fmla="*/ 317 h 354"/>
                <a:gd name="T54" fmla="*/ 257 w 304"/>
                <a:gd name="T55" fmla="*/ 323 h 354"/>
                <a:gd name="T56" fmla="*/ 275 w 304"/>
                <a:gd name="T57" fmla="*/ 313 h 354"/>
                <a:gd name="T58" fmla="*/ 286 w 304"/>
                <a:gd name="T59" fmla="*/ 293 h 354"/>
                <a:gd name="T60" fmla="*/ 296 w 304"/>
                <a:gd name="T61" fmla="*/ 280 h 354"/>
                <a:gd name="T62" fmla="*/ 290 w 304"/>
                <a:gd name="T63" fmla="*/ 266 h 354"/>
                <a:gd name="T64" fmla="*/ 289 w 304"/>
                <a:gd name="T65" fmla="*/ 247 h 354"/>
                <a:gd name="T66" fmla="*/ 293 w 304"/>
                <a:gd name="T67" fmla="*/ 228 h 354"/>
                <a:gd name="T68" fmla="*/ 303 w 304"/>
                <a:gd name="T69" fmla="*/ 210 h 354"/>
                <a:gd name="T70" fmla="*/ 288 w 304"/>
                <a:gd name="T71" fmla="*/ 201 h 354"/>
                <a:gd name="T72" fmla="*/ 287 w 304"/>
                <a:gd name="T73" fmla="*/ 188 h 354"/>
                <a:gd name="T74" fmla="*/ 283 w 304"/>
                <a:gd name="T75" fmla="*/ 167 h 354"/>
                <a:gd name="T76" fmla="*/ 279 w 304"/>
                <a:gd name="T77" fmla="*/ 152 h 354"/>
                <a:gd name="T78" fmla="*/ 281 w 304"/>
                <a:gd name="T79" fmla="*/ 132 h 354"/>
                <a:gd name="T80" fmla="*/ 286 w 304"/>
                <a:gd name="T81" fmla="*/ 120 h 354"/>
                <a:gd name="T82" fmla="*/ 289 w 304"/>
                <a:gd name="T83" fmla="*/ 107 h 354"/>
                <a:gd name="T84" fmla="*/ 285 w 304"/>
                <a:gd name="T85" fmla="*/ 87 h 354"/>
                <a:gd name="T86" fmla="*/ 279 w 304"/>
                <a:gd name="T87" fmla="*/ 75 h 354"/>
                <a:gd name="T88" fmla="*/ 265 w 304"/>
                <a:gd name="T89" fmla="*/ 66 h 354"/>
                <a:gd name="T90" fmla="*/ 248 w 304"/>
                <a:gd name="T91" fmla="*/ 50 h 354"/>
                <a:gd name="T92" fmla="*/ 242 w 304"/>
                <a:gd name="T93" fmla="*/ 41 h 354"/>
                <a:gd name="T94" fmla="*/ 233 w 304"/>
                <a:gd name="T95" fmla="*/ 31 h 354"/>
                <a:gd name="T96" fmla="*/ 234 w 304"/>
                <a:gd name="T97" fmla="*/ 19 h 354"/>
                <a:gd name="T98" fmla="*/ 236 w 304"/>
                <a:gd name="T99" fmla="*/ 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4" h="354">
                  <a:moveTo>
                    <a:pt x="236" y="2"/>
                  </a:moveTo>
                  <a:lnTo>
                    <a:pt x="234" y="0"/>
                  </a:lnTo>
                  <a:lnTo>
                    <a:pt x="219" y="1"/>
                  </a:lnTo>
                  <a:lnTo>
                    <a:pt x="202" y="0"/>
                  </a:lnTo>
                  <a:lnTo>
                    <a:pt x="193" y="1"/>
                  </a:lnTo>
                  <a:lnTo>
                    <a:pt x="167" y="8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62" y="19"/>
                  </a:lnTo>
                  <a:lnTo>
                    <a:pt x="154" y="21"/>
                  </a:lnTo>
                  <a:lnTo>
                    <a:pt x="145" y="23"/>
                  </a:lnTo>
                  <a:lnTo>
                    <a:pt x="135" y="47"/>
                  </a:lnTo>
                  <a:lnTo>
                    <a:pt x="132" y="50"/>
                  </a:lnTo>
                  <a:lnTo>
                    <a:pt x="124" y="50"/>
                  </a:lnTo>
                  <a:lnTo>
                    <a:pt x="124" y="53"/>
                  </a:lnTo>
                  <a:lnTo>
                    <a:pt x="122" y="58"/>
                  </a:lnTo>
                  <a:lnTo>
                    <a:pt x="121" y="62"/>
                  </a:lnTo>
                  <a:lnTo>
                    <a:pt x="121" y="65"/>
                  </a:lnTo>
                  <a:lnTo>
                    <a:pt x="121" y="68"/>
                  </a:lnTo>
                  <a:lnTo>
                    <a:pt x="124" y="81"/>
                  </a:lnTo>
                  <a:lnTo>
                    <a:pt x="124" y="87"/>
                  </a:lnTo>
                  <a:lnTo>
                    <a:pt x="123" y="90"/>
                  </a:lnTo>
                  <a:lnTo>
                    <a:pt x="123" y="94"/>
                  </a:lnTo>
                  <a:lnTo>
                    <a:pt x="120" y="94"/>
                  </a:lnTo>
                  <a:lnTo>
                    <a:pt x="117" y="96"/>
                  </a:lnTo>
                  <a:lnTo>
                    <a:pt x="115" y="98"/>
                  </a:lnTo>
                  <a:lnTo>
                    <a:pt x="113" y="101"/>
                  </a:lnTo>
                  <a:lnTo>
                    <a:pt x="110" y="99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5" y="102"/>
                  </a:lnTo>
                  <a:lnTo>
                    <a:pt x="94" y="106"/>
                  </a:lnTo>
                  <a:lnTo>
                    <a:pt x="91" y="109"/>
                  </a:lnTo>
                  <a:lnTo>
                    <a:pt x="91" y="122"/>
                  </a:lnTo>
                  <a:lnTo>
                    <a:pt x="83" y="122"/>
                  </a:lnTo>
                  <a:lnTo>
                    <a:pt x="83" y="125"/>
                  </a:lnTo>
                  <a:lnTo>
                    <a:pt x="83" y="128"/>
                  </a:lnTo>
                  <a:lnTo>
                    <a:pt x="82" y="131"/>
                  </a:lnTo>
                  <a:lnTo>
                    <a:pt x="80" y="134"/>
                  </a:lnTo>
                  <a:lnTo>
                    <a:pt x="76" y="135"/>
                  </a:lnTo>
                  <a:lnTo>
                    <a:pt x="76" y="138"/>
                  </a:lnTo>
                  <a:lnTo>
                    <a:pt x="75" y="141"/>
                  </a:lnTo>
                  <a:lnTo>
                    <a:pt x="73" y="144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3" y="157"/>
                  </a:lnTo>
                  <a:lnTo>
                    <a:pt x="75" y="162"/>
                  </a:lnTo>
                  <a:lnTo>
                    <a:pt x="71" y="169"/>
                  </a:lnTo>
                  <a:lnTo>
                    <a:pt x="68" y="175"/>
                  </a:lnTo>
                  <a:lnTo>
                    <a:pt x="70" y="179"/>
                  </a:lnTo>
                  <a:lnTo>
                    <a:pt x="72" y="185"/>
                  </a:lnTo>
                  <a:lnTo>
                    <a:pt x="74" y="190"/>
                  </a:lnTo>
                  <a:lnTo>
                    <a:pt x="76" y="193"/>
                  </a:lnTo>
                  <a:lnTo>
                    <a:pt x="74" y="197"/>
                  </a:lnTo>
                  <a:lnTo>
                    <a:pt x="63" y="218"/>
                  </a:lnTo>
                  <a:lnTo>
                    <a:pt x="62" y="220"/>
                  </a:lnTo>
                  <a:lnTo>
                    <a:pt x="41" y="248"/>
                  </a:lnTo>
                  <a:lnTo>
                    <a:pt x="40" y="252"/>
                  </a:lnTo>
                  <a:lnTo>
                    <a:pt x="37" y="255"/>
                  </a:lnTo>
                  <a:lnTo>
                    <a:pt x="27" y="263"/>
                  </a:lnTo>
                  <a:lnTo>
                    <a:pt x="23" y="266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4" y="277"/>
                  </a:lnTo>
                  <a:lnTo>
                    <a:pt x="34" y="290"/>
                  </a:lnTo>
                  <a:lnTo>
                    <a:pt x="39" y="291"/>
                  </a:lnTo>
                  <a:lnTo>
                    <a:pt x="42" y="292"/>
                  </a:lnTo>
                  <a:lnTo>
                    <a:pt x="46" y="294"/>
                  </a:lnTo>
                  <a:lnTo>
                    <a:pt x="49" y="294"/>
                  </a:lnTo>
                  <a:lnTo>
                    <a:pt x="53" y="294"/>
                  </a:lnTo>
                  <a:lnTo>
                    <a:pt x="57" y="295"/>
                  </a:lnTo>
                  <a:lnTo>
                    <a:pt x="62" y="293"/>
                  </a:lnTo>
                  <a:lnTo>
                    <a:pt x="66" y="291"/>
                  </a:lnTo>
                  <a:lnTo>
                    <a:pt x="70" y="291"/>
                  </a:lnTo>
                  <a:lnTo>
                    <a:pt x="74" y="291"/>
                  </a:lnTo>
                  <a:lnTo>
                    <a:pt x="77" y="292"/>
                  </a:lnTo>
                  <a:lnTo>
                    <a:pt x="79" y="298"/>
                  </a:lnTo>
                  <a:lnTo>
                    <a:pt x="88" y="306"/>
                  </a:lnTo>
                  <a:lnTo>
                    <a:pt x="92" y="311"/>
                  </a:lnTo>
                  <a:lnTo>
                    <a:pt x="77" y="336"/>
                  </a:lnTo>
                  <a:lnTo>
                    <a:pt x="79" y="340"/>
                  </a:lnTo>
                  <a:lnTo>
                    <a:pt x="89" y="351"/>
                  </a:lnTo>
                  <a:lnTo>
                    <a:pt x="98" y="354"/>
                  </a:lnTo>
                  <a:lnTo>
                    <a:pt x="103" y="353"/>
                  </a:lnTo>
                  <a:lnTo>
                    <a:pt x="106" y="354"/>
                  </a:lnTo>
                  <a:lnTo>
                    <a:pt x="115" y="346"/>
                  </a:lnTo>
                  <a:lnTo>
                    <a:pt x="122" y="339"/>
                  </a:lnTo>
                  <a:lnTo>
                    <a:pt x="125" y="335"/>
                  </a:lnTo>
                  <a:lnTo>
                    <a:pt x="129" y="334"/>
                  </a:lnTo>
                  <a:lnTo>
                    <a:pt x="133" y="330"/>
                  </a:lnTo>
                  <a:lnTo>
                    <a:pt x="143" y="321"/>
                  </a:lnTo>
                  <a:lnTo>
                    <a:pt x="147" y="324"/>
                  </a:lnTo>
                  <a:lnTo>
                    <a:pt x="153" y="322"/>
                  </a:lnTo>
                  <a:lnTo>
                    <a:pt x="156" y="324"/>
                  </a:lnTo>
                  <a:lnTo>
                    <a:pt x="159" y="323"/>
                  </a:lnTo>
                  <a:lnTo>
                    <a:pt x="163" y="318"/>
                  </a:lnTo>
                  <a:lnTo>
                    <a:pt x="170" y="311"/>
                  </a:lnTo>
                  <a:lnTo>
                    <a:pt x="174" y="310"/>
                  </a:lnTo>
                  <a:lnTo>
                    <a:pt x="196" y="323"/>
                  </a:lnTo>
                  <a:lnTo>
                    <a:pt x="198" y="323"/>
                  </a:lnTo>
                  <a:lnTo>
                    <a:pt x="214" y="324"/>
                  </a:lnTo>
                  <a:lnTo>
                    <a:pt x="217" y="323"/>
                  </a:lnTo>
                  <a:lnTo>
                    <a:pt x="224" y="317"/>
                  </a:lnTo>
                  <a:lnTo>
                    <a:pt x="228" y="316"/>
                  </a:lnTo>
                  <a:lnTo>
                    <a:pt x="230" y="314"/>
                  </a:lnTo>
                  <a:lnTo>
                    <a:pt x="233" y="315"/>
                  </a:lnTo>
                  <a:lnTo>
                    <a:pt x="237" y="314"/>
                  </a:lnTo>
                  <a:lnTo>
                    <a:pt x="242" y="317"/>
                  </a:lnTo>
                  <a:lnTo>
                    <a:pt x="245" y="318"/>
                  </a:lnTo>
                  <a:lnTo>
                    <a:pt x="249" y="321"/>
                  </a:lnTo>
                  <a:lnTo>
                    <a:pt x="253" y="323"/>
                  </a:lnTo>
                  <a:lnTo>
                    <a:pt x="257" y="323"/>
                  </a:lnTo>
                  <a:lnTo>
                    <a:pt x="264" y="317"/>
                  </a:lnTo>
                  <a:lnTo>
                    <a:pt x="268" y="317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7" y="308"/>
                  </a:lnTo>
                  <a:lnTo>
                    <a:pt x="281" y="304"/>
                  </a:lnTo>
                  <a:lnTo>
                    <a:pt x="279" y="299"/>
                  </a:lnTo>
                  <a:lnTo>
                    <a:pt x="286" y="293"/>
                  </a:lnTo>
                  <a:lnTo>
                    <a:pt x="287" y="287"/>
                  </a:lnTo>
                  <a:lnTo>
                    <a:pt x="294" y="285"/>
                  </a:lnTo>
                  <a:lnTo>
                    <a:pt x="296" y="283"/>
                  </a:lnTo>
                  <a:lnTo>
                    <a:pt x="296" y="280"/>
                  </a:lnTo>
                  <a:lnTo>
                    <a:pt x="291" y="278"/>
                  </a:lnTo>
                  <a:lnTo>
                    <a:pt x="292" y="274"/>
                  </a:lnTo>
                  <a:lnTo>
                    <a:pt x="292" y="270"/>
                  </a:lnTo>
                  <a:lnTo>
                    <a:pt x="290" y="266"/>
                  </a:lnTo>
                  <a:lnTo>
                    <a:pt x="290" y="261"/>
                  </a:lnTo>
                  <a:lnTo>
                    <a:pt x="292" y="257"/>
                  </a:lnTo>
                  <a:lnTo>
                    <a:pt x="291" y="252"/>
                  </a:lnTo>
                  <a:lnTo>
                    <a:pt x="289" y="247"/>
                  </a:lnTo>
                  <a:lnTo>
                    <a:pt x="290" y="243"/>
                  </a:lnTo>
                  <a:lnTo>
                    <a:pt x="293" y="235"/>
                  </a:lnTo>
                  <a:lnTo>
                    <a:pt x="294" y="233"/>
                  </a:lnTo>
                  <a:lnTo>
                    <a:pt x="293" y="228"/>
                  </a:lnTo>
                  <a:lnTo>
                    <a:pt x="294" y="220"/>
                  </a:lnTo>
                  <a:lnTo>
                    <a:pt x="302" y="215"/>
                  </a:lnTo>
                  <a:lnTo>
                    <a:pt x="304" y="213"/>
                  </a:lnTo>
                  <a:lnTo>
                    <a:pt x="303" y="210"/>
                  </a:lnTo>
                  <a:lnTo>
                    <a:pt x="294" y="206"/>
                  </a:lnTo>
                  <a:lnTo>
                    <a:pt x="291" y="208"/>
                  </a:lnTo>
                  <a:lnTo>
                    <a:pt x="290" y="204"/>
                  </a:lnTo>
                  <a:lnTo>
                    <a:pt x="288" y="201"/>
                  </a:lnTo>
                  <a:lnTo>
                    <a:pt x="286" y="199"/>
                  </a:lnTo>
                  <a:lnTo>
                    <a:pt x="287" y="196"/>
                  </a:lnTo>
                  <a:lnTo>
                    <a:pt x="287" y="191"/>
                  </a:lnTo>
                  <a:lnTo>
                    <a:pt x="287" y="188"/>
                  </a:lnTo>
                  <a:lnTo>
                    <a:pt x="287" y="183"/>
                  </a:lnTo>
                  <a:lnTo>
                    <a:pt x="286" y="175"/>
                  </a:lnTo>
                  <a:lnTo>
                    <a:pt x="285" y="171"/>
                  </a:lnTo>
                  <a:lnTo>
                    <a:pt x="283" y="167"/>
                  </a:lnTo>
                  <a:lnTo>
                    <a:pt x="281" y="163"/>
                  </a:lnTo>
                  <a:lnTo>
                    <a:pt x="279" y="158"/>
                  </a:lnTo>
                  <a:lnTo>
                    <a:pt x="278" y="156"/>
                  </a:lnTo>
                  <a:lnTo>
                    <a:pt x="279" y="152"/>
                  </a:lnTo>
                  <a:lnTo>
                    <a:pt x="283" y="150"/>
                  </a:lnTo>
                  <a:lnTo>
                    <a:pt x="282" y="144"/>
                  </a:lnTo>
                  <a:lnTo>
                    <a:pt x="280" y="139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1" y="122"/>
                  </a:lnTo>
                  <a:lnTo>
                    <a:pt x="280" y="119"/>
                  </a:lnTo>
                  <a:lnTo>
                    <a:pt x="286" y="120"/>
                  </a:lnTo>
                  <a:lnTo>
                    <a:pt x="289" y="120"/>
                  </a:lnTo>
                  <a:lnTo>
                    <a:pt x="288" y="116"/>
                  </a:lnTo>
                  <a:lnTo>
                    <a:pt x="288" y="112"/>
                  </a:lnTo>
                  <a:lnTo>
                    <a:pt x="289" y="107"/>
                  </a:lnTo>
                  <a:lnTo>
                    <a:pt x="285" y="100"/>
                  </a:lnTo>
                  <a:lnTo>
                    <a:pt x="286" y="92"/>
                  </a:lnTo>
                  <a:lnTo>
                    <a:pt x="287" y="89"/>
                  </a:lnTo>
                  <a:lnTo>
                    <a:pt x="285" y="87"/>
                  </a:lnTo>
                  <a:lnTo>
                    <a:pt x="283" y="82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79" y="75"/>
                  </a:lnTo>
                  <a:lnTo>
                    <a:pt x="274" y="76"/>
                  </a:lnTo>
                  <a:lnTo>
                    <a:pt x="272" y="74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2" y="63"/>
                  </a:lnTo>
                  <a:lnTo>
                    <a:pt x="257" y="63"/>
                  </a:lnTo>
                  <a:lnTo>
                    <a:pt x="250" y="54"/>
                  </a:lnTo>
                  <a:lnTo>
                    <a:pt x="248" y="50"/>
                  </a:lnTo>
                  <a:lnTo>
                    <a:pt x="246" y="48"/>
                  </a:lnTo>
                  <a:lnTo>
                    <a:pt x="243" y="46"/>
                  </a:lnTo>
                  <a:lnTo>
                    <a:pt x="242" y="44"/>
                  </a:lnTo>
                  <a:lnTo>
                    <a:pt x="242" y="41"/>
                  </a:lnTo>
                  <a:lnTo>
                    <a:pt x="241" y="38"/>
                  </a:lnTo>
                  <a:lnTo>
                    <a:pt x="238" y="37"/>
                  </a:lnTo>
                  <a:lnTo>
                    <a:pt x="235" y="35"/>
                  </a:lnTo>
                  <a:lnTo>
                    <a:pt x="233" y="31"/>
                  </a:lnTo>
                  <a:lnTo>
                    <a:pt x="234" y="28"/>
                  </a:lnTo>
                  <a:lnTo>
                    <a:pt x="235" y="25"/>
                  </a:lnTo>
                  <a:lnTo>
                    <a:pt x="234" y="22"/>
                  </a:lnTo>
                  <a:lnTo>
                    <a:pt x="234" y="19"/>
                  </a:lnTo>
                  <a:lnTo>
                    <a:pt x="235" y="16"/>
                  </a:lnTo>
                  <a:lnTo>
                    <a:pt x="235" y="13"/>
                  </a:lnTo>
                  <a:lnTo>
                    <a:pt x="234" y="10"/>
                  </a:lnTo>
                  <a:lnTo>
                    <a:pt x="236" y="7"/>
                  </a:lnTo>
                  <a:lnTo>
                    <a:pt x="239" y="5"/>
                  </a:lnTo>
                  <a:lnTo>
                    <a:pt x="23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85858"/>
                </a:gs>
                <a:gs pos="100000">
                  <a:srgbClr val="C8585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" name="San Sebastián">
              <a:extLst>
                <a:ext uri="{FF2B5EF4-FFF2-40B4-BE49-F238E27FC236}">
                  <a16:creationId xmlns:a16="http://schemas.microsoft.com/office/drawing/2014/main" id="{7FA86316-A239-BBBB-969F-32B2304FB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70" y="600956"/>
              <a:ext cx="779944" cy="713366"/>
            </a:xfrm>
            <a:custGeom>
              <a:avLst/>
              <a:gdLst>
                <a:gd name="T0" fmla="*/ 336 w 370"/>
                <a:gd name="T1" fmla="*/ 306 h 330"/>
                <a:gd name="T2" fmla="*/ 333 w 370"/>
                <a:gd name="T3" fmla="*/ 280 h 330"/>
                <a:gd name="T4" fmla="*/ 329 w 370"/>
                <a:gd name="T5" fmla="*/ 247 h 330"/>
                <a:gd name="T6" fmla="*/ 328 w 370"/>
                <a:gd name="T7" fmla="*/ 228 h 330"/>
                <a:gd name="T8" fmla="*/ 340 w 370"/>
                <a:gd name="T9" fmla="*/ 177 h 330"/>
                <a:gd name="T10" fmla="*/ 345 w 370"/>
                <a:gd name="T11" fmla="*/ 157 h 330"/>
                <a:gd name="T12" fmla="*/ 352 w 370"/>
                <a:gd name="T13" fmla="*/ 134 h 330"/>
                <a:gd name="T14" fmla="*/ 360 w 370"/>
                <a:gd name="T15" fmla="*/ 107 h 330"/>
                <a:gd name="T16" fmla="*/ 370 w 370"/>
                <a:gd name="T17" fmla="*/ 69 h 330"/>
                <a:gd name="T18" fmla="*/ 349 w 370"/>
                <a:gd name="T19" fmla="*/ 68 h 330"/>
                <a:gd name="T20" fmla="*/ 333 w 370"/>
                <a:gd name="T21" fmla="*/ 53 h 330"/>
                <a:gd name="T22" fmla="*/ 313 w 370"/>
                <a:gd name="T23" fmla="*/ 42 h 330"/>
                <a:gd name="T24" fmla="*/ 298 w 370"/>
                <a:gd name="T25" fmla="*/ 5 h 330"/>
                <a:gd name="T26" fmla="*/ 280 w 370"/>
                <a:gd name="T27" fmla="*/ 9 h 330"/>
                <a:gd name="T28" fmla="*/ 266 w 370"/>
                <a:gd name="T29" fmla="*/ 31 h 330"/>
                <a:gd name="T30" fmla="*/ 256 w 370"/>
                <a:gd name="T31" fmla="*/ 45 h 330"/>
                <a:gd name="T32" fmla="*/ 245 w 370"/>
                <a:gd name="T33" fmla="*/ 44 h 330"/>
                <a:gd name="T34" fmla="*/ 234 w 370"/>
                <a:gd name="T35" fmla="*/ 36 h 330"/>
                <a:gd name="T36" fmla="*/ 221 w 370"/>
                <a:gd name="T37" fmla="*/ 31 h 330"/>
                <a:gd name="T38" fmla="*/ 205 w 370"/>
                <a:gd name="T39" fmla="*/ 25 h 330"/>
                <a:gd name="T40" fmla="*/ 188 w 370"/>
                <a:gd name="T41" fmla="*/ 21 h 330"/>
                <a:gd name="T42" fmla="*/ 167 w 370"/>
                <a:gd name="T43" fmla="*/ 22 h 330"/>
                <a:gd name="T44" fmla="*/ 134 w 370"/>
                <a:gd name="T45" fmla="*/ 13 h 330"/>
                <a:gd name="T46" fmla="*/ 108 w 370"/>
                <a:gd name="T47" fmla="*/ 2 h 330"/>
                <a:gd name="T48" fmla="*/ 65 w 370"/>
                <a:gd name="T49" fmla="*/ 7 h 330"/>
                <a:gd name="T50" fmla="*/ 41 w 370"/>
                <a:gd name="T51" fmla="*/ 32 h 330"/>
                <a:gd name="T52" fmla="*/ 35 w 370"/>
                <a:gd name="T53" fmla="*/ 42 h 330"/>
                <a:gd name="T54" fmla="*/ 29 w 370"/>
                <a:gd name="T55" fmla="*/ 71 h 330"/>
                <a:gd name="T56" fmla="*/ 25 w 370"/>
                <a:gd name="T57" fmla="*/ 88 h 330"/>
                <a:gd name="T58" fmla="*/ 12 w 370"/>
                <a:gd name="T59" fmla="*/ 109 h 330"/>
                <a:gd name="T60" fmla="*/ 25 w 370"/>
                <a:gd name="T61" fmla="*/ 126 h 330"/>
                <a:gd name="T62" fmla="*/ 36 w 370"/>
                <a:gd name="T63" fmla="*/ 158 h 330"/>
                <a:gd name="T64" fmla="*/ 26 w 370"/>
                <a:gd name="T65" fmla="*/ 170 h 330"/>
                <a:gd name="T66" fmla="*/ 12 w 370"/>
                <a:gd name="T67" fmla="*/ 190 h 330"/>
                <a:gd name="T68" fmla="*/ 28 w 370"/>
                <a:gd name="T69" fmla="*/ 219 h 330"/>
                <a:gd name="T70" fmla="*/ 34 w 370"/>
                <a:gd name="T71" fmla="*/ 243 h 330"/>
                <a:gd name="T72" fmla="*/ 50 w 370"/>
                <a:gd name="T73" fmla="*/ 246 h 330"/>
                <a:gd name="T74" fmla="*/ 40 w 370"/>
                <a:gd name="T75" fmla="*/ 263 h 330"/>
                <a:gd name="T76" fmla="*/ 61 w 370"/>
                <a:gd name="T77" fmla="*/ 268 h 330"/>
                <a:gd name="T78" fmla="*/ 80 w 370"/>
                <a:gd name="T79" fmla="*/ 273 h 330"/>
                <a:gd name="T80" fmla="*/ 95 w 370"/>
                <a:gd name="T81" fmla="*/ 268 h 330"/>
                <a:gd name="T82" fmla="*/ 114 w 370"/>
                <a:gd name="T83" fmla="*/ 272 h 330"/>
                <a:gd name="T84" fmla="*/ 129 w 370"/>
                <a:gd name="T85" fmla="*/ 273 h 330"/>
                <a:gd name="T86" fmla="*/ 141 w 370"/>
                <a:gd name="T87" fmla="*/ 274 h 330"/>
                <a:gd name="T88" fmla="*/ 154 w 370"/>
                <a:gd name="T89" fmla="*/ 277 h 330"/>
                <a:gd name="T90" fmla="*/ 166 w 370"/>
                <a:gd name="T91" fmla="*/ 276 h 330"/>
                <a:gd name="T92" fmla="*/ 177 w 370"/>
                <a:gd name="T93" fmla="*/ 277 h 330"/>
                <a:gd name="T94" fmla="*/ 186 w 370"/>
                <a:gd name="T95" fmla="*/ 285 h 330"/>
                <a:gd name="T96" fmla="*/ 190 w 370"/>
                <a:gd name="T97" fmla="*/ 297 h 330"/>
                <a:gd name="T98" fmla="*/ 200 w 370"/>
                <a:gd name="T99" fmla="*/ 300 h 330"/>
                <a:gd name="T100" fmla="*/ 220 w 370"/>
                <a:gd name="T101" fmla="*/ 284 h 330"/>
                <a:gd name="T102" fmla="*/ 247 w 370"/>
                <a:gd name="T103" fmla="*/ 282 h 330"/>
                <a:gd name="T104" fmla="*/ 253 w 370"/>
                <a:gd name="T105" fmla="*/ 310 h 330"/>
                <a:gd name="T106" fmla="*/ 281 w 370"/>
                <a:gd name="T107" fmla="*/ 326 h 330"/>
                <a:gd name="T108" fmla="*/ 298 w 370"/>
                <a:gd name="T109" fmla="*/ 313 h 330"/>
                <a:gd name="T110" fmla="*/ 328 w 370"/>
                <a:gd name="T111" fmla="*/ 32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330">
                  <a:moveTo>
                    <a:pt x="335" y="327"/>
                  </a:moveTo>
                  <a:lnTo>
                    <a:pt x="332" y="321"/>
                  </a:lnTo>
                  <a:lnTo>
                    <a:pt x="333" y="317"/>
                  </a:lnTo>
                  <a:lnTo>
                    <a:pt x="336" y="306"/>
                  </a:lnTo>
                  <a:lnTo>
                    <a:pt x="334" y="300"/>
                  </a:lnTo>
                  <a:lnTo>
                    <a:pt x="331" y="297"/>
                  </a:lnTo>
                  <a:lnTo>
                    <a:pt x="331" y="295"/>
                  </a:lnTo>
                  <a:lnTo>
                    <a:pt x="333" y="280"/>
                  </a:lnTo>
                  <a:lnTo>
                    <a:pt x="327" y="270"/>
                  </a:lnTo>
                  <a:lnTo>
                    <a:pt x="328" y="263"/>
                  </a:lnTo>
                  <a:lnTo>
                    <a:pt x="328" y="260"/>
                  </a:lnTo>
                  <a:lnTo>
                    <a:pt x="329" y="247"/>
                  </a:lnTo>
                  <a:lnTo>
                    <a:pt x="330" y="237"/>
                  </a:lnTo>
                  <a:lnTo>
                    <a:pt x="330" y="234"/>
                  </a:lnTo>
                  <a:lnTo>
                    <a:pt x="329" y="230"/>
                  </a:lnTo>
                  <a:lnTo>
                    <a:pt x="328" y="228"/>
                  </a:lnTo>
                  <a:lnTo>
                    <a:pt x="329" y="213"/>
                  </a:lnTo>
                  <a:lnTo>
                    <a:pt x="330" y="208"/>
                  </a:lnTo>
                  <a:lnTo>
                    <a:pt x="339" y="183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41" y="170"/>
                  </a:lnTo>
                  <a:lnTo>
                    <a:pt x="342" y="167"/>
                  </a:lnTo>
                  <a:lnTo>
                    <a:pt x="345" y="157"/>
                  </a:lnTo>
                  <a:lnTo>
                    <a:pt x="346" y="153"/>
                  </a:lnTo>
                  <a:lnTo>
                    <a:pt x="349" y="146"/>
                  </a:lnTo>
                  <a:lnTo>
                    <a:pt x="350" y="142"/>
                  </a:lnTo>
                  <a:lnTo>
                    <a:pt x="352" y="134"/>
                  </a:lnTo>
                  <a:lnTo>
                    <a:pt x="353" y="131"/>
                  </a:lnTo>
                  <a:lnTo>
                    <a:pt x="356" y="123"/>
                  </a:lnTo>
                  <a:lnTo>
                    <a:pt x="357" y="120"/>
                  </a:lnTo>
                  <a:lnTo>
                    <a:pt x="360" y="107"/>
                  </a:lnTo>
                  <a:lnTo>
                    <a:pt x="365" y="91"/>
                  </a:lnTo>
                  <a:lnTo>
                    <a:pt x="365" y="89"/>
                  </a:lnTo>
                  <a:lnTo>
                    <a:pt x="367" y="82"/>
                  </a:lnTo>
                  <a:lnTo>
                    <a:pt x="370" y="69"/>
                  </a:lnTo>
                  <a:lnTo>
                    <a:pt x="368" y="66"/>
                  </a:lnTo>
                  <a:lnTo>
                    <a:pt x="356" y="68"/>
                  </a:lnTo>
                  <a:lnTo>
                    <a:pt x="350" y="66"/>
                  </a:lnTo>
                  <a:lnTo>
                    <a:pt x="349" y="68"/>
                  </a:lnTo>
                  <a:lnTo>
                    <a:pt x="340" y="66"/>
                  </a:lnTo>
                  <a:lnTo>
                    <a:pt x="337" y="61"/>
                  </a:lnTo>
                  <a:lnTo>
                    <a:pt x="335" y="55"/>
                  </a:lnTo>
                  <a:lnTo>
                    <a:pt x="333" y="53"/>
                  </a:lnTo>
                  <a:lnTo>
                    <a:pt x="331" y="50"/>
                  </a:lnTo>
                  <a:lnTo>
                    <a:pt x="328" y="48"/>
                  </a:lnTo>
                  <a:lnTo>
                    <a:pt x="316" y="44"/>
                  </a:lnTo>
                  <a:lnTo>
                    <a:pt x="313" y="42"/>
                  </a:lnTo>
                  <a:lnTo>
                    <a:pt x="299" y="23"/>
                  </a:lnTo>
                  <a:lnTo>
                    <a:pt x="301" y="9"/>
                  </a:lnTo>
                  <a:lnTo>
                    <a:pt x="301" y="5"/>
                  </a:lnTo>
                  <a:lnTo>
                    <a:pt x="298" y="5"/>
                  </a:lnTo>
                  <a:lnTo>
                    <a:pt x="294" y="5"/>
                  </a:lnTo>
                  <a:lnTo>
                    <a:pt x="292" y="6"/>
                  </a:lnTo>
                  <a:lnTo>
                    <a:pt x="288" y="6"/>
                  </a:lnTo>
                  <a:lnTo>
                    <a:pt x="280" y="9"/>
                  </a:lnTo>
                  <a:lnTo>
                    <a:pt x="271" y="16"/>
                  </a:lnTo>
                  <a:lnTo>
                    <a:pt x="270" y="21"/>
                  </a:lnTo>
                  <a:lnTo>
                    <a:pt x="268" y="27"/>
                  </a:lnTo>
                  <a:lnTo>
                    <a:pt x="266" y="31"/>
                  </a:lnTo>
                  <a:lnTo>
                    <a:pt x="267" y="36"/>
                  </a:lnTo>
                  <a:lnTo>
                    <a:pt x="268" y="40"/>
                  </a:lnTo>
                  <a:lnTo>
                    <a:pt x="265" y="42"/>
                  </a:lnTo>
                  <a:lnTo>
                    <a:pt x="256" y="45"/>
                  </a:lnTo>
                  <a:lnTo>
                    <a:pt x="253" y="45"/>
                  </a:lnTo>
                  <a:lnTo>
                    <a:pt x="250" y="46"/>
                  </a:lnTo>
                  <a:lnTo>
                    <a:pt x="247" y="46"/>
                  </a:lnTo>
                  <a:lnTo>
                    <a:pt x="245" y="44"/>
                  </a:lnTo>
                  <a:lnTo>
                    <a:pt x="242" y="43"/>
                  </a:lnTo>
                  <a:lnTo>
                    <a:pt x="239" y="41"/>
                  </a:lnTo>
                  <a:lnTo>
                    <a:pt x="237" y="37"/>
                  </a:lnTo>
                  <a:lnTo>
                    <a:pt x="234" y="36"/>
                  </a:lnTo>
                  <a:lnTo>
                    <a:pt x="231" y="36"/>
                  </a:lnTo>
                  <a:lnTo>
                    <a:pt x="228" y="35"/>
                  </a:lnTo>
                  <a:lnTo>
                    <a:pt x="224" y="33"/>
                  </a:lnTo>
                  <a:lnTo>
                    <a:pt x="221" y="31"/>
                  </a:lnTo>
                  <a:lnTo>
                    <a:pt x="218" y="30"/>
                  </a:lnTo>
                  <a:lnTo>
                    <a:pt x="212" y="28"/>
                  </a:lnTo>
                  <a:lnTo>
                    <a:pt x="208" y="26"/>
                  </a:lnTo>
                  <a:lnTo>
                    <a:pt x="205" y="25"/>
                  </a:lnTo>
                  <a:lnTo>
                    <a:pt x="200" y="24"/>
                  </a:lnTo>
                  <a:lnTo>
                    <a:pt x="197" y="23"/>
                  </a:lnTo>
                  <a:lnTo>
                    <a:pt x="191" y="22"/>
                  </a:lnTo>
                  <a:lnTo>
                    <a:pt x="188" y="21"/>
                  </a:lnTo>
                  <a:lnTo>
                    <a:pt x="184" y="21"/>
                  </a:lnTo>
                  <a:lnTo>
                    <a:pt x="173" y="20"/>
                  </a:lnTo>
                  <a:lnTo>
                    <a:pt x="169" y="20"/>
                  </a:lnTo>
                  <a:lnTo>
                    <a:pt x="167" y="22"/>
                  </a:lnTo>
                  <a:lnTo>
                    <a:pt x="157" y="23"/>
                  </a:lnTo>
                  <a:lnTo>
                    <a:pt x="153" y="20"/>
                  </a:lnTo>
                  <a:lnTo>
                    <a:pt x="136" y="15"/>
                  </a:lnTo>
                  <a:lnTo>
                    <a:pt x="134" y="13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20" y="9"/>
                  </a:lnTo>
                  <a:lnTo>
                    <a:pt x="108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0" y="6"/>
                  </a:lnTo>
                  <a:lnTo>
                    <a:pt x="54" y="13"/>
                  </a:lnTo>
                  <a:lnTo>
                    <a:pt x="44" y="30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28" y="69"/>
                  </a:lnTo>
                  <a:lnTo>
                    <a:pt x="29" y="71"/>
                  </a:lnTo>
                  <a:lnTo>
                    <a:pt x="27" y="76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5" y="88"/>
                  </a:lnTo>
                  <a:lnTo>
                    <a:pt x="13" y="95"/>
                  </a:lnTo>
                  <a:lnTo>
                    <a:pt x="11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15" y="104"/>
                  </a:lnTo>
                  <a:lnTo>
                    <a:pt x="20" y="115"/>
                  </a:lnTo>
                  <a:lnTo>
                    <a:pt x="22" y="119"/>
                  </a:lnTo>
                  <a:lnTo>
                    <a:pt x="25" y="126"/>
                  </a:lnTo>
                  <a:lnTo>
                    <a:pt x="26" y="130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6" y="158"/>
                  </a:lnTo>
                  <a:lnTo>
                    <a:pt x="34" y="161"/>
                  </a:lnTo>
                  <a:lnTo>
                    <a:pt x="30" y="163"/>
                  </a:lnTo>
                  <a:lnTo>
                    <a:pt x="27" y="164"/>
                  </a:lnTo>
                  <a:lnTo>
                    <a:pt x="26" y="170"/>
                  </a:lnTo>
                  <a:lnTo>
                    <a:pt x="23" y="172"/>
                  </a:lnTo>
                  <a:lnTo>
                    <a:pt x="19" y="181"/>
                  </a:lnTo>
                  <a:lnTo>
                    <a:pt x="16" y="185"/>
                  </a:lnTo>
                  <a:lnTo>
                    <a:pt x="12" y="190"/>
                  </a:lnTo>
                  <a:lnTo>
                    <a:pt x="6" y="197"/>
                  </a:lnTo>
                  <a:lnTo>
                    <a:pt x="0" y="204"/>
                  </a:lnTo>
                  <a:lnTo>
                    <a:pt x="19" y="214"/>
                  </a:lnTo>
                  <a:lnTo>
                    <a:pt x="28" y="219"/>
                  </a:lnTo>
                  <a:lnTo>
                    <a:pt x="29" y="228"/>
                  </a:lnTo>
                  <a:lnTo>
                    <a:pt x="29" y="232"/>
                  </a:lnTo>
                  <a:lnTo>
                    <a:pt x="29" y="235"/>
                  </a:lnTo>
                  <a:lnTo>
                    <a:pt x="34" y="243"/>
                  </a:lnTo>
                  <a:lnTo>
                    <a:pt x="38" y="247"/>
                  </a:lnTo>
                  <a:lnTo>
                    <a:pt x="45" y="243"/>
                  </a:lnTo>
                  <a:lnTo>
                    <a:pt x="49" y="243"/>
                  </a:lnTo>
                  <a:lnTo>
                    <a:pt x="50" y="246"/>
                  </a:lnTo>
                  <a:lnTo>
                    <a:pt x="48" y="249"/>
                  </a:lnTo>
                  <a:lnTo>
                    <a:pt x="32" y="258"/>
                  </a:lnTo>
                  <a:lnTo>
                    <a:pt x="34" y="265"/>
                  </a:lnTo>
                  <a:lnTo>
                    <a:pt x="40" y="263"/>
                  </a:lnTo>
                  <a:lnTo>
                    <a:pt x="44" y="261"/>
                  </a:lnTo>
                  <a:lnTo>
                    <a:pt x="54" y="266"/>
                  </a:lnTo>
                  <a:lnTo>
                    <a:pt x="57" y="269"/>
                  </a:lnTo>
                  <a:lnTo>
                    <a:pt x="61" y="268"/>
                  </a:lnTo>
                  <a:lnTo>
                    <a:pt x="66" y="262"/>
                  </a:lnTo>
                  <a:lnTo>
                    <a:pt x="70" y="262"/>
                  </a:lnTo>
                  <a:lnTo>
                    <a:pt x="76" y="267"/>
                  </a:lnTo>
                  <a:lnTo>
                    <a:pt x="80" y="273"/>
                  </a:lnTo>
                  <a:lnTo>
                    <a:pt x="83" y="272"/>
                  </a:lnTo>
                  <a:lnTo>
                    <a:pt x="87" y="271"/>
                  </a:lnTo>
                  <a:lnTo>
                    <a:pt x="91" y="267"/>
                  </a:lnTo>
                  <a:lnTo>
                    <a:pt x="95" y="268"/>
                  </a:lnTo>
                  <a:lnTo>
                    <a:pt x="100" y="268"/>
                  </a:lnTo>
                  <a:lnTo>
                    <a:pt x="105" y="268"/>
                  </a:lnTo>
                  <a:lnTo>
                    <a:pt x="108" y="267"/>
                  </a:lnTo>
                  <a:lnTo>
                    <a:pt x="114" y="272"/>
                  </a:lnTo>
                  <a:lnTo>
                    <a:pt x="118" y="274"/>
                  </a:lnTo>
                  <a:lnTo>
                    <a:pt x="124" y="272"/>
                  </a:lnTo>
                  <a:lnTo>
                    <a:pt x="127" y="271"/>
                  </a:lnTo>
                  <a:lnTo>
                    <a:pt x="129" y="273"/>
                  </a:lnTo>
                  <a:lnTo>
                    <a:pt x="132" y="274"/>
                  </a:lnTo>
                  <a:lnTo>
                    <a:pt x="135" y="275"/>
                  </a:lnTo>
                  <a:lnTo>
                    <a:pt x="138" y="276"/>
                  </a:lnTo>
                  <a:lnTo>
                    <a:pt x="141" y="274"/>
                  </a:lnTo>
                  <a:lnTo>
                    <a:pt x="146" y="273"/>
                  </a:lnTo>
                  <a:lnTo>
                    <a:pt x="148" y="275"/>
                  </a:lnTo>
                  <a:lnTo>
                    <a:pt x="151" y="277"/>
                  </a:lnTo>
                  <a:lnTo>
                    <a:pt x="154" y="277"/>
                  </a:lnTo>
                  <a:lnTo>
                    <a:pt x="157" y="278"/>
                  </a:lnTo>
                  <a:lnTo>
                    <a:pt x="161" y="278"/>
                  </a:lnTo>
                  <a:lnTo>
                    <a:pt x="163" y="277"/>
                  </a:lnTo>
                  <a:lnTo>
                    <a:pt x="166" y="276"/>
                  </a:lnTo>
                  <a:lnTo>
                    <a:pt x="168" y="275"/>
                  </a:lnTo>
                  <a:lnTo>
                    <a:pt x="171" y="275"/>
                  </a:lnTo>
                  <a:lnTo>
                    <a:pt x="173" y="277"/>
                  </a:lnTo>
                  <a:lnTo>
                    <a:pt x="177" y="277"/>
                  </a:lnTo>
                  <a:lnTo>
                    <a:pt x="179" y="278"/>
                  </a:lnTo>
                  <a:lnTo>
                    <a:pt x="184" y="280"/>
                  </a:lnTo>
                  <a:lnTo>
                    <a:pt x="185" y="283"/>
                  </a:lnTo>
                  <a:lnTo>
                    <a:pt x="186" y="285"/>
                  </a:lnTo>
                  <a:lnTo>
                    <a:pt x="187" y="288"/>
                  </a:lnTo>
                  <a:lnTo>
                    <a:pt x="189" y="291"/>
                  </a:lnTo>
                  <a:lnTo>
                    <a:pt x="190" y="293"/>
                  </a:lnTo>
                  <a:lnTo>
                    <a:pt x="190" y="297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6" y="304"/>
                  </a:lnTo>
                  <a:lnTo>
                    <a:pt x="200" y="300"/>
                  </a:lnTo>
                  <a:lnTo>
                    <a:pt x="201" y="290"/>
                  </a:lnTo>
                  <a:lnTo>
                    <a:pt x="202" y="286"/>
                  </a:lnTo>
                  <a:lnTo>
                    <a:pt x="208" y="287"/>
                  </a:lnTo>
                  <a:lnTo>
                    <a:pt x="220" y="284"/>
                  </a:lnTo>
                  <a:lnTo>
                    <a:pt x="228" y="285"/>
                  </a:lnTo>
                  <a:lnTo>
                    <a:pt x="242" y="287"/>
                  </a:lnTo>
                  <a:lnTo>
                    <a:pt x="244" y="281"/>
                  </a:lnTo>
                  <a:lnTo>
                    <a:pt x="247" y="282"/>
                  </a:lnTo>
                  <a:lnTo>
                    <a:pt x="248" y="285"/>
                  </a:lnTo>
                  <a:lnTo>
                    <a:pt x="256" y="296"/>
                  </a:lnTo>
                  <a:lnTo>
                    <a:pt x="255" y="303"/>
                  </a:lnTo>
                  <a:lnTo>
                    <a:pt x="253" y="310"/>
                  </a:lnTo>
                  <a:lnTo>
                    <a:pt x="263" y="308"/>
                  </a:lnTo>
                  <a:lnTo>
                    <a:pt x="263" y="311"/>
                  </a:lnTo>
                  <a:lnTo>
                    <a:pt x="277" y="325"/>
                  </a:lnTo>
                  <a:lnTo>
                    <a:pt x="281" y="326"/>
                  </a:lnTo>
                  <a:lnTo>
                    <a:pt x="286" y="319"/>
                  </a:lnTo>
                  <a:lnTo>
                    <a:pt x="285" y="314"/>
                  </a:lnTo>
                  <a:lnTo>
                    <a:pt x="289" y="313"/>
                  </a:lnTo>
                  <a:lnTo>
                    <a:pt x="298" y="313"/>
                  </a:lnTo>
                  <a:lnTo>
                    <a:pt x="303" y="316"/>
                  </a:lnTo>
                  <a:lnTo>
                    <a:pt x="307" y="314"/>
                  </a:lnTo>
                  <a:lnTo>
                    <a:pt x="312" y="321"/>
                  </a:lnTo>
                  <a:lnTo>
                    <a:pt x="328" y="327"/>
                  </a:lnTo>
                  <a:lnTo>
                    <a:pt x="332" y="330"/>
                  </a:lnTo>
                  <a:lnTo>
                    <a:pt x="335" y="3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BFBF"/>
                </a:gs>
                <a:gs pos="100000">
                  <a:srgbClr val="F7BFB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5" name="Santa Isabel">
              <a:extLst>
                <a:ext uri="{FF2B5EF4-FFF2-40B4-BE49-F238E27FC236}">
                  <a16:creationId xmlns:a16="http://schemas.microsoft.com/office/drawing/2014/main" id="{EBF08BBC-3227-947B-3A45-9D62A7EE5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170" y="2356269"/>
              <a:ext cx="588120" cy="516651"/>
            </a:xfrm>
            <a:custGeom>
              <a:avLst/>
              <a:gdLst>
                <a:gd name="T0" fmla="*/ 262 w 279"/>
                <a:gd name="T1" fmla="*/ 102 h 239"/>
                <a:gd name="T2" fmla="*/ 258 w 279"/>
                <a:gd name="T3" fmla="*/ 109 h 239"/>
                <a:gd name="T4" fmla="*/ 264 w 279"/>
                <a:gd name="T5" fmla="*/ 148 h 239"/>
                <a:gd name="T6" fmla="*/ 258 w 279"/>
                <a:gd name="T7" fmla="*/ 154 h 239"/>
                <a:gd name="T8" fmla="*/ 247 w 279"/>
                <a:gd name="T9" fmla="*/ 163 h 239"/>
                <a:gd name="T10" fmla="*/ 231 w 279"/>
                <a:gd name="T11" fmla="*/ 172 h 239"/>
                <a:gd name="T12" fmla="*/ 218 w 279"/>
                <a:gd name="T13" fmla="*/ 179 h 239"/>
                <a:gd name="T14" fmla="*/ 205 w 279"/>
                <a:gd name="T15" fmla="*/ 186 h 239"/>
                <a:gd name="T16" fmla="*/ 212 w 279"/>
                <a:gd name="T17" fmla="*/ 190 h 239"/>
                <a:gd name="T18" fmla="*/ 198 w 279"/>
                <a:gd name="T19" fmla="*/ 207 h 239"/>
                <a:gd name="T20" fmla="*/ 179 w 279"/>
                <a:gd name="T21" fmla="*/ 201 h 239"/>
                <a:gd name="T22" fmla="*/ 168 w 279"/>
                <a:gd name="T23" fmla="*/ 211 h 239"/>
                <a:gd name="T24" fmla="*/ 175 w 279"/>
                <a:gd name="T25" fmla="*/ 216 h 239"/>
                <a:gd name="T26" fmla="*/ 164 w 279"/>
                <a:gd name="T27" fmla="*/ 219 h 239"/>
                <a:gd name="T28" fmla="*/ 175 w 279"/>
                <a:gd name="T29" fmla="*/ 218 h 239"/>
                <a:gd name="T30" fmla="*/ 166 w 279"/>
                <a:gd name="T31" fmla="*/ 231 h 239"/>
                <a:gd name="T32" fmla="*/ 155 w 279"/>
                <a:gd name="T33" fmla="*/ 239 h 239"/>
                <a:gd name="T34" fmla="*/ 142 w 279"/>
                <a:gd name="T35" fmla="*/ 224 h 239"/>
                <a:gd name="T36" fmla="*/ 134 w 279"/>
                <a:gd name="T37" fmla="*/ 219 h 239"/>
                <a:gd name="T38" fmla="*/ 121 w 279"/>
                <a:gd name="T39" fmla="*/ 210 h 239"/>
                <a:gd name="T40" fmla="*/ 111 w 279"/>
                <a:gd name="T41" fmla="*/ 208 h 239"/>
                <a:gd name="T42" fmla="*/ 96 w 279"/>
                <a:gd name="T43" fmla="*/ 202 h 239"/>
                <a:gd name="T44" fmla="*/ 79 w 279"/>
                <a:gd name="T45" fmla="*/ 192 h 239"/>
                <a:gd name="T46" fmla="*/ 59 w 279"/>
                <a:gd name="T47" fmla="*/ 194 h 239"/>
                <a:gd name="T48" fmla="*/ 48 w 279"/>
                <a:gd name="T49" fmla="*/ 184 h 239"/>
                <a:gd name="T50" fmla="*/ 42 w 279"/>
                <a:gd name="T51" fmla="*/ 175 h 239"/>
                <a:gd name="T52" fmla="*/ 33 w 279"/>
                <a:gd name="T53" fmla="*/ 163 h 239"/>
                <a:gd name="T54" fmla="*/ 19 w 279"/>
                <a:gd name="T55" fmla="*/ 148 h 239"/>
                <a:gd name="T56" fmla="*/ 5 w 279"/>
                <a:gd name="T57" fmla="*/ 138 h 239"/>
                <a:gd name="T58" fmla="*/ 14 w 279"/>
                <a:gd name="T59" fmla="*/ 126 h 239"/>
                <a:gd name="T60" fmla="*/ 38 w 279"/>
                <a:gd name="T61" fmla="*/ 111 h 239"/>
                <a:gd name="T62" fmla="*/ 41 w 279"/>
                <a:gd name="T63" fmla="*/ 103 h 239"/>
                <a:gd name="T64" fmla="*/ 43 w 279"/>
                <a:gd name="T65" fmla="*/ 81 h 239"/>
                <a:gd name="T66" fmla="*/ 65 w 279"/>
                <a:gd name="T67" fmla="*/ 63 h 239"/>
                <a:gd name="T68" fmla="*/ 65 w 279"/>
                <a:gd name="T69" fmla="*/ 32 h 239"/>
                <a:gd name="T70" fmla="*/ 61 w 279"/>
                <a:gd name="T71" fmla="*/ 26 h 239"/>
                <a:gd name="T72" fmla="*/ 59 w 279"/>
                <a:gd name="T73" fmla="*/ 0 h 239"/>
                <a:gd name="T74" fmla="*/ 77 w 279"/>
                <a:gd name="T75" fmla="*/ 4 h 239"/>
                <a:gd name="T76" fmla="*/ 135 w 279"/>
                <a:gd name="T77" fmla="*/ 11 h 239"/>
                <a:gd name="T78" fmla="*/ 152 w 279"/>
                <a:gd name="T79" fmla="*/ 7 h 239"/>
                <a:gd name="T80" fmla="*/ 162 w 279"/>
                <a:gd name="T81" fmla="*/ 12 h 239"/>
                <a:gd name="T82" fmla="*/ 179 w 279"/>
                <a:gd name="T83" fmla="*/ 20 h 239"/>
                <a:gd name="T84" fmla="*/ 186 w 279"/>
                <a:gd name="T85" fmla="*/ 23 h 239"/>
                <a:gd name="T86" fmla="*/ 217 w 279"/>
                <a:gd name="T87" fmla="*/ 14 h 239"/>
                <a:gd name="T88" fmla="*/ 222 w 279"/>
                <a:gd name="T89" fmla="*/ 16 h 239"/>
                <a:gd name="T90" fmla="*/ 226 w 279"/>
                <a:gd name="T91" fmla="*/ 22 h 239"/>
                <a:gd name="T92" fmla="*/ 231 w 279"/>
                <a:gd name="T93" fmla="*/ 26 h 239"/>
                <a:gd name="T94" fmla="*/ 237 w 279"/>
                <a:gd name="T95" fmla="*/ 27 h 239"/>
                <a:gd name="T96" fmla="*/ 255 w 279"/>
                <a:gd name="T97" fmla="*/ 44 h 239"/>
                <a:gd name="T98" fmla="*/ 274 w 279"/>
                <a:gd name="T99" fmla="*/ 53 h 239"/>
                <a:gd name="T100" fmla="*/ 279 w 279"/>
                <a:gd name="T101" fmla="*/ 66 h 239"/>
                <a:gd name="T102" fmla="*/ 271 w 279"/>
                <a:gd name="T103" fmla="*/ 84 h 239"/>
                <a:gd name="T104" fmla="*/ 265 w 279"/>
                <a:gd name="T105" fmla="*/ 9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9" h="239">
                  <a:moveTo>
                    <a:pt x="263" y="97"/>
                  </a:moveTo>
                  <a:lnTo>
                    <a:pt x="262" y="102"/>
                  </a:lnTo>
                  <a:lnTo>
                    <a:pt x="261" y="105"/>
                  </a:lnTo>
                  <a:lnTo>
                    <a:pt x="258" y="109"/>
                  </a:lnTo>
                  <a:lnTo>
                    <a:pt x="254" y="125"/>
                  </a:lnTo>
                  <a:lnTo>
                    <a:pt x="264" y="148"/>
                  </a:lnTo>
                  <a:lnTo>
                    <a:pt x="264" y="151"/>
                  </a:lnTo>
                  <a:lnTo>
                    <a:pt x="258" y="154"/>
                  </a:lnTo>
                  <a:lnTo>
                    <a:pt x="255" y="156"/>
                  </a:lnTo>
                  <a:lnTo>
                    <a:pt x="247" y="163"/>
                  </a:lnTo>
                  <a:lnTo>
                    <a:pt x="242" y="165"/>
                  </a:lnTo>
                  <a:lnTo>
                    <a:pt x="231" y="172"/>
                  </a:lnTo>
                  <a:lnTo>
                    <a:pt x="226" y="177"/>
                  </a:lnTo>
                  <a:lnTo>
                    <a:pt x="218" y="179"/>
                  </a:lnTo>
                  <a:lnTo>
                    <a:pt x="201" y="179"/>
                  </a:lnTo>
                  <a:lnTo>
                    <a:pt x="205" y="186"/>
                  </a:lnTo>
                  <a:lnTo>
                    <a:pt x="212" y="186"/>
                  </a:lnTo>
                  <a:lnTo>
                    <a:pt x="212" y="190"/>
                  </a:lnTo>
                  <a:lnTo>
                    <a:pt x="190" y="190"/>
                  </a:lnTo>
                  <a:lnTo>
                    <a:pt x="198" y="207"/>
                  </a:lnTo>
                  <a:lnTo>
                    <a:pt x="186" y="210"/>
                  </a:lnTo>
                  <a:lnTo>
                    <a:pt x="179" y="201"/>
                  </a:lnTo>
                  <a:lnTo>
                    <a:pt x="175" y="201"/>
                  </a:lnTo>
                  <a:lnTo>
                    <a:pt x="168" y="211"/>
                  </a:lnTo>
                  <a:lnTo>
                    <a:pt x="179" y="208"/>
                  </a:lnTo>
                  <a:lnTo>
                    <a:pt x="175" y="216"/>
                  </a:lnTo>
                  <a:lnTo>
                    <a:pt x="168" y="217"/>
                  </a:lnTo>
                  <a:lnTo>
                    <a:pt x="164" y="219"/>
                  </a:lnTo>
                  <a:lnTo>
                    <a:pt x="168" y="219"/>
                  </a:lnTo>
                  <a:lnTo>
                    <a:pt x="175" y="218"/>
                  </a:lnTo>
                  <a:lnTo>
                    <a:pt x="168" y="226"/>
                  </a:lnTo>
                  <a:lnTo>
                    <a:pt x="166" y="231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156" y="233"/>
                  </a:lnTo>
                  <a:lnTo>
                    <a:pt x="142" y="224"/>
                  </a:lnTo>
                  <a:lnTo>
                    <a:pt x="136" y="222"/>
                  </a:lnTo>
                  <a:lnTo>
                    <a:pt x="134" y="219"/>
                  </a:lnTo>
                  <a:lnTo>
                    <a:pt x="131" y="218"/>
                  </a:lnTo>
                  <a:lnTo>
                    <a:pt x="121" y="210"/>
                  </a:lnTo>
                  <a:lnTo>
                    <a:pt x="118" y="209"/>
                  </a:lnTo>
                  <a:lnTo>
                    <a:pt x="111" y="208"/>
                  </a:lnTo>
                  <a:lnTo>
                    <a:pt x="104" y="204"/>
                  </a:lnTo>
                  <a:lnTo>
                    <a:pt x="96" y="202"/>
                  </a:lnTo>
                  <a:lnTo>
                    <a:pt x="96" y="199"/>
                  </a:lnTo>
                  <a:lnTo>
                    <a:pt x="79" y="192"/>
                  </a:lnTo>
                  <a:lnTo>
                    <a:pt x="71" y="192"/>
                  </a:lnTo>
                  <a:lnTo>
                    <a:pt x="59" y="194"/>
                  </a:lnTo>
                  <a:lnTo>
                    <a:pt x="52" y="188"/>
                  </a:lnTo>
                  <a:lnTo>
                    <a:pt x="48" y="184"/>
                  </a:lnTo>
                  <a:lnTo>
                    <a:pt x="43" y="178"/>
                  </a:lnTo>
                  <a:lnTo>
                    <a:pt x="42" y="175"/>
                  </a:lnTo>
                  <a:lnTo>
                    <a:pt x="36" y="168"/>
                  </a:lnTo>
                  <a:lnTo>
                    <a:pt x="33" y="163"/>
                  </a:lnTo>
                  <a:lnTo>
                    <a:pt x="22" y="152"/>
                  </a:lnTo>
                  <a:lnTo>
                    <a:pt x="19" y="148"/>
                  </a:lnTo>
                  <a:lnTo>
                    <a:pt x="0" y="142"/>
                  </a:lnTo>
                  <a:lnTo>
                    <a:pt x="5" y="138"/>
                  </a:lnTo>
                  <a:lnTo>
                    <a:pt x="7" y="135"/>
                  </a:lnTo>
                  <a:lnTo>
                    <a:pt x="14" y="126"/>
                  </a:lnTo>
                  <a:lnTo>
                    <a:pt x="22" y="120"/>
                  </a:lnTo>
                  <a:lnTo>
                    <a:pt x="38" y="111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0" y="98"/>
                  </a:lnTo>
                  <a:lnTo>
                    <a:pt x="43" y="81"/>
                  </a:lnTo>
                  <a:lnTo>
                    <a:pt x="56" y="73"/>
                  </a:lnTo>
                  <a:lnTo>
                    <a:pt x="65" y="63"/>
                  </a:lnTo>
                  <a:lnTo>
                    <a:pt x="72" y="50"/>
                  </a:lnTo>
                  <a:lnTo>
                    <a:pt x="65" y="32"/>
                  </a:lnTo>
                  <a:lnTo>
                    <a:pt x="66" y="26"/>
                  </a:lnTo>
                  <a:lnTo>
                    <a:pt x="61" y="26"/>
                  </a:lnTo>
                  <a:lnTo>
                    <a:pt x="61" y="21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7" y="4"/>
                  </a:lnTo>
                  <a:lnTo>
                    <a:pt x="131" y="13"/>
                  </a:lnTo>
                  <a:lnTo>
                    <a:pt x="135" y="11"/>
                  </a:lnTo>
                  <a:lnTo>
                    <a:pt x="147" y="6"/>
                  </a:lnTo>
                  <a:lnTo>
                    <a:pt x="152" y="7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79" y="20"/>
                  </a:lnTo>
                  <a:lnTo>
                    <a:pt x="183" y="22"/>
                  </a:lnTo>
                  <a:lnTo>
                    <a:pt x="186" y="23"/>
                  </a:lnTo>
                  <a:lnTo>
                    <a:pt x="210" y="13"/>
                  </a:lnTo>
                  <a:lnTo>
                    <a:pt x="217" y="14"/>
                  </a:lnTo>
                  <a:lnTo>
                    <a:pt x="220" y="13"/>
                  </a:lnTo>
                  <a:lnTo>
                    <a:pt x="222" y="16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9" y="24"/>
                  </a:lnTo>
                  <a:lnTo>
                    <a:pt x="231" y="26"/>
                  </a:lnTo>
                  <a:lnTo>
                    <a:pt x="234" y="27"/>
                  </a:lnTo>
                  <a:lnTo>
                    <a:pt x="237" y="27"/>
                  </a:lnTo>
                  <a:lnTo>
                    <a:pt x="239" y="28"/>
                  </a:lnTo>
                  <a:lnTo>
                    <a:pt x="255" y="44"/>
                  </a:lnTo>
                  <a:lnTo>
                    <a:pt x="261" y="45"/>
                  </a:lnTo>
                  <a:lnTo>
                    <a:pt x="274" y="53"/>
                  </a:lnTo>
                  <a:lnTo>
                    <a:pt x="278" y="61"/>
                  </a:lnTo>
                  <a:lnTo>
                    <a:pt x="279" y="66"/>
                  </a:lnTo>
                  <a:lnTo>
                    <a:pt x="276" y="72"/>
                  </a:lnTo>
                  <a:lnTo>
                    <a:pt x="271" y="84"/>
                  </a:lnTo>
                  <a:lnTo>
                    <a:pt x="269" y="87"/>
                  </a:lnTo>
                  <a:lnTo>
                    <a:pt x="265" y="92"/>
                  </a:lnTo>
                  <a:lnTo>
                    <a:pt x="263" y="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A5A5"/>
                </a:gs>
                <a:gs pos="100000">
                  <a:srgbClr val="EFA5A5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" name="Toa Alta">
              <a:extLst>
                <a:ext uri="{FF2B5EF4-FFF2-40B4-BE49-F238E27FC236}">
                  <a16:creationId xmlns:a16="http://schemas.microsoft.com/office/drawing/2014/main" id="{809EC7EA-9A3B-7B6D-D0AE-0D1089B3B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13" y="570693"/>
              <a:ext cx="594444" cy="425859"/>
            </a:xfrm>
            <a:custGeom>
              <a:avLst/>
              <a:gdLst>
                <a:gd name="T0" fmla="*/ 79 w 282"/>
                <a:gd name="T1" fmla="*/ 41 h 197"/>
                <a:gd name="T2" fmla="*/ 52 w 282"/>
                <a:gd name="T3" fmla="*/ 39 h 197"/>
                <a:gd name="T4" fmla="*/ 36 w 282"/>
                <a:gd name="T5" fmla="*/ 40 h 197"/>
                <a:gd name="T6" fmla="*/ 10 w 282"/>
                <a:gd name="T7" fmla="*/ 50 h 197"/>
                <a:gd name="T8" fmla="*/ 0 w 282"/>
                <a:gd name="T9" fmla="*/ 70 h 197"/>
                <a:gd name="T10" fmla="*/ 33 w 282"/>
                <a:gd name="T11" fmla="*/ 74 h 197"/>
                <a:gd name="T12" fmla="*/ 40 w 282"/>
                <a:gd name="T13" fmla="*/ 84 h 197"/>
                <a:gd name="T14" fmla="*/ 70 w 282"/>
                <a:gd name="T15" fmla="*/ 111 h 197"/>
                <a:gd name="T16" fmla="*/ 75 w 282"/>
                <a:gd name="T17" fmla="*/ 120 h 197"/>
                <a:gd name="T18" fmla="*/ 81 w 282"/>
                <a:gd name="T19" fmla="*/ 132 h 197"/>
                <a:gd name="T20" fmla="*/ 86 w 282"/>
                <a:gd name="T21" fmla="*/ 143 h 197"/>
                <a:gd name="T22" fmla="*/ 92 w 282"/>
                <a:gd name="T23" fmla="*/ 154 h 197"/>
                <a:gd name="T24" fmla="*/ 95 w 282"/>
                <a:gd name="T25" fmla="*/ 164 h 197"/>
                <a:gd name="T26" fmla="*/ 105 w 282"/>
                <a:gd name="T27" fmla="*/ 165 h 197"/>
                <a:gd name="T28" fmla="*/ 116 w 282"/>
                <a:gd name="T29" fmla="*/ 166 h 197"/>
                <a:gd name="T30" fmla="*/ 131 w 282"/>
                <a:gd name="T31" fmla="*/ 163 h 197"/>
                <a:gd name="T32" fmla="*/ 145 w 282"/>
                <a:gd name="T33" fmla="*/ 162 h 197"/>
                <a:gd name="T34" fmla="*/ 159 w 282"/>
                <a:gd name="T35" fmla="*/ 172 h 197"/>
                <a:gd name="T36" fmla="*/ 168 w 282"/>
                <a:gd name="T37" fmla="*/ 163 h 197"/>
                <a:gd name="T38" fmla="*/ 186 w 282"/>
                <a:gd name="T39" fmla="*/ 158 h 197"/>
                <a:gd name="T40" fmla="*/ 198 w 282"/>
                <a:gd name="T41" fmla="*/ 173 h 197"/>
                <a:gd name="T42" fmla="*/ 204 w 282"/>
                <a:gd name="T43" fmla="*/ 176 h 197"/>
                <a:gd name="T44" fmla="*/ 216 w 282"/>
                <a:gd name="T45" fmla="*/ 164 h 197"/>
                <a:gd name="T46" fmla="*/ 236 w 282"/>
                <a:gd name="T47" fmla="*/ 155 h 197"/>
                <a:gd name="T48" fmla="*/ 239 w 282"/>
                <a:gd name="T49" fmla="*/ 165 h 197"/>
                <a:gd name="T50" fmla="*/ 244 w 282"/>
                <a:gd name="T51" fmla="*/ 177 h 197"/>
                <a:gd name="T52" fmla="*/ 253 w 282"/>
                <a:gd name="T53" fmla="*/ 178 h 197"/>
                <a:gd name="T54" fmla="*/ 263 w 282"/>
                <a:gd name="T55" fmla="*/ 193 h 197"/>
                <a:gd name="T56" fmla="*/ 265 w 282"/>
                <a:gd name="T57" fmla="*/ 193 h 197"/>
                <a:gd name="T58" fmla="*/ 269 w 282"/>
                <a:gd name="T59" fmla="*/ 176 h 197"/>
                <a:gd name="T60" fmla="*/ 268 w 282"/>
                <a:gd name="T61" fmla="*/ 156 h 197"/>
                <a:gd name="T62" fmla="*/ 274 w 282"/>
                <a:gd name="T63" fmla="*/ 143 h 197"/>
                <a:gd name="T64" fmla="*/ 273 w 282"/>
                <a:gd name="T65" fmla="*/ 125 h 197"/>
                <a:gd name="T66" fmla="*/ 278 w 282"/>
                <a:gd name="T67" fmla="*/ 116 h 197"/>
                <a:gd name="T68" fmla="*/ 275 w 282"/>
                <a:gd name="T69" fmla="*/ 108 h 197"/>
                <a:gd name="T70" fmla="*/ 281 w 282"/>
                <a:gd name="T71" fmla="*/ 93 h 197"/>
                <a:gd name="T72" fmla="*/ 280 w 282"/>
                <a:gd name="T73" fmla="*/ 77 h 197"/>
                <a:gd name="T74" fmla="*/ 277 w 282"/>
                <a:gd name="T75" fmla="*/ 68 h 197"/>
                <a:gd name="T76" fmla="*/ 279 w 282"/>
                <a:gd name="T77" fmla="*/ 58 h 197"/>
                <a:gd name="T78" fmla="*/ 281 w 282"/>
                <a:gd name="T79" fmla="*/ 41 h 197"/>
                <a:gd name="T80" fmla="*/ 282 w 282"/>
                <a:gd name="T81" fmla="*/ 28 h 197"/>
                <a:gd name="T82" fmla="*/ 266 w 282"/>
                <a:gd name="T83" fmla="*/ 23 h 197"/>
                <a:gd name="T84" fmla="*/ 257 w 282"/>
                <a:gd name="T85" fmla="*/ 20 h 197"/>
                <a:gd name="T86" fmla="*/ 240 w 282"/>
                <a:gd name="T87" fmla="*/ 14 h 197"/>
                <a:gd name="T88" fmla="*/ 229 w 282"/>
                <a:gd name="T89" fmla="*/ 11 h 197"/>
                <a:gd name="T90" fmla="*/ 214 w 282"/>
                <a:gd name="T91" fmla="*/ 7 h 197"/>
                <a:gd name="T92" fmla="*/ 206 w 282"/>
                <a:gd name="T93" fmla="*/ 6 h 197"/>
                <a:gd name="T94" fmla="*/ 197 w 282"/>
                <a:gd name="T95" fmla="*/ 0 h 197"/>
                <a:gd name="T96" fmla="*/ 181 w 282"/>
                <a:gd name="T97" fmla="*/ 10 h 197"/>
                <a:gd name="T98" fmla="*/ 170 w 282"/>
                <a:gd name="T99" fmla="*/ 13 h 197"/>
                <a:gd name="T100" fmla="*/ 160 w 282"/>
                <a:gd name="T101" fmla="*/ 13 h 197"/>
                <a:gd name="T102" fmla="*/ 150 w 282"/>
                <a:gd name="T103" fmla="*/ 20 h 197"/>
                <a:gd name="T104" fmla="*/ 142 w 282"/>
                <a:gd name="T105" fmla="*/ 31 h 197"/>
                <a:gd name="T106" fmla="*/ 110 w 282"/>
                <a:gd name="T107" fmla="*/ 40 h 197"/>
                <a:gd name="T108" fmla="*/ 89 w 282"/>
                <a:gd name="T109" fmla="*/ 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" h="197">
                  <a:moveTo>
                    <a:pt x="89" y="40"/>
                  </a:moveTo>
                  <a:lnTo>
                    <a:pt x="82" y="42"/>
                  </a:lnTo>
                  <a:lnTo>
                    <a:pt x="79" y="41"/>
                  </a:lnTo>
                  <a:lnTo>
                    <a:pt x="68" y="37"/>
                  </a:lnTo>
                  <a:lnTo>
                    <a:pt x="66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41"/>
                  </a:lnTo>
                  <a:lnTo>
                    <a:pt x="36" y="40"/>
                  </a:lnTo>
                  <a:lnTo>
                    <a:pt x="23" y="44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5" y="62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5" y="84"/>
                  </a:lnTo>
                  <a:lnTo>
                    <a:pt x="33" y="74"/>
                  </a:lnTo>
                  <a:lnTo>
                    <a:pt x="34" y="77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57" y="97"/>
                  </a:lnTo>
                  <a:lnTo>
                    <a:pt x="64" y="104"/>
                  </a:lnTo>
                  <a:lnTo>
                    <a:pt x="70" y="111"/>
                  </a:lnTo>
                  <a:lnTo>
                    <a:pt x="72" y="113"/>
                  </a:lnTo>
                  <a:lnTo>
                    <a:pt x="73" y="116"/>
                  </a:lnTo>
                  <a:lnTo>
                    <a:pt x="75" y="120"/>
                  </a:lnTo>
                  <a:lnTo>
                    <a:pt x="75" y="128"/>
                  </a:lnTo>
                  <a:lnTo>
                    <a:pt x="79" y="128"/>
                  </a:lnTo>
                  <a:lnTo>
                    <a:pt x="81" y="132"/>
                  </a:lnTo>
                  <a:lnTo>
                    <a:pt x="82" y="135"/>
                  </a:lnTo>
                  <a:lnTo>
                    <a:pt x="84" y="138"/>
                  </a:lnTo>
                  <a:lnTo>
                    <a:pt x="86" y="143"/>
                  </a:lnTo>
                  <a:lnTo>
                    <a:pt x="88" y="147"/>
                  </a:lnTo>
                  <a:lnTo>
                    <a:pt x="90" y="150"/>
                  </a:lnTo>
                  <a:lnTo>
                    <a:pt x="92" y="154"/>
                  </a:lnTo>
                  <a:lnTo>
                    <a:pt x="93" y="158"/>
                  </a:lnTo>
                  <a:lnTo>
                    <a:pt x="95" y="161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3" y="162"/>
                  </a:lnTo>
                  <a:lnTo>
                    <a:pt x="105" y="165"/>
                  </a:lnTo>
                  <a:lnTo>
                    <a:pt x="109" y="167"/>
                  </a:lnTo>
                  <a:lnTo>
                    <a:pt x="112" y="167"/>
                  </a:lnTo>
                  <a:lnTo>
                    <a:pt x="116" y="166"/>
                  </a:lnTo>
                  <a:lnTo>
                    <a:pt x="120" y="164"/>
                  </a:lnTo>
                  <a:lnTo>
                    <a:pt x="128" y="165"/>
                  </a:lnTo>
                  <a:lnTo>
                    <a:pt x="131" y="163"/>
                  </a:lnTo>
                  <a:lnTo>
                    <a:pt x="135" y="162"/>
                  </a:lnTo>
                  <a:lnTo>
                    <a:pt x="141" y="160"/>
                  </a:lnTo>
                  <a:lnTo>
                    <a:pt x="145" y="162"/>
                  </a:lnTo>
                  <a:lnTo>
                    <a:pt x="150" y="163"/>
                  </a:lnTo>
                  <a:lnTo>
                    <a:pt x="153" y="168"/>
                  </a:lnTo>
                  <a:lnTo>
                    <a:pt x="159" y="172"/>
                  </a:lnTo>
                  <a:lnTo>
                    <a:pt x="163" y="173"/>
                  </a:lnTo>
                  <a:lnTo>
                    <a:pt x="165" y="170"/>
                  </a:lnTo>
                  <a:lnTo>
                    <a:pt x="168" y="163"/>
                  </a:lnTo>
                  <a:lnTo>
                    <a:pt x="171" y="161"/>
                  </a:lnTo>
                  <a:lnTo>
                    <a:pt x="182" y="157"/>
                  </a:lnTo>
                  <a:lnTo>
                    <a:pt x="186" y="158"/>
                  </a:lnTo>
                  <a:lnTo>
                    <a:pt x="192" y="166"/>
                  </a:lnTo>
                  <a:lnTo>
                    <a:pt x="195" y="169"/>
                  </a:lnTo>
                  <a:lnTo>
                    <a:pt x="198" y="173"/>
                  </a:lnTo>
                  <a:lnTo>
                    <a:pt x="199" y="177"/>
                  </a:lnTo>
                  <a:lnTo>
                    <a:pt x="202" y="178"/>
                  </a:lnTo>
                  <a:lnTo>
                    <a:pt x="204" y="176"/>
                  </a:lnTo>
                  <a:lnTo>
                    <a:pt x="208" y="173"/>
                  </a:lnTo>
                  <a:lnTo>
                    <a:pt x="210" y="170"/>
                  </a:lnTo>
                  <a:lnTo>
                    <a:pt x="216" y="164"/>
                  </a:lnTo>
                  <a:lnTo>
                    <a:pt x="226" y="157"/>
                  </a:lnTo>
                  <a:lnTo>
                    <a:pt x="230" y="156"/>
                  </a:lnTo>
                  <a:lnTo>
                    <a:pt x="236" y="155"/>
                  </a:lnTo>
                  <a:lnTo>
                    <a:pt x="238" y="158"/>
                  </a:lnTo>
                  <a:lnTo>
                    <a:pt x="239" y="160"/>
                  </a:lnTo>
                  <a:lnTo>
                    <a:pt x="239" y="165"/>
                  </a:lnTo>
                  <a:lnTo>
                    <a:pt x="242" y="170"/>
                  </a:lnTo>
                  <a:lnTo>
                    <a:pt x="243" y="174"/>
                  </a:lnTo>
                  <a:lnTo>
                    <a:pt x="244" y="177"/>
                  </a:lnTo>
                  <a:lnTo>
                    <a:pt x="246" y="179"/>
                  </a:lnTo>
                  <a:lnTo>
                    <a:pt x="249" y="178"/>
                  </a:lnTo>
                  <a:lnTo>
                    <a:pt x="253" y="178"/>
                  </a:lnTo>
                  <a:lnTo>
                    <a:pt x="257" y="179"/>
                  </a:lnTo>
                  <a:lnTo>
                    <a:pt x="261" y="189"/>
                  </a:lnTo>
                  <a:lnTo>
                    <a:pt x="263" y="193"/>
                  </a:lnTo>
                  <a:lnTo>
                    <a:pt x="264" y="195"/>
                  </a:lnTo>
                  <a:lnTo>
                    <a:pt x="265" y="197"/>
                  </a:lnTo>
                  <a:lnTo>
                    <a:pt x="265" y="193"/>
                  </a:lnTo>
                  <a:lnTo>
                    <a:pt x="267" y="182"/>
                  </a:lnTo>
                  <a:lnTo>
                    <a:pt x="268" y="179"/>
                  </a:lnTo>
                  <a:lnTo>
                    <a:pt x="269" y="176"/>
                  </a:lnTo>
                  <a:lnTo>
                    <a:pt x="270" y="164"/>
                  </a:lnTo>
                  <a:lnTo>
                    <a:pt x="269" y="160"/>
                  </a:lnTo>
                  <a:lnTo>
                    <a:pt x="268" y="156"/>
                  </a:lnTo>
                  <a:lnTo>
                    <a:pt x="267" y="151"/>
                  </a:lnTo>
                  <a:lnTo>
                    <a:pt x="272" y="145"/>
                  </a:lnTo>
                  <a:lnTo>
                    <a:pt x="274" y="143"/>
                  </a:lnTo>
                  <a:lnTo>
                    <a:pt x="275" y="138"/>
                  </a:lnTo>
                  <a:lnTo>
                    <a:pt x="274" y="134"/>
                  </a:lnTo>
                  <a:lnTo>
                    <a:pt x="273" y="125"/>
                  </a:lnTo>
                  <a:lnTo>
                    <a:pt x="275" y="121"/>
                  </a:lnTo>
                  <a:lnTo>
                    <a:pt x="277" y="119"/>
                  </a:lnTo>
                  <a:lnTo>
                    <a:pt x="278" y="116"/>
                  </a:lnTo>
                  <a:lnTo>
                    <a:pt x="278" y="113"/>
                  </a:lnTo>
                  <a:lnTo>
                    <a:pt x="277" y="110"/>
                  </a:lnTo>
                  <a:lnTo>
                    <a:pt x="275" y="108"/>
                  </a:lnTo>
                  <a:lnTo>
                    <a:pt x="276" y="104"/>
                  </a:lnTo>
                  <a:lnTo>
                    <a:pt x="280" y="96"/>
                  </a:lnTo>
                  <a:lnTo>
                    <a:pt x="281" y="93"/>
                  </a:lnTo>
                  <a:lnTo>
                    <a:pt x="281" y="86"/>
                  </a:lnTo>
                  <a:lnTo>
                    <a:pt x="279" y="80"/>
                  </a:lnTo>
                  <a:lnTo>
                    <a:pt x="280" y="77"/>
                  </a:lnTo>
                  <a:lnTo>
                    <a:pt x="279" y="73"/>
                  </a:lnTo>
                  <a:lnTo>
                    <a:pt x="276" y="70"/>
                  </a:lnTo>
                  <a:lnTo>
                    <a:pt x="277" y="68"/>
                  </a:lnTo>
                  <a:lnTo>
                    <a:pt x="277" y="64"/>
                  </a:lnTo>
                  <a:lnTo>
                    <a:pt x="278" y="60"/>
                  </a:lnTo>
                  <a:lnTo>
                    <a:pt x="279" y="58"/>
                  </a:lnTo>
                  <a:lnTo>
                    <a:pt x="280" y="54"/>
                  </a:lnTo>
                  <a:lnTo>
                    <a:pt x="280" y="44"/>
                  </a:lnTo>
                  <a:lnTo>
                    <a:pt x="281" y="41"/>
                  </a:lnTo>
                  <a:lnTo>
                    <a:pt x="281" y="37"/>
                  </a:lnTo>
                  <a:lnTo>
                    <a:pt x="281" y="32"/>
                  </a:lnTo>
                  <a:lnTo>
                    <a:pt x="282" y="28"/>
                  </a:lnTo>
                  <a:lnTo>
                    <a:pt x="273" y="25"/>
                  </a:lnTo>
                  <a:lnTo>
                    <a:pt x="270" y="24"/>
                  </a:lnTo>
                  <a:lnTo>
                    <a:pt x="266" y="23"/>
                  </a:lnTo>
                  <a:lnTo>
                    <a:pt x="264" y="22"/>
                  </a:lnTo>
                  <a:lnTo>
                    <a:pt x="261" y="21"/>
                  </a:lnTo>
                  <a:lnTo>
                    <a:pt x="257" y="20"/>
                  </a:lnTo>
                  <a:lnTo>
                    <a:pt x="252" y="18"/>
                  </a:lnTo>
                  <a:lnTo>
                    <a:pt x="245" y="16"/>
                  </a:lnTo>
                  <a:lnTo>
                    <a:pt x="240" y="14"/>
                  </a:lnTo>
                  <a:lnTo>
                    <a:pt x="237" y="13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26" y="10"/>
                  </a:lnTo>
                  <a:lnTo>
                    <a:pt x="216" y="6"/>
                  </a:lnTo>
                  <a:lnTo>
                    <a:pt x="214" y="7"/>
                  </a:lnTo>
                  <a:lnTo>
                    <a:pt x="211" y="8"/>
                  </a:lnTo>
                  <a:lnTo>
                    <a:pt x="208" y="7"/>
                  </a:lnTo>
                  <a:lnTo>
                    <a:pt x="206" y="6"/>
                  </a:lnTo>
                  <a:lnTo>
                    <a:pt x="203" y="5"/>
                  </a:lnTo>
                  <a:lnTo>
                    <a:pt x="199" y="4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89" y="4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73" y="15"/>
                  </a:lnTo>
                  <a:lnTo>
                    <a:pt x="170" y="13"/>
                  </a:lnTo>
                  <a:lnTo>
                    <a:pt x="166" y="12"/>
                  </a:lnTo>
                  <a:lnTo>
                    <a:pt x="163" y="13"/>
                  </a:lnTo>
                  <a:lnTo>
                    <a:pt x="160" y="13"/>
                  </a:lnTo>
                  <a:lnTo>
                    <a:pt x="157" y="13"/>
                  </a:lnTo>
                  <a:lnTo>
                    <a:pt x="154" y="16"/>
                  </a:lnTo>
                  <a:lnTo>
                    <a:pt x="150" y="20"/>
                  </a:lnTo>
                  <a:lnTo>
                    <a:pt x="148" y="26"/>
                  </a:lnTo>
                  <a:lnTo>
                    <a:pt x="143" y="27"/>
                  </a:lnTo>
                  <a:lnTo>
                    <a:pt x="142" y="31"/>
                  </a:lnTo>
                  <a:lnTo>
                    <a:pt x="122" y="35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3" y="39"/>
                  </a:lnTo>
                  <a:lnTo>
                    <a:pt x="93" y="38"/>
                  </a:lnTo>
                  <a:lnTo>
                    <a:pt x="89" y="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" name="Toa Baja">
              <a:extLst>
                <a:ext uri="{FF2B5EF4-FFF2-40B4-BE49-F238E27FC236}">
                  <a16:creationId xmlns:a16="http://schemas.microsoft.com/office/drawing/2014/main" id="{12DA5D96-1C04-3037-0604-D6EDBF196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16" y="201040"/>
              <a:ext cx="634494" cy="428020"/>
            </a:xfrm>
            <a:custGeom>
              <a:avLst/>
              <a:gdLst>
                <a:gd name="T0" fmla="*/ 40 w 301"/>
                <a:gd name="T1" fmla="*/ 183 h 198"/>
                <a:gd name="T2" fmla="*/ 52 w 301"/>
                <a:gd name="T3" fmla="*/ 181 h 198"/>
                <a:gd name="T4" fmla="*/ 68 w 301"/>
                <a:gd name="T5" fmla="*/ 171 h 198"/>
                <a:gd name="T6" fmla="*/ 76 w 301"/>
                <a:gd name="T7" fmla="*/ 176 h 198"/>
                <a:gd name="T8" fmla="*/ 84 w 301"/>
                <a:gd name="T9" fmla="*/ 179 h 198"/>
                <a:gd name="T10" fmla="*/ 100 w 301"/>
                <a:gd name="T11" fmla="*/ 180 h 198"/>
                <a:gd name="T12" fmla="*/ 109 w 301"/>
                <a:gd name="T13" fmla="*/ 183 h 198"/>
                <a:gd name="T14" fmla="*/ 124 w 301"/>
                <a:gd name="T15" fmla="*/ 188 h 198"/>
                <a:gd name="T16" fmla="*/ 137 w 301"/>
                <a:gd name="T17" fmla="*/ 193 h 198"/>
                <a:gd name="T18" fmla="*/ 147 w 301"/>
                <a:gd name="T19" fmla="*/ 196 h 198"/>
                <a:gd name="T20" fmla="*/ 158 w 301"/>
                <a:gd name="T21" fmla="*/ 192 h 198"/>
                <a:gd name="T22" fmla="*/ 158 w 301"/>
                <a:gd name="T23" fmla="*/ 180 h 198"/>
                <a:gd name="T24" fmla="*/ 154 w 301"/>
                <a:gd name="T25" fmla="*/ 167 h 198"/>
                <a:gd name="T26" fmla="*/ 158 w 301"/>
                <a:gd name="T27" fmla="*/ 135 h 198"/>
                <a:gd name="T28" fmla="*/ 177 w 301"/>
                <a:gd name="T29" fmla="*/ 129 h 198"/>
                <a:gd name="T30" fmla="*/ 189 w 301"/>
                <a:gd name="T31" fmla="*/ 124 h 198"/>
                <a:gd name="T32" fmla="*/ 207 w 301"/>
                <a:gd name="T33" fmla="*/ 127 h 198"/>
                <a:gd name="T34" fmla="*/ 215 w 301"/>
                <a:gd name="T35" fmla="*/ 119 h 198"/>
                <a:gd name="T36" fmla="*/ 219 w 301"/>
                <a:gd name="T37" fmla="*/ 110 h 198"/>
                <a:gd name="T38" fmla="*/ 219 w 301"/>
                <a:gd name="T39" fmla="*/ 103 h 198"/>
                <a:gd name="T40" fmla="*/ 218 w 301"/>
                <a:gd name="T41" fmla="*/ 93 h 198"/>
                <a:gd name="T42" fmla="*/ 225 w 301"/>
                <a:gd name="T43" fmla="*/ 92 h 198"/>
                <a:gd name="T44" fmla="*/ 231 w 301"/>
                <a:gd name="T45" fmla="*/ 80 h 198"/>
                <a:gd name="T46" fmla="*/ 235 w 301"/>
                <a:gd name="T47" fmla="*/ 65 h 198"/>
                <a:gd name="T48" fmla="*/ 243 w 301"/>
                <a:gd name="T49" fmla="*/ 59 h 198"/>
                <a:gd name="T50" fmla="*/ 240 w 301"/>
                <a:gd name="T51" fmla="*/ 68 h 198"/>
                <a:gd name="T52" fmla="*/ 253 w 301"/>
                <a:gd name="T53" fmla="*/ 68 h 198"/>
                <a:gd name="T54" fmla="*/ 276 w 301"/>
                <a:gd name="T55" fmla="*/ 39 h 198"/>
                <a:gd name="T56" fmla="*/ 287 w 301"/>
                <a:gd name="T57" fmla="*/ 1 h 198"/>
                <a:gd name="T58" fmla="*/ 241 w 301"/>
                <a:gd name="T59" fmla="*/ 55 h 198"/>
                <a:gd name="T60" fmla="*/ 207 w 301"/>
                <a:gd name="T61" fmla="*/ 54 h 198"/>
                <a:gd name="T62" fmla="*/ 182 w 301"/>
                <a:gd name="T63" fmla="*/ 0 h 198"/>
                <a:gd name="T64" fmla="*/ 151 w 301"/>
                <a:gd name="T65" fmla="*/ 20 h 198"/>
                <a:gd name="T66" fmla="*/ 140 w 301"/>
                <a:gd name="T67" fmla="*/ 27 h 198"/>
                <a:gd name="T68" fmla="*/ 127 w 301"/>
                <a:gd name="T69" fmla="*/ 24 h 198"/>
                <a:gd name="T70" fmla="*/ 116 w 301"/>
                <a:gd name="T71" fmla="*/ 24 h 198"/>
                <a:gd name="T72" fmla="*/ 78 w 301"/>
                <a:gd name="T73" fmla="*/ 58 h 198"/>
                <a:gd name="T74" fmla="*/ 68 w 301"/>
                <a:gd name="T75" fmla="*/ 54 h 198"/>
                <a:gd name="T76" fmla="*/ 34 w 301"/>
                <a:gd name="T77" fmla="*/ 56 h 198"/>
                <a:gd name="T78" fmla="*/ 22 w 301"/>
                <a:gd name="T79" fmla="*/ 49 h 198"/>
                <a:gd name="T80" fmla="*/ 13 w 301"/>
                <a:gd name="T81" fmla="*/ 59 h 198"/>
                <a:gd name="T82" fmla="*/ 15 w 301"/>
                <a:gd name="T83" fmla="*/ 93 h 198"/>
                <a:gd name="T84" fmla="*/ 9 w 301"/>
                <a:gd name="T85" fmla="*/ 120 h 198"/>
                <a:gd name="T86" fmla="*/ 1 w 301"/>
                <a:gd name="T87" fmla="*/ 128 h 198"/>
                <a:gd name="T88" fmla="*/ 17 w 301"/>
                <a:gd name="T89" fmla="*/ 137 h 198"/>
                <a:gd name="T90" fmla="*/ 11 w 301"/>
                <a:gd name="T91" fmla="*/ 150 h 198"/>
                <a:gd name="T92" fmla="*/ 31 w 301"/>
                <a:gd name="T93" fmla="*/ 1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98">
                  <a:moveTo>
                    <a:pt x="34" y="184"/>
                  </a:moveTo>
                  <a:lnTo>
                    <a:pt x="37" y="184"/>
                  </a:lnTo>
                  <a:lnTo>
                    <a:pt x="40" y="183"/>
                  </a:lnTo>
                  <a:lnTo>
                    <a:pt x="44" y="184"/>
                  </a:lnTo>
                  <a:lnTo>
                    <a:pt x="47" y="186"/>
                  </a:lnTo>
                  <a:lnTo>
                    <a:pt x="52" y="181"/>
                  </a:lnTo>
                  <a:lnTo>
                    <a:pt x="55" y="181"/>
                  </a:lnTo>
                  <a:lnTo>
                    <a:pt x="62" y="177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3" y="175"/>
                  </a:lnTo>
                  <a:lnTo>
                    <a:pt x="76" y="176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7" y="178"/>
                  </a:lnTo>
                  <a:lnTo>
                    <a:pt x="89" y="177"/>
                  </a:lnTo>
                  <a:lnTo>
                    <a:pt x="100" y="180"/>
                  </a:lnTo>
                  <a:lnTo>
                    <a:pt x="102" y="182"/>
                  </a:lnTo>
                  <a:lnTo>
                    <a:pt x="105" y="182"/>
                  </a:lnTo>
                  <a:lnTo>
                    <a:pt x="109" y="183"/>
                  </a:lnTo>
                  <a:lnTo>
                    <a:pt x="112" y="184"/>
                  </a:lnTo>
                  <a:lnTo>
                    <a:pt x="117" y="186"/>
                  </a:lnTo>
                  <a:lnTo>
                    <a:pt x="124" y="188"/>
                  </a:lnTo>
                  <a:lnTo>
                    <a:pt x="129" y="190"/>
                  </a:lnTo>
                  <a:lnTo>
                    <a:pt x="133" y="191"/>
                  </a:lnTo>
                  <a:lnTo>
                    <a:pt x="137" y="193"/>
                  </a:lnTo>
                  <a:lnTo>
                    <a:pt x="140" y="194"/>
                  </a:lnTo>
                  <a:lnTo>
                    <a:pt x="144" y="195"/>
                  </a:lnTo>
                  <a:lnTo>
                    <a:pt x="147" y="196"/>
                  </a:lnTo>
                  <a:lnTo>
                    <a:pt x="155" y="198"/>
                  </a:lnTo>
                  <a:lnTo>
                    <a:pt x="155" y="195"/>
                  </a:lnTo>
                  <a:lnTo>
                    <a:pt x="158" y="192"/>
                  </a:lnTo>
                  <a:lnTo>
                    <a:pt x="155" y="188"/>
                  </a:lnTo>
                  <a:lnTo>
                    <a:pt x="158" y="184"/>
                  </a:lnTo>
                  <a:lnTo>
                    <a:pt x="158" y="180"/>
                  </a:lnTo>
                  <a:lnTo>
                    <a:pt x="156" y="175"/>
                  </a:lnTo>
                  <a:lnTo>
                    <a:pt x="156" y="170"/>
                  </a:lnTo>
                  <a:lnTo>
                    <a:pt x="154" y="167"/>
                  </a:lnTo>
                  <a:lnTo>
                    <a:pt x="155" y="163"/>
                  </a:lnTo>
                  <a:lnTo>
                    <a:pt x="156" y="138"/>
                  </a:lnTo>
                  <a:lnTo>
                    <a:pt x="158" y="135"/>
                  </a:lnTo>
                  <a:lnTo>
                    <a:pt x="161" y="134"/>
                  </a:lnTo>
                  <a:lnTo>
                    <a:pt x="168" y="132"/>
                  </a:lnTo>
                  <a:lnTo>
                    <a:pt x="177" y="129"/>
                  </a:lnTo>
                  <a:lnTo>
                    <a:pt x="180" y="126"/>
                  </a:lnTo>
                  <a:lnTo>
                    <a:pt x="183" y="124"/>
                  </a:lnTo>
                  <a:lnTo>
                    <a:pt x="189" y="124"/>
                  </a:lnTo>
                  <a:lnTo>
                    <a:pt x="196" y="127"/>
                  </a:lnTo>
                  <a:lnTo>
                    <a:pt x="200" y="129"/>
                  </a:lnTo>
                  <a:lnTo>
                    <a:pt x="207" y="127"/>
                  </a:lnTo>
                  <a:lnTo>
                    <a:pt x="210" y="126"/>
                  </a:lnTo>
                  <a:lnTo>
                    <a:pt x="212" y="124"/>
                  </a:lnTo>
                  <a:lnTo>
                    <a:pt x="215" y="119"/>
                  </a:lnTo>
                  <a:lnTo>
                    <a:pt x="218" y="115"/>
                  </a:lnTo>
                  <a:lnTo>
                    <a:pt x="219" y="113"/>
                  </a:lnTo>
                  <a:lnTo>
                    <a:pt x="219" y="110"/>
                  </a:lnTo>
                  <a:lnTo>
                    <a:pt x="217" y="107"/>
                  </a:lnTo>
                  <a:lnTo>
                    <a:pt x="217" y="105"/>
                  </a:lnTo>
                  <a:lnTo>
                    <a:pt x="219" y="103"/>
                  </a:lnTo>
                  <a:lnTo>
                    <a:pt x="218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20" y="92"/>
                  </a:lnTo>
                  <a:lnTo>
                    <a:pt x="223" y="93"/>
                  </a:lnTo>
                  <a:lnTo>
                    <a:pt x="225" y="92"/>
                  </a:lnTo>
                  <a:lnTo>
                    <a:pt x="229" y="88"/>
                  </a:lnTo>
                  <a:lnTo>
                    <a:pt x="230" y="85"/>
                  </a:lnTo>
                  <a:lnTo>
                    <a:pt x="231" y="80"/>
                  </a:lnTo>
                  <a:lnTo>
                    <a:pt x="232" y="77"/>
                  </a:lnTo>
                  <a:lnTo>
                    <a:pt x="233" y="69"/>
                  </a:lnTo>
                  <a:lnTo>
                    <a:pt x="235" y="65"/>
                  </a:lnTo>
                  <a:lnTo>
                    <a:pt x="237" y="62"/>
                  </a:lnTo>
                  <a:lnTo>
                    <a:pt x="239" y="60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1" y="65"/>
                  </a:lnTo>
                  <a:lnTo>
                    <a:pt x="240" y="68"/>
                  </a:lnTo>
                  <a:lnTo>
                    <a:pt x="243" y="69"/>
                  </a:lnTo>
                  <a:lnTo>
                    <a:pt x="248" y="65"/>
                  </a:lnTo>
                  <a:lnTo>
                    <a:pt x="253" y="68"/>
                  </a:lnTo>
                  <a:lnTo>
                    <a:pt x="267" y="56"/>
                  </a:lnTo>
                  <a:lnTo>
                    <a:pt x="270" y="50"/>
                  </a:lnTo>
                  <a:lnTo>
                    <a:pt x="276" y="39"/>
                  </a:lnTo>
                  <a:lnTo>
                    <a:pt x="288" y="30"/>
                  </a:lnTo>
                  <a:lnTo>
                    <a:pt x="301" y="9"/>
                  </a:lnTo>
                  <a:lnTo>
                    <a:pt x="287" y="1"/>
                  </a:lnTo>
                  <a:lnTo>
                    <a:pt x="273" y="35"/>
                  </a:lnTo>
                  <a:lnTo>
                    <a:pt x="255" y="49"/>
                  </a:lnTo>
                  <a:lnTo>
                    <a:pt x="241" y="55"/>
                  </a:lnTo>
                  <a:lnTo>
                    <a:pt x="235" y="56"/>
                  </a:lnTo>
                  <a:lnTo>
                    <a:pt x="216" y="56"/>
                  </a:lnTo>
                  <a:lnTo>
                    <a:pt x="207" y="54"/>
                  </a:lnTo>
                  <a:lnTo>
                    <a:pt x="192" y="42"/>
                  </a:lnTo>
                  <a:lnTo>
                    <a:pt x="198" y="1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52" y="18"/>
                  </a:lnTo>
                  <a:lnTo>
                    <a:pt x="151" y="20"/>
                  </a:lnTo>
                  <a:lnTo>
                    <a:pt x="150" y="24"/>
                  </a:lnTo>
                  <a:lnTo>
                    <a:pt x="144" y="26"/>
                  </a:lnTo>
                  <a:lnTo>
                    <a:pt x="140" y="27"/>
                  </a:lnTo>
                  <a:lnTo>
                    <a:pt x="136" y="27"/>
                  </a:lnTo>
                  <a:lnTo>
                    <a:pt x="131" y="26"/>
                  </a:lnTo>
                  <a:lnTo>
                    <a:pt x="127" y="24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6" y="24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74" y="59"/>
                  </a:lnTo>
                  <a:lnTo>
                    <a:pt x="72" y="58"/>
                  </a:lnTo>
                  <a:lnTo>
                    <a:pt x="68" y="54"/>
                  </a:lnTo>
                  <a:lnTo>
                    <a:pt x="65" y="52"/>
                  </a:lnTo>
                  <a:lnTo>
                    <a:pt x="39" y="55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6" y="50"/>
                  </a:lnTo>
                  <a:lnTo>
                    <a:pt x="22" y="49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3" y="59"/>
                  </a:lnTo>
                  <a:lnTo>
                    <a:pt x="13" y="63"/>
                  </a:lnTo>
                  <a:lnTo>
                    <a:pt x="18" y="86"/>
                  </a:lnTo>
                  <a:lnTo>
                    <a:pt x="15" y="93"/>
                  </a:lnTo>
                  <a:lnTo>
                    <a:pt x="15" y="103"/>
                  </a:lnTo>
                  <a:lnTo>
                    <a:pt x="5" y="107"/>
                  </a:lnTo>
                  <a:lnTo>
                    <a:pt x="9" y="120"/>
                  </a:lnTo>
                  <a:lnTo>
                    <a:pt x="9" y="122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6" y="140"/>
                  </a:lnTo>
                  <a:lnTo>
                    <a:pt x="17" y="137"/>
                  </a:lnTo>
                  <a:lnTo>
                    <a:pt x="19" y="142"/>
                  </a:lnTo>
                  <a:lnTo>
                    <a:pt x="18" y="147"/>
                  </a:lnTo>
                  <a:lnTo>
                    <a:pt x="11" y="150"/>
                  </a:lnTo>
                  <a:lnTo>
                    <a:pt x="23" y="185"/>
                  </a:lnTo>
                  <a:lnTo>
                    <a:pt x="28" y="187"/>
                  </a:lnTo>
                  <a:lnTo>
                    <a:pt x="31" y="184"/>
                  </a:lnTo>
                  <a:lnTo>
                    <a:pt x="34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8" name="Trujillo Alto">
              <a:extLst>
                <a:ext uri="{FF2B5EF4-FFF2-40B4-BE49-F238E27FC236}">
                  <a16:creationId xmlns:a16="http://schemas.microsoft.com/office/drawing/2014/main" id="{42928121-0F34-15A1-ABCD-0CEE001CD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405" y="674455"/>
              <a:ext cx="489046" cy="432343"/>
            </a:xfrm>
            <a:custGeom>
              <a:avLst/>
              <a:gdLst>
                <a:gd name="T0" fmla="*/ 90 w 232"/>
                <a:gd name="T1" fmla="*/ 2 h 200"/>
                <a:gd name="T2" fmla="*/ 78 w 232"/>
                <a:gd name="T3" fmla="*/ 4 h 200"/>
                <a:gd name="T4" fmla="*/ 67 w 232"/>
                <a:gd name="T5" fmla="*/ 0 h 200"/>
                <a:gd name="T6" fmla="*/ 59 w 232"/>
                <a:gd name="T7" fmla="*/ 4 h 200"/>
                <a:gd name="T8" fmla="*/ 47 w 232"/>
                <a:gd name="T9" fmla="*/ 3 h 200"/>
                <a:gd name="T10" fmla="*/ 36 w 232"/>
                <a:gd name="T11" fmla="*/ 3 h 200"/>
                <a:gd name="T12" fmla="*/ 28 w 232"/>
                <a:gd name="T13" fmla="*/ 10 h 200"/>
                <a:gd name="T14" fmla="*/ 21 w 232"/>
                <a:gd name="T15" fmla="*/ 17 h 200"/>
                <a:gd name="T16" fmla="*/ 16 w 232"/>
                <a:gd name="T17" fmla="*/ 25 h 200"/>
                <a:gd name="T18" fmla="*/ 15 w 232"/>
                <a:gd name="T19" fmla="*/ 32 h 200"/>
                <a:gd name="T20" fmla="*/ 16 w 232"/>
                <a:gd name="T21" fmla="*/ 41 h 200"/>
                <a:gd name="T22" fmla="*/ 15 w 232"/>
                <a:gd name="T23" fmla="*/ 50 h 200"/>
                <a:gd name="T24" fmla="*/ 19 w 232"/>
                <a:gd name="T25" fmla="*/ 58 h 200"/>
                <a:gd name="T26" fmla="*/ 16 w 232"/>
                <a:gd name="T27" fmla="*/ 66 h 200"/>
                <a:gd name="T28" fmla="*/ 11 w 232"/>
                <a:gd name="T29" fmla="*/ 81 h 200"/>
                <a:gd name="T30" fmla="*/ 15 w 232"/>
                <a:gd name="T31" fmla="*/ 91 h 200"/>
                <a:gd name="T32" fmla="*/ 18 w 232"/>
                <a:gd name="T33" fmla="*/ 104 h 200"/>
                <a:gd name="T34" fmla="*/ 15 w 232"/>
                <a:gd name="T35" fmla="*/ 114 h 200"/>
                <a:gd name="T36" fmla="*/ 12 w 232"/>
                <a:gd name="T37" fmla="*/ 133 h 200"/>
                <a:gd name="T38" fmla="*/ 11 w 232"/>
                <a:gd name="T39" fmla="*/ 142 h 200"/>
                <a:gd name="T40" fmla="*/ 2 w 232"/>
                <a:gd name="T41" fmla="*/ 155 h 200"/>
                <a:gd name="T42" fmla="*/ 9 w 232"/>
                <a:gd name="T43" fmla="*/ 160 h 200"/>
                <a:gd name="T44" fmla="*/ 19 w 232"/>
                <a:gd name="T45" fmla="*/ 164 h 200"/>
                <a:gd name="T46" fmla="*/ 36 w 232"/>
                <a:gd name="T47" fmla="*/ 163 h 200"/>
                <a:gd name="T48" fmla="*/ 41 w 232"/>
                <a:gd name="T49" fmla="*/ 169 h 200"/>
                <a:gd name="T50" fmla="*/ 56 w 232"/>
                <a:gd name="T51" fmla="*/ 165 h 200"/>
                <a:gd name="T52" fmla="*/ 68 w 232"/>
                <a:gd name="T53" fmla="*/ 170 h 200"/>
                <a:gd name="T54" fmla="*/ 77 w 232"/>
                <a:gd name="T55" fmla="*/ 176 h 200"/>
                <a:gd name="T56" fmla="*/ 87 w 232"/>
                <a:gd name="T57" fmla="*/ 171 h 200"/>
                <a:gd name="T58" fmla="*/ 96 w 232"/>
                <a:gd name="T59" fmla="*/ 169 h 200"/>
                <a:gd name="T60" fmla="*/ 111 w 232"/>
                <a:gd name="T61" fmla="*/ 166 h 200"/>
                <a:gd name="T62" fmla="*/ 123 w 232"/>
                <a:gd name="T63" fmla="*/ 162 h 200"/>
                <a:gd name="T64" fmla="*/ 132 w 232"/>
                <a:gd name="T65" fmla="*/ 160 h 200"/>
                <a:gd name="T66" fmla="*/ 146 w 232"/>
                <a:gd name="T67" fmla="*/ 161 h 200"/>
                <a:gd name="T68" fmla="*/ 159 w 232"/>
                <a:gd name="T69" fmla="*/ 162 h 200"/>
                <a:gd name="T70" fmla="*/ 168 w 232"/>
                <a:gd name="T71" fmla="*/ 165 h 200"/>
                <a:gd name="T72" fmla="*/ 177 w 232"/>
                <a:gd name="T73" fmla="*/ 180 h 200"/>
                <a:gd name="T74" fmla="*/ 197 w 232"/>
                <a:gd name="T75" fmla="*/ 195 h 200"/>
                <a:gd name="T76" fmla="*/ 211 w 232"/>
                <a:gd name="T77" fmla="*/ 196 h 200"/>
                <a:gd name="T78" fmla="*/ 228 w 232"/>
                <a:gd name="T79" fmla="*/ 196 h 200"/>
                <a:gd name="T80" fmla="*/ 230 w 232"/>
                <a:gd name="T81" fmla="*/ 174 h 200"/>
                <a:gd name="T82" fmla="*/ 210 w 232"/>
                <a:gd name="T83" fmla="*/ 153 h 200"/>
                <a:gd name="T84" fmla="*/ 196 w 232"/>
                <a:gd name="T85" fmla="*/ 144 h 200"/>
                <a:gd name="T86" fmla="*/ 191 w 232"/>
                <a:gd name="T87" fmla="*/ 135 h 200"/>
                <a:gd name="T88" fmla="*/ 181 w 232"/>
                <a:gd name="T89" fmla="*/ 128 h 200"/>
                <a:gd name="T90" fmla="*/ 182 w 232"/>
                <a:gd name="T91" fmla="*/ 120 h 200"/>
                <a:gd name="T92" fmla="*/ 171 w 232"/>
                <a:gd name="T93" fmla="*/ 117 h 200"/>
                <a:gd name="T94" fmla="*/ 165 w 232"/>
                <a:gd name="T95" fmla="*/ 103 h 200"/>
                <a:gd name="T96" fmla="*/ 171 w 232"/>
                <a:gd name="T97" fmla="*/ 94 h 200"/>
                <a:gd name="T98" fmla="*/ 162 w 232"/>
                <a:gd name="T99" fmla="*/ 85 h 200"/>
                <a:gd name="T100" fmla="*/ 156 w 232"/>
                <a:gd name="T101" fmla="*/ 76 h 200"/>
                <a:gd name="T102" fmla="*/ 152 w 232"/>
                <a:gd name="T103" fmla="*/ 67 h 200"/>
                <a:gd name="T104" fmla="*/ 137 w 232"/>
                <a:gd name="T105" fmla="*/ 51 h 200"/>
                <a:gd name="T106" fmla="*/ 129 w 232"/>
                <a:gd name="T107" fmla="*/ 42 h 200"/>
                <a:gd name="T108" fmla="*/ 119 w 232"/>
                <a:gd name="T109" fmla="*/ 30 h 200"/>
                <a:gd name="T110" fmla="*/ 118 w 232"/>
                <a:gd name="T111" fmla="*/ 22 h 200"/>
                <a:gd name="T112" fmla="*/ 115 w 232"/>
                <a:gd name="T113" fmla="*/ 11 h 200"/>
                <a:gd name="T114" fmla="*/ 110 w 232"/>
                <a:gd name="T115" fmla="*/ 8 h 200"/>
                <a:gd name="T116" fmla="*/ 100 w 232"/>
                <a:gd name="T117" fmla="*/ 4 h 200"/>
                <a:gd name="T118" fmla="*/ 96 w 232"/>
                <a:gd name="T119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" h="200">
                  <a:moveTo>
                    <a:pt x="96" y="1"/>
                  </a:moveTo>
                  <a:lnTo>
                    <a:pt x="93" y="2"/>
                  </a:lnTo>
                  <a:lnTo>
                    <a:pt x="90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5"/>
                  </a:lnTo>
                  <a:lnTo>
                    <a:pt x="52" y="4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5" y="32"/>
                  </a:lnTo>
                  <a:lnTo>
                    <a:pt x="15" y="35"/>
                  </a:lnTo>
                  <a:lnTo>
                    <a:pt x="15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6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3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6"/>
                  </a:lnTo>
                  <a:lnTo>
                    <a:pt x="11" y="81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6" y="99"/>
                  </a:lnTo>
                  <a:lnTo>
                    <a:pt x="18" y="104"/>
                  </a:lnTo>
                  <a:lnTo>
                    <a:pt x="15" y="108"/>
                  </a:lnTo>
                  <a:lnTo>
                    <a:pt x="15" y="111"/>
                  </a:lnTo>
                  <a:lnTo>
                    <a:pt x="15" y="114"/>
                  </a:lnTo>
                  <a:lnTo>
                    <a:pt x="13" y="121"/>
                  </a:lnTo>
                  <a:lnTo>
                    <a:pt x="12" y="128"/>
                  </a:lnTo>
                  <a:lnTo>
                    <a:pt x="12" y="133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7" y="158"/>
                  </a:lnTo>
                  <a:lnTo>
                    <a:pt x="9" y="160"/>
                  </a:lnTo>
                  <a:lnTo>
                    <a:pt x="11" y="162"/>
                  </a:lnTo>
                  <a:lnTo>
                    <a:pt x="14" y="163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6" y="163"/>
                  </a:lnTo>
                  <a:lnTo>
                    <a:pt x="36" y="163"/>
                  </a:lnTo>
                  <a:lnTo>
                    <a:pt x="38" y="165"/>
                  </a:lnTo>
                  <a:lnTo>
                    <a:pt x="39" y="167"/>
                  </a:lnTo>
                  <a:lnTo>
                    <a:pt x="41" y="169"/>
                  </a:lnTo>
                  <a:lnTo>
                    <a:pt x="44" y="173"/>
                  </a:lnTo>
                  <a:lnTo>
                    <a:pt x="48" y="170"/>
                  </a:lnTo>
                  <a:lnTo>
                    <a:pt x="56" y="165"/>
                  </a:lnTo>
                  <a:lnTo>
                    <a:pt x="61" y="168"/>
                  </a:lnTo>
                  <a:lnTo>
                    <a:pt x="64" y="168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7" y="171"/>
                  </a:lnTo>
                  <a:lnTo>
                    <a:pt x="89" y="168"/>
                  </a:lnTo>
                  <a:lnTo>
                    <a:pt x="93" y="168"/>
                  </a:lnTo>
                  <a:lnTo>
                    <a:pt x="96" y="169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6"/>
                  </a:lnTo>
                  <a:lnTo>
                    <a:pt x="114" y="164"/>
                  </a:lnTo>
                  <a:lnTo>
                    <a:pt x="119" y="163"/>
                  </a:lnTo>
                  <a:lnTo>
                    <a:pt x="123" y="162"/>
                  </a:lnTo>
                  <a:lnTo>
                    <a:pt x="125" y="160"/>
                  </a:lnTo>
                  <a:lnTo>
                    <a:pt x="129" y="160"/>
                  </a:lnTo>
                  <a:lnTo>
                    <a:pt x="132" y="160"/>
                  </a:lnTo>
                  <a:lnTo>
                    <a:pt x="136" y="161"/>
                  </a:lnTo>
                  <a:lnTo>
                    <a:pt x="139" y="161"/>
                  </a:lnTo>
                  <a:lnTo>
                    <a:pt x="146" y="161"/>
                  </a:lnTo>
                  <a:lnTo>
                    <a:pt x="150" y="161"/>
                  </a:lnTo>
                  <a:lnTo>
                    <a:pt x="153" y="161"/>
                  </a:lnTo>
                  <a:lnTo>
                    <a:pt x="159" y="162"/>
                  </a:lnTo>
                  <a:lnTo>
                    <a:pt x="163" y="162"/>
                  </a:lnTo>
                  <a:lnTo>
                    <a:pt x="169" y="162"/>
                  </a:lnTo>
                  <a:lnTo>
                    <a:pt x="168" y="165"/>
                  </a:lnTo>
                  <a:lnTo>
                    <a:pt x="167" y="167"/>
                  </a:lnTo>
                  <a:lnTo>
                    <a:pt x="173" y="173"/>
                  </a:lnTo>
                  <a:lnTo>
                    <a:pt x="177" y="180"/>
                  </a:lnTo>
                  <a:lnTo>
                    <a:pt x="181" y="186"/>
                  </a:lnTo>
                  <a:lnTo>
                    <a:pt x="187" y="188"/>
                  </a:lnTo>
                  <a:lnTo>
                    <a:pt x="197" y="195"/>
                  </a:lnTo>
                  <a:lnTo>
                    <a:pt x="201" y="198"/>
                  </a:lnTo>
                  <a:lnTo>
                    <a:pt x="205" y="198"/>
                  </a:lnTo>
                  <a:lnTo>
                    <a:pt x="211" y="196"/>
                  </a:lnTo>
                  <a:lnTo>
                    <a:pt x="220" y="200"/>
                  </a:lnTo>
                  <a:lnTo>
                    <a:pt x="228" y="200"/>
                  </a:lnTo>
                  <a:lnTo>
                    <a:pt x="228" y="196"/>
                  </a:lnTo>
                  <a:lnTo>
                    <a:pt x="228" y="192"/>
                  </a:lnTo>
                  <a:lnTo>
                    <a:pt x="232" y="186"/>
                  </a:lnTo>
                  <a:lnTo>
                    <a:pt x="230" y="174"/>
                  </a:lnTo>
                  <a:lnTo>
                    <a:pt x="226" y="159"/>
                  </a:lnTo>
                  <a:lnTo>
                    <a:pt x="223" y="159"/>
                  </a:lnTo>
                  <a:lnTo>
                    <a:pt x="210" y="153"/>
                  </a:lnTo>
                  <a:lnTo>
                    <a:pt x="205" y="148"/>
                  </a:lnTo>
                  <a:lnTo>
                    <a:pt x="203" y="146"/>
                  </a:lnTo>
                  <a:lnTo>
                    <a:pt x="196" y="144"/>
                  </a:lnTo>
                  <a:lnTo>
                    <a:pt x="194" y="141"/>
                  </a:lnTo>
                  <a:lnTo>
                    <a:pt x="192" y="138"/>
                  </a:lnTo>
                  <a:lnTo>
                    <a:pt x="191" y="135"/>
                  </a:lnTo>
                  <a:lnTo>
                    <a:pt x="189" y="133"/>
                  </a:lnTo>
                  <a:lnTo>
                    <a:pt x="183" y="132"/>
                  </a:lnTo>
                  <a:lnTo>
                    <a:pt x="181" y="128"/>
                  </a:lnTo>
                  <a:lnTo>
                    <a:pt x="180" y="125"/>
                  </a:lnTo>
                  <a:lnTo>
                    <a:pt x="182" y="123"/>
                  </a:lnTo>
                  <a:lnTo>
                    <a:pt x="182" y="120"/>
                  </a:lnTo>
                  <a:lnTo>
                    <a:pt x="179" y="118"/>
                  </a:lnTo>
                  <a:lnTo>
                    <a:pt x="175" y="117"/>
                  </a:lnTo>
                  <a:lnTo>
                    <a:pt x="171" y="117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5" y="103"/>
                  </a:lnTo>
                  <a:lnTo>
                    <a:pt x="167" y="99"/>
                  </a:lnTo>
                  <a:lnTo>
                    <a:pt x="170" y="96"/>
                  </a:lnTo>
                  <a:lnTo>
                    <a:pt x="171" y="94"/>
                  </a:lnTo>
                  <a:lnTo>
                    <a:pt x="165" y="92"/>
                  </a:lnTo>
                  <a:lnTo>
                    <a:pt x="164" y="89"/>
                  </a:lnTo>
                  <a:lnTo>
                    <a:pt x="162" y="85"/>
                  </a:lnTo>
                  <a:lnTo>
                    <a:pt x="159" y="84"/>
                  </a:lnTo>
                  <a:lnTo>
                    <a:pt x="157" y="81"/>
                  </a:lnTo>
                  <a:lnTo>
                    <a:pt x="156" y="76"/>
                  </a:lnTo>
                  <a:lnTo>
                    <a:pt x="155" y="73"/>
                  </a:lnTo>
                  <a:lnTo>
                    <a:pt x="152" y="70"/>
                  </a:lnTo>
                  <a:lnTo>
                    <a:pt x="152" y="67"/>
                  </a:lnTo>
                  <a:lnTo>
                    <a:pt x="148" y="63"/>
                  </a:lnTo>
                  <a:lnTo>
                    <a:pt x="144" y="64"/>
                  </a:lnTo>
                  <a:lnTo>
                    <a:pt x="137" y="51"/>
                  </a:lnTo>
                  <a:lnTo>
                    <a:pt x="135" y="48"/>
                  </a:lnTo>
                  <a:lnTo>
                    <a:pt x="133" y="46"/>
                  </a:lnTo>
                  <a:lnTo>
                    <a:pt x="129" y="42"/>
                  </a:lnTo>
                  <a:lnTo>
                    <a:pt x="126" y="39"/>
                  </a:lnTo>
                  <a:lnTo>
                    <a:pt x="123" y="37"/>
                  </a:lnTo>
                  <a:lnTo>
                    <a:pt x="119" y="30"/>
                  </a:lnTo>
                  <a:lnTo>
                    <a:pt x="119" y="27"/>
                  </a:lnTo>
                  <a:lnTo>
                    <a:pt x="120" y="24"/>
                  </a:lnTo>
                  <a:lnTo>
                    <a:pt x="118" y="22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2" y="7"/>
                  </a:lnTo>
                  <a:lnTo>
                    <a:pt x="110" y="8"/>
                  </a:lnTo>
                  <a:lnTo>
                    <a:pt x="105" y="7"/>
                  </a:lnTo>
                  <a:lnTo>
                    <a:pt x="102" y="5"/>
                  </a:lnTo>
                  <a:lnTo>
                    <a:pt x="100" y="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6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9" name="Utuado">
              <a:extLst>
                <a:ext uri="{FF2B5EF4-FFF2-40B4-BE49-F238E27FC236}">
                  <a16:creationId xmlns:a16="http://schemas.microsoft.com/office/drawing/2014/main" id="{CB3EC221-15CD-FBF7-727C-E77D05D0A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142" y="827938"/>
              <a:ext cx="1281636" cy="990065"/>
            </a:xfrm>
            <a:custGeom>
              <a:avLst/>
              <a:gdLst>
                <a:gd name="T0" fmla="*/ 371 w 608"/>
                <a:gd name="T1" fmla="*/ 60 h 458"/>
                <a:gd name="T2" fmla="*/ 402 w 608"/>
                <a:gd name="T3" fmla="*/ 62 h 458"/>
                <a:gd name="T4" fmla="*/ 430 w 608"/>
                <a:gd name="T5" fmla="*/ 55 h 458"/>
                <a:gd name="T6" fmla="*/ 508 w 608"/>
                <a:gd name="T7" fmla="*/ 59 h 458"/>
                <a:gd name="T8" fmla="*/ 538 w 608"/>
                <a:gd name="T9" fmla="*/ 61 h 458"/>
                <a:gd name="T10" fmla="*/ 557 w 608"/>
                <a:gd name="T11" fmla="*/ 62 h 458"/>
                <a:gd name="T12" fmla="*/ 587 w 608"/>
                <a:gd name="T13" fmla="*/ 88 h 458"/>
                <a:gd name="T14" fmla="*/ 592 w 608"/>
                <a:gd name="T15" fmla="*/ 114 h 458"/>
                <a:gd name="T16" fmla="*/ 589 w 608"/>
                <a:gd name="T17" fmla="*/ 138 h 458"/>
                <a:gd name="T18" fmla="*/ 588 w 608"/>
                <a:gd name="T19" fmla="*/ 145 h 458"/>
                <a:gd name="T20" fmla="*/ 554 w 608"/>
                <a:gd name="T21" fmla="*/ 152 h 458"/>
                <a:gd name="T22" fmla="*/ 540 w 608"/>
                <a:gd name="T23" fmla="*/ 164 h 458"/>
                <a:gd name="T24" fmla="*/ 523 w 608"/>
                <a:gd name="T25" fmla="*/ 234 h 458"/>
                <a:gd name="T26" fmla="*/ 507 w 608"/>
                <a:gd name="T27" fmla="*/ 250 h 458"/>
                <a:gd name="T28" fmla="*/ 475 w 608"/>
                <a:gd name="T29" fmla="*/ 236 h 458"/>
                <a:gd name="T30" fmla="*/ 462 w 608"/>
                <a:gd name="T31" fmla="*/ 265 h 458"/>
                <a:gd name="T32" fmla="*/ 463 w 608"/>
                <a:gd name="T33" fmla="*/ 299 h 458"/>
                <a:gd name="T34" fmla="*/ 456 w 608"/>
                <a:gd name="T35" fmla="*/ 316 h 458"/>
                <a:gd name="T36" fmla="*/ 440 w 608"/>
                <a:gd name="T37" fmla="*/ 328 h 458"/>
                <a:gd name="T38" fmla="*/ 437 w 608"/>
                <a:gd name="T39" fmla="*/ 349 h 458"/>
                <a:gd name="T40" fmla="*/ 435 w 608"/>
                <a:gd name="T41" fmla="*/ 364 h 458"/>
                <a:gd name="T42" fmla="*/ 411 w 608"/>
                <a:gd name="T43" fmla="*/ 385 h 458"/>
                <a:gd name="T44" fmla="*/ 408 w 608"/>
                <a:gd name="T45" fmla="*/ 415 h 458"/>
                <a:gd name="T46" fmla="*/ 415 w 608"/>
                <a:gd name="T47" fmla="*/ 435 h 458"/>
                <a:gd name="T48" fmla="*/ 401 w 608"/>
                <a:gd name="T49" fmla="*/ 443 h 458"/>
                <a:gd name="T50" fmla="*/ 378 w 608"/>
                <a:gd name="T51" fmla="*/ 453 h 458"/>
                <a:gd name="T52" fmla="*/ 354 w 608"/>
                <a:gd name="T53" fmla="*/ 452 h 458"/>
                <a:gd name="T54" fmla="*/ 355 w 608"/>
                <a:gd name="T55" fmla="*/ 437 h 458"/>
                <a:gd name="T56" fmla="*/ 367 w 608"/>
                <a:gd name="T57" fmla="*/ 420 h 458"/>
                <a:gd name="T58" fmla="*/ 380 w 608"/>
                <a:gd name="T59" fmla="*/ 401 h 458"/>
                <a:gd name="T60" fmla="*/ 359 w 608"/>
                <a:gd name="T61" fmla="*/ 386 h 458"/>
                <a:gd name="T62" fmla="*/ 339 w 608"/>
                <a:gd name="T63" fmla="*/ 364 h 458"/>
                <a:gd name="T64" fmla="*/ 304 w 608"/>
                <a:gd name="T65" fmla="*/ 309 h 458"/>
                <a:gd name="T66" fmla="*/ 281 w 608"/>
                <a:gd name="T67" fmla="*/ 304 h 458"/>
                <a:gd name="T68" fmla="*/ 251 w 608"/>
                <a:gd name="T69" fmla="*/ 295 h 458"/>
                <a:gd name="T70" fmla="*/ 210 w 608"/>
                <a:gd name="T71" fmla="*/ 297 h 458"/>
                <a:gd name="T72" fmla="*/ 171 w 608"/>
                <a:gd name="T73" fmla="*/ 290 h 458"/>
                <a:gd name="T74" fmla="*/ 146 w 608"/>
                <a:gd name="T75" fmla="*/ 255 h 458"/>
                <a:gd name="T76" fmla="*/ 126 w 608"/>
                <a:gd name="T77" fmla="*/ 243 h 458"/>
                <a:gd name="T78" fmla="*/ 115 w 608"/>
                <a:gd name="T79" fmla="*/ 231 h 458"/>
                <a:gd name="T80" fmla="*/ 83 w 608"/>
                <a:gd name="T81" fmla="*/ 230 h 458"/>
                <a:gd name="T82" fmla="*/ 59 w 608"/>
                <a:gd name="T83" fmla="*/ 280 h 458"/>
                <a:gd name="T84" fmla="*/ 40 w 608"/>
                <a:gd name="T85" fmla="*/ 277 h 458"/>
                <a:gd name="T86" fmla="*/ 31 w 608"/>
                <a:gd name="T87" fmla="*/ 265 h 458"/>
                <a:gd name="T88" fmla="*/ 11 w 608"/>
                <a:gd name="T89" fmla="*/ 221 h 458"/>
                <a:gd name="T90" fmla="*/ 8 w 608"/>
                <a:gd name="T91" fmla="*/ 168 h 458"/>
                <a:gd name="T92" fmla="*/ 12 w 608"/>
                <a:gd name="T93" fmla="*/ 108 h 458"/>
                <a:gd name="T94" fmla="*/ 15 w 608"/>
                <a:gd name="T95" fmla="*/ 73 h 458"/>
                <a:gd name="T96" fmla="*/ 51 w 608"/>
                <a:gd name="T97" fmla="*/ 62 h 458"/>
                <a:gd name="T98" fmla="*/ 123 w 608"/>
                <a:gd name="T99" fmla="*/ 66 h 458"/>
                <a:gd name="T100" fmla="*/ 171 w 608"/>
                <a:gd name="T101" fmla="*/ 29 h 458"/>
                <a:gd name="T102" fmla="*/ 212 w 608"/>
                <a:gd name="T103" fmla="*/ 5 h 458"/>
                <a:gd name="T104" fmla="*/ 232 w 608"/>
                <a:gd name="T105" fmla="*/ 3 h 458"/>
                <a:gd name="T106" fmla="*/ 251 w 608"/>
                <a:gd name="T107" fmla="*/ 50 h 458"/>
                <a:gd name="T108" fmla="*/ 305 w 608"/>
                <a:gd name="T109" fmla="*/ 66 h 458"/>
                <a:gd name="T110" fmla="*/ 348 w 608"/>
                <a:gd name="T111" fmla="*/ 6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8" h="458">
                  <a:moveTo>
                    <a:pt x="355" y="62"/>
                  </a:moveTo>
                  <a:lnTo>
                    <a:pt x="361" y="59"/>
                  </a:lnTo>
                  <a:lnTo>
                    <a:pt x="364" y="58"/>
                  </a:lnTo>
                  <a:lnTo>
                    <a:pt x="369" y="59"/>
                  </a:lnTo>
                  <a:lnTo>
                    <a:pt x="371" y="60"/>
                  </a:lnTo>
                  <a:lnTo>
                    <a:pt x="374" y="62"/>
                  </a:lnTo>
                  <a:lnTo>
                    <a:pt x="387" y="68"/>
                  </a:lnTo>
                  <a:lnTo>
                    <a:pt x="396" y="65"/>
                  </a:lnTo>
                  <a:lnTo>
                    <a:pt x="399" y="64"/>
                  </a:lnTo>
                  <a:lnTo>
                    <a:pt x="402" y="62"/>
                  </a:lnTo>
                  <a:lnTo>
                    <a:pt x="404" y="59"/>
                  </a:lnTo>
                  <a:lnTo>
                    <a:pt x="407" y="55"/>
                  </a:lnTo>
                  <a:lnTo>
                    <a:pt x="408" y="52"/>
                  </a:lnTo>
                  <a:lnTo>
                    <a:pt x="411" y="49"/>
                  </a:lnTo>
                  <a:lnTo>
                    <a:pt x="430" y="55"/>
                  </a:lnTo>
                  <a:lnTo>
                    <a:pt x="446" y="56"/>
                  </a:lnTo>
                  <a:lnTo>
                    <a:pt x="462" y="49"/>
                  </a:lnTo>
                  <a:lnTo>
                    <a:pt x="497" y="40"/>
                  </a:lnTo>
                  <a:lnTo>
                    <a:pt x="515" y="49"/>
                  </a:lnTo>
                  <a:lnTo>
                    <a:pt x="508" y="59"/>
                  </a:lnTo>
                  <a:lnTo>
                    <a:pt x="506" y="62"/>
                  </a:lnTo>
                  <a:lnTo>
                    <a:pt x="507" y="62"/>
                  </a:lnTo>
                  <a:lnTo>
                    <a:pt x="513" y="60"/>
                  </a:lnTo>
                  <a:lnTo>
                    <a:pt x="518" y="63"/>
                  </a:lnTo>
                  <a:lnTo>
                    <a:pt x="538" y="61"/>
                  </a:lnTo>
                  <a:lnTo>
                    <a:pt x="544" y="59"/>
                  </a:lnTo>
                  <a:lnTo>
                    <a:pt x="552" y="57"/>
                  </a:lnTo>
                  <a:lnTo>
                    <a:pt x="552" y="60"/>
                  </a:lnTo>
                  <a:lnTo>
                    <a:pt x="555" y="61"/>
                  </a:lnTo>
                  <a:lnTo>
                    <a:pt x="557" y="62"/>
                  </a:lnTo>
                  <a:lnTo>
                    <a:pt x="560" y="62"/>
                  </a:lnTo>
                  <a:lnTo>
                    <a:pt x="564" y="63"/>
                  </a:lnTo>
                  <a:lnTo>
                    <a:pt x="566" y="64"/>
                  </a:lnTo>
                  <a:lnTo>
                    <a:pt x="571" y="75"/>
                  </a:lnTo>
                  <a:lnTo>
                    <a:pt x="587" y="88"/>
                  </a:lnTo>
                  <a:lnTo>
                    <a:pt x="600" y="108"/>
                  </a:lnTo>
                  <a:lnTo>
                    <a:pt x="607" y="115"/>
                  </a:lnTo>
                  <a:lnTo>
                    <a:pt x="608" y="118"/>
                  </a:lnTo>
                  <a:lnTo>
                    <a:pt x="600" y="114"/>
                  </a:lnTo>
                  <a:lnTo>
                    <a:pt x="592" y="114"/>
                  </a:lnTo>
                  <a:lnTo>
                    <a:pt x="591" y="118"/>
                  </a:lnTo>
                  <a:lnTo>
                    <a:pt x="592" y="130"/>
                  </a:lnTo>
                  <a:lnTo>
                    <a:pt x="592" y="136"/>
                  </a:lnTo>
                  <a:lnTo>
                    <a:pt x="588" y="133"/>
                  </a:lnTo>
                  <a:lnTo>
                    <a:pt x="589" y="138"/>
                  </a:lnTo>
                  <a:lnTo>
                    <a:pt x="590" y="140"/>
                  </a:lnTo>
                  <a:lnTo>
                    <a:pt x="592" y="143"/>
                  </a:lnTo>
                  <a:lnTo>
                    <a:pt x="594" y="146"/>
                  </a:lnTo>
                  <a:lnTo>
                    <a:pt x="591" y="144"/>
                  </a:lnTo>
                  <a:lnTo>
                    <a:pt x="588" y="145"/>
                  </a:lnTo>
                  <a:lnTo>
                    <a:pt x="584" y="147"/>
                  </a:lnTo>
                  <a:lnTo>
                    <a:pt x="575" y="149"/>
                  </a:lnTo>
                  <a:lnTo>
                    <a:pt x="572" y="150"/>
                  </a:lnTo>
                  <a:lnTo>
                    <a:pt x="566" y="151"/>
                  </a:lnTo>
                  <a:lnTo>
                    <a:pt x="554" y="152"/>
                  </a:lnTo>
                  <a:lnTo>
                    <a:pt x="544" y="151"/>
                  </a:lnTo>
                  <a:lnTo>
                    <a:pt x="534" y="156"/>
                  </a:lnTo>
                  <a:lnTo>
                    <a:pt x="537" y="160"/>
                  </a:lnTo>
                  <a:lnTo>
                    <a:pt x="535" y="162"/>
                  </a:lnTo>
                  <a:lnTo>
                    <a:pt x="540" y="164"/>
                  </a:lnTo>
                  <a:lnTo>
                    <a:pt x="528" y="196"/>
                  </a:lnTo>
                  <a:lnTo>
                    <a:pt x="536" y="203"/>
                  </a:lnTo>
                  <a:lnTo>
                    <a:pt x="530" y="218"/>
                  </a:lnTo>
                  <a:lnTo>
                    <a:pt x="533" y="221"/>
                  </a:lnTo>
                  <a:lnTo>
                    <a:pt x="523" y="234"/>
                  </a:lnTo>
                  <a:lnTo>
                    <a:pt x="520" y="237"/>
                  </a:lnTo>
                  <a:lnTo>
                    <a:pt x="522" y="238"/>
                  </a:lnTo>
                  <a:lnTo>
                    <a:pt x="518" y="251"/>
                  </a:lnTo>
                  <a:lnTo>
                    <a:pt x="515" y="256"/>
                  </a:lnTo>
                  <a:lnTo>
                    <a:pt x="507" y="250"/>
                  </a:lnTo>
                  <a:lnTo>
                    <a:pt x="495" y="239"/>
                  </a:lnTo>
                  <a:lnTo>
                    <a:pt x="487" y="231"/>
                  </a:lnTo>
                  <a:lnTo>
                    <a:pt x="480" y="233"/>
                  </a:lnTo>
                  <a:lnTo>
                    <a:pt x="478" y="234"/>
                  </a:lnTo>
                  <a:lnTo>
                    <a:pt x="475" y="236"/>
                  </a:lnTo>
                  <a:lnTo>
                    <a:pt x="473" y="245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5" y="261"/>
                  </a:lnTo>
                  <a:lnTo>
                    <a:pt x="462" y="265"/>
                  </a:lnTo>
                  <a:lnTo>
                    <a:pt x="465" y="271"/>
                  </a:lnTo>
                  <a:lnTo>
                    <a:pt x="468" y="278"/>
                  </a:lnTo>
                  <a:lnTo>
                    <a:pt x="466" y="287"/>
                  </a:lnTo>
                  <a:lnTo>
                    <a:pt x="464" y="296"/>
                  </a:lnTo>
                  <a:lnTo>
                    <a:pt x="463" y="299"/>
                  </a:lnTo>
                  <a:lnTo>
                    <a:pt x="464" y="303"/>
                  </a:lnTo>
                  <a:lnTo>
                    <a:pt x="465" y="312"/>
                  </a:lnTo>
                  <a:lnTo>
                    <a:pt x="461" y="311"/>
                  </a:lnTo>
                  <a:lnTo>
                    <a:pt x="458" y="314"/>
                  </a:lnTo>
                  <a:lnTo>
                    <a:pt x="456" y="316"/>
                  </a:lnTo>
                  <a:lnTo>
                    <a:pt x="454" y="319"/>
                  </a:lnTo>
                  <a:lnTo>
                    <a:pt x="451" y="321"/>
                  </a:lnTo>
                  <a:lnTo>
                    <a:pt x="449" y="324"/>
                  </a:lnTo>
                  <a:lnTo>
                    <a:pt x="447" y="327"/>
                  </a:lnTo>
                  <a:lnTo>
                    <a:pt x="440" y="328"/>
                  </a:lnTo>
                  <a:lnTo>
                    <a:pt x="441" y="331"/>
                  </a:lnTo>
                  <a:lnTo>
                    <a:pt x="443" y="337"/>
                  </a:lnTo>
                  <a:lnTo>
                    <a:pt x="439" y="342"/>
                  </a:lnTo>
                  <a:lnTo>
                    <a:pt x="438" y="347"/>
                  </a:lnTo>
                  <a:lnTo>
                    <a:pt x="437" y="349"/>
                  </a:lnTo>
                  <a:lnTo>
                    <a:pt x="435" y="353"/>
                  </a:lnTo>
                  <a:lnTo>
                    <a:pt x="432" y="355"/>
                  </a:lnTo>
                  <a:lnTo>
                    <a:pt x="430" y="357"/>
                  </a:lnTo>
                  <a:lnTo>
                    <a:pt x="434" y="361"/>
                  </a:lnTo>
                  <a:lnTo>
                    <a:pt x="435" y="364"/>
                  </a:lnTo>
                  <a:lnTo>
                    <a:pt x="434" y="367"/>
                  </a:lnTo>
                  <a:lnTo>
                    <a:pt x="435" y="371"/>
                  </a:lnTo>
                  <a:lnTo>
                    <a:pt x="437" y="374"/>
                  </a:lnTo>
                  <a:lnTo>
                    <a:pt x="433" y="382"/>
                  </a:lnTo>
                  <a:lnTo>
                    <a:pt x="411" y="385"/>
                  </a:lnTo>
                  <a:lnTo>
                    <a:pt x="412" y="393"/>
                  </a:lnTo>
                  <a:lnTo>
                    <a:pt x="414" y="402"/>
                  </a:lnTo>
                  <a:lnTo>
                    <a:pt x="413" y="406"/>
                  </a:lnTo>
                  <a:lnTo>
                    <a:pt x="406" y="414"/>
                  </a:lnTo>
                  <a:lnTo>
                    <a:pt x="408" y="415"/>
                  </a:lnTo>
                  <a:lnTo>
                    <a:pt x="412" y="415"/>
                  </a:lnTo>
                  <a:lnTo>
                    <a:pt x="412" y="420"/>
                  </a:lnTo>
                  <a:lnTo>
                    <a:pt x="413" y="424"/>
                  </a:lnTo>
                  <a:lnTo>
                    <a:pt x="416" y="429"/>
                  </a:lnTo>
                  <a:lnTo>
                    <a:pt x="415" y="435"/>
                  </a:lnTo>
                  <a:lnTo>
                    <a:pt x="417" y="438"/>
                  </a:lnTo>
                  <a:lnTo>
                    <a:pt x="416" y="439"/>
                  </a:lnTo>
                  <a:lnTo>
                    <a:pt x="409" y="439"/>
                  </a:lnTo>
                  <a:lnTo>
                    <a:pt x="404" y="442"/>
                  </a:lnTo>
                  <a:lnTo>
                    <a:pt x="401" y="443"/>
                  </a:lnTo>
                  <a:lnTo>
                    <a:pt x="396" y="444"/>
                  </a:lnTo>
                  <a:lnTo>
                    <a:pt x="392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78" y="453"/>
                  </a:lnTo>
                  <a:lnTo>
                    <a:pt x="373" y="454"/>
                  </a:lnTo>
                  <a:lnTo>
                    <a:pt x="370" y="454"/>
                  </a:lnTo>
                  <a:lnTo>
                    <a:pt x="361" y="456"/>
                  </a:lnTo>
                  <a:lnTo>
                    <a:pt x="355" y="458"/>
                  </a:lnTo>
                  <a:lnTo>
                    <a:pt x="354" y="452"/>
                  </a:lnTo>
                  <a:lnTo>
                    <a:pt x="357" y="451"/>
                  </a:lnTo>
                  <a:lnTo>
                    <a:pt x="355" y="447"/>
                  </a:lnTo>
                  <a:lnTo>
                    <a:pt x="354" y="441"/>
                  </a:lnTo>
                  <a:lnTo>
                    <a:pt x="354" y="436"/>
                  </a:lnTo>
                  <a:lnTo>
                    <a:pt x="355" y="437"/>
                  </a:lnTo>
                  <a:lnTo>
                    <a:pt x="358" y="436"/>
                  </a:lnTo>
                  <a:lnTo>
                    <a:pt x="365" y="431"/>
                  </a:lnTo>
                  <a:lnTo>
                    <a:pt x="367" y="429"/>
                  </a:lnTo>
                  <a:lnTo>
                    <a:pt x="368" y="423"/>
                  </a:lnTo>
                  <a:lnTo>
                    <a:pt x="367" y="420"/>
                  </a:lnTo>
                  <a:lnTo>
                    <a:pt x="372" y="420"/>
                  </a:lnTo>
                  <a:lnTo>
                    <a:pt x="375" y="415"/>
                  </a:lnTo>
                  <a:lnTo>
                    <a:pt x="380" y="410"/>
                  </a:lnTo>
                  <a:lnTo>
                    <a:pt x="382" y="404"/>
                  </a:lnTo>
                  <a:lnTo>
                    <a:pt x="380" y="401"/>
                  </a:lnTo>
                  <a:lnTo>
                    <a:pt x="377" y="400"/>
                  </a:lnTo>
                  <a:lnTo>
                    <a:pt x="370" y="394"/>
                  </a:lnTo>
                  <a:lnTo>
                    <a:pt x="369" y="392"/>
                  </a:lnTo>
                  <a:lnTo>
                    <a:pt x="365" y="390"/>
                  </a:lnTo>
                  <a:lnTo>
                    <a:pt x="359" y="386"/>
                  </a:lnTo>
                  <a:lnTo>
                    <a:pt x="350" y="379"/>
                  </a:lnTo>
                  <a:lnTo>
                    <a:pt x="344" y="375"/>
                  </a:lnTo>
                  <a:lnTo>
                    <a:pt x="343" y="373"/>
                  </a:lnTo>
                  <a:lnTo>
                    <a:pt x="343" y="369"/>
                  </a:lnTo>
                  <a:lnTo>
                    <a:pt x="339" y="364"/>
                  </a:lnTo>
                  <a:lnTo>
                    <a:pt x="344" y="339"/>
                  </a:lnTo>
                  <a:lnTo>
                    <a:pt x="344" y="337"/>
                  </a:lnTo>
                  <a:lnTo>
                    <a:pt x="331" y="324"/>
                  </a:lnTo>
                  <a:lnTo>
                    <a:pt x="328" y="321"/>
                  </a:lnTo>
                  <a:lnTo>
                    <a:pt x="304" y="309"/>
                  </a:lnTo>
                  <a:lnTo>
                    <a:pt x="301" y="308"/>
                  </a:lnTo>
                  <a:lnTo>
                    <a:pt x="293" y="306"/>
                  </a:lnTo>
                  <a:lnTo>
                    <a:pt x="290" y="306"/>
                  </a:lnTo>
                  <a:lnTo>
                    <a:pt x="285" y="307"/>
                  </a:lnTo>
                  <a:lnTo>
                    <a:pt x="281" y="304"/>
                  </a:lnTo>
                  <a:lnTo>
                    <a:pt x="277" y="303"/>
                  </a:lnTo>
                  <a:lnTo>
                    <a:pt x="269" y="299"/>
                  </a:lnTo>
                  <a:lnTo>
                    <a:pt x="264" y="297"/>
                  </a:lnTo>
                  <a:lnTo>
                    <a:pt x="260" y="297"/>
                  </a:lnTo>
                  <a:lnTo>
                    <a:pt x="251" y="295"/>
                  </a:lnTo>
                  <a:lnTo>
                    <a:pt x="248" y="296"/>
                  </a:lnTo>
                  <a:lnTo>
                    <a:pt x="245" y="296"/>
                  </a:lnTo>
                  <a:lnTo>
                    <a:pt x="242" y="295"/>
                  </a:lnTo>
                  <a:lnTo>
                    <a:pt x="230" y="286"/>
                  </a:lnTo>
                  <a:lnTo>
                    <a:pt x="210" y="297"/>
                  </a:lnTo>
                  <a:lnTo>
                    <a:pt x="206" y="295"/>
                  </a:lnTo>
                  <a:lnTo>
                    <a:pt x="201" y="293"/>
                  </a:lnTo>
                  <a:lnTo>
                    <a:pt x="194" y="294"/>
                  </a:lnTo>
                  <a:lnTo>
                    <a:pt x="190" y="294"/>
                  </a:lnTo>
                  <a:lnTo>
                    <a:pt x="171" y="290"/>
                  </a:lnTo>
                  <a:lnTo>
                    <a:pt x="159" y="270"/>
                  </a:lnTo>
                  <a:lnTo>
                    <a:pt x="153" y="264"/>
                  </a:lnTo>
                  <a:lnTo>
                    <a:pt x="152" y="259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37" y="251"/>
                  </a:lnTo>
                  <a:lnTo>
                    <a:pt x="135" y="250"/>
                  </a:lnTo>
                  <a:lnTo>
                    <a:pt x="131" y="250"/>
                  </a:lnTo>
                  <a:lnTo>
                    <a:pt x="127" y="247"/>
                  </a:lnTo>
                  <a:lnTo>
                    <a:pt x="126" y="243"/>
                  </a:lnTo>
                  <a:lnTo>
                    <a:pt x="123" y="239"/>
                  </a:lnTo>
                  <a:lnTo>
                    <a:pt x="123" y="236"/>
                  </a:lnTo>
                  <a:lnTo>
                    <a:pt x="121" y="234"/>
                  </a:lnTo>
                  <a:lnTo>
                    <a:pt x="118" y="233"/>
                  </a:lnTo>
                  <a:lnTo>
                    <a:pt x="115" y="231"/>
                  </a:lnTo>
                  <a:lnTo>
                    <a:pt x="111" y="229"/>
                  </a:lnTo>
                  <a:lnTo>
                    <a:pt x="109" y="230"/>
                  </a:lnTo>
                  <a:lnTo>
                    <a:pt x="102" y="233"/>
                  </a:lnTo>
                  <a:lnTo>
                    <a:pt x="87" y="229"/>
                  </a:lnTo>
                  <a:lnTo>
                    <a:pt x="83" y="230"/>
                  </a:lnTo>
                  <a:lnTo>
                    <a:pt x="83" y="234"/>
                  </a:lnTo>
                  <a:lnTo>
                    <a:pt x="82" y="246"/>
                  </a:lnTo>
                  <a:lnTo>
                    <a:pt x="69" y="247"/>
                  </a:lnTo>
                  <a:lnTo>
                    <a:pt x="73" y="275"/>
                  </a:lnTo>
                  <a:lnTo>
                    <a:pt x="59" y="280"/>
                  </a:lnTo>
                  <a:lnTo>
                    <a:pt x="53" y="279"/>
                  </a:lnTo>
                  <a:lnTo>
                    <a:pt x="49" y="278"/>
                  </a:lnTo>
                  <a:lnTo>
                    <a:pt x="46" y="278"/>
                  </a:lnTo>
                  <a:lnTo>
                    <a:pt x="43" y="279"/>
                  </a:lnTo>
                  <a:lnTo>
                    <a:pt x="40" y="277"/>
                  </a:lnTo>
                  <a:lnTo>
                    <a:pt x="37" y="275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0" y="273"/>
                  </a:lnTo>
                  <a:lnTo>
                    <a:pt x="31" y="265"/>
                  </a:lnTo>
                  <a:lnTo>
                    <a:pt x="21" y="258"/>
                  </a:lnTo>
                  <a:lnTo>
                    <a:pt x="15" y="248"/>
                  </a:lnTo>
                  <a:lnTo>
                    <a:pt x="8" y="234"/>
                  </a:lnTo>
                  <a:lnTo>
                    <a:pt x="9" y="230"/>
                  </a:lnTo>
                  <a:lnTo>
                    <a:pt x="11" y="221"/>
                  </a:lnTo>
                  <a:lnTo>
                    <a:pt x="8" y="210"/>
                  </a:lnTo>
                  <a:lnTo>
                    <a:pt x="10" y="196"/>
                  </a:lnTo>
                  <a:lnTo>
                    <a:pt x="6" y="180"/>
                  </a:lnTo>
                  <a:lnTo>
                    <a:pt x="7" y="177"/>
                  </a:lnTo>
                  <a:lnTo>
                    <a:pt x="8" y="168"/>
                  </a:lnTo>
                  <a:lnTo>
                    <a:pt x="0" y="166"/>
                  </a:lnTo>
                  <a:lnTo>
                    <a:pt x="2" y="143"/>
                  </a:lnTo>
                  <a:lnTo>
                    <a:pt x="10" y="131"/>
                  </a:lnTo>
                  <a:lnTo>
                    <a:pt x="13" y="126"/>
                  </a:lnTo>
                  <a:lnTo>
                    <a:pt x="12" y="108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8" y="82"/>
                  </a:lnTo>
                  <a:lnTo>
                    <a:pt x="10" y="79"/>
                  </a:lnTo>
                  <a:lnTo>
                    <a:pt x="15" y="73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0" y="61"/>
                  </a:lnTo>
                  <a:lnTo>
                    <a:pt x="22" y="61"/>
                  </a:lnTo>
                  <a:lnTo>
                    <a:pt x="51" y="62"/>
                  </a:lnTo>
                  <a:lnTo>
                    <a:pt x="59" y="63"/>
                  </a:lnTo>
                  <a:lnTo>
                    <a:pt x="82" y="64"/>
                  </a:lnTo>
                  <a:lnTo>
                    <a:pt x="105" y="65"/>
                  </a:lnTo>
                  <a:lnTo>
                    <a:pt x="112" y="65"/>
                  </a:lnTo>
                  <a:lnTo>
                    <a:pt x="123" y="66"/>
                  </a:lnTo>
                  <a:lnTo>
                    <a:pt x="138" y="67"/>
                  </a:lnTo>
                  <a:lnTo>
                    <a:pt x="139" y="57"/>
                  </a:lnTo>
                  <a:lnTo>
                    <a:pt x="161" y="36"/>
                  </a:lnTo>
                  <a:lnTo>
                    <a:pt x="168" y="31"/>
                  </a:lnTo>
                  <a:lnTo>
                    <a:pt x="171" y="29"/>
                  </a:lnTo>
                  <a:lnTo>
                    <a:pt x="176" y="28"/>
                  </a:lnTo>
                  <a:lnTo>
                    <a:pt x="186" y="21"/>
                  </a:lnTo>
                  <a:lnTo>
                    <a:pt x="197" y="16"/>
                  </a:lnTo>
                  <a:lnTo>
                    <a:pt x="200" y="14"/>
                  </a:lnTo>
                  <a:lnTo>
                    <a:pt x="212" y="5"/>
                  </a:lnTo>
                  <a:lnTo>
                    <a:pt x="217" y="0"/>
                  </a:lnTo>
                  <a:lnTo>
                    <a:pt x="221" y="4"/>
                  </a:lnTo>
                  <a:lnTo>
                    <a:pt x="227" y="3"/>
                  </a:lnTo>
                  <a:lnTo>
                    <a:pt x="230" y="2"/>
                  </a:lnTo>
                  <a:lnTo>
                    <a:pt x="232" y="3"/>
                  </a:lnTo>
                  <a:lnTo>
                    <a:pt x="247" y="23"/>
                  </a:lnTo>
                  <a:lnTo>
                    <a:pt x="255" y="32"/>
                  </a:lnTo>
                  <a:lnTo>
                    <a:pt x="249" y="38"/>
                  </a:lnTo>
                  <a:lnTo>
                    <a:pt x="248" y="41"/>
                  </a:lnTo>
                  <a:lnTo>
                    <a:pt x="251" y="50"/>
                  </a:lnTo>
                  <a:lnTo>
                    <a:pt x="257" y="71"/>
                  </a:lnTo>
                  <a:lnTo>
                    <a:pt x="272" y="79"/>
                  </a:lnTo>
                  <a:lnTo>
                    <a:pt x="296" y="67"/>
                  </a:lnTo>
                  <a:lnTo>
                    <a:pt x="301" y="67"/>
                  </a:lnTo>
                  <a:lnTo>
                    <a:pt x="305" y="66"/>
                  </a:lnTo>
                  <a:lnTo>
                    <a:pt x="308" y="65"/>
                  </a:lnTo>
                  <a:lnTo>
                    <a:pt x="319" y="65"/>
                  </a:lnTo>
                  <a:lnTo>
                    <a:pt x="334" y="66"/>
                  </a:lnTo>
                  <a:lnTo>
                    <a:pt x="338" y="66"/>
                  </a:lnTo>
                  <a:lnTo>
                    <a:pt x="348" y="64"/>
                  </a:lnTo>
                  <a:lnTo>
                    <a:pt x="351" y="63"/>
                  </a:lnTo>
                  <a:lnTo>
                    <a:pt x="355" y="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A1A1"/>
                </a:gs>
                <a:gs pos="100000">
                  <a:srgbClr val="EEA1A1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0" name="Vega Alta">
              <a:extLst>
                <a:ext uri="{FF2B5EF4-FFF2-40B4-BE49-F238E27FC236}">
                  <a16:creationId xmlns:a16="http://schemas.microsoft.com/office/drawing/2014/main" id="{B44225B0-91F9-C8FC-C426-D38FAD4F5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739" y="151320"/>
              <a:ext cx="379432" cy="769570"/>
            </a:xfrm>
            <a:custGeom>
              <a:avLst/>
              <a:gdLst>
                <a:gd name="T0" fmla="*/ 142 w 180"/>
                <a:gd name="T1" fmla="*/ 52 h 356"/>
                <a:gd name="T2" fmla="*/ 140 w 180"/>
                <a:gd name="T3" fmla="*/ 74 h 356"/>
                <a:gd name="T4" fmla="*/ 147 w 180"/>
                <a:gd name="T5" fmla="*/ 98 h 356"/>
                <a:gd name="T6" fmla="*/ 154 w 180"/>
                <a:gd name="T7" fmla="*/ 111 h 356"/>
                <a:gd name="T8" fmla="*/ 174 w 180"/>
                <a:gd name="T9" fmla="*/ 123 h 356"/>
                <a:gd name="T10" fmla="*/ 175 w 180"/>
                <a:gd name="T11" fmla="*/ 131 h 356"/>
                <a:gd name="T12" fmla="*/ 178 w 180"/>
                <a:gd name="T13" fmla="*/ 140 h 356"/>
                <a:gd name="T14" fmla="*/ 180 w 180"/>
                <a:gd name="T15" fmla="*/ 149 h 356"/>
                <a:gd name="T16" fmla="*/ 174 w 180"/>
                <a:gd name="T17" fmla="*/ 161 h 356"/>
                <a:gd name="T18" fmla="*/ 170 w 180"/>
                <a:gd name="T19" fmla="*/ 172 h 356"/>
                <a:gd name="T20" fmla="*/ 170 w 180"/>
                <a:gd name="T21" fmla="*/ 199 h 356"/>
                <a:gd name="T22" fmla="*/ 170 w 180"/>
                <a:gd name="T23" fmla="*/ 219 h 356"/>
                <a:gd name="T24" fmla="*/ 171 w 180"/>
                <a:gd name="T25" fmla="*/ 234 h 356"/>
                <a:gd name="T26" fmla="*/ 145 w 180"/>
                <a:gd name="T27" fmla="*/ 244 h 356"/>
                <a:gd name="T28" fmla="*/ 135 w 180"/>
                <a:gd name="T29" fmla="*/ 264 h 356"/>
                <a:gd name="T30" fmla="*/ 119 w 180"/>
                <a:gd name="T31" fmla="*/ 275 h 356"/>
                <a:gd name="T32" fmla="*/ 94 w 180"/>
                <a:gd name="T33" fmla="*/ 272 h 356"/>
                <a:gd name="T34" fmla="*/ 87 w 180"/>
                <a:gd name="T35" fmla="*/ 280 h 356"/>
                <a:gd name="T36" fmla="*/ 52 w 180"/>
                <a:gd name="T37" fmla="*/ 295 h 356"/>
                <a:gd name="T38" fmla="*/ 51 w 180"/>
                <a:gd name="T39" fmla="*/ 322 h 356"/>
                <a:gd name="T40" fmla="*/ 45 w 180"/>
                <a:gd name="T41" fmla="*/ 356 h 356"/>
                <a:gd name="T42" fmla="*/ 33 w 180"/>
                <a:gd name="T43" fmla="*/ 351 h 356"/>
                <a:gd name="T44" fmla="*/ 10 w 180"/>
                <a:gd name="T45" fmla="*/ 331 h 356"/>
                <a:gd name="T46" fmla="*/ 2 w 180"/>
                <a:gd name="T47" fmla="*/ 325 h 356"/>
                <a:gd name="T48" fmla="*/ 6 w 180"/>
                <a:gd name="T49" fmla="*/ 299 h 356"/>
                <a:gd name="T50" fmla="*/ 12 w 180"/>
                <a:gd name="T51" fmla="*/ 260 h 356"/>
                <a:gd name="T52" fmla="*/ 30 w 180"/>
                <a:gd name="T53" fmla="*/ 225 h 356"/>
                <a:gd name="T54" fmla="*/ 33 w 180"/>
                <a:gd name="T55" fmla="*/ 214 h 356"/>
                <a:gd name="T56" fmla="*/ 41 w 180"/>
                <a:gd name="T57" fmla="*/ 181 h 356"/>
                <a:gd name="T58" fmla="*/ 43 w 180"/>
                <a:gd name="T59" fmla="*/ 159 h 356"/>
                <a:gd name="T60" fmla="*/ 52 w 180"/>
                <a:gd name="T61" fmla="*/ 140 h 356"/>
                <a:gd name="T62" fmla="*/ 65 w 180"/>
                <a:gd name="T63" fmla="*/ 129 h 356"/>
                <a:gd name="T64" fmla="*/ 57 w 180"/>
                <a:gd name="T65" fmla="*/ 127 h 356"/>
                <a:gd name="T66" fmla="*/ 59 w 180"/>
                <a:gd name="T67" fmla="*/ 115 h 356"/>
                <a:gd name="T68" fmla="*/ 61 w 180"/>
                <a:gd name="T69" fmla="*/ 104 h 356"/>
                <a:gd name="T70" fmla="*/ 64 w 180"/>
                <a:gd name="T71" fmla="*/ 94 h 356"/>
                <a:gd name="T72" fmla="*/ 68 w 180"/>
                <a:gd name="T73" fmla="*/ 79 h 356"/>
                <a:gd name="T74" fmla="*/ 67 w 180"/>
                <a:gd name="T75" fmla="*/ 59 h 356"/>
                <a:gd name="T76" fmla="*/ 66 w 180"/>
                <a:gd name="T77" fmla="*/ 28 h 356"/>
                <a:gd name="T78" fmla="*/ 65 w 180"/>
                <a:gd name="T79" fmla="*/ 12 h 356"/>
                <a:gd name="T80" fmla="*/ 84 w 180"/>
                <a:gd name="T81" fmla="*/ 10 h 356"/>
                <a:gd name="T82" fmla="*/ 129 w 180"/>
                <a:gd name="T83" fmla="*/ 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356">
                  <a:moveTo>
                    <a:pt x="144" y="27"/>
                  </a:moveTo>
                  <a:lnTo>
                    <a:pt x="144" y="34"/>
                  </a:lnTo>
                  <a:lnTo>
                    <a:pt x="142" y="52"/>
                  </a:lnTo>
                  <a:lnTo>
                    <a:pt x="141" y="64"/>
                  </a:lnTo>
                  <a:lnTo>
                    <a:pt x="140" y="70"/>
                  </a:lnTo>
                  <a:lnTo>
                    <a:pt x="140" y="74"/>
                  </a:lnTo>
                  <a:lnTo>
                    <a:pt x="139" y="79"/>
                  </a:lnTo>
                  <a:lnTo>
                    <a:pt x="145" y="94"/>
                  </a:lnTo>
                  <a:lnTo>
                    <a:pt x="147" y="98"/>
                  </a:lnTo>
                  <a:lnTo>
                    <a:pt x="148" y="102"/>
                  </a:lnTo>
                  <a:lnTo>
                    <a:pt x="151" y="107"/>
                  </a:lnTo>
                  <a:lnTo>
                    <a:pt x="154" y="111"/>
                  </a:lnTo>
                  <a:lnTo>
                    <a:pt x="159" y="118"/>
                  </a:lnTo>
                  <a:lnTo>
                    <a:pt x="175" y="119"/>
                  </a:lnTo>
                  <a:lnTo>
                    <a:pt x="174" y="123"/>
                  </a:lnTo>
                  <a:lnTo>
                    <a:pt x="175" y="125"/>
                  </a:lnTo>
                  <a:lnTo>
                    <a:pt x="175" y="128"/>
                  </a:lnTo>
                  <a:lnTo>
                    <a:pt x="175" y="131"/>
                  </a:lnTo>
                  <a:lnTo>
                    <a:pt x="176" y="134"/>
                  </a:lnTo>
                  <a:lnTo>
                    <a:pt x="178" y="137"/>
                  </a:lnTo>
                  <a:lnTo>
                    <a:pt x="178" y="140"/>
                  </a:lnTo>
                  <a:lnTo>
                    <a:pt x="180" y="142"/>
                  </a:lnTo>
                  <a:lnTo>
                    <a:pt x="180" y="146"/>
                  </a:lnTo>
                  <a:lnTo>
                    <a:pt x="180" y="149"/>
                  </a:lnTo>
                  <a:lnTo>
                    <a:pt x="177" y="155"/>
                  </a:lnTo>
                  <a:lnTo>
                    <a:pt x="175" y="157"/>
                  </a:lnTo>
                  <a:lnTo>
                    <a:pt x="174" y="161"/>
                  </a:lnTo>
                  <a:lnTo>
                    <a:pt x="173" y="164"/>
                  </a:lnTo>
                  <a:lnTo>
                    <a:pt x="172" y="166"/>
                  </a:lnTo>
                  <a:lnTo>
                    <a:pt x="170" y="172"/>
                  </a:lnTo>
                  <a:lnTo>
                    <a:pt x="170" y="190"/>
                  </a:lnTo>
                  <a:lnTo>
                    <a:pt x="170" y="196"/>
                  </a:lnTo>
                  <a:lnTo>
                    <a:pt x="170" y="199"/>
                  </a:lnTo>
                  <a:lnTo>
                    <a:pt x="170" y="203"/>
                  </a:lnTo>
                  <a:lnTo>
                    <a:pt x="170" y="206"/>
                  </a:lnTo>
                  <a:lnTo>
                    <a:pt x="170" y="219"/>
                  </a:lnTo>
                  <a:lnTo>
                    <a:pt x="171" y="227"/>
                  </a:lnTo>
                  <a:lnTo>
                    <a:pt x="171" y="231"/>
                  </a:lnTo>
                  <a:lnTo>
                    <a:pt x="171" y="234"/>
                  </a:lnTo>
                  <a:lnTo>
                    <a:pt x="158" y="238"/>
                  </a:lnTo>
                  <a:lnTo>
                    <a:pt x="147" y="241"/>
                  </a:lnTo>
                  <a:lnTo>
                    <a:pt x="145" y="244"/>
                  </a:lnTo>
                  <a:lnTo>
                    <a:pt x="140" y="256"/>
                  </a:lnTo>
                  <a:lnTo>
                    <a:pt x="137" y="261"/>
                  </a:lnTo>
                  <a:lnTo>
                    <a:pt x="135" y="264"/>
                  </a:lnTo>
                  <a:lnTo>
                    <a:pt x="136" y="272"/>
                  </a:lnTo>
                  <a:lnTo>
                    <a:pt x="125" y="274"/>
                  </a:lnTo>
                  <a:lnTo>
                    <a:pt x="119" y="275"/>
                  </a:lnTo>
                  <a:lnTo>
                    <a:pt x="102" y="271"/>
                  </a:lnTo>
                  <a:lnTo>
                    <a:pt x="97" y="270"/>
                  </a:lnTo>
                  <a:lnTo>
                    <a:pt x="94" y="272"/>
                  </a:lnTo>
                  <a:lnTo>
                    <a:pt x="91" y="271"/>
                  </a:lnTo>
                  <a:lnTo>
                    <a:pt x="89" y="274"/>
                  </a:lnTo>
                  <a:lnTo>
                    <a:pt x="87" y="280"/>
                  </a:lnTo>
                  <a:lnTo>
                    <a:pt x="63" y="286"/>
                  </a:lnTo>
                  <a:lnTo>
                    <a:pt x="52" y="290"/>
                  </a:lnTo>
                  <a:lnTo>
                    <a:pt x="52" y="295"/>
                  </a:lnTo>
                  <a:lnTo>
                    <a:pt x="65" y="313"/>
                  </a:lnTo>
                  <a:lnTo>
                    <a:pt x="57" y="317"/>
                  </a:lnTo>
                  <a:lnTo>
                    <a:pt x="51" y="322"/>
                  </a:lnTo>
                  <a:lnTo>
                    <a:pt x="49" y="324"/>
                  </a:lnTo>
                  <a:lnTo>
                    <a:pt x="46" y="353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38" y="351"/>
                  </a:lnTo>
                  <a:lnTo>
                    <a:pt x="33" y="351"/>
                  </a:lnTo>
                  <a:lnTo>
                    <a:pt x="29" y="351"/>
                  </a:lnTo>
                  <a:lnTo>
                    <a:pt x="17" y="342"/>
                  </a:lnTo>
                  <a:lnTo>
                    <a:pt x="10" y="331"/>
                  </a:lnTo>
                  <a:lnTo>
                    <a:pt x="8" y="328"/>
                  </a:lnTo>
                  <a:lnTo>
                    <a:pt x="5" y="326"/>
                  </a:lnTo>
                  <a:lnTo>
                    <a:pt x="2" y="325"/>
                  </a:lnTo>
                  <a:lnTo>
                    <a:pt x="0" y="322"/>
                  </a:lnTo>
                  <a:lnTo>
                    <a:pt x="3" y="312"/>
                  </a:lnTo>
                  <a:lnTo>
                    <a:pt x="6" y="299"/>
                  </a:lnTo>
                  <a:lnTo>
                    <a:pt x="12" y="272"/>
                  </a:lnTo>
                  <a:lnTo>
                    <a:pt x="11" y="268"/>
                  </a:lnTo>
                  <a:lnTo>
                    <a:pt x="12" y="260"/>
                  </a:lnTo>
                  <a:lnTo>
                    <a:pt x="15" y="253"/>
                  </a:lnTo>
                  <a:lnTo>
                    <a:pt x="28" y="228"/>
                  </a:lnTo>
                  <a:lnTo>
                    <a:pt x="30" y="225"/>
                  </a:lnTo>
                  <a:lnTo>
                    <a:pt x="31" y="222"/>
                  </a:lnTo>
                  <a:lnTo>
                    <a:pt x="32" y="219"/>
                  </a:lnTo>
                  <a:lnTo>
                    <a:pt x="33" y="214"/>
                  </a:lnTo>
                  <a:lnTo>
                    <a:pt x="34" y="208"/>
                  </a:lnTo>
                  <a:lnTo>
                    <a:pt x="35" y="205"/>
                  </a:lnTo>
                  <a:lnTo>
                    <a:pt x="41" y="181"/>
                  </a:lnTo>
                  <a:lnTo>
                    <a:pt x="42" y="168"/>
                  </a:lnTo>
                  <a:lnTo>
                    <a:pt x="42" y="161"/>
                  </a:lnTo>
                  <a:lnTo>
                    <a:pt x="43" y="159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52" y="140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65" y="129"/>
                  </a:lnTo>
                  <a:lnTo>
                    <a:pt x="63" y="126"/>
                  </a:lnTo>
                  <a:lnTo>
                    <a:pt x="61" y="127"/>
                  </a:lnTo>
                  <a:lnTo>
                    <a:pt x="57" y="127"/>
                  </a:lnTo>
                  <a:lnTo>
                    <a:pt x="58" y="121"/>
                  </a:lnTo>
                  <a:lnTo>
                    <a:pt x="58" y="119"/>
                  </a:lnTo>
                  <a:lnTo>
                    <a:pt x="59" y="115"/>
                  </a:lnTo>
                  <a:lnTo>
                    <a:pt x="60" y="109"/>
                  </a:lnTo>
                  <a:lnTo>
                    <a:pt x="60" y="106"/>
                  </a:lnTo>
                  <a:lnTo>
                    <a:pt x="61" y="104"/>
                  </a:lnTo>
                  <a:lnTo>
                    <a:pt x="62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6" y="90"/>
                  </a:lnTo>
                  <a:lnTo>
                    <a:pt x="68" y="86"/>
                  </a:lnTo>
                  <a:lnTo>
                    <a:pt x="68" y="79"/>
                  </a:lnTo>
                  <a:lnTo>
                    <a:pt x="68" y="75"/>
                  </a:lnTo>
                  <a:lnTo>
                    <a:pt x="67" y="62"/>
                  </a:lnTo>
                  <a:lnTo>
                    <a:pt x="67" y="59"/>
                  </a:lnTo>
                  <a:lnTo>
                    <a:pt x="67" y="54"/>
                  </a:lnTo>
                  <a:lnTo>
                    <a:pt x="66" y="48"/>
                  </a:lnTo>
                  <a:lnTo>
                    <a:pt x="66" y="28"/>
                  </a:lnTo>
                  <a:lnTo>
                    <a:pt x="65" y="19"/>
                  </a:lnTo>
                  <a:lnTo>
                    <a:pt x="65" y="15"/>
                  </a:lnTo>
                  <a:lnTo>
                    <a:pt x="65" y="12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94" y="0"/>
                  </a:lnTo>
                  <a:lnTo>
                    <a:pt x="129" y="18"/>
                  </a:lnTo>
                  <a:lnTo>
                    <a:pt x="145" y="25"/>
                  </a:lnTo>
                  <a:lnTo>
                    <a:pt x="144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1" name="Vega Baja">
              <a:extLst>
                <a:ext uri="{FF2B5EF4-FFF2-40B4-BE49-F238E27FC236}">
                  <a16:creationId xmlns:a16="http://schemas.microsoft.com/office/drawing/2014/main" id="{56AC4BC6-6B34-61C5-5738-1445F9E16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252" y="108086"/>
              <a:ext cx="486938" cy="750116"/>
            </a:xfrm>
            <a:custGeom>
              <a:avLst/>
              <a:gdLst>
                <a:gd name="T0" fmla="*/ 34 w 231"/>
                <a:gd name="T1" fmla="*/ 284 h 347"/>
                <a:gd name="T2" fmla="*/ 48 w 231"/>
                <a:gd name="T3" fmla="*/ 282 h 347"/>
                <a:gd name="T4" fmla="*/ 72 w 231"/>
                <a:gd name="T5" fmla="*/ 277 h 347"/>
                <a:gd name="T6" fmla="*/ 82 w 231"/>
                <a:gd name="T7" fmla="*/ 285 h 347"/>
                <a:gd name="T8" fmla="*/ 96 w 231"/>
                <a:gd name="T9" fmla="*/ 295 h 347"/>
                <a:gd name="T10" fmla="*/ 121 w 231"/>
                <a:gd name="T11" fmla="*/ 282 h 347"/>
                <a:gd name="T12" fmla="*/ 136 w 231"/>
                <a:gd name="T13" fmla="*/ 303 h 347"/>
                <a:gd name="T14" fmla="*/ 136 w 231"/>
                <a:gd name="T15" fmla="*/ 325 h 347"/>
                <a:gd name="T16" fmla="*/ 150 w 231"/>
                <a:gd name="T17" fmla="*/ 347 h 347"/>
                <a:gd name="T18" fmla="*/ 162 w 231"/>
                <a:gd name="T19" fmla="*/ 342 h 347"/>
                <a:gd name="T20" fmla="*/ 174 w 231"/>
                <a:gd name="T21" fmla="*/ 292 h 347"/>
                <a:gd name="T22" fmla="*/ 177 w 231"/>
                <a:gd name="T23" fmla="*/ 273 h 347"/>
                <a:gd name="T24" fmla="*/ 193 w 231"/>
                <a:gd name="T25" fmla="*/ 242 h 347"/>
                <a:gd name="T26" fmla="*/ 196 w 231"/>
                <a:gd name="T27" fmla="*/ 228 h 347"/>
                <a:gd name="T28" fmla="*/ 204 w 231"/>
                <a:gd name="T29" fmla="*/ 188 h 347"/>
                <a:gd name="T30" fmla="*/ 205 w 231"/>
                <a:gd name="T31" fmla="*/ 172 h 347"/>
                <a:gd name="T32" fmla="*/ 229 w 231"/>
                <a:gd name="T33" fmla="*/ 152 h 347"/>
                <a:gd name="T34" fmla="*/ 225 w 231"/>
                <a:gd name="T35" fmla="*/ 146 h 347"/>
                <a:gd name="T36" fmla="*/ 220 w 231"/>
                <a:gd name="T37" fmla="*/ 141 h 347"/>
                <a:gd name="T38" fmla="*/ 222 w 231"/>
                <a:gd name="T39" fmla="*/ 129 h 347"/>
                <a:gd name="T40" fmla="*/ 224 w 231"/>
                <a:gd name="T41" fmla="*/ 120 h 347"/>
                <a:gd name="T42" fmla="*/ 228 w 231"/>
                <a:gd name="T43" fmla="*/ 110 h 347"/>
                <a:gd name="T44" fmla="*/ 230 w 231"/>
                <a:gd name="T45" fmla="*/ 95 h 347"/>
                <a:gd name="T46" fmla="*/ 229 w 231"/>
                <a:gd name="T47" fmla="*/ 74 h 347"/>
                <a:gd name="T48" fmla="*/ 227 w 231"/>
                <a:gd name="T49" fmla="*/ 39 h 347"/>
                <a:gd name="T50" fmla="*/ 227 w 231"/>
                <a:gd name="T51" fmla="*/ 28 h 347"/>
                <a:gd name="T52" fmla="*/ 169 w 231"/>
                <a:gd name="T53" fmla="*/ 15 h 347"/>
                <a:gd name="T54" fmla="*/ 151 w 231"/>
                <a:gd name="T55" fmla="*/ 22 h 347"/>
                <a:gd name="T56" fmla="*/ 121 w 231"/>
                <a:gd name="T57" fmla="*/ 1 h 347"/>
                <a:gd name="T58" fmla="*/ 83 w 231"/>
                <a:gd name="T59" fmla="*/ 10 h 347"/>
                <a:gd name="T60" fmla="*/ 21 w 231"/>
                <a:gd name="T61" fmla="*/ 19 h 347"/>
                <a:gd name="T62" fmla="*/ 21 w 231"/>
                <a:gd name="T63" fmla="*/ 40 h 347"/>
                <a:gd name="T64" fmla="*/ 20 w 231"/>
                <a:gd name="T65" fmla="*/ 56 h 347"/>
                <a:gd name="T66" fmla="*/ 20 w 231"/>
                <a:gd name="T67" fmla="*/ 81 h 347"/>
                <a:gd name="T68" fmla="*/ 19 w 231"/>
                <a:gd name="T69" fmla="*/ 100 h 347"/>
                <a:gd name="T70" fmla="*/ 21 w 231"/>
                <a:gd name="T71" fmla="*/ 108 h 347"/>
                <a:gd name="T72" fmla="*/ 18 w 231"/>
                <a:gd name="T73" fmla="*/ 127 h 347"/>
                <a:gd name="T74" fmla="*/ 18 w 231"/>
                <a:gd name="T75" fmla="*/ 146 h 347"/>
                <a:gd name="T76" fmla="*/ 19 w 231"/>
                <a:gd name="T77" fmla="*/ 169 h 347"/>
                <a:gd name="T78" fmla="*/ 16 w 231"/>
                <a:gd name="T79" fmla="*/ 206 h 347"/>
                <a:gd name="T80" fmla="*/ 12 w 231"/>
                <a:gd name="T81" fmla="*/ 215 h 347"/>
                <a:gd name="T82" fmla="*/ 3 w 231"/>
                <a:gd name="T83" fmla="*/ 254 h 347"/>
                <a:gd name="T84" fmla="*/ 6 w 231"/>
                <a:gd name="T85" fmla="*/ 266 h 347"/>
                <a:gd name="T86" fmla="*/ 9 w 231"/>
                <a:gd name="T87" fmla="*/ 282 h 347"/>
                <a:gd name="T88" fmla="*/ 27 w 231"/>
                <a:gd name="T89" fmla="*/ 2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1" h="347">
                  <a:moveTo>
                    <a:pt x="27" y="284"/>
                  </a:moveTo>
                  <a:lnTo>
                    <a:pt x="31" y="284"/>
                  </a:lnTo>
                  <a:lnTo>
                    <a:pt x="34" y="284"/>
                  </a:lnTo>
                  <a:lnTo>
                    <a:pt x="40" y="285"/>
                  </a:lnTo>
                  <a:lnTo>
                    <a:pt x="44" y="285"/>
                  </a:lnTo>
                  <a:lnTo>
                    <a:pt x="48" y="282"/>
                  </a:lnTo>
                  <a:lnTo>
                    <a:pt x="55" y="273"/>
                  </a:lnTo>
                  <a:lnTo>
                    <a:pt x="71" y="269"/>
                  </a:lnTo>
                  <a:lnTo>
                    <a:pt x="72" y="277"/>
                  </a:lnTo>
                  <a:lnTo>
                    <a:pt x="74" y="279"/>
                  </a:lnTo>
                  <a:lnTo>
                    <a:pt x="77" y="281"/>
                  </a:lnTo>
                  <a:lnTo>
                    <a:pt x="82" y="285"/>
                  </a:lnTo>
                  <a:lnTo>
                    <a:pt x="85" y="287"/>
                  </a:lnTo>
                  <a:lnTo>
                    <a:pt x="89" y="290"/>
                  </a:lnTo>
                  <a:lnTo>
                    <a:pt x="96" y="295"/>
                  </a:lnTo>
                  <a:lnTo>
                    <a:pt x="100" y="297"/>
                  </a:lnTo>
                  <a:lnTo>
                    <a:pt x="108" y="301"/>
                  </a:lnTo>
                  <a:lnTo>
                    <a:pt x="121" y="282"/>
                  </a:lnTo>
                  <a:lnTo>
                    <a:pt x="124" y="288"/>
                  </a:lnTo>
                  <a:lnTo>
                    <a:pt x="131" y="298"/>
                  </a:lnTo>
                  <a:lnTo>
                    <a:pt x="136" y="303"/>
                  </a:lnTo>
                  <a:lnTo>
                    <a:pt x="135" y="305"/>
                  </a:lnTo>
                  <a:lnTo>
                    <a:pt x="136" y="318"/>
                  </a:lnTo>
                  <a:lnTo>
                    <a:pt x="136" y="325"/>
                  </a:lnTo>
                  <a:lnTo>
                    <a:pt x="139" y="330"/>
                  </a:lnTo>
                  <a:lnTo>
                    <a:pt x="143" y="344"/>
                  </a:lnTo>
                  <a:lnTo>
                    <a:pt x="150" y="347"/>
                  </a:lnTo>
                  <a:lnTo>
                    <a:pt x="161" y="347"/>
                  </a:lnTo>
                  <a:lnTo>
                    <a:pt x="164" y="345"/>
                  </a:lnTo>
                  <a:lnTo>
                    <a:pt x="162" y="342"/>
                  </a:lnTo>
                  <a:lnTo>
                    <a:pt x="165" y="332"/>
                  </a:lnTo>
                  <a:lnTo>
                    <a:pt x="168" y="319"/>
                  </a:lnTo>
                  <a:lnTo>
                    <a:pt x="174" y="292"/>
                  </a:lnTo>
                  <a:lnTo>
                    <a:pt x="173" y="288"/>
                  </a:lnTo>
                  <a:lnTo>
                    <a:pt x="174" y="280"/>
                  </a:lnTo>
                  <a:lnTo>
                    <a:pt x="177" y="273"/>
                  </a:lnTo>
                  <a:lnTo>
                    <a:pt x="190" y="248"/>
                  </a:lnTo>
                  <a:lnTo>
                    <a:pt x="192" y="245"/>
                  </a:lnTo>
                  <a:lnTo>
                    <a:pt x="193" y="242"/>
                  </a:lnTo>
                  <a:lnTo>
                    <a:pt x="194" y="239"/>
                  </a:lnTo>
                  <a:lnTo>
                    <a:pt x="195" y="234"/>
                  </a:lnTo>
                  <a:lnTo>
                    <a:pt x="196" y="228"/>
                  </a:lnTo>
                  <a:lnTo>
                    <a:pt x="197" y="225"/>
                  </a:lnTo>
                  <a:lnTo>
                    <a:pt x="203" y="201"/>
                  </a:lnTo>
                  <a:lnTo>
                    <a:pt x="204" y="188"/>
                  </a:lnTo>
                  <a:lnTo>
                    <a:pt x="204" y="181"/>
                  </a:lnTo>
                  <a:lnTo>
                    <a:pt x="205" y="179"/>
                  </a:lnTo>
                  <a:lnTo>
                    <a:pt x="205" y="172"/>
                  </a:lnTo>
                  <a:lnTo>
                    <a:pt x="206" y="168"/>
                  </a:lnTo>
                  <a:lnTo>
                    <a:pt x="214" y="160"/>
                  </a:lnTo>
                  <a:lnTo>
                    <a:pt x="229" y="152"/>
                  </a:lnTo>
                  <a:lnTo>
                    <a:pt x="231" y="150"/>
                  </a:lnTo>
                  <a:lnTo>
                    <a:pt x="227" y="149"/>
                  </a:lnTo>
                  <a:lnTo>
                    <a:pt x="225" y="146"/>
                  </a:lnTo>
                  <a:lnTo>
                    <a:pt x="223" y="147"/>
                  </a:lnTo>
                  <a:lnTo>
                    <a:pt x="219" y="147"/>
                  </a:lnTo>
                  <a:lnTo>
                    <a:pt x="220" y="141"/>
                  </a:lnTo>
                  <a:lnTo>
                    <a:pt x="220" y="139"/>
                  </a:lnTo>
                  <a:lnTo>
                    <a:pt x="221" y="135"/>
                  </a:lnTo>
                  <a:lnTo>
                    <a:pt x="222" y="129"/>
                  </a:lnTo>
                  <a:lnTo>
                    <a:pt x="222" y="126"/>
                  </a:lnTo>
                  <a:lnTo>
                    <a:pt x="223" y="124"/>
                  </a:lnTo>
                  <a:lnTo>
                    <a:pt x="224" y="120"/>
                  </a:lnTo>
                  <a:lnTo>
                    <a:pt x="225" y="117"/>
                  </a:lnTo>
                  <a:lnTo>
                    <a:pt x="226" y="114"/>
                  </a:lnTo>
                  <a:lnTo>
                    <a:pt x="228" y="110"/>
                  </a:lnTo>
                  <a:lnTo>
                    <a:pt x="230" y="106"/>
                  </a:lnTo>
                  <a:lnTo>
                    <a:pt x="230" y="99"/>
                  </a:lnTo>
                  <a:lnTo>
                    <a:pt x="230" y="95"/>
                  </a:lnTo>
                  <a:lnTo>
                    <a:pt x="229" y="82"/>
                  </a:lnTo>
                  <a:lnTo>
                    <a:pt x="229" y="79"/>
                  </a:lnTo>
                  <a:lnTo>
                    <a:pt x="229" y="74"/>
                  </a:lnTo>
                  <a:lnTo>
                    <a:pt x="228" y="68"/>
                  </a:lnTo>
                  <a:lnTo>
                    <a:pt x="228" y="48"/>
                  </a:lnTo>
                  <a:lnTo>
                    <a:pt x="227" y="39"/>
                  </a:lnTo>
                  <a:lnTo>
                    <a:pt x="227" y="35"/>
                  </a:ln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196" y="21"/>
                  </a:lnTo>
                  <a:lnTo>
                    <a:pt x="169" y="15"/>
                  </a:lnTo>
                  <a:lnTo>
                    <a:pt x="161" y="11"/>
                  </a:lnTo>
                  <a:lnTo>
                    <a:pt x="159" y="18"/>
                  </a:lnTo>
                  <a:lnTo>
                    <a:pt x="151" y="22"/>
                  </a:lnTo>
                  <a:lnTo>
                    <a:pt x="121" y="7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2" y="10"/>
                  </a:lnTo>
                  <a:lnTo>
                    <a:pt x="83" y="10"/>
                  </a:lnTo>
                  <a:lnTo>
                    <a:pt x="71" y="14"/>
                  </a:lnTo>
                  <a:lnTo>
                    <a:pt x="63" y="12"/>
                  </a:lnTo>
                  <a:lnTo>
                    <a:pt x="21" y="1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20" y="63"/>
                  </a:lnTo>
                  <a:lnTo>
                    <a:pt x="20" y="74"/>
                  </a:lnTo>
                  <a:lnTo>
                    <a:pt x="20" y="81"/>
                  </a:lnTo>
                  <a:lnTo>
                    <a:pt x="19" y="93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9" y="106"/>
                  </a:lnTo>
                  <a:lnTo>
                    <a:pt x="21" y="108"/>
                  </a:lnTo>
                  <a:lnTo>
                    <a:pt x="22" y="119"/>
                  </a:lnTo>
                  <a:lnTo>
                    <a:pt x="21" y="123"/>
                  </a:lnTo>
                  <a:lnTo>
                    <a:pt x="18" y="127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65"/>
                  </a:lnTo>
                  <a:lnTo>
                    <a:pt x="19" y="169"/>
                  </a:lnTo>
                  <a:lnTo>
                    <a:pt x="19" y="180"/>
                  </a:lnTo>
                  <a:lnTo>
                    <a:pt x="20" y="193"/>
                  </a:lnTo>
                  <a:lnTo>
                    <a:pt x="16" y="206"/>
                  </a:lnTo>
                  <a:lnTo>
                    <a:pt x="15" y="209"/>
                  </a:lnTo>
                  <a:lnTo>
                    <a:pt x="14" y="212"/>
                  </a:lnTo>
                  <a:lnTo>
                    <a:pt x="12" y="215"/>
                  </a:lnTo>
                  <a:lnTo>
                    <a:pt x="4" y="230"/>
                  </a:lnTo>
                  <a:lnTo>
                    <a:pt x="0" y="237"/>
                  </a:lnTo>
                  <a:lnTo>
                    <a:pt x="3" y="254"/>
                  </a:lnTo>
                  <a:lnTo>
                    <a:pt x="5" y="258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6" y="276"/>
                  </a:lnTo>
                  <a:lnTo>
                    <a:pt x="9" y="282"/>
                  </a:lnTo>
                  <a:lnTo>
                    <a:pt x="16" y="282"/>
                  </a:lnTo>
                  <a:lnTo>
                    <a:pt x="23" y="282"/>
                  </a:lnTo>
                  <a:lnTo>
                    <a:pt x="27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494"/>
                </a:gs>
                <a:gs pos="100000">
                  <a:srgbClr val="E9949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" name="Vieques">
              <a:extLst>
                <a:ext uri="{FF2B5EF4-FFF2-40B4-BE49-F238E27FC236}">
                  <a16:creationId xmlns:a16="http://schemas.microsoft.com/office/drawing/2014/main" id="{DC5D86F1-3BB9-638D-057B-6A7C6821A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700" y="1763959"/>
              <a:ext cx="1446058" cy="399918"/>
            </a:xfrm>
            <a:custGeom>
              <a:avLst/>
              <a:gdLst>
                <a:gd name="T0" fmla="*/ 172 w 686"/>
                <a:gd name="T1" fmla="*/ 58 h 185"/>
                <a:gd name="T2" fmla="*/ 150 w 686"/>
                <a:gd name="T3" fmla="*/ 46 h 185"/>
                <a:gd name="T4" fmla="*/ 152 w 686"/>
                <a:gd name="T5" fmla="*/ 68 h 185"/>
                <a:gd name="T6" fmla="*/ 127 w 686"/>
                <a:gd name="T7" fmla="*/ 78 h 185"/>
                <a:gd name="T8" fmla="*/ 91 w 686"/>
                <a:gd name="T9" fmla="*/ 92 h 185"/>
                <a:gd name="T10" fmla="*/ 36 w 686"/>
                <a:gd name="T11" fmla="*/ 96 h 185"/>
                <a:gd name="T12" fmla="*/ 6 w 686"/>
                <a:gd name="T13" fmla="*/ 113 h 185"/>
                <a:gd name="T14" fmla="*/ 16 w 686"/>
                <a:gd name="T15" fmla="*/ 145 h 185"/>
                <a:gd name="T16" fmla="*/ 51 w 686"/>
                <a:gd name="T17" fmla="*/ 176 h 185"/>
                <a:gd name="T18" fmla="*/ 86 w 686"/>
                <a:gd name="T19" fmla="*/ 185 h 185"/>
                <a:gd name="T20" fmla="*/ 176 w 686"/>
                <a:gd name="T21" fmla="*/ 159 h 185"/>
                <a:gd name="T22" fmla="*/ 193 w 686"/>
                <a:gd name="T23" fmla="*/ 154 h 185"/>
                <a:gd name="T24" fmla="*/ 205 w 686"/>
                <a:gd name="T25" fmla="*/ 155 h 185"/>
                <a:gd name="T26" fmla="*/ 218 w 686"/>
                <a:gd name="T27" fmla="*/ 152 h 185"/>
                <a:gd name="T28" fmla="*/ 238 w 686"/>
                <a:gd name="T29" fmla="*/ 153 h 185"/>
                <a:gd name="T30" fmla="*/ 252 w 686"/>
                <a:gd name="T31" fmla="*/ 159 h 185"/>
                <a:gd name="T32" fmla="*/ 287 w 686"/>
                <a:gd name="T33" fmla="*/ 172 h 185"/>
                <a:gd name="T34" fmla="*/ 298 w 686"/>
                <a:gd name="T35" fmla="*/ 171 h 185"/>
                <a:gd name="T36" fmla="*/ 311 w 686"/>
                <a:gd name="T37" fmla="*/ 160 h 185"/>
                <a:gd name="T38" fmla="*/ 294 w 686"/>
                <a:gd name="T39" fmla="*/ 142 h 185"/>
                <a:gd name="T40" fmla="*/ 318 w 686"/>
                <a:gd name="T41" fmla="*/ 134 h 185"/>
                <a:gd name="T42" fmla="*/ 322 w 686"/>
                <a:gd name="T43" fmla="*/ 161 h 185"/>
                <a:gd name="T44" fmla="*/ 359 w 686"/>
                <a:gd name="T45" fmla="*/ 143 h 185"/>
                <a:gd name="T46" fmla="*/ 349 w 686"/>
                <a:gd name="T47" fmla="*/ 113 h 185"/>
                <a:gd name="T48" fmla="*/ 355 w 686"/>
                <a:gd name="T49" fmla="*/ 121 h 185"/>
                <a:gd name="T50" fmla="*/ 361 w 686"/>
                <a:gd name="T51" fmla="*/ 138 h 185"/>
                <a:gd name="T52" fmla="*/ 370 w 686"/>
                <a:gd name="T53" fmla="*/ 136 h 185"/>
                <a:gd name="T54" fmla="*/ 382 w 686"/>
                <a:gd name="T55" fmla="*/ 128 h 185"/>
                <a:gd name="T56" fmla="*/ 397 w 686"/>
                <a:gd name="T57" fmla="*/ 122 h 185"/>
                <a:gd name="T58" fmla="*/ 410 w 686"/>
                <a:gd name="T59" fmla="*/ 122 h 185"/>
                <a:gd name="T60" fmla="*/ 426 w 686"/>
                <a:gd name="T61" fmla="*/ 125 h 185"/>
                <a:gd name="T62" fmla="*/ 460 w 686"/>
                <a:gd name="T63" fmla="*/ 123 h 185"/>
                <a:gd name="T64" fmla="*/ 473 w 686"/>
                <a:gd name="T65" fmla="*/ 104 h 185"/>
                <a:gd name="T66" fmla="*/ 468 w 686"/>
                <a:gd name="T67" fmla="*/ 88 h 185"/>
                <a:gd name="T68" fmla="*/ 497 w 686"/>
                <a:gd name="T69" fmla="*/ 71 h 185"/>
                <a:gd name="T70" fmla="*/ 529 w 686"/>
                <a:gd name="T71" fmla="*/ 89 h 185"/>
                <a:gd name="T72" fmla="*/ 547 w 686"/>
                <a:gd name="T73" fmla="*/ 95 h 185"/>
                <a:gd name="T74" fmla="*/ 519 w 686"/>
                <a:gd name="T75" fmla="*/ 110 h 185"/>
                <a:gd name="T76" fmla="*/ 532 w 686"/>
                <a:gd name="T77" fmla="*/ 117 h 185"/>
                <a:gd name="T78" fmla="*/ 543 w 686"/>
                <a:gd name="T79" fmla="*/ 116 h 185"/>
                <a:gd name="T80" fmla="*/ 549 w 686"/>
                <a:gd name="T81" fmla="*/ 110 h 185"/>
                <a:gd name="T82" fmla="*/ 562 w 686"/>
                <a:gd name="T83" fmla="*/ 102 h 185"/>
                <a:gd name="T84" fmla="*/ 575 w 686"/>
                <a:gd name="T85" fmla="*/ 89 h 185"/>
                <a:gd name="T86" fmla="*/ 624 w 686"/>
                <a:gd name="T87" fmla="*/ 77 h 185"/>
                <a:gd name="T88" fmla="*/ 681 w 686"/>
                <a:gd name="T89" fmla="*/ 66 h 185"/>
                <a:gd name="T90" fmla="*/ 684 w 686"/>
                <a:gd name="T91" fmla="*/ 47 h 185"/>
                <a:gd name="T92" fmla="*/ 510 w 686"/>
                <a:gd name="T93" fmla="*/ 14 h 185"/>
                <a:gd name="T94" fmla="*/ 468 w 686"/>
                <a:gd name="T95" fmla="*/ 10 h 185"/>
                <a:gd name="T96" fmla="*/ 429 w 686"/>
                <a:gd name="T97" fmla="*/ 0 h 185"/>
                <a:gd name="T98" fmla="*/ 385 w 686"/>
                <a:gd name="T99" fmla="*/ 3 h 185"/>
                <a:gd name="T100" fmla="*/ 338 w 686"/>
                <a:gd name="T101" fmla="*/ 9 h 185"/>
                <a:gd name="T102" fmla="*/ 315 w 686"/>
                <a:gd name="T103" fmla="*/ 13 h 185"/>
                <a:gd name="T104" fmla="*/ 310 w 686"/>
                <a:gd name="T105" fmla="*/ 26 h 185"/>
                <a:gd name="T106" fmla="*/ 300 w 686"/>
                <a:gd name="T107" fmla="*/ 34 h 185"/>
                <a:gd name="T108" fmla="*/ 289 w 686"/>
                <a:gd name="T109" fmla="*/ 37 h 185"/>
                <a:gd name="T110" fmla="*/ 278 w 686"/>
                <a:gd name="T111" fmla="*/ 36 h 185"/>
                <a:gd name="T112" fmla="*/ 247 w 686"/>
                <a:gd name="T113" fmla="*/ 43 h 185"/>
                <a:gd name="T114" fmla="*/ 227 w 686"/>
                <a:gd name="T115" fmla="*/ 49 h 185"/>
                <a:gd name="T116" fmla="*/ 203 w 686"/>
                <a:gd name="T117" fmla="*/ 59 h 185"/>
                <a:gd name="T118" fmla="*/ 185 w 686"/>
                <a:gd name="T119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6" h="185">
                  <a:moveTo>
                    <a:pt x="179" y="59"/>
                  </a:moveTo>
                  <a:lnTo>
                    <a:pt x="172" y="58"/>
                  </a:lnTo>
                  <a:lnTo>
                    <a:pt x="148" y="31"/>
                  </a:lnTo>
                  <a:lnTo>
                    <a:pt x="150" y="46"/>
                  </a:lnTo>
                  <a:lnTo>
                    <a:pt x="150" y="49"/>
                  </a:lnTo>
                  <a:lnTo>
                    <a:pt x="152" y="68"/>
                  </a:lnTo>
                  <a:lnTo>
                    <a:pt x="138" y="77"/>
                  </a:lnTo>
                  <a:lnTo>
                    <a:pt x="127" y="78"/>
                  </a:lnTo>
                  <a:lnTo>
                    <a:pt x="104" y="86"/>
                  </a:lnTo>
                  <a:lnTo>
                    <a:pt x="91" y="92"/>
                  </a:lnTo>
                  <a:lnTo>
                    <a:pt x="60" y="97"/>
                  </a:lnTo>
                  <a:lnTo>
                    <a:pt x="36" y="96"/>
                  </a:lnTo>
                  <a:lnTo>
                    <a:pt x="0" y="97"/>
                  </a:lnTo>
                  <a:lnTo>
                    <a:pt x="6" y="113"/>
                  </a:lnTo>
                  <a:lnTo>
                    <a:pt x="2" y="134"/>
                  </a:lnTo>
                  <a:lnTo>
                    <a:pt x="16" y="145"/>
                  </a:lnTo>
                  <a:lnTo>
                    <a:pt x="47" y="175"/>
                  </a:lnTo>
                  <a:lnTo>
                    <a:pt x="51" y="176"/>
                  </a:lnTo>
                  <a:lnTo>
                    <a:pt x="64" y="178"/>
                  </a:lnTo>
                  <a:lnTo>
                    <a:pt x="86" y="185"/>
                  </a:lnTo>
                  <a:lnTo>
                    <a:pt x="150" y="167"/>
                  </a:lnTo>
                  <a:lnTo>
                    <a:pt x="176" y="159"/>
                  </a:lnTo>
                  <a:lnTo>
                    <a:pt x="184" y="157"/>
                  </a:lnTo>
                  <a:lnTo>
                    <a:pt x="193" y="154"/>
                  </a:lnTo>
                  <a:lnTo>
                    <a:pt x="199" y="152"/>
                  </a:lnTo>
                  <a:lnTo>
                    <a:pt x="205" y="155"/>
                  </a:lnTo>
                  <a:lnTo>
                    <a:pt x="213" y="153"/>
                  </a:lnTo>
                  <a:lnTo>
                    <a:pt x="218" y="152"/>
                  </a:lnTo>
                  <a:lnTo>
                    <a:pt x="222" y="150"/>
                  </a:lnTo>
                  <a:lnTo>
                    <a:pt x="238" y="153"/>
                  </a:lnTo>
                  <a:lnTo>
                    <a:pt x="245" y="156"/>
                  </a:lnTo>
                  <a:lnTo>
                    <a:pt x="252" y="159"/>
                  </a:lnTo>
                  <a:lnTo>
                    <a:pt x="279" y="169"/>
                  </a:lnTo>
                  <a:lnTo>
                    <a:pt x="287" y="172"/>
                  </a:lnTo>
                  <a:lnTo>
                    <a:pt x="293" y="173"/>
                  </a:lnTo>
                  <a:lnTo>
                    <a:pt x="298" y="171"/>
                  </a:lnTo>
                  <a:lnTo>
                    <a:pt x="306" y="163"/>
                  </a:lnTo>
                  <a:lnTo>
                    <a:pt x="311" y="160"/>
                  </a:lnTo>
                  <a:lnTo>
                    <a:pt x="312" y="154"/>
                  </a:lnTo>
                  <a:lnTo>
                    <a:pt x="294" y="142"/>
                  </a:lnTo>
                  <a:lnTo>
                    <a:pt x="299" y="132"/>
                  </a:lnTo>
                  <a:lnTo>
                    <a:pt x="318" y="134"/>
                  </a:lnTo>
                  <a:lnTo>
                    <a:pt x="319" y="158"/>
                  </a:lnTo>
                  <a:lnTo>
                    <a:pt x="322" y="161"/>
                  </a:lnTo>
                  <a:lnTo>
                    <a:pt x="339" y="156"/>
                  </a:lnTo>
                  <a:lnTo>
                    <a:pt x="359" y="143"/>
                  </a:lnTo>
                  <a:lnTo>
                    <a:pt x="341" y="114"/>
                  </a:lnTo>
                  <a:lnTo>
                    <a:pt x="349" y="113"/>
                  </a:lnTo>
                  <a:lnTo>
                    <a:pt x="356" y="118"/>
                  </a:lnTo>
                  <a:lnTo>
                    <a:pt x="355" y="121"/>
                  </a:lnTo>
                  <a:lnTo>
                    <a:pt x="355" y="125"/>
                  </a:lnTo>
                  <a:lnTo>
                    <a:pt x="361" y="138"/>
                  </a:lnTo>
                  <a:lnTo>
                    <a:pt x="366" y="139"/>
                  </a:lnTo>
                  <a:lnTo>
                    <a:pt x="370" y="136"/>
                  </a:lnTo>
                  <a:lnTo>
                    <a:pt x="371" y="125"/>
                  </a:lnTo>
                  <a:lnTo>
                    <a:pt x="382" y="128"/>
                  </a:lnTo>
                  <a:lnTo>
                    <a:pt x="392" y="124"/>
                  </a:lnTo>
                  <a:lnTo>
                    <a:pt x="397" y="122"/>
                  </a:lnTo>
                  <a:lnTo>
                    <a:pt x="402" y="122"/>
                  </a:lnTo>
                  <a:lnTo>
                    <a:pt x="410" y="122"/>
                  </a:lnTo>
                  <a:lnTo>
                    <a:pt x="419" y="118"/>
                  </a:lnTo>
                  <a:lnTo>
                    <a:pt x="426" y="125"/>
                  </a:lnTo>
                  <a:lnTo>
                    <a:pt x="430" y="114"/>
                  </a:lnTo>
                  <a:lnTo>
                    <a:pt x="460" y="123"/>
                  </a:lnTo>
                  <a:lnTo>
                    <a:pt x="467" y="125"/>
                  </a:lnTo>
                  <a:lnTo>
                    <a:pt x="473" y="104"/>
                  </a:lnTo>
                  <a:lnTo>
                    <a:pt x="467" y="89"/>
                  </a:lnTo>
                  <a:lnTo>
                    <a:pt x="468" y="88"/>
                  </a:lnTo>
                  <a:lnTo>
                    <a:pt x="490" y="95"/>
                  </a:lnTo>
                  <a:lnTo>
                    <a:pt x="497" y="71"/>
                  </a:lnTo>
                  <a:lnTo>
                    <a:pt x="524" y="90"/>
                  </a:lnTo>
                  <a:lnTo>
                    <a:pt x="529" y="89"/>
                  </a:lnTo>
                  <a:lnTo>
                    <a:pt x="536" y="89"/>
                  </a:lnTo>
                  <a:lnTo>
                    <a:pt x="547" y="95"/>
                  </a:lnTo>
                  <a:lnTo>
                    <a:pt x="524" y="108"/>
                  </a:lnTo>
                  <a:lnTo>
                    <a:pt x="519" y="110"/>
                  </a:lnTo>
                  <a:lnTo>
                    <a:pt x="526" y="113"/>
                  </a:lnTo>
                  <a:lnTo>
                    <a:pt x="532" y="117"/>
                  </a:lnTo>
                  <a:lnTo>
                    <a:pt x="535" y="113"/>
                  </a:lnTo>
                  <a:lnTo>
                    <a:pt x="543" y="116"/>
                  </a:lnTo>
                  <a:lnTo>
                    <a:pt x="544" y="112"/>
                  </a:lnTo>
                  <a:lnTo>
                    <a:pt x="549" y="110"/>
                  </a:lnTo>
                  <a:lnTo>
                    <a:pt x="556" y="108"/>
                  </a:lnTo>
                  <a:lnTo>
                    <a:pt x="562" y="102"/>
                  </a:lnTo>
                  <a:lnTo>
                    <a:pt x="576" y="94"/>
                  </a:lnTo>
                  <a:lnTo>
                    <a:pt x="575" y="89"/>
                  </a:lnTo>
                  <a:lnTo>
                    <a:pt x="594" y="80"/>
                  </a:lnTo>
                  <a:lnTo>
                    <a:pt x="624" y="77"/>
                  </a:lnTo>
                  <a:lnTo>
                    <a:pt x="649" y="78"/>
                  </a:lnTo>
                  <a:lnTo>
                    <a:pt x="681" y="66"/>
                  </a:lnTo>
                  <a:lnTo>
                    <a:pt x="686" y="50"/>
                  </a:lnTo>
                  <a:lnTo>
                    <a:pt x="684" y="47"/>
                  </a:lnTo>
                  <a:lnTo>
                    <a:pt x="567" y="34"/>
                  </a:lnTo>
                  <a:lnTo>
                    <a:pt x="510" y="14"/>
                  </a:lnTo>
                  <a:lnTo>
                    <a:pt x="494" y="13"/>
                  </a:lnTo>
                  <a:lnTo>
                    <a:pt x="468" y="10"/>
                  </a:lnTo>
                  <a:lnTo>
                    <a:pt x="435" y="4"/>
                  </a:lnTo>
                  <a:lnTo>
                    <a:pt x="429" y="0"/>
                  </a:lnTo>
                  <a:lnTo>
                    <a:pt x="409" y="1"/>
                  </a:lnTo>
                  <a:lnTo>
                    <a:pt x="385" y="3"/>
                  </a:lnTo>
                  <a:lnTo>
                    <a:pt x="359" y="7"/>
                  </a:lnTo>
                  <a:lnTo>
                    <a:pt x="338" y="9"/>
                  </a:lnTo>
                  <a:lnTo>
                    <a:pt x="323" y="10"/>
                  </a:lnTo>
                  <a:lnTo>
                    <a:pt x="315" y="13"/>
                  </a:lnTo>
                  <a:lnTo>
                    <a:pt x="311" y="24"/>
                  </a:lnTo>
                  <a:lnTo>
                    <a:pt x="310" y="26"/>
                  </a:lnTo>
                  <a:lnTo>
                    <a:pt x="307" y="30"/>
                  </a:lnTo>
                  <a:lnTo>
                    <a:pt x="300" y="34"/>
                  </a:lnTo>
                  <a:lnTo>
                    <a:pt x="297" y="36"/>
                  </a:lnTo>
                  <a:lnTo>
                    <a:pt x="289" y="37"/>
                  </a:lnTo>
                  <a:lnTo>
                    <a:pt x="287" y="37"/>
                  </a:lnTo>
                  <a:lnTo>
                    <a:pt x="278" y="36"/>
                  </a:lnTo>
                  <a:lnTo>
                    <a:pt x="255" y="41"/>
                  </a:lnTo>
                  <a:lnTo>
                    <a:pt x="247" y="43"/>
                  </a:lnTo>
                  <a:lnTo>
                    <a:pt x="238" y="46"/>
                  </a:lnTo>
                  <a:lnTo>
                    <a:pt x="227" y="49"/>
                  </a:lnTo>
                  <a:lnTo>
                    <a:pt x="216" y="53"/>
                  </a:lnTo>
                  <a:lnTo>
                    <a:pt x="203" y="59"/>
                  </a:lnTo>
                  <a:lnTo>
                    <a:pt x="189" y="60"/>
                  </a:lnTo>
                  <a:lnTo>
                    <a:pt x="185" y="61"/>
                  </a:lnTo>
                  <a:lnTo>
                    <a:pt x="179" y="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3" name="Villalba">
              <a:extLst>
                <a:ext uri="{FF2B5EF4-FFF2-40B4-BE49-F238E27FC236}">
                  <a16:creationId xmlns:a16="http://schemas.microsoft.com/office/drawing/2014/main" id="{6BA70D09-A98D-3B36-A539-76287C00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063" y="1677491"/>
              <a:ext cx="537528" cy="488548"/>
            </a:xfrm>
            <a:custGeom>
              <a:avLst/>
              <a:gdLst>
                <a:gd name="T0" fmla="*/ 63 w 255"/>
                <a:gd name="T1" fmla="*/ 33 h 226"/>
                <a:gd name="T2" fmla="*/ 85 w 255"/>
                <a:gd name="T3" fmla="*/ 28 h 226"/>
                <a:gd name="T4" fmla="*/ 92 w 255"/>
                <a:gd name="T5" fmla="*/ 29 h 226"/>
                <a:gd name="T6" fmla="*/ 107 w 255"/>
                <a:gd name="T7" fmla="*/ 22 h 226"/>
                <a:gd name="T8" fmla="*/ 121 w 255"/>
                <a:gd name="T9" fmla="*/ 18 h 226"/>
                <a:gd name="T10" fmla="*/ 131 w 255"/>
                <a:gd name="T11" fmla="*/ 8 h 226"/>
                <a:gd name="T12" fmla="*/ 138 w 255"/>
                <a:gd name="T13" fmla="*/ 3 h 226"/>
                <a:gd name="T14" fmla="*/ 143 w 255"/>
                <a:gd name="T15" fmla="*/ 3 h 226"/>
                <a:gd name="T16" fmla="*/ 151 w 255"/>
                <a:gd name="T17" fmla="*/ 0 h 226"/>
                <a:gd name="T18" fmla="*/ 157 w 255"/>
                <a:gd name="T19" fmla="*/ 5 h 226"/>
                <a:gd name="T20" fmla="*/ 162 w 255"/>
                <a:gd name="T21" fmla="*/ 5 h 226"/>
                <a:gd name="T22" fmla="*/ 172 w 255"/>
                <a:gd name="T23" fmla="*/ 4 h 226"/>
                <a:gd name="T24" fmla="*/ 176 w 255"/>
                <a:gd name="T25" fmla="*/ 2 h 226"/>
                <a:gd name="T26" fmla="*/ 182 w 255"/>
                <a:gd name="T27" fmla="*/ 4 h 226"/>
                <a:gd name="T28" fmla="*/ 193 w 255"/>
                <a:gd name="T29" fmla="*/ 8 h 226"/>
                <a:gd name="T30" fmla="*/ 208 w 255"/>
                <a:gd name="T31" fmla="*/ 14 h 226"/>
                <a:gd name="T32" fmla="*/ 231 w 255"/>
                <a:gd name="T33" fmla="*/ 39 h 226"/>
                <a:gd name="T34" fmla="*/ 234 w 255"/>
                <a:gd name="T35" fmla="*/ 55 h 226"/>
                <a:gd name="T36" fmla="*/ 242 w 255"/>
                <a:gd name="T37" fmla="*/ 63 h 226"/>
                <a:gd name="T38" fmla="*/ 252 w 255"/>
                <a:gd name="T39" fmla="*/ 75 h 226"/>
                <a:gd name="T40" fmla="*/ 255 w 255"/>
                <a:gd name="T41" fmla="*/ 90 h 226"/>
                <a:gd name="T42" fmla="*/ 250 w 255"/>
                <a:gd name="T43" fmla="*/ 103 h 226"/>
                <a:gd name="T44" fmla="*/ 241 w 255"/>
                <a:gd name="T45" fmla="*/ 109 h 226"/>
                <a:gd name="T46" fmla="*/ 236 w 255"/>
                <a:gd name="T47" fmla="*/ 138 h 226"/>
                <a:gd name="T48" fmla="*/ 227 w 255"/>
                <a:gd name="T49" fmla="*/ 148 h 226"/>
                <a:gd name="T50" fmla="*/ 237 w 255"/>
                <a:gd name="T51" fmla="*/ 179 h 226"/>
                <a:gd name="T52" fmla="*/ 245 w 255"/>
                <a:gd name="T53" fmla="*/ 183 h 226"/>
                <a:gd name="T54" fmla="*/ 233 w 255"/>
                <a:gd name="T55" fmla="*/ 200 h 226"/>
                <a:gd name="T56" fmla="*/ 231 w 255"/>
                <a:gd name="T57" fmla="*/ 206 h 226"/>
                <a:gd name="T58" fmla="*/ 207 w 255"/>
                <a:gd name="T59" fmla="*/ 217 h 226"/>
                <a:gd name="T60" fmla="*/ 196 w 255"/>
                <a:gd name="T61" fmla="*/ 217 h 226"/>
                <a:gd name="T62" fmla="*/ 190 w 255"/>
                <a:gd name="T63" fmla="*/ 219 h 226"/>
                <a:gd name="T64" fmla="*/ 133 w 255"/>
                <a:gd name="T65" fmla="*/ 214 h 226"/>
                <a:gd name="T66" fmla="*/ 103 w 255"/>
                <a:gd name="T67" fmla="*/ 206 h 226"/>
                <a:gd name="T68" fmla="*/ 84 w 255"/>
                <a:gd name="T69" fmla="*/ 191 h 226"/>
                <a:gd name="T70" fmla="*/ 79 w 255"/>
                <a:gd name="T71" fmla="*/ 189 h 226"/>
                <a:gd name="T72" fmla="*/ 63 w 255"/>
                <a:gd name="T73" fmla="*/ 192 h 226"/>
                <a:gd name="T74" fmla="*/ 55 w 255"/>
                <a:gd name="T75" fmla="*/ 200 h 226"/>
                <a:gd name="T76" fmla="*/ 63 w 255"/>
                <a:gd name="T77" fmla="*/ 212 h 226"/>
                <a:gd name="T78" fmla="*/ 61 w 255"/>
                <a:gd name="T79" fmla="*/ 217 h 226"/>
                <a:gd name="T80" fmla="*/ 56 w 255"/>
                <a:gd name="T81" fmla="*/ 223 h 226"/>
                <a:gd name="T82" fmla="*/ 42 w 255"/>
                <a:gd name="T83" fmla="*/ 223 h 226"/>
                <a:gd name="T84" fmla="*/ 25 w 255"/>
                <a:gd name="T85" fmla="*/ 217 h 226"/>
                <a:gd name="T86" fmla="*/ 2 w 255"/>
                <a:gd name="T87" fmla="*/ 174 h 226"/>
                <a:gd name="T88" fmla="*/ 0 w 255"/>
                <a:gd name="T89" fmla="*/ 168 h 226"/>
                <a:gd name="T90" fmla="*/ 9 w 255"/>
                <a:gd name="T91" fmla="*/ 146 h 226"/>
                <a:gd name="T92" fmla="*/ 9 w 255"/>
                <a:gd name="T93" fmla="*/ 121 h 226"/>
                <a:gd name="T94" fmla="*/ 2 w 255"/>
                <a:gd name="T95" fmla="*/ 109 h 226"/>
                <a:gd name="T96" fmla="*/ 3 w 255"/>
                <a:gd name="T97" fmla="*/ 104 h 226"/>
                <a:gd name="T98" fmla="*/ 6 w 255"/>
                <a:gd name="T99" fmla="*/ 95 h 226"/>
                <a:gd name="T100" fmla="*/ 17 w 255"/>
                <a:gd name="T101" fmla="*/ 70 h 226"/>
                <a:gd name="T102" fmla="*/ 31 w 255"/>
                <a:gd name="T103" fmla="*/ 56 h 226"/>
                <a:gd name="T104" fmla="*/ 45 w 255"/>
                <a:gd name="T105" fmla="*/ 44 h 226"/>
                <a:gd name="T106" fmla="*/ 53 w 255"/>
                <a:gd name="T107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5" h="226">
                  <a:moveTo>
                    <a:pt x="56" y="35"/>
                  </a:moveTo>
                  <a:lnTo>
                    <a:pt x="63" y="33"/>
                  </a:lnTo>
                  <a:lnTo>
                    <a:pt x="75" y="29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2" y="29"/>
                  </a:lnTo>
                  <a:lnTo>
                    <a:pt x="105" y="24"/>
                  </a:lnTo>
                  <a:lnTo>
                    <a:pt x="107" y="22"/>
                  </a:lnTo>
                  <a:lnTo>
                    <a:pt x="120" y="21"/>
                  </a:lnTo>
                  <a:lnTo>
                    <a:pt x="121" y="18"/>
                  </a:lnTo>
                  <a:lnTo>
                    <a:pt x="128" y="16"/>
                  </a:lnTo>
                  <a:lnTo>
                    <a:pt x="131" y="8"/>
                  </a:lnTo>
                  <a:lnTo>
                    <a:pt x="135" y="4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4" y="4"/>
                  </a:lnTo>
                  <a:lnTo>
                    <a:pt x="157" y="5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6" y="5"/>
                  </a:lnTo>
                  <a:lnTo>
                    <a:pt x="172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80" y="3"/>
                  </a:lnTo>
                  <a:lnTo>
                    <a:pt x="182" y="4"/>
                  </a:lnTo>
                  <a:lnTo>
                    <a:pt x="185" y="6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208" y="14"/>
                  </a:lnTo>
                  <a:lnTo>
                    <a:pt x="231" y="36"/>
                  </a:lnTo>
                  <a:lnTo>
                    <a:pt x="231" y="39"/>
                  </a:lnTo>
                  <a:lnTo>
                    <a:pt x="230" y="51"/>
                  </a:lnTo>
                  <a:lnTo>
                    <a:pt x="234" y="55"/>
                  </a:lnTo>
                  <a:lnTo>
                    <a:pt x="237" y="57"/>
                  </a:lnTo>
                  <a:lnTo>
                    <a:pt x="242" y="63"/>
                  </a:lnTo>
                  <a:lnTo>
                    <a:pt x="250" y="72"/>
                  </a:lnTo>
                  <a:lnTo>
                    <a:pt x="252" y="75"/>
                  </a:lnTo>
                  <a:lnTo>
                    <a:pt x="253" y="80"/>
                  </a:lnTo>
                  <a:lnTo>
                    <a:pt x="255" y="90"/>
                  </a:lnTo>
                  <a:lnTo>
                    <a:pt x="251" y="92"/>
                  </a:lnTo>
                  <a:lnTo>
                    <a:pt x="250" y="103"/>
                  </a:lnTo>
                  <a:lnTo>
                    <a:pt x="244" y="108"/>
                  </a:lnTo>
                  <a:lnTo>
                    <a:pt x="241" y="109"/>
                  </a:lnTo>
                  <a:lnTo>
                    <a:pt x="237" y="126"/>
                  </a:lnTo>
                  <a:lnTo>
                    <a:pt x="236" y="138"/>
                  </a:lnTo>
                  <a:lnTo>
                    <a:pt x="229" y="144"/>
                  </a:lnTo>
                  <a:lnTo>
                    <a:pt x="227" y="148"/>
                  </a:lnTo>
                  <a:lnTo>
                    <a:pt x="234" y="166"/>
                  </a:lnTo>
                  <a:lnTo>
                    <a:pt x="237" y="179"/>
                  </a:lnTo>
                  <a:lnTo>
                    <a:pt x="240" y="181"/>
                  </a:lnTo>
                  <a:lnTo>
                    <a:pt x="245" y="183"/>
                  </a:lnTo>
                  <a:lnTo>
                    <a:pt x="239" y="196"/>
                  </a:lnTo>
                  <a:lnTo>
                    <a:pt x="233" y="200"/>
                  </a:lnTo>
                  <a:lnTo>
                    <a:pt x="231" y="203"/>
                  </a:lnTo>
                  <a:lnTo>
                    <a:pt x="231" y="206"/>
                  </a:lnTo>
                  <a:lnTo>
                    <a:pt x="228" y="223"/>
                  </a:lnTo>
                  <a:lnTo>
                    <a:pt x="207" y="217"/>
                  </a:lnTo>
                  <a:lnTo>
                    <a:pt x="201" y="218"/>
                  </a:lnTo>
                  <a:lnTo>
                    <a:pt x="196" y="217"/>
                  </a:lnTo>
                  <a:lnTo>
                    <a:pt x="193" y="219"/>
                  </a:lnTo>
                  <a:lnTo>
                    <a:pt x="190" y="219"/>
                  </a:lnTo>
                  <a:lnTo>
                    <a:pt x="172" y="225"/>
                  </a:lnTo>
                  <a:lnTo>
                    <a:pt x="133" y="214"/>
                  </a:lnTo>
                  <a:lnTo>
                    <a:pt x="109" y="209"/>
                  </a:lnTo>
                  <a:lnTo>
                    <a:pt x="103" y="206"/>
                  </a:lnTo>
                  <a:lnTo>
                    <a:pt x="89" y="193"/>
                  </a:lnTo>
                  <a:lnTo>
                    <a:pt x="84" y="191"/>
                  </a:lnTo>
                  <a:lnTo>
                    <a:pt x="85" y="187"/>
                  </a:lnTo>
                  <a:lnTo>
                    <a:pt x="79" y="189"/>
                  </a:lnTo>
                  <a:lnTo>
                    <a:pt x="74" y="190"/>
                  </a:lnTo>
                  <a:lnTo>
                    <a:pt x="63" y="192"/>
                  </a:lnTo>
                  <a:lnTo>
                    <a:pt x="55" y="197"/>
                  </a:lnTo>
                  <a:lnTo>
                    <a:pt x="55" y="200"/>
                  </a:lnTo>
                  <a:lnTo>
                    <a:pt x="61" y="208"/>
                  </a:lnTo>
                  <a:lnTo>
                    <a:pt x="63" y="212"/>
                  </a:lnTo>
                  <a:lnTo>
                    <a:pt x="63" y="214"/>
                  </a:lnTo>
                  <a:lnTo>
                    <a:pt x="61" y="217"/>
                  </a:lnTo>
                  <a:lnTo>
                    <a:pt x="58" y="221"/>
                  </a:lnTo>
                  <a:lnTo>
                    <a:pt x="56" y="223"/>
                  </a:lnTo>
                  <a:lnTo>
                    <a:pt x="51" y="226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25" y="217"/>
                  </a:lnTo>
                  <a:lnTo>
                    <a:pt x="4" y="183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8"/>
                  </a:lnTo>
                  <a:lnTo>
                    <a:pt x="8" y="154"/>
                  </a:lnTo>
                  <a:lnTo>
                    <a:pt x="9" y="146"/>
                  </a:lnTo>
                  <a:lnTo>
                    <a:pt x="14" y="131"/>
                  </a:lnTo>
                  <a:lnTo>
                    <a:pt x="9" y="121"/>
                  </a:lnTo>
                  <a:lnTo>
                    <a:pt x="7" y="118"/>
                  </a:lnTo>
                  <a:lnTo>
                    <a:pt x="2" y="109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7" y="88"/>
                  </a:lnTo>
                  <a:lnTo>
                    <a:pt x="17" y="70"/>
                  </a:lnTo>
                  <a:lnTo>
                    <a:pt x="17" y="64"/>
                  </a:lnTo>
                  <a:lnTo>
                    <a:pt x="31" y="56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7" y="43"/>
                  </a:lnTo>
                  <a:lnTo>
                    <a:pt x="53" y="38"/>
                  </a:lnTo>
                  <a:lnTo>
                    <a:pt x="56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4" name="Yabucoa">
              <a:extLst>
                <a:ext uri="{FF2B5EF4-FFF2-40B4-BE49-F238E27FC236}">
                  <a16:creationId xmlns:a16="http://schemas.microsoft.com/office/drawing/2014/main" id="{E9CD09A1-11F4-FCC8-1A08-72FCFA63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069" y="1941220"/>
              <a:ext cx="1045546" cy="570693"/>
            </a:xfrm>
            <a:custGeom>
              <a:avLst/>
              <a:gdLst>
                <a:gd name="T0" fmla="*/ 340 w 496"/>
                <a:gd name="T1" fmla="*/ 236 h 264"/>
                <a:gd name="T2" fmla="*/ 313 w 496"/>
                <a:gd name="T3" fmla="*/ 237 h 264"/>
                <a:gd name="T4" fmla="*/ 299 w 496"/>
                <a:gd name="T5" fmla="*/ 235 h 264"/>
                <a:gd name="T6" fmla="*/ 241 w 496"/>
                <a:gd name="T7" fmla="*/ 209 h 264"/>
                <a:gd name="T8" fmla="*/ 228 w 496"/>
                <a:gd name="T9" fmla="*/ 213 h 264"/>
                <a:gd name="T10" fmla="*/ 215 w 496"/>
                <a:gd name="T11" fmla="*/ 211 h 264"/>
                <a:gd name="T12" fmla="*/ 159 w 496"/>
                <a:gd name="T13" fmla="*/ 196 h 264"/>
                <a:gd name="T14" fmla="*/ 127 w 496"/>
                <a:gd name="T15" fmla="*/ 180 h 264"/>
                <a:gd name="T16" fmla="*/ 108 w 496"/>
                <a:gd name="T17" fmla="*/ 164 h 264"/>
                <a:gd name="T18" fmla="*/ 82 w 496"/>
                <a:gd name="T19" fmla="*/ 157 h 264"/>
                <a:gd name="T20" fmla="*/ 58 w 496"/>
                <a:gd name="T21" fmla="*/ 153 h 264"/>
                <a:gd name="T22" fmla="*/ 44 w 496"/>
                <a:gd name="T23" fmla="*/ 152 h 264"/>
                <a:gd name="T24" fmla="*/ 5 w 496"/>
                <a:gd name="T25" fmla="*/ 137 h 264"/>
                <a:gd name="T26" fmla="*/ 1 w 496"/>
                <a:gd name="T27" fmla="*/ 117 h 264"/>
                <a:gd name="T28" fmla="*/ 25 w 496"/>
                <a:gd name="T29" fmla="*/ 101 h 264"/>
                <a:gd name="T30" fmla="*/ 46 w 496"/>
                <a:gd name="T31" fmla="*/ 83 h 264"/>
                <a:gd name="T32" fmla="*/ 62 w 496"/>
                <a:gd name="T33" fmla="*/ 85 h 264"/>
                <a:gd name="T34" fmla="*/ 99 w 496"/>
                <a:gd name="T35" fmla="*/ 85 h 264"/>
                <a:gd name="T36" fmla="*/ 127 w 496"/>
                <a:gd name="T37" fmla="*/ 79 h 264"/>
                <a:gd name="T38" fmla="*/ 140 w 496"/>
                <a:gd name="T39" fmla="*/ 76 h 264"/>
                <a:gd name="T40" fmla="*/ 156 w 496"/>
                <a:gd name="T41" fmla="*/ 85 h 264"/>
                <a:gd name="T42" fmla="*/ 175 w 496"/>
                <a:gd name="T43" fmla="*/ 75 h 264"/>
                <a:gd name="T44" fmla="*/ 182 w 496"/>
                <a:gd name="T45" fmla="*/ 61 h 264"/>
                <a:gd name="T46" fmla="*/ 199 w 496"/>
                <a:gd name="T47" fmla="*/ 45 h 264"/>
                <a:gd name="T48" fmla="*/ 195 w 496"/>
                <a:gd name="T49" fmla="*/ 32 h 264"/>
                <a:gd name="T50" fmla="*/ 194 w 496"/>
                <a:gd name="T51" fmla="*/ 14 h 264"/>
                <a:gd name="T52" fmla="*/ 213 w 496"/>
                <a:gd name="T53" fmla="*/ 10 h 264"/>
                <a:gd name="T54" fmla="*/ 236 w 496"/>
                <a:gd name="T55" fmla="*/ 2 h 264"/>
                <a:gd name="T56" fmla="*/ 255 w 496"/>
                <a:gd name="T57" fmla="*/ 3 h 264"/>
                <a:gd name="T58" fmla="*/ 267 w 496"/>
                <a:gd name="T59" fmla="*/ 5 h 264"/>
                <a:gd name="T60" fmla="*/ 279 w 496"/>
                <a:gd name="T61" fmla="*/ 11 h 264"/>
                <a:gd name="T62" fmla="*/ 293 w 496"/>
                <a:gd name="T63" fmla="*/ 8 h 264"/>
                <a:gd name="T64" fmla="*/ 306 w 496"/>
                <a:gd name="T65" fmla="*/ 18 h 264"/>
                <a:gd name="T66" fmla="*/ 313 w 496"/>
                <a:gd name="T67" fmla="*/ 26 h 264"/>
                <a:gd name="T68" fmla="*/ 321 w 496"/>
                <a:gd name="T69" fmla="*/ 33 h 264"/>
                <a:gd name="T70" fmla="*/ 329 w 496"/>
                <a:gd name="T71" fmla="*/ 41 h 264"/>
                <a:gd name="T72" fmla="*/ 339 w 496"/>
                <a:gd name="T73" fmla="*/ 37 h 264"/>
                <a:gd name="T74" fmla="*/ 345 w 496"/>
                <a:gd name="T75" fmla="*/ 29 h 264"/>
                <a:gd name="T76" fmla="*/ 359 w 496"/>
                <a:gd name="T77" fmla="*/ 20 h 264"/>
                <a:gd name="T78" fmla="*/ 370 w 496"/>
                <a:gd name="T79" fmla="*/ 19 h 264"/>
                <a:gd name="T80" fmla="*/ 379 w 496"/>
                <a:gd name="T81" fmla="*/ 24 h 264"/>
                <a:gd name="T82" fmla="*/ 384 w 496"/>
                <a:gd name="T83" fmla="*/ 32 h 264"/>
                <a:gd name="T84" fmla="*/ 386 w 496"/>
                <a:gd name="T85" fmla="*/ 38 h 264"/>
                <a:gd name="T86" fmla="*/ 378 w 496"/>
                <a:gd name="T87" fmla="*/ 49 h 264"/>
                <a:gd name="T88" fmla="*/ 375 w 496"/>
                <a:gd name="T89" fmla="*/ 62 h 264"/>
                <a:gd name="T90" fmla="*/ 391 w 496"/>
                <a:gd name="T91" fmla="*/ 73 h 264"/>
                <a:gd name="T92" fmla="*/ 401 w 496"/>
                <a:gd name="T93" fmla="*/ 81 h 264"/>
                <a:gd name="T94" fmla="*/ 418 w 496"/>
                <a:gd name="T95" fmla="*/ 91 h 264"/>
                <a:gd name="T96" fmla="*/ 435 w 496"/>
                <a:gd name="T97" fmla="*/ 95 h 264"/>
                <a:gd name="T98" fmla="*/ 450 w 496"/>
                <a:gd name="T99" fmla="*/ 96 h 264"/>
                <a:gd name="T100" fmla="*/ 454 w 496"/>
                <a:gd name="T101" fmla="*/ 107 h 264"/>
                <a:gd name="T102" fmla="*/ 462 w 496"/>
                <a:gd name="T103" fmla="*/ 120 h 264"/>
                <a:gd name="T104" fmla="*/ 475 w 496"/>
                <a:gd name="T105" fmla="*/ 128 h 264"/>
                <a:gd name="T106" fmla="*/ 492 w 496"/>
                <a:gd name="T107" fmla="*/ 130 h 264"/>
                <a:gd name="T108" fmla="*/ 482 w 496"/>
                <a:gd name="T109" fmla="*/ 153 h 264"/>
                <a:gd name="T110" fmla="*/ 420 w 496"/>
                <a:gd name="T111" fmla="*/ 164 h 264"/>
                <a:gd name="T112" fmla="*/ 409 w 496"/>
                <a:gd name="T113" fmla="*/ 185 h 264"/>
                <a:gd name="T114" fmla="*/ 415 w 496"/>
                <a:gd name="T115" fmla="*/ 220 h 264"/>
                <a:gd name="T116" fmla="*/ 384 w 496"/>
                <a:gd name="T117" fmla="*/ 253 h 264"/>
                <a:gd name="T118" fmla="*/ 353 w 496"/>
                <a:gd name="T119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6" h="264">
                  <a:moveTo>
                    <a:pt x="353" y="249"/>
                  </a:moveTo>
                  <a:lnTo>
                    <a:pt x="352" y="246"/>
                  </a:lnTo>
                  <a:lnTo>
                    <a:pt x="351" y="243"/>
                  </a:lnTo>
                  <a:lnTo>
                    <a:pt x="340" y="236"/>
                  </a:lnTo>
                  <a:lnTo>
                    <a:pt x="336" y="231"/>
                  </a:lnTo>
                  <a:lnTo>
                    <a:pt x="332" y="231"/>
                  </a:lnTo>
                  <a:lnTo>
                    <a:pt x="328" y="231"/>
                  </a:lnTo>
                  <a:lnTo>
                    <a:pt x="313" y="237"/>
                  </a:lnTo>
                  <a:lnTo>
                    <a:pt x="307" y="241"/>
                  </a:lnTo>
                  <a:lnTo>
                    <a:pt x="304" y="243"/>
                  </a:lnTo>
                  <a:lnTo>
                    <a:pt x="301" y="241"/>
                  </a:lnTo>
                  <a:lnTo>
                    <a:pt x="299" y="235"/>
                  </a:lnTo>
                  <a:lnTo>
                    <a:pt x="297" y="235"/>
                  </a:lnTo>
                  <a:lnTo>
                    <a:pt x="280" y="221"/>
                  </a:lnTo>
                  <a:lnTo>
                    <a:pt x="243" y="211"/>
                  </a:lnTo>
                  <a:lnTo>
                    <a:pt x="241" y="209"/>
                  </a:lnTo>
                  <a:lnTo>
                    <a:pt x="237" y="209"/>
                  </a:lnTo>
                  <a:lnTo>
                    <a:pt x="234" y="209"/>
                  </a:lnTo>
                  <a:lnTo>
                    <a:pt x="230" y="210"/>
                  </a:lnTo>
                  <a:lnTo>
                    <a:pt x="228" y="213"/>
                  </a:lnTo>
                  <a:lnTo>
                    <a:pt x="223" y="213"/>
                  </a:lnTo>
                  <a:lnTo>
                    <a:pt x="221" y="211"/>
                  </a:lnTo>
                  <a:lnTo>
                    <a:pt x="220" y="212"/>
                  </a:lnTo>
                  <a:lnTo>
                    <a:pt x="215" y="211"/>
                  </a:lnTo>
                  <a:lnTo>
                    <a:pt x="205" y="211"/>
                  </a:lnTo>
                  <a:lnTo>
                    <a:pt x="201" y="209"/>
                  </a:lnTo>
                  <a:lnTo>
                    <a:pt x="177" y="206"/>
                  </a:lnTo>
                  <a:lnTo>
                    <a:pt x="159" y="196"/>
                  </a:lnTo>
                  <a:lnTo>
                    <a:pt x="150" y="188"/>
                  </a:lnTo>
                  <a:lnTo>
                    <a:pt x="143" y="185"/>
                  </a:lnTo>
                  <a:lnTo>
                    <a:pt x="133" y="184"/>
                  </a:lnTo>
                  <a:lnTo>
                    <a:pt x="127" y="180"/>
                  </a:lnTo>
                  <a:lnTo>
                    <a:pt x="122" y="172"/>
                  </a:lnTo>
                  <a:lnTo>
                    <a:pt x="115" y="168"/>
                  </a:lnTo>
                  <a:lnTo>
                    <a:pt x="111" y="166"/>
                  </a:lnTo>
                  <a:lnTo>
                    <a:pt x="108" y="164"/>
                  </a:lnTo>
                  <a:lnTo>
                    <a:pt x="102" y="166"/>
                  </a:lnTo>
                  <a:lnTo>
                    <a:pt x="91" y="168"/>
                  </a:lnTo>
                  <a:lnTo>
                    <a:pt x="84" y="159"/>
                  </a:lnTo>
                  <a:lnTo>
                    <a:pt x="82" y="157"/>
                  </a:lnTo>
                  <a:lnTo>
                    <a:pt x="77" y="155"/>
                  </a:lnTo>
                  <a:lnTo>
                    <a:pt x="76" y="150"/>
                  </a:lnTo>
                  <a:lnTo>
                    <a:pt x="62" y="155"/>
                  </a:lnTo>
                  <a:lnTo>
                    <a:pt x="58" y="153"/>
                  </a:lnTo>
                  <a:lnTo>
                    <a:pt x="54" y="154"/>
                  </a:lnTo>
                  <a:lnTo>
                    <a:pt x="51" y="155"/>
                  </a:lnTo>
                  <a:lnTo>
                    <a:pt x="48" y="154"/>
                  </a:lnTo>
                  <a:lnTo>
                    <a:pt x="44" y="152"/>
                  </a:lnTo>
                  <a:lnTo>
                    <a:pt x="25" y="152"/>
                  </a:lnTo>
                  <a:lnTo>
                    <a:pt x="17" y="148"/>
                  </a:lnTo>
                  <a:lnTo>
                    <a:pt x="8" y="139"/>
                  </a:lnTo>
                  <a:lnTo>
                    <a:pt x="5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20"/>
                  </a:lnTo>
                  <a:lnTo>
                    <a:pt x="1" y="117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8" y="108"/>
                  </a:lnTo>
                  <a:lnTo>
                    <a:pt x="25" y="101"/>
                  </a:lnTo>
                  <a:lnTo>
                    <a:pt x="28" y="97"/>
                  </a:lnTo>
                  <a:lnTo>
                    <a:pt x="32" y="96"/>
                  </a:lnTo>
                  <a:lnTo>
                    <a:pt x="36" y="92"/>
                  </a:lnTo>
                  <a:lnTo>
                    <a:pt x="46" y="83"/>
                  </a:lnTo>
                  <a:lnTo>
                    <a:pt x="50" y="86"/>
                  </a:lnTo>
                  <a:lnTo>
                    <a:pt x="56" y="84"/>
                  </a:lnTo>
                  <a:lnTo>
                    <a:pt x="59" y="86"/>
                  </a:lnTo>
                  <a:lnTo>
                    <a:pt x="62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77" y="72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17" y="86"/>
                  </a:lnTo>
                  <a:lnTo>
                    <a:pt x="120" y="85"/>
                  </a:lnTo>
                  <a:lnTo>
                    <a:pt x="127" y="79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6" y="77"/>
                  </a:lnTo>
                  <a:lnTo>
                    <a:pt x="140" y="76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7" y="79"/>
                  </a:lnTo>
                  <a:lnTo>
                    <a:pt x="171" y="79"/>
                  </a:lnTo>
                  <a:lnTo>
                    <a:pt x="175" y="75"/>
                  </a:lnTo>
                  <a:lnTo>
                    <a:pt x="178" y="75"/>
                  </a:lnTo>
                  <a:lnTo>
                    <a:pt x="180" y="70"/>
                  </a:lnTo>
                  <a:lnTo>
                    <a:pt x="184" y="66"/>
                  </a:lnTo>
                  <a:lnTo>
                    <a:pt x="182" y="61"/>
                  </a:lnTo>
                  <a:lnTo>
                    <a:pt x="189" y="55"/>
                  </a:lnTo>
                  <a:lnTo>
                    <a:pt x="190" y="49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2"/>
                  </a:lnTo>
                  <a:lnTo>
                    <a:pt x="194" y="40"/>
                  </a:lnTo>
                  <a:lnTo>
                    <a:pt x="195" y="36"/>
                  </a:lnTo>
                  <a:lnTo>
                    <a:pt x="195" y="32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4" y="14"/>
                  </a:lnTo>
                  <a:lnTo>
                    <a:pt x="197" y="13"/>
                  </a:lnTo>
                  <a:lnTo>
                    <a:pt x="205" y="11"/>
                  </a:lnTo>
                  <a:lnTo>
                    <a:pt x="209" y="11"/>
                  </a:lnTo>
                  <a:lnTo>
                    <a:pt x="213" y="10"/>
                  </a:lnTo>
                  <a:lnTo>
                    <a:pt x="222" y="9"/>
                  </a:lnTo>
                  <a:lnTo>
                    <a:pt x="226" y="5"/>
                  </a:lnTo>
                  <a:lnTo>
                    <a:pt x="231" y="6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5" y="1"/>
                  </a:lnTo>
                  <a:lnTo>
                    <a:pt x="253" y="1"/>
                  </a:lnTo>
                  <a:lnTo>
                    <a:pt x="255" y="3"/>
                  </a:lnTo>
                  <a:lnTo>
                    <a:pt x="259" y="6"/>
                  </a:lnTo>
                  <a:lnTo>
                    <a:pt x="262" y="4"/>
                  </a:lnTo>
                  <a:lnTo>
                    <a:pt x="264" y="6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71" y="9"/>
                  </a:lnTo>
                  <a:lnTo>
                    <a:pt x="276" y="10"/>
                  </a:lnTo>
                  <a:lnTo>
                    <a:pt x="279" y="11"/>
                  </a:lnTo>
                  <a:lnTo>
                    <a:pt x="282" y="11"/>
                  </a:lnTo>
                  <a:lnTo>
                    <a:pt x="285" y="10"/>
                  </a:lnTo>
                  <a:lnTo>
                    <a:pt x="288" y="8"/>
                  </a:lnTo>
                  <a:lnTo>
                    <a:pt x="293" y="8"/>
                  </a:lnTo>
                  <a:lnTo>
                    <a:pt x="296" y="15"/>
                  </a:lnTo>
                  <a:lnTo>
                    <a:pt x="299" y="17"/>
                  </a:lnTo>
                  <a:lnTo>
                    <a:pt x="303" y="18"/>
                  </a:lnTo>
                  <a:lnTo>
                    <a:pt x="306" y="18"/>
                  </a:lnTo>
                  <a:lnTo>
                    <a:pt x="307" y="21"/>
                  </a:lnTo>
                  <a:lnTo>
                    <a:pt x="307" y="24"/>
                  </a:lnTo>
                  <a:lnTo>
                    <a:pt x="310" y="25"/>
                  </a:lnTo>
                  <a:lnTo>
                    <a:pt x="313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22" y="30"/>
                  </a:lnTo>
                  <a:lnTo>
                    <a:pt x="321" y="33"/>
                  </a:lnTo>
                  <a:lnTo>
                    <a:pt x="320" y="37"/>
                  </a:lnTo>
                  <a:lnTo>
                    <a:pt x="323" y="41"/>
                  </a:lnTo>
                  <a:lnTo>
                    <a:pt x="326" y="40"/>
                  </a:lnTo>
                  <a:lnTo>
                    <a:pt x="329" y="41"/>
                  </a:lnTo>
                  <a:lnTo>
                    <a:pt x="332" y="40"/>
                  </a:lnTo>
                  <a:lnTo>
                    <a:pt x="334" y="41"/>
                  </a:lnTo>
                  <a:lnTo>
                    <a:pt x="338" y="40"/>
                  </a:lnTo>
                  <a:lnTo>
                    <a:pt x="339" y="37"/>
                  </a:lnTo>
                  <a:lnTo>
                    <a:pt x="339" y="34"/>
                  </a:lnTo>
                  <a:lnTo>
                    <a:pt x="340" y="31"/>
                  </a:lnTo>
                  <a:lnTo>
                    <a:pt x="343" y="30"/>
                  </a:lnTo>
                  <a:lnTo>
                    <a:pt x="345" y="29"/>
                  </a:lnTo>
                  <a:lnTo>
                    <a:pt x="350" y="23"/>
                  </a:lnTo>
                  <a:lnTo>
                    <a:pt x="354" y="21"/>
                  </a:lnTo>
                  <a:lnTo>
                    <a:pt x="356" y="20"/>
                  </a:lnTo>
                  <a:lnTo>
                    <a:pt x="359" y="20"/>
                  </a:lnTo>
                  <a:lnTo>
                    <a:pt x="362" y="20"/>
                  </a:lnTo>
                  <a:lnTo>
                    <a:pt x="365" y="19"/>
                  </a:lnTo>
                  <a:lnTo>
                    <a:pt x="367" y="18"/>
                  </a:lnTo>
                  <a:lnTo>
                    <a:pt x="370" y="19"/>
                  </a:lnTo>
                  <a:lnTo>
                    <a:pt x="372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9" y="24"/>
                  </a:lnTo>
                  <a:lnTo>
                    <a:pt x="381" y="27"/>
                  </a:lnTo>
                  <a:lnTo>
                    <a:pt x="379" y="30"/>
                  </a:lnTo>
                  <a:lnTo>
                    <a:pt x="381" y="32"/>
                  </a:lnTo>
                  <a:lnTo>
                    <a:pt x="384" y="32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89" y="37"/>
                  </a:lnTo>
                  <a:lnTo>
                    <a:pt x="386" y="38"/>
                  </a:lnTo>
                  <a:lnTo>
                    <a:pt x="386" y="41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49"/>
                  </a:lnTo>
                  <a:lnTo>
                    <a:pt x="376" y="52"/>
                  </a:lnTo>
                  <a:lnTo>
                    <a:pt x="375" y="54"/>
                  </a:lnTo>
                  <a:lnTo>
                    <a:pt x="376" y="57"/>
                  </a:lnTo>
                  <a:lnTo>
                    <a:pt x="375" y="62"/>
                  </a:lnTo>
                  <a:lnTo>
                    <a:pt x="381" y="66"/>
                  </a:lnTo>
                  <a:lnTo>
                    <a:pt x="384" y="66"/>
                  </a:lnTo>
                  <a:lnTo>
                    <a:pt x="387" y="68"/>
                  </a:lnTo>
                  <a:lnTo>
                    <a:pt x="391" y="73"/>
                  </a:lnTo>
                  <a:lnTo>
                    <a:pt x="393" y="76"/>
                  </a:lnTo>
                  <a:lnTo>
                    <a:pt x="393" y="79"/>
                  </a:lnTo>
                  <a:lnTo>
                    <a:pt x="398" y="81"/>
                  </a:lnTo>
                  <a:lnTo>
                    <a:pt x="401" y="81"/>
                  </a:lnTo>
                  <a:lnTo>
                    <a:pt x="404" y="82"/>
                  </a:lnTo>
                  <a:lnTo>
                    <a:pt x="407" y="82"/>
                  </a:lnTo>
                  <a:lnTo>
                    <a:pt x="414" y="85"/>
                  </a:lnTo>
                  <a:lnTo>
                    <a:pt x="418" y="91"/>
                  </a:lnTo>
                  <a:lnTo>
                    <a:pt x="420" y="95"/>
                  </a:lnTo>
                  <a:lnTo>
                    <a:pt x="427" y="91"/>
                  </a:lnTo>
                  <a:lnTo>
                    <a:pt x="432" y="96"/>
                  </a:lnTo>
                  <a:lnTo>
                    <a:pt x="435" y="95"/>
                  </a:lnTo>
                  <a:lnTo>
                    <a:pt x="438" y="90"/>
                  </a:lnTo>
                  <a:lnTo>
                    <a:pt x="447" y="93"/>
                  </a:lnTo>
                  <a:lnTo>
                    <a:pt x="450" y="93"/>
                  </a:lnTo>
                  <a:lnTo>
                    <a:pt x="450" y="96"/>
                  </a:lnTo>
                  <a:lnTo>
                    <a:pt x="451" y="98"/>
                  </a:lnTo>
                  <a:lnTo>
                    <a:pt x="452" y="101"/>
                  </a:lnTo>
                  <a:lnTo>
                    <a:pt x="453" y="104"/>
                  </a:lnTo>
                  <a:lnTo>
                    <a:pt x="454" y="107"/>
                  </a:lnTo>
                  <a:lnTo>
                    <a:pt x="456" y="109"/>
                  </a:lnTo>
                  <a:lnTo>
                    <a:pt x="458" y="112"/>
                  </a:lnTo>
                  <a:lnTo>
                    <a:pt x="460" y="117"/>
                  </a:lnTo>
                  <a:lnTo>
                    <a:pt x="462" y="120"/>
                  </a:lnTo>
                  <a:lnTo>
                    <a:pt x="464" y="123"/>
                  </a:lnTo>
                  <a:lnTo>
                    <a:pt x="465" y="126"/>
                  </a:lnTo>
                  <a:lnTo>
                    <a:pt x="470" y="127"/>
                  </a:lnTo>
                  <a:lnTo>
                    <a:pt x="475" y="128"/>
                  </a:lnTo>
                  <a:lnTo>
                    <a:pt x="478" y="127"/>
                  </a:lnTo>
                  <a:lnTo>
                    <a:pt x="481" y="129"/>
                  </a:lnTo>
                  <a:lnTo>
                    <a:pt x="488" y="131"/>
                  </a:lnTo>
                  <a:lnTo>
                    <a:pt x="492" y="130"/>
                  </a:lnTo>
                  <a:lnTo>
                    <a:pt x="496" y="131"/>
                  </a:lnTo>
                  <a:lnTo>
                    <a:pt x="492" y="134"/>
                  </a:lnTo>
                  <a:lnTo>
                    <a:pt x="491" y="137"/>
                  </a:lnTo>
                  <a:lnTo>
                    <a:pt x="482" y="153"/>
                  </a:lnTo>
                  <a:lnTo>
                    <a:pt x="446" y="145"/>
                  </a:lnTo>
                  <a:lnTo>
                    <a:pt x="425" y="158"/>
                  </a:lnTo>
                  <a:lnTo>
                    <a:pt x="423" y="160"/>
                  </a:lnTo>
                  <a:lnTo>
                    <a:pt x="420" y="164"/>
                  </a:lnTo>
                  <a:lnTo>
                    <a:pt x="418" y="166"/>
                  </a:lnTo>
                  <a:lnTo>
                    <a:pt x="420" y="170"/>
                  </a:lnTo>
                  <a:lnTo>
                    <a:pt x="413" y="174"/>
                  </a:lnTo>
                  <a:lnTo>
                    <a:pt x="409" y="185"/>
                  </a:lnTo>
                  <a:lnTo>
                    <a:pt x="407" y="198"/>
                  </a:lnTo>
                  <a:lnTo>
                    <a:pt x="406" y="202"/>
                  </a:lnTo>
                  <a:lnTo>
                    <a:pt x="410" y="205"/>
                  </a:lnTo>
                  <a:lnTo>
                    <a:pt x="415" y="220"/>
                  </a:lnTo>
                  <a:lnTo>
                    <a:pt x="413" y="224"/>
                  </a:lnTo>
                  <a:lnTo>
                    <a:pt x="410" y="256"/>
                  </a:lnTo>
                  <a:lnTo>
                    <a:pt x="407" y="263"/>
                  </a:lnTo>
                  <a:lnTo>
                    <a:pt x="384" y="253"/>
                  </a:lnTo>
                  <a:lnTo>
                    <a:pt x="381" y="255"/>
                  </a:lnTo>
                  <a:lnTo>
                    <a:pt x="376" y="259"/>
                  </a:lnTo>
                  <a:lnTo>
                    <a:pt x="369" y="264"/>
                  </a:lnTo>
                  <a:lnTo>
                    <a:pt x="353" y="252"/>
                  </a:lnTo>
                  <a:lnTo>
                    <a:pt x="353" y="2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B4B4"/>
                </a:gs>
                <a:gs pos="100000">
                  <a:srgbClr val="F4B4B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5" name="Yauco">
              <a:extLst>
                <a:ext uri="{FF2B5EF4-FFF2-40B4-BE49-F238E27FC236}">
                  <a16:creationId xmlns:a16="http://schemas.microsoft.com/office/drawing/2014/main" id="{E46E84E9-A7EE-8E68-DAE4-7613C735E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394" y="1716402"/>
              <a:ext cx="628171" cy="1078697"/>
            </a:xfrm>
            <a:custGeom>
              <a:avLst/>
              <a:gdLst>
                <a:gd name="T0" fmla="*/ 100 w 298"/>
                <a:gd name="T1" fmla="*/ 51 h 499"/>
                <a:gd name="T2" fmla="*/ 113 w 298"/>
                <a:gd name="T3" fmla="*/ 60 h 499"/>
                <a:gd name="T4" fmla="*/ 128 w 298"/>
                <a:gd name="T5" fmla="*/ 72 h 499"/>
                <a:gd name="T6" fmla="*/ 149 w 298"/>
                <a:gd name="T7" fmla="*/ 76 h 499"/>
                <a:gd name="T8" fmla="*/ 163 w 298"/>
                <a:gd name="T9" fmla="*/ 62 h 499"/>
                <a:gd name="T10" fmla="*/ 169 w 298"/>
                <a:gd name="T11" fmla="*/ 43 h 499"/>
                <a:gd name="T12" fmla="*/ 220 w 298"/>
                <a:gd name="T13" fmla="*/ 1 h 499"/>
                <a:gd name="T14" fmla="*/ 230 w 298"/>
                <a:gd name="T15" fmla="*/ 5 h 499"/>
                <a:gd name="T16" fmla="*/ 232 w 298"/>
                <a:gd name="T17" fmla="*/ 17 h 499"/>
                <a:gd name="T18" fmla="*/ 240 w 298"/>
                <a:gd name="T19" fmla="*/ 35 h 499"/>
                <a:gd name="T20" fmla="*/ 269 w 298"/>
                <a:gd name="T21" fmla="*/ 51 h 499"/>
                <a:gd name="T22" fmla="*/ 293 w 298"/>
                <a:gd name="T23" fmla="*/ 89 h 499"/>
                <a:gd name="T24" fmla="*/ 271 w 298"/>
                <a:gd name="T25" fmla="*/ 130 h 499"/>
                <a:gd name="T26" fmla="*/ 267 w 298"/>
                <a:gd name="T27" fmla="*/ 145 h 499"/>
                <a:gd name="T28" fmla="*/ 276 w 298"/>
                <a:gd name="T29" fmla="*/ 168 h 499"/>
                <a:gd name="T30" fmla="*/ 276 w 298"/>
                <a:gd name="T31" fmla="*/ 196 h 499"/>
                <a:gd name="T32" fmla="*/ 267 w 298"/>
                <a:gd name="T33" fmla="*/ 210 h 499"/>
                <a:gd name="T34" fmla="*/ 254 w 298"/>
                <a:gd name="T35" fmla="*/ 230 h 499"/>
                <a:gd name="T36" fmla="*/ 247 w 298"/>
                <a:gd name="T37" fmla="*/ 263 h 499"/>
                <a:gd name="T38" fmla="*/ 238 w 298"/>
                <a:gd name="T39" fmla="*/ 279 h 499"/>
                <a:gd name="T40" fmla="*/ 234 w 298"/>
                <a:gd name="T41" fmla="*/ 295 h 499"/>
                <a:gd name="T42" fmla="*/ 249 w 298"/>
                <a:gd name="T43" fmla="*/ 327 h 499"/>
                <a:gd name="T44" fmla="*/ 240 w 298"/>
                <a:gd name="T45" fmla="*/ 346 h 499"/>
                <a:gd name="T46" fmla="*/ 219 w 298"/>
                <a:gd name="T47" fmla="*/ 372 h 499"/>
                <a:gd name="T48" fmla="*/ 218 w 298"/>
                <a:gd name="T49" fmla="*/ 406 h 499"/>
                <a:gd name="T50" fmla="*/ 181 w 298"/>
                <a:gd name="T51" fmla="*/ 490 h 499"/>
                <a:gd name="T52" fmla="*/ 150 w 298"/>
                <a:gd name="T53" fmla="*/ 490 h 499"/>
                <a:gd name="T54" fmla="*/ 144 w 298"/>
                <a:gd name="T55" fmla="*/ 474 h 499"/>
                <a:gd name="T56" fmla="*/ 143 w 298"/>
                <a:gd name="T57" fmla="*/ 435 h 499"/>
                <a:gd name="T58" fmla="*/ 145 w 298"/>
                <a:gd name="T59" fmla="*/ 406 h 499"/>
                <a:gd name="T60" fmla="*/ 131 w 298"/>
                <a:gd name="T61" fmla="*/ 378 h 499"/>
                <a:gd name="T62" fmla="*/ 111 w 298"/>
                <a:gd name="T63" fmla="*/ 357 h 499"/>
                <a:gd name="T64" fmla="*/ 93 w 298"/>
                <a:gd name="T65" fmla="*/ 332 h 499"/>
                <a:gd name="T66" fmla="*/ 79 w 298"/>
                <a:gd name="T67" fmla="*/ 311 h 499"/>
                <a:gd name="T68" fmla="*/ 59 w 298"/>
                <a:gd name="T69" fmla="*/ 284 h 499"/>
                <a:gd name="T70" fmla="*/ 44 w 298"/>
                <a:gd name="T71" fmla="*/ 250 h 499"/>
                <a:gd name="T72" fmla="*/ 29 w 298"/>
                <a:gd name="T73" fmla="*/ 213 h 499"/>
                <a:gd name="T74" fmla="*/ 17 w 298"/>
                <a:gd name="T75" fmla="*/ 180 h 499"/>
                <a:gd name="T76" fmla="*/ 14 w 298"/>
                <a:gd name="T77" fmla="*/ 157 h 499"/>
                <a:gd name="T78" fmla="*/ 8 w 298"/>
                <a:gd name="T79" fmla="*/ 137 h 499"/>
                <a:gd name="T80" fmla="*/ 19 w 298"/>
                <a:gd name="T81" fmla="*/ 118 h 499"/>
                <a:gd name="T82" fmla="*/ 20 w 298"/>
                <a:gd name="T83" fmla="*/ 97 h 499"/>
                <a:gd name="T84" fmla="*/ 12 w 298"/>
                <a:gd name="T85" fmla="*/ 75 h 499"/>
                <a:gd name="T86" fmla="*/ 3 w 298"/>
                <a:gd name="T87" fmla="*/ 64 h 499"/>
                <a:gd name="T88" fmla="*/ 2 w 298"/>
                <a:gd name="T89" fmla="*/ 53 h 499"/>
                <a:gd name="T90" fmla="*/ 5 w 298"/>
                <a:gd name="T91" fmla="*/ 45 h 499"/>
                <a:gd name="T92" fmla="*/ 25 w 298"/>
                <a:gd name="T93" fmla="*/ 39 h 499"/>
                <a:gd name="T94" fmla="*/ 37 w 298"/>
                <a:gd name="T95" fmla="*/ 47 h 499"/>
                <a:gd name="T96" fmla="*/ 51 w 298"/>
                <a:gd name="T97" fmla="*/ 57 h 499"/>
                <a:gd name="T98" fmla="*/ 69 w 298"/>
                <a:gd name="T99" fmla="*/ 54 h 499"/>
                <a:gd name="T100" fmla="*/ 83 w 298"/>
                <a:gd name="T101" fmla="*/ 4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8" h="499">
                  <a:moveTo>
                    <a:pt x="84" y="44"/>
                  </a:moveTo>
                  <a:lnTo>
                    <a:pt x="87" y="42"/>
                  </a:lnTo>
                  <a:lnTo>
                    <a:pt x="94" y="45"/>
                  </a:lnTo>
                  <a:lnTo>
                    <a:pt x="100" y="51"/>
                  </a:lnTo>
                  <a:lnTo>
                    <a:pt x="104" y="54"/>
                  </a:lnTo>
                  <a:lnTo>
                    <a:pt x="107" y="55"/>
                  </a:lnTo>
                  <a:lnTo>
                    <a:pt x="110" y="57"/>
                  </a:lnTo>
                  <a:lnTo>
                    <a:pt x="113" y="60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5" y="71"/>
                  </a:lnTo>
                  <a:lnTo>
                    <a:pt x="128" y="72"/>
                  </a:lnTo>
                  <a:lnTo>
                    <a:pt x="133" y="75"/>
                  </a:lnTo>
                  <a:lnTo>
                    <a:pt x="137" y="74"/>
                  </a:lnTo>
                  <a:lnTo>
                    <a:pt x="141" y="76"/>
                  </a:lnTo>
                  <a:lnTo>
                    <a:pt x="149" y="76"/>
                  </a:lnTo>
                  <a:lnTo>
                    <a:pt x="153" y="76"/>
                  </a:lnTo>
                  <a:lnTo>
                    <a:pt x="161" y="71"/>
                  </a:lnTo>
                  <a:lnTo>
                    <a:pt x="162" y="65"/>
                  </a:lnTo>
                  <a:lnTo>
                    <a:pt x="163" y="62"/>
                  </a:lnTo>
                  <a:lnTo>
                    <a:pt x="165" y="59"/>
                  </a:lnTo>
                  <a:lnTo>
                    <a:pt x="167" y="52"/>
                  </a:lnTo>
                  <a:lnTo>
                    <a:pt x="168" y="48"/>
                  </a:lnTo>
                  <a:lnTo>
                    <a:pt x="169" y="43"/>
                  </a:lnTo>
                  <a:lnTo>
                    <a:pt x="170" y="40"/>
                  </a:lnTo>
                  <a:lnTo>
                    <a:pt x="200" y="11"/>
                  </a:lnTo>
                  <a:lnTo>
                    <a:pt x="206" y="2"/>
                  </a:lnTo>
                  <a:lnTo>
                    <a:pt x="220" y="1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0"/>
                  </a:lnTo>
                  <a:lnTo>
                    <a:pt x="230" y="5"/>
                  </a:lnTo>
                  <a:lnTo>
                    <a:pt x="232" y="7"/>
                  </a:lnTo>
                  <a:lnTo>
                    <a:pt x="235" y="8"/>
                  </a:lnTo>
                  <a:lnTo>
                    <a:pt x="235" y="11"/>
                  </a:lnTo>
                  <a:lnTo>
                    <a:pt x="232" y="17"/>
                  </a:lnTo>
                  <a:lnTo>
                    <a:pt x="230" y="22"/>
                  </a:lnTo>
                  <a:lnTo>
                    <a:pt x="231" y="26"/>
                  </a:lnTo>
                  <a:lnTo>
                    <a:pt x="233" y="27"/>
                  </a:lnTo>
                  <a:lnTo>
                    <a:pt x="240" y="35"/>
                  </a:lnTo>
                  <a:lnTo>
                    <a:pt x="241" y="41"/>
                  </a:lnTo>
                  <a:lnTo>
                    <a:pt x="244" y="43"/>
                  </a:lnTo>
                  <a:lnTo>
                    <a:pt x="249" y="48"/>
                  </a:lnTo>
                  <a:lnTo>
                    <a:pt x="269" y="51"/>
                  </a:lnTo>
                  <a:lnTo>
                    <a:pt x="281" y="53"/>
                  </a:lnTo>
                  <a:lnTo>
                    <a:pt x="282" y="71"/>
                  </a:lnTo>
                  <a:lnTo>
                    <a:pt x="296" y="87"/>
                  </a:lnTo>
                  <a:lnTo>
                    <a:pt x="293" y="89"/>
                  </a:lnTo>
                  <a:lnTo>
                    <a:pt x="293" y="94"/>
                  </a:lnTo>
                  <a:lnTo>
                    <a:pt x="298" y="111"/>
                  </a:lnTo>
                  <a:lnTo>
                    <a:pt x="274" y="130"/>
                  </a:lnTo>
                  <a:lnTo>
                    <a:pt x="271" y="130"/>
                  </a:lnTo>
                  <a:lnTo>
                    <a:pt x="268" y="131"/>
                  </a:lnTo>
                  <a:lnTo>
                    <a:pt x="266" y="134"/>
                  </a:lnTo>
                  <a:lnTo>
                    <a:pt x="266" y="138"/>
                  </a:lnTo>
                  <a:lnTo>
                    <a:pt x="267" y="145"/>
                  </a:lnTo>
                  <a:lnTo>
                    <a:pt x="269" y="150"/>
                  </a:lnTo>
                  <a:lnTo>
                    <a:pt x="278" y="162"/>
                  </a:lnTo>
                  <a:lnTo>
                    <a:pt x="277" y="164"/>
                  </a:lnTo>
                  <a:lnTo>
                    <a:pt x="276" y="168"/>
                  </a:lnTo>
                  <a:lnTo>
                    <a:pt x="278" y="178"/>
                  </a:lnTo>
                  <a:lnTo>
                    <a:pt x="281" y="190"/>
                  </a:lnTo>
                  <a:lnTo>
                    <a:pt x="278" y="194"/>
                  </a:lnTo>
                  <a:lnTo>
                    <a:pt x="276" y="196"/>
                  </a:lnTo>
                  <a:lnTo>
                    <a:pt x="273" y="202"/>
                  </a:lnTo>
                  <a:lnTo>
                    <a:pt x="270" y="206"/>
                  </a:lnTo>
                  <a:lnTo>
                    <a:pt x="269" y="208"/>
                  </a:lnTo>
                  <a:lnTo>
                    <a:pt x="267" y="210"/>
                  </a:lnTo>
                  <a:lnTo>
                    <a:pt x="265" y="213"/>
                  </a:lnTo>
                  <a:lnTo>
                    <a:pt x="259" y="222"/>
                  </a:lnTo>
                  <a:lnTo>
                    <a:pt x="255" y="226"/>
                  </a:lnTo>
                  <a:lnTo>
                    <a:pt x="254" y="230"/>
                  </a:lnTo>
                  <a:lnTo>
                    <a:pt x="252" y="232"/>
                  </a:lnTo>
                  <a:lnTo>
                    <a:pt x="249" y="242"/>
                  </a:lnTo>
                  <a:lnTo>
                    <a:pt x="248" y="248"/>
                  </a:lnTo>
                  <a:lnTo>
                    <a:pt x="247" y="263"/>
                  </a:lnTo>
                  <a:lnTo>
                    <a:pt x="246" y="268"/>
                  </a:lnTo>
                  <a:lnTo>
                    <a:pt x="243" y="272"/>
                  </a:lnTo>
                  <a:lnTo>
                    <a:pt x="240" y="277"/>
                  </a:lnTo>
                  <a:lnTo>
                    <a:pt x="238" y="279"/>
                  </a:lnTo>
                  <a:lnTo>
                    <a:pt x="235" y="284"/>
                  </a:lnTo>
                  <a:lnTo>
                    <a:pt x="234" y="287"/>
                  </a:lnTo>
                  <a:lnTo>
                    <a:pt x="234" y="291"/>
                  </a:lnTo>
                  <a:lnTo>
                    <a:pt x="234" y="295"/>
                  </a:lnTo>
                  <a:lnTo>
                    <a:pt x="233" y="300"/>
                  </a:lnTo>
                  <a:lnTo>
                    <a:pt x="239" y="309"/>
                  </a:lnTo>
                  <a:lnTo>
                    <a:pt x="241" y="319"/>
                  </a:lnTo>
                  <a:lnTo>
                    <a:pt x="249" y="327"/>
                  </a:lnTo>
                  <a:lnTo>
                    <a:pt x="247" y="330"/>
                  </a:lnTo>
                  <a:lnTo>
                    <a:pt x="242" y="338"/>
                  </a:lnTo>
                  <a:lnTo>
                    <a:pt x="242" y="343"/>
                  </a:lnTo>
                  <a:lnTo>
                    <a:pt x="240" y="346"/>
                  </a:lnTo>
                  <a:lnTo>
                    <a:pt x="229" y="349"/>
                  </a:lnTo>
                  <a:lnTo>
                    <a:pt x="223" y="351"/>
                  </a:lnTo>
                  <a:lnTo>
                    <a:pt x="221" y="360"/>
                  </a:lnTo>
                  <a:lnTo>
                    <a:pt x="219" y="372"/>
                  </a:lnTo>
                  <a:lnTo>
                    <a:pt x="231" y="390"/>
                  </a:lnTo>
                  <a:lnTo>
                    <a:pt x="228" y="396"/>
                  </a:lnTo>
                  <a:lnTo>
                    <a:pt x="218" y="401"/>
                  </a:lnTo>
                  <a:lnTo>
                    <a:pt x="218" y="406"/>
                  </a:lnTo>
                  <a:lnTo>
                    <a:pt x="209" y="426"/>
                  </a:lnTo>
                  <a:lnTo>
                    <a:pt x="208" y="433"/>
                  </a:lnTo>
                  <a:lnTo>
                    <a:pt x="197" y="479"/>
                  </a:lnTo>
                  <a:lnTo>
                    <a:pt x="181" y="490"/>
                  </a:lnTo>
                  <a:lnTo>
                    <a:pt x="169" y="498"/>
                  </a:lnTo>
                  <a:lnTo>
                    <a:pt x="167" y="496"/>
                  </a:lnTo>
                  <a:lnTo>
                    <a:pt x="153" y="499"/>
                  </a:lnTo>
                  <a:lnTo>
                    <a:pt x="150" y="490"/>
                  </a:lnTo>
                  <a:lnTo>
                    <a:pt x="149" y="486"/>
                  </a:lnTo>
                  <a:lnTo>
                    <a:pt x="147" y="481"/>
                  </a:lnTo>
                  <a:lnTo>
                    <a:pt x="146" y="478"/>
                  </a:lnTo>
                  <a:lnTo>
                    <a:pt x="144" y="474"/>
                  </a:lnTo>
                  <a:lnTo>
                    <a:pt x="144" y="456"/>
                  </a:lnTo>
                  <a:lnTo>
                    <a:pt x="144" y="450"/>
                  </a:lnTo>
                  <a:lnTo>
                    <a:pt x="144" y="443"/>
                  </a:lnTo>
                  <a:lnTo>
                    <a:pt x="143" y="435"/>
                  </a:lnTo>
                  <a:lnTo>
                    <a:pt x="143" y="423"/>
                  </a:lnTo>
                  <a:lnTo>
                    <a:pt x="143" y="420"/>
                  </a:lnTo>
                  <a:lnTo>
                    <a:pt x="144" y="416"/>
                  </a:lnTo>
                  <a:lnTo>
                    <a:pt x="145" y="406"/>
                  </a:lnTo>
                  <a:lnTo>
                    <a:pt x="145" y="403"/>
                  </a:lnTo>
                  <a:lnTo>
                    <a:pt x="142" y="396"/>
                  </a:lnTo>
                  <a:lnTo>
                    <a:pt x="138" y="388"/>
                  </a:lnTo>
                  <a:lnTo>
                    <a:pt x="131" y="378"/>
                  </a:lnTo>
                  <a:lnTo>
                    <a:pt x="117" y="369"/>
                  </a:lnTo>
                  <a:lnTo>
                    <a:pt x="117" y="365"/>
                  </a:lnTo>
                  <a:lnTo>
                    <a:pt x="116" y="361"/>
                  </a:lnTo>
                  <a:lnTo>
                    <a:pt x="111" y="357"/>
                  </a:lnTo>
                  <a:lnTo>
                    <a:pt x="107" y="358"/>
                  </a:lnTo>
                  <a:lnTo>
                    <a:pt x="94" y="349"/>
                  </a:lnTo>
                  <a:lnTo>
                    <a:pt x="96" y="338"/>
                  </a:lnTo>
                  <a:lnTo>
                    <a:pt x="93" y="332"/>
                  </a:lnTo>
                  <a:lnTo>
                    <a:pt x="90" y="322"/>
                  </a:lnTo>
                  <a:lnTo>
                    <a:pt x="89" y="317"/>
                  </a:lnTo>
                  <a:lnTo>
                    <a:pt x="84" y="313"/>
                  </a:lnTo>
                  <a:lnTo>
                    <a:pt x="79" y="311"/>
                  </a:lnTo>
                  <a:lnTo>
                    <a:pt x="69" y="300"/>
                  </a:lnTo>
                  <a:lnTo>
                    <a:pt x="64" y="296"/>
                  </a:lnTo>
                  <a:lnTo>
                    <a:pt x="61" y="289"/>
                  </a:lnTo>
                  <a:lnTo>
                    <a:pt x="59" y="284"/>
                  </a:lnTo>
                  <a:lnTo>
                    <a:pt x="56" y="271"/>
                  </a:lnTo>
                  <a:lnTo>
                    <a:pt x="57" y="268"/>
                  </a:lnTo>
                  <a:lnTo>
                    <a:pt x="52" y="264"/>
                  </a:lnTo>
                  <a:lnTo>
                    <a:pt x="44" y="250"/>
                  </a:lnTo>
                  <a:lnTo>
                    <a:pt x="37" y="236"/>
                  </a:lnTo>
                  <a:lnTo>
                    <a:pt x="36" y="229"/>
                  </a:lnTo>
                  <a:lnTo>
                    <a:pt x="32" y="224"/>
                  </a:lnTo>
                  <a:lnTo>
                    <a:pt x="29" y="213"/>
                  </a:lnTo>
                  <a:lnTo>
                    <a:pt x="25" y="198"/>
                  </a:lnTo>
                  <a:lnTo>
                    <a:pt x="21" y="193"/>
                  </a:lnTo>
                  <a:lnTo>
                    <a:pt x="16" y="185"/>
                  </a:lnTo>
                  <a:lnTo>
                    <a:pt x="17" y="180"/>
                  </a:lnTo>
                  <a:lnTo>
                    <a:pt x="21" y="174"/>
                  </a:lnTo>
                  <a:lnTo>
                    <a:pt x="23" y="173"/>
                  </a:lnTo>
                  <a:lnTo>
                    <a:pt x="24" y="170"/>
                  </a:lnTo>
                  <a:lnTo>
                    <a:pt x="14" y="157"/>
                  </a:lnTo>
                  <a:lnTo>
                    <a:pt x="12" y="155"/>
                  </a:lnTo>
                  <a:lnTo>
                    <a:pt x="11" y="148"/>
                  </a:lnTo>
                  <a:lnTo>
                    <a:pt x="10" y="146"/>
                  </a:lnTo>
                  <a:lnTo>
                    <a:pt x="8" y="137"/>
                  </a:lnTo>
                  <a:lnTo>
                    <a:pt x="5" y="130"/>
                  </a:lnTo>
                  <a:lnTo>
                    <a:pt x="8" y="128"/>
                  </a:lnTo>
                  <a:lnTo>
                    <a:pt x="13" y="122"/>
                  </a:lnTo>
                  <a:lnTo>
                    <a:pt x="19" y="118"/>
                  </a:lnTo>
                  <a:lnTo>
                    <a:pt x="20" y="114"/>
                  </a:lnTo>
                  <a:lnTo>
                    <a:pt x="18" y="111"/>
                  </a:lnTo>
                  <a:lnTo>
                    <a:pt x="21" y="106"/>
                  </a:lnTo>
                  <a:lnTo>
                    <a:pt x="20" y="97"/>
                  </a:lnTo>
                  <a:lnTo>
                    <a:pt x="18" y="90"/>
                  </a:lnTo>
                  <a:lnTo>
                    <a:pt x="15" y="83"/>
                  </a:lnTo>
                  <a:lnTo>
                    <a:pt x="13" y="78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7" y="69"/>
                  </a:lnTo>
                  <a:lnTo>
                    <a:pt x="4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2" y="59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5" y="39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7" y="47"/>
                  </a:lnTo>
                  <a:lnTo>
                    <a:pt x="37" y="50"/>
                  </a:lnTo>
                  <a:lnTo>
                    <a:pt x="40" y="50"/>
                  </a:lnTo>
                  <a:lnTo>
                    <a:pt x="47" y="54"/>
                  </a:lnTo>
                  <a:lnTo>
                    <a:pt x="51" y="57"/>
                  </a:lnTo>
                  <a:lnTo>
                    <a:pt x="55" y="57"/>
                  </a:lnTo>
                  <a:lnTo>
                    <a:pt x="59" y="56"/>
                  </a:lnTo>
                  <a:lnTo>
                    <a:pt x="63" y="55"/>
                  </a:lnTo>
                  <a:lnTo>
                    <a:pt x="69" y="54"/>
                  </a:lnTo>
                  <a:lnTo>
                    <a:pt x="73" y="53"/>
                  </a:lnTo>
                  <a:lnTo>
                    <a:pt x="81" y="53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2424"/>
                </a:gs>
                <a:gs pos="100000">
                  <a:srgbClr val="A12424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86" name="TextBox 104">
            <a:extLst>
              <a:ext uri="{FF2B5EF4-FFF2-40B4-BE49-F238E27FC236}">
                <a16:creationId xmlns:a16="http://schemas.microsoft.com/office/drawing/2014/main" id="{289FDAC6-E6DE-3DA7-43A8-D87073ECD94D}"/>
              </a:ext>
            </a:extLst>
          </p:cNvPr>
          <p:cNvSpPr txBox="1"/>
          <p:nvPr/>
        </p:nvSpPr>
        <p:spPr>
          <a:xfrm>
            <a:off x="2709411" y="20472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Moca</a:t>
            </a:r>
          </a:p>
        </p:txBody>
      </p:sp>
      <p:sp>
        <p:nvSpPr>
          <p:cNvPr id="87" name="TextBox 105">
            <a:extLst>
              <a:ext uri="{FF2B5EF4-FFF2-40B4-BE49-F238E27FC236}">
                <a16:creationId xmlns:a16="http://schemas.microsoft.com/office/drawing/2014/main" id="{CD60B28D-63BB-231A-0FD1-15830BFB3E05}"/>
              </a:ext>
            </a:extLst>
          </p:cNvPr>
          <p:cNvSpPr txBox="1"/>
          <p:nvPr/>
        </p:nvSpPr>
        <p:spPr>
          <a:xfrm>
            <a:off x="2441652" y="328743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Mayagüez</a:t>
            </a:r>
          </a:p>
        </p:txBody>
      </p:sp>
      <p:sp>
        <p:nvSpPr>
          <p:cNvPr id="88" name="TextBox 106">
            <a:extLst>
              <a:ext uri="{FF2B5EF4-FFF2-40B4-BE49-F238E27FC236}">
                <a16:creationId xmlns:a16="http://schemas.microsoft.com/office/drawing/2014/main" id="{DB4DB649-EE26-6F13-CF27-65436265B838}"/>
              </a:ext>
            </a:extLst>
          </p:cNvPr>
          <p:cNvSpPr txBox="1"/>
          <p:nvPr/>
        </p:nvSpPr>
        <p:spPr>
          <a:xfrm>
            <a:off x="4383439" y="35306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Ponce</a:t>
            </a:r>
          </a:p>
        </p:txBody>
      </p:sp>
      <p:sp>
        <p:nvSpPr>
          <p:cNvPr id="89" name="TextBox 107">
            <a:extLst>
              <a:ext uri="{FF2B5EF4-FFF2-40B4-BE49-F238E27FC236}">
                <a16:creationId xmlns:a16="http://schemas.microsoft.com/office/drawing/2014/main" id="{04642924-6B47-456E-4C95-289E28F275B3}"/>
              </a:ext>
            </a:extLst>
          </p:cNvPr>
          <p:cNvSpPr txBox="1"/>
          <p:nvPr/>
        </p:nvSpPr>
        <p:spPr>
          <a:xfrm>
            <a:off x="3872750" y="266786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Utuado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0" name="TextBox 410">
            <a:extLst>
              <a:ext uri="{FF2B5EF4-FFF2-40B4-BE49-F238E27FC236}">
                <a16:creationId xmlns:a16="http://schemas.microsoft.com/office/drawing/2014/main" id="{B884AF1A-88EA-F523-4693-ECBEDE16C813}"/>
              </a:ext>
            </a:extLst>
          </p:cNvPr>
          <p:cNvSpPr txBox="1"/>
          <p:nvPr/>
        </p:nvSpPr>
        <p:spPr>
          <a:xfrm>
            <a:off x="4229035" y="199383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Arecibo</a:t>
            </a:r>
          </a:p>
        </p:txBody>
      </p:sp>
      <p:sp>
        <p:nvSpPr>
          <p:cNvPr id="91" name="TextBox 504">
            <a:extLst>
              <a:ext uri="{FF2B5EF4-FFF2-40B4-BE49-F238E27FC236}">
                <a16:creationId xmlns:a16="http://schemas.microsoft.com/office/drawing/2014/main" id="{E322CF58-8A8D-DE32-566F-F51B2A6760A4}"/>
              </a:ext>
            </a:extLst>
          </p:cNvPr>
          <p:cNvSpPr txBox="1"/>
          <p:nvPr/>
        </p:nvSpPr>
        <p:spPr>
          <a:xfrm>
            <a:off x="5766468" y="20674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Bayamón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" name="TextBox 505">
            <a:extLst>
              <a:ext uri="{FF2B5EF4-FFF2-40B4-BE49-F238E27FC236}">
                <a16:creationId xmlns:a16="http://schemas.microsoft.com/office/drawing/2014/main" id="{E30E2DF8-0F35-E683-8117-2DBE3D0ABFFD}"/>
              </a:ext>
            </a:extLst>
          </p:cNvPr>
          <p:cNvSpPr txBox="1"/>
          <p:nvPr/>
        </p:nvSpPr>
        <p:spPr>
          <a:xfrm>
            <a:off x="7152332" y="23204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Á</a:t>
            </a:r>
            <a:r>
              <a:rPr lang="en-US" b="1" dirty="0">
                <a:solidFill>
                  <a:schemeClr val="bg1"/>
                </a:solidFill>
              </a:rPr>
              <a:t>rea Metro</a:t>
            </a:r>
          </a:p>
        </p:txBody>
      </p:sp>
      <p:sp>
        <p:nvSpPr>
          <p:cNvPr id="93" name="TextBox 507">
            <a:extLst>
              <a:ext uri="{FF2B5EF4-FFF2-40B4-BE49-F238E27FC236}">
                <a16:creationId xmlns:a16="http://schemas.microsoft.com/office/drawing/2014/main" id="{104FD6D8-86C3-4652-0D7B-4F97BA71AD69}"/>
              </a:ext>
            </a:extLst>
          </p:cNvPr>
          <p:cNvSpPr txBox="1"/>
          <p:nvPr/>
        </p:nvSpPr>
        <p:spPr>
          <a:xfrm>
            <a:off x="8198195" y="267839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Fajardo</a:t>
            </a:r>
          </a:p>
        </p:txBody>
      </p:sp>
      <p:sp>
        <p:nvSpPr>
          <p:cNvPr id="94" name="TextBox 509">
            <a:extLst>
              <a:ext uri="{FF2B5EF4-FFF2-40B4-BE49-F238E27FC236}">
                <a16:creationId xmlns:a16="http://schemas.microsoft.com/office/drawing/2014/main" id="{FD7A3CDB-7EDC-F629-C17B-D4B17FE7AB99}"/>
              </a:ext>
            </a:extLst>
          </p:cNvPr>
          <p:cNvSpPr txBox="1"/>
          <p:nvPr/>
        </p:nvSpPr>
        <p:spPr>
          <a:xfrm>
            <a:off x="6147382" y="375127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Guayama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5" name="TextBox 510">
            <a:extLst>
              <a:ext uri="{FF2B5EF4-FFF2-40B4-BE49-F238E27FC236}">
                <a16:creationId xmlns:a16="http://schemas.microsoft.com/office/drawing/2014/main" id="{EAD86EA8-EB21-4F48-972A-B56CDB3CA105}"/>
              </a:ext>
            </a:extLst>
          </p:cNvPr>
          <p:cNvSpPr txBox="1"/>
          <p:nvPr/>
        </p:nvSpPr>
        <p:spPr>
          <a:xfrm>
            <a:off x="6805663" y="29559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Caguas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B1D3045-74B6-CED3-D218-249D87AB4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1" t="63930" r="18313" b="30156"/>
          <a:stretch/>
        </p:blipFill>
        <p:spPr>
          <a:xfrm>
            <a:off x="2135759" y="4795948"/>
            <a:ext cx="8229600" cy="65313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EDF6E60-0C74-972B-4A84-7155ED771FB5}"/>
              </a:ext>
            </a:extLst>
          </p:cNvPr>
          <p:cNvSpPr txBox="1"/>
          <p:nvPr/>
        </p:nvSpPr>
        <p:spPr>
          <a:xfrm>
            <a:off x="10365359" y="648019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n = 6,294</a:t>
            </a:r>
            <a:endParaRPr lang="en-029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4275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61E9BD-9DB2-F194-84FA-794E81C3F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sz="5300" b="1"/>
              <a:t>Beber ≥5 tragos de </a:t>
            </a:r>
            <a:br>
              <a:rPr lang="es-PR" sz="5300" b="1"/>
            </a:br>
            <a:r>
              <a:rPr lang="es-PR" sz="5300" b="1"/>
              <a:t>corrido (b</a:t>
            </a:r>
            <a:r>
              <a:rPr lang="es-PR" sz="5300" b="1" noProof="0" err="1">
                <a:latin typeface="+mn-lt"/>
              </a:rPr>
              <a:t>inge</a:t>
            </a:r>
            <a:r>
              <a:rPr lang="es-PR" sz="5300" b="1" noProof="0">
                <a:latin typeface="+mn-lt"/>
              </a:rPr>
              <a:t> </a:t>
            </a:r>
            <a:r>
              <a:rPr lang="es-PR" sz="5300" b="1" noProof="0" err="1">
                <a:latin typeface="+mn-lt"/>
              </a:rPr>
              <a:t>drinking</a:t>
            </a:r>
            <a:r>
              <a:rPr lang="es-PR" sz="5300" b="1" noProof="0">
                <a:latin typeface="+mn-lt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4BF18-0CCD-62E3-8163-F48B828C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73" r="-1" b="20228"/>
          <a:stretch/>
        </p:blipFill>
        <p:spPr>
          <a:xfrm>
            <a:off x="1492368" y="645981"/>
            <a:ext cx="9756477" cy="30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7B4C4DA-8CE3-88D1-FE01-A2E98D80A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371726"/>
              </p:ext>
            </p:extLst>
          </p:nvPr>
        </p:nvGraphicFramePr>
        <p:xfrm>
          <a:off x="1861172" y="1626509"/>
          <a:ext cx="81534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ine Callout 2 (No Border) 9">
            <a:extLst>
              <a:ext uri="{FF2B5EF4-FFF2-40B4-BE49-F238E27FC236}">
                <a16:creationId xmlns:a16="http://schemas.microsoft.com/office/drawing/2014/main" id="{75B4DCCA-896D-FC2C-32F5-C8B129208FAE}"/>
              </a:ext>
            </a:extLst>
          </p:cNvPr>
          <p:cNvSpPr/>
          <p:nvPr/>
        </p:nvSpPr>
        <p:spPr bwMode="auto">
          <a:xfrm>
            <a:off x="3638090" y="1739613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209870"/>
              <a:gd name="adj6" fmla="val -4298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19,207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A50D0A-B156-A783-A20F-6B442A2F5662}"/>
              </a:ext>
            </a:extLst>
          </p:cNvPr>
          <p:cNvSpPr txBox="1">
            <a:spLocks/>
          </p:cNvSpPr>
          <p:nvPr/>
        </p:nvSpPr>
        <p:spPr>
          <a:xfrm>
            <a:off x="485971" y="89821"/>
            <a:ext cx="10446865" cy="996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100" b="1" dirty="0">
                <a:cs typeface="Arial" pitchFamily="34" charset="0"/>
              </a:rPr>
              <a:t>Estudiantes </a:t>
            </a:r>
            <a:r>
              <a:rPr lang="es-PR" sz="2100" b="1" dirty="0"/>
              <a:t>que reportaron haber bebido ≥5 tragos de corrido durante el </a:t>
            </a:r>
            <a:r>
              <a:rPr lang="es-PR" sz="2100" b="1" u="sng" dirty="0"/>
              <a:t>último mes</a:t>
            </a:r>
            <a:r>
              <a:rPr lang="es-PR" sz="2100" b="1" dirty="0"/>
              <a:t> por sexo y grado</a:t>
            </a:r>
            <a:r>
              <a:rPr lang="es-PR" sz="2100" b="1" dirty="0">
                <a:cs typeface="Arial" pitchFamily="34" charset="0"/>
              </a:rPr>
              <a:t>, Consulta Juvenil </a:t>
            </a:r>
            <a:r>
              <a:rPr lang="es-PR" sz="2100" b="1" dirty="0"/>
              <a:t>2020-22</a:t>
            </a:r>
            <a:r>
              <a:rPr lang="es-PR" sz="2100" b="1" baseline="30000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AB9CA-E8C8-E78B-EC2C-17D141B5183D}"/>
              </a:ext>
            </a:extLst>
          </p:cNvPr>
          <p:cNvSpPr txBox="1"/>
          <p:nvPr/>
        </p:nvSpPr>
        <p:spPr>
          <a:xfrm>
            <a:off x="10698063" y="65194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1,306</a:t>
            </a:r>
            <a:endParaRPr lang="en-029" sz="16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99C4D-7EE1-EBB0-209E-9496CC58E665}"/>
              </a:ext>
            </a:extLst>
          </p:cNvPr>
          <p:cNvSpPr txBox="1"/>
          <p:nvPr/>
        </p:nvSpPr>
        <p:spPr>
          <a:xfrm>
            <a:off x="64954" y="6519446"/>
            <a:ext cx="849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</a:t>
            </a:r>
            <a:r>
              <a:rPr lang="es-ES" sz="1400" dirty="0">
                <a:latin typeface="+mn-lt"/>
              </a:rPr>
              <a:t>Bebido 5 o más tragos de corrido, entre aquellos que informaron tomar alcohol en los pasados 30 días. </a:t>
            </a:r>
            <a:r>
              <a:rPr lang="es-ES" sz="12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293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text with gears and arrows&#10;&#10;Description automatically generated with medium confidence">
            <a:extLst>
              <a:ext uri="{FF2B5EF4-FFF2-40B4-BE49-F238E27FC236}">
                <a16:creationId xmlns:a16="http://schemas.microsoft.com/office/drawing/2014/main" id="{1FD53D13-9A74-E222-C146-AE7DCB26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1788980"/>
            <a:ext cx="6833412" cy="32800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829" y="653142"/>
            <a:ext cx="3875314" cy="59000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b="1" u="sng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El logro de una sociedad emocionalmente saludable</a:t>
            </a:r>
            <a:r>
              <a:rPr lang="es-E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, con comunidades integradas y con conocimientos y destrezas para promover el </a:t>
            </a:r>
            <a:r>
              <a:rPr lang="es-ES" b="1" u="sng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bienestar social, familiar y personal</a:t>
            </a:r>
            <a:r>
              <a:rPr lang="es-E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de sus miembros con alta calidad de vida, y </a:t>
            </a:r>
            <a:r>
              <a:rPr lang="es-ES" b="1" u="sng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libre del uso y abuso de alcohol, tabaco y otras drogas</a:t>
            </a:r>
            <a:r>
              <a:rPr lang="es-ES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.</a:t>
            </a:r>
            <a:endParaRPr lang="es-PR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endParaRPr lang="es-PR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77424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2EC6DA-94C6-3251-BDFF-616A264BC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16512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E59793C-4C5E-626D-8025-9968F371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>
                <a:latin typeface="+mn-lt"/>
              </a:rPr>
              <a:t>Pastillas no Recetadas </a:t>
            </a:r>
            <a:endParaRPr lang="es-PR" b="1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528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">
            <a:extLst>
              <a:ext uri="{FF2B5EF4-FFF2-40B4-BE49-F238E27FC236}">
                <a16:creationId xmlns:a16="http://schemas.microsoft.com/office/drawing/2014/main" id="{2ABF063B-CCAD-34B0-2CA8-A1CB9305E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927" y="635000"/>
            <a:ext cx="838414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uso de pastillas no recetadas en el </a:t>
            </a:r>
            <a:b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lang="es-PR" sz="28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800" b="1" dirty="0">
                <a:latin typeface="+mn-lt"/>
                <a:cs typeface="Arial" pitchFamily="34" charset="0"/>
              </a:rPr>
              <a:t>Consulta Juvenil 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36" name="Object 2">
            <a:extLst>
              <a:ext uri="{FF2B5EF4-FFF2-40B4-BE49-F238E27FC236}">
                <a16:creationId xmlns:a16="http://schemas.microsoft.com/office/drawing/2014/main" id="{C220CC2C-053F-CDBF-DFFF-633B53DCA7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301294"/>
              </p:ext>
            </p:extLst>
          </p:nvPr>
        </p:nvGraphicFramePr>
        <p:xfrm>
          <a:off x="1962149" y="1844861"/>
          <a:ext cx="82677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Line Callout 2 (No Border) 6">
            <a:extLst>
              <a:ext uri="{FF2B5EF4-FFF2-40B4-BE49-F238E27FC236}">
                <a16:creationId xmlns:a16="http://schemas.microsoft.com/office/drawing/2014/main" id="{91FB8DA4-3BBD-146E-039B-78E53F1BCF6E}"/>
              </a:ext>
            </a:extLst>
          </p:cNvPr>
          <p:cNvSpPr/>
          <p:nvPr/>
        </p:nvSpPr>
        <p:spPr bwMode="auto">
          <a:xfrm>
            <a:off x="3834882" y="4321629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209870"/>
              <a:gd name="adj6" fmla="val -4298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870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DFDC19-87F3-38EA-7F83-6EF0B4B7AD3A}"/>
              </a:ext>
            </a:extLst>
          </p:cNvPr>
          <p:cNvSpPr txBox="1"/>
          <p:nvPr/>
        </p:nvSpPr>
        <p:spPr>
          <a:xfrm>
            <a:off x="-15240" y="6553200"/>
            <a:ext cx="572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</a:t>
            </a:r>
            <a:r>
              <a:rPr lang="es-ES" sz="1400" dirty="0">
                <a:latin typeface="+mn-lt"/>
              </a:rPr>
              <a:t>Incluye pastillas utilizadas sin prescripción médica para coger una nota.   	</a:t>
            </a:r>
          </a:p>
        </p:txBody>
      </p:sp>
    </p:spTree>
    <p:extLst>
      <p:ext uri="{BB962C8B-B14F-4D97-AF65-F5344CB8AC3E}">
        <p14:creationId xmlns:p14="http://schemas.microsoft.com/office/powerpoint/2010/main" val="1752033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ED7C2550-9DD2-E187-1210-4835E268E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75" y="309812"/>
            <a:ext cx="11750565" cy="87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3200" kern="0" dirty="0">
                <a:solidFill>
                  <a:schemeClr val="tx1"/>
                </a:solidFill>
              </a:rPr>
              <a:t>Pastillas no recetadas utilizadas, </a:t>
            </a:r>
          </a:p>
          <a:p>
            <a:r>
              <a:rPr lang="es-PR" sz="3200" kern="0" dirty="0">
                <a:solidFill>
                  <a:schemeClr val="tx1"/>
                </a:solidFill>
              </a:rPr>
              <a:t>Consulta Juvenil 2020-22</a:t>
            </a:r>
            <a:r>
              <a:rPr lang="es-PR" sz="3200" kern="0" baseline="30000" dirty="0">
                <a:solidFill>
                  <a:schemeClr val="tx1"/>
                </a:solidFill>
              </a:rPr>
              <a:t>*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B780EBF1-2177-D651-3670-3661C3E8F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780043"/>
              </p:ext>
            </p:extLst>
          </p:nvPr>
        </p:nvGraphicFramePr>
        <p:xfrm>
          <a:off x="1211469" y="1186254"/>
          <a:ext cx="9769062" cy="627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492007-D416-ADFA-60AD-B93FFC92EC5F}"/>
              </a:ext>
            </a:extLst>
          </p:cNvPr>
          <p:cNvSpPr txBox="1"/>
          <p:nvPr/>
        </p:nvSpPr>
        <p:spPr>
          <a:xfrm>
            <a:off x="0" y="6403971"/>
            <a:ext cx="995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+mn-lt"/>
              </a:rPr>
              <a:t>  * Entre aquellos que habían usado alguna vez.</a:t>
            </a:r>
            <a:r>
              <a:rPr lang="es-PR" sz="1000" dirty="0"/>
              <a:t> </a:t>
            </a:r>
            <a:r>
              <a:rPr lang="es-PR" sz="1000" dirty="0">
                <a:latin typeface="+mn-lt"/>
              </a:rPr>
              <a:t>** </a:t>
            </a:r>
            <a:r>
              <a:rPr lang="es-ES" sz="1000" dirty="0">
                <a:latin typeface="+mn-lt"/>
              </a:rPr>
              <a:t>Incluye pastillas utilizadas sin prescripción médica para coger una nota.</a:t>
            </a:r>
            <a:br>
              <a:rPr lang="es-ES" sz="1000" dirty="0">
                <a:latin typeface="+mn-lt"/>
              </a:rPr>
            </a:br>
            <a:r>
              <a:rPr lang="es-PR" sz="1000" dirty="0">
                <a:latin typeface="+mn-lt"/>
              </a:rPr>
              <a:t>ϯ</a:t>
            </a:r>
            <a:r>
              <a:rPr lang="es-ES" sz="1000" dirty="0">
                <a:latin typeface="+mn-lt"/>
              </a:rPr>
              <a:t>   Incluye melatonina, </a:t>
            </a:r>
            <a:r>
              <a:rPr lang="es-ES" sz="1000" dirty="0" err="1">
                <a:latin typeface="+mn-lt"/>
              </a:rPr>
              <a:t>midol</a:t>
            </a:r>
            <a:r>
              <a:rPr lang="es-ES" sz="1000" dirty="0">
                <a:latin typeface="+mn-lt"/>
              </a:rPr>
              <a:t>, </a:t>
            </a:r>
            <a:r>
              <a:rPr lang="es-ES" sz="1000" dirty="0" err="1">
                <a:latin typeface="+mn-lt"/>
              </a:rPr>
              <a:t>seroquel</a:t>
            </a:r>
            <a:r>
              <a:rPr lang="es-ES" sz="1000" dirty="0">
                <a:latin typeface="+mn-lt"/>
              </a:rPr>
              <a:t>, sertralina y tramadol.</a:t>
            </a:r>
            <a:r>
              <a:rPr lang="es-ES" sz="14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02841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E5A458F-53F0-813B-2B4F-3924D2B94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45" y="6396037"/>
            <a:ext cx="857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R" altLang="es-PR" sz="1200" dirty="0"/>
              <a:t>* Pesos utilizados desde Consulta Juvenil V (2000-02) en adelante ajustan por el ausentismo el día de la encuesta. Pesos utilizados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R" altLang="es-PR" sz="1200" dirty="0"/>
              <a:t>   en las consultas anteriores (I a IV) ponderan a la población estudiantil total pero no ajustan por el ausentismo el día de la encuesta.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FDE91B4-1260-512B-AB38-1E84C57DF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118" y="964163"/>
            <a:ext cx="9955764" cy="87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2800" b="1" dirty="0">
                <a:solidFill>
                  <a:schemeClr val="tx1"/>
                </a:solidFill>
                <a:cs typeface="Arial" pitchFamily="34" charset="0"/>
              </a:rPr>
              <a:t>Prevalencias de uso de </a:t>
            </a:r>
            <a:r>
              <a:rPr lang="es-PR" sz="2800" u="sng" dirty="0">
                <a:solidFill>
                  <a:schemeClr val="tx1"/>
                </a:solidFill>
                <a:cs typeface="Arial" pitchFamily="34" charset="0"/>
              </a:rPr>
              <a:t>pastillas no recetadas</a:t>
            </a:r>
            <a:r>
              <a:rPr lang="es-PR" sz="2800" b="1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r>
              <a:rPr lang="es-PR" sz="2800" b="1" dirty="0">
                <a:solidFill>
                  <a:schemeClr val="tx1"/>
                </a:solidFill>
                <a:cs typeface="Arial" pitchFamily="34" charset="0"/>
              </a:rPr>
              <a:t>en el </a:t>
            </a:r>
            <a:r>
              <a:rPr lang="es-PR" sz="2800" b="1" u="sng" dirty="0">
                <a:solidFill>
                  <a:schemeClr val="tx1"/>
                </a:solidFill>
                <a:cs typeface="Arial" pitchFamily="34" charset="0"/>
              </a:rPr>
              <a:t>último año </a:t>
            </a:r>
            <a:r>
              <a:rPr lang="es-PR" sz="2800" b="1" dirty="0">
                <a:solidFill>
                  <a:schemeClr val="tx1"/>
                </a:solidFill>
              </a:rPr>
              <a:t>por año de la encuesta, </a:t>
            </a:r>
          </a:p>
          <a:p>
            <a:r>
              <a:rPr lang="es-PR" sz="2800" b="1" dirty="0">
                <a:solidFill>
                  <a:schemeClr val="tx1"/>
                </a:solidFill>
              </a:rPr>
              <a:t>Consulta Juvenil, 1990-2022</a:t>
            </a:r>
            <a:r>
              <a:rPr lang="es-PR" sz="2800" b="1" baseline="30000" dirty="0">
                <a:solidFill>
                  <a:schemeClr val="tx1"/>
                </a:solidFill>
              </a:rPr>
              <a:t>*</a:t>
            </a:r>
            <a:endParaRPr lang="es-PR" sz="2800" kern="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8" name="Chart Placeholder 3">
            <a:extLst>
              <a:ext uri="{FF2B5EF4-FFF2-40B4-BE49-F238E27FC236}">
                <a16:creationId xmlns:a16="http://schemas.microsoft.com/office/drawing/2014/main" id="{BACEDF22-74C1-43C4-B725-8D4308DC2775}"/>
              </a:ext>
            </a:extLst>
          </p:cNvPr>
          <p:cNvGraphicFramePr>
            <a:graphicFrameLocks/>
          </p:cNvGraphicFramePr>
          <p:nvPr/>
        </p:nvGraphicFramePr>
        <p:xfrm>
          <a:off x="1493239" y="1570957"/>
          <a:ext cx="8577861" cy="472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31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81A14DF-1DD8-4299-331C-66AE9C98A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49" y="566056"/>
            <a:ext cx="112502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Prevalencia de</a:t>
            </a:r>
            <a:r>
              <a:rPr kumimoji="0" lang="es-PR" sz="24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pastillas no recetadas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en el </a:t>
            </a:r>
            <a:b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s-PR" sz="2400" b="1" i="0" u="sng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último año</a:t>
            </a:r>
            <a:r>
              <a:rPr kumimoji="0" lang="es-PR" sz="2400" b="1" i="0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PR" sz="2400" b="1" dirty="0" bmk="">
                <a:latin typeface="+mn-lt"/>
                <a:ea typeface="Times New Roman" pitchFamily="18" charset="0"/>
                <a:cs typeface="Times New Roman" pitchFamily="18" charset="0"/>
              </a:rPr>
              <a:t>por centros regionales de ASSMCA, </a:t>
            </a:r>
            <a:br>
              <a:rPr lang="es-PR" sz="2400" b="1" dirty="0" bmk="">
                <a:ea typeface="Times New Roman" pitchFamily="18" charset="0"/>
                <a:cs typeface="Times New Roman" pitchFamily="18" charset="0"/>
              </a:rPr>
            </a:br>
            <a:r>
              <a:rPr lang="es-PR" sz="2400" b="1" dirty="0">
                <a:latin typeface="+mn-lt"/>
                <a:cs typeface="Arial" pitchFamily="34" charset="0"/>
              </a:rPr>
              <a:t>Consulta Juvenil 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3" name="theMap">
            <a:extLst>
              <a:ext uri="{FF2B5EF4-FFF2-40B4-BE49-F238E27FC236}">
                <a16:creationId xmlns:a16="http://schemas.microsoft.com/office/drawing/2014/main" id="{AE35CCB5-7CCE-D2EF-CAB1-6BF426CC5AA8}"/>
              </a:ext>
            </a:extLst>
          </p:cNvPr>
          <p:cNvGrpSpPr>
            <a:grpSpLocks noChangeAspect="1"/>
          </p:cNvGrpSpPr>
          <p:nvPr/>
        </p:nvGrpSpPr>
        <p:grpSpPr>
          <a:xfrm>
            <a:off x="1790169" y="2148320"/>
            <a:ext cx="8611661" cy="2561359"/>
            <a:chOff x="0" y="0"/>
            <a:chExt cx="9833610" cy="2924801"/>
          </a:xfrm>
        </p:grpSpPr>
        <p:sp>
          <p:nvSpPr>
            <p:cNvPr id="4" name="Arroyo">
              <a:extLst>
                <a:ext uri="{FF2B5EF4-FFF2-40B4-BE49-F238E27FC236}">
                  <a16:creationId xmlns:a16="http://schemas.microsoft.com/office/drawing/2014/main" id="{DD892D1C-B6F3-270C-BF7B-5E92FD82B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018" y="2369240"/>
              <a:ext cx="364676" cy="436666"/>
            </a:xfrm>
            <a:custGeom>
              <a:avLst/>
              <a:gdLst>
                <a:gd name="T0" fmla="*/ 53 w 173"/>
                <a:gd name="T1" fmla="*/ 141 h 202"/>
                <a:gd name="T2" fmla="*/ 58 w 173"/>
                <a:gd name="T3" fmla="*/ 169 h 202"/>
                <a:gd name="T4" fmla="*/ 64 w 173"/>
                <a:gd name="T5" fmla="*/ 173 h 202"/>
                <a:gd name="T6" fmla="*/ 71 w 173"/>
                <a:gd name="T7" fmla="*/ 181 h 202"/>
                <a:gd name="T8" fmla="*/ 85 w 173"/>
                <a:gd name="T9" fmla="*/ 186 h 202"/>
                <a:gd name="T10" fmla="*/ 102 w 173"/>
                <a:gd name="T11" fmla="*/ 193 h 202"/>
                <a:gd name="T12" fmla="*/ 109 w 173"/>
                <a:gd name="T13" fmla="*/ 202 h 202"/>
                <a:gd name="T14" fmla="*/ 151 w 173"/>
                <a:gd name="T15" fmla="*/ 159 h 202"/>
                <a:gd name="T16" fmla="*/ 168 w 173"/>
                <a:gd name="T17" fmla="*/ 133 h 202"/>
                <a:gd name="T18" fmla="*/ 165 w 173"/>
                <a:gd name="T19" fmla="*/ 127 h 202"/>
                <a:gd name="T20" fmla="*/ 160 w 173"/>
                <a:gd name="T21" fmla="*/ 111 h 202"/>
                <a:gd name="T22" fmla="*/ 148 w 173"/>
                <a:gd name="T23" fmla="*/ 102 h 202"/>
                <a:gd name="T24" fmla="*/ 111 w 173"/>
                <a:gd name="T25" fmla="*/ 72 h 202"/>
                <a:gd name="T26" fmla="*/ 119 w 173"/>
                <a:gd name="T27" fmla="*/ 59 h 202"/>
                <a:gd name="T28" fmla="*/ 121 w 173"/>
                <a:gd name="T29" fmla="*/ 45 h 202"/>
                <a:gd name="T30" fmla="*/ 120 w 173"/>
                <a:gd name="T31" fmla="*/ 28 h 202"/>
                <a:gd name="T32" fmla="*/ 112 w 173"/>
                <a:gd name="T33" fmla="*/ 19 h 202"/>
                <a:gd name="T34" fmla="*/ 103 w 173"/>
                <a:gd name="T35" fmla="*/ 9 h 202"/>
                <a:gd name="T36" fmla="*/ 97 w 173"/>
                <a:gd name="T37" fmla="*/ 6 h 202"/>
                <a:gd name="T38" fmla="*/ 92 w 173"/>
                <a:gd name="T39" fmla="*/ 4 h 202"/>
                <a:gd name="T40" fmla="*/ 85 w 173"/>
                <a:gd name="T41" fmla="*/ 0 h 202"/>
                <a:gd name="T42" fmla="*/ 78 w 173"/>
                <a:gd name="T43" fmla="*/ 2 h 202"/>
                <a:gd name="T44" fmla="*/ 65 w 173"/>
                <a:gd name="T45" fmla="*/ 5 h 202"/>
                <a:gd name="T46" fmla="*/ 57 w 173"/>
                <a:gd name="T47" fmla="*/ 7 h 202"/>
                <a:gd name="T48" fmla="*/ 39 w 173"/>
                <a:gd name="T49" fmla="*/ 11 h 202"/>
                <a:gd name="T50" fmla="*/ 31 w 173"/>
                <a:gd name="T51" fmla="*/ 17 h 202"/>
                <a:gd name="T52" fmla="*/ 20 w 173"/>
                <a:gd name="T53" fmla="*/ 30 h 202"/>
                <a:gd name="T54" fmla="*/ 14 w 173"/>
                <a:gd name="T55" fmla="*/ 36 h 202"/>
                <a:gd name="T56" fmla="*/ 5 w 173"/>
                <a:gd name="T57" fmla="*/ 38 h 202"/>
                <a:gd name="T58" fmla="*/ 5 w 173"/>
                <a:gd name="T59" fmla="*/ 44 h 202"/>
                <a:gd name="T60" fmla="*/ 9 w 173"/>
                <a:gd name="T61" fmla="*/ 52 h 202"/>
                <a:gd name="T62" fmla="*/ 16 w 173"/>
                <a:gd name="T63" fmla="*/ 58 h 202"/>
                <a:gd name="T64" fmla="*/ 32 w 173"/>
                <a:gd name="T65" fmla="*/ 79 h 202"/>
                <a:gd name="T66" fmla="*/ 54 w 173"/>
                <a:gd name="T67" fmla="*/ 116 h 202"/>
                <a:gd name="T68" fmla="*/ 53 w 173"/>
                <a:gd name="T69" fmla="*/ 128 h 202"/>
                <a:gd name="T70" fmla="*/ 53 w 173"/>
                <a:gd name="T71" fmla="*/ 13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202">
                  <a:moveTo>
                    <a:pt x="53" y="136"/>
                  </a:moveTo>
                  <a:lnTo>
                    <a:pt x="53" y="141"/>
                  </a:lnTo>
                  <a:lnTo>
                    <a:pt x="56" y="164"/>
                  </a:lnTo>
                  <a:lnTo>
                    <a:pt x="58" y="169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5" y="175"/>
                  </a:lnTo>
                  <a:lnTo>
                    <a:pt x="71" y="181"/>
                  </a:lnTo>
                  <a:lnTo>
                    <a:pt x="83" y="185"/>
                  </a:lnTo>
                  <a:lnTo>
                    <a:pt x="85" y="186"/>
                  </a:lnTo>
                  <a:lnTo>
                    <a:pt x="91" y="188"/>
                  </a:lnTo>
                  <a:lnTo>
                    <a:pt x="102" y="193"/>
                  </a:lnTo>
                  <a:lnTo>
                    <a:pt x="105" y="196"/>
                  </a:lnTo>
                  <a:lnTo>
                    <a:pt x="109" y="202"/>
                  </a:lnTo>
                  <a:lnTo>
                    <a:pt x="138" y="181"/>
                  </a:lnTo>
                  <a:lnTo>
                    <a:pt x="151" y="159"/>
                  </a:lnTo>
                  <a:lnTo>
                    <a:pt x="173" y="142"/>
                  </a:lnTo>
                  <a:lnTo>
                    <a:pt x="168" y="133"/>
                  </a:lnTo>
                  <a:lnTo>
                    <a:pt x="167" y="130"/>
                  </a:lnTo>
                  <a:lnTo>
                    <a:pt x="165" y="127"/>
                  </a:lnTo>
                  <a:lnTo>
                    <a:pt x="163" y="114"/>
                  </a:lnTo>
                  <a:lnTo>
                    <a:pt x="160" y="111"/>
                  </a:lnTo>
                  <a:lnTo>
                    <a:pt x="158" y="108"/>
                  </a:lnTo>
                  <a:lnTo>
                    <a:pt x="148" y="102"/>
                  </a:lnTo>
                  <a:lnTo>
                    <a:pt x="131" y="91"/>
                  </a:lnTo>
                  <a:lnTo>
                    <a:pt x="111" y="72"/>
                  </a:lnTo>
                  <a:lnTo>
                    <a:pt x="114" y="67"/>
                  </a:lnTo>
                  <a:lnTo>
                    <a:pt x="119" y="59"/>
                  </a:lnTo>
                  <a:lnTo>
                    <a:pt x="122" y="54"/>
                  </a:lnTo>
                  <a:lnTo>
                    <a:pt x="121" y="45"/>
                  </a:lnTo>
                  <a:lnTo>
                    <a:pt x="121" y="42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2" y="19"/>
                  </a:lnTo>
                  <a:lnTo>
                    <a:pt x="109" y="10"/>
                  </a:lnTo>
                  <a:lnTo>
                    <a:pt x="103" y="9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4" y="5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0" y="2"/>
                  </a:lnTo>
                  <a:lnTo>
                    <a:pt x="65" y="5"/>
                  </a:lnTo>
                  <a:lnTo>
                    <a:pt x="62" y="6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0" y="42"/>
                  </a:lnTo>
                  <a:lnTo>
                    <a:pt x="5" y="44"/>
                  </a:lnTo>
                  <a:lnTo>
                    <a:pt x="9" y="45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6" y="58"/>
                  </a:lnTo>
                  <a:lnTo>
                    <a:pt x="25" y="63"/>
                  </a:lnTo>
                  <a:lnTo>
                    <a:pt x="32" y="79"/>
                  </a:lnTo>
                  <a:lnTo>
                    <a:pt x="54" y="111"/>
                  </a:lnTo>
                  <a:lnTo>
                    <a:pt x="54" y="116"/>
                  </a:lnTo>
                  <a:lnTo>
                    <a:pt x="54" y="122"/>
                  </a:lnTo>
                  <a:lnTo>
                    <a:pt x="53" y="128"/>
                  </a:lnTo>
                  <a:lnTo>
                    <a:pt x="53" y="132"/>
                  </a:lnTo>
                  <a:lnTo>
                    <a:pt x="53" y="1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" name="Aguada">
              <a:extLst>
                <a:ext uri="{FF2B5EF4-FFF2-40B4-BE49-F238E27FC236}">
                  <a16:creationId xmlns:a16="http://schemas.microsoft.com/office/drawing/2014/main" id="{D5FF30FA-3ECD-A538-A41B-D6FEA8464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7" y="501518"/>
              <a:ext cx="543852" cy="510165"/>
            </a:xfrm>
            <a:custGeom>
              <a:avLst/>
              <a:gdLst>
                <a:gd name="T0" fmla="*/ 117 w 258"/>
                <a:gd name="T1" fmla="*/ 225 h 236"/>
                <a:gd name="T2" fmla="*/ 125 w 258"/>
                <a:gd name="T3" fmla="*/ 236 h 236"/>
                <a:gd name="T4" fmla="*/ 137 w 258"/>
                <a:gd name="T5" fmla="*/ 231 h 236"/>
                <a:gd name="T6" fmla="*/ 150 w 258"/>
                <a:gd name="T7" fmla="*/ 223 h 236"/>
                <a:gd name="T8" fmla="*/ 165 w 258"/>
                <a:gd name="T9" fmla="*/ 229 h 236"/>
                <a:gd name="T10" fmla="*/ 181 w 258"/>
                <a:gd name="T11" fmla="*/ 228 h 236"/>
                <a:gd name="T12" fmla="*/ 187 w 258"/>
                <a:gd name="T13" fmla="*/ 221 h 236"/>
                <a:gd name="T14" fmla="*/ 201 w 258"/>
                <a:gd name="T15" fmla="*/ 214 h 236"/>
                <a:gd name="T16" fmla="*/ 213 w 258"/>
                <a:gd name="T17" fmla="*/ 214 h 236"/>
                <a:gd name="T18" fmla="*/ 230 w 258"/>
                <a:gd name="T19" fmla="*/ 221 h 236"/>
                <a:gd name="T20" fmla="*/ 244 w 258"/>
                <a:gd name="T21" fmla="*/ 224 h 236"/>
                <a:gd name="T22" fmla="*/ 250 w 258"/>
                <a:gd name="T23" fmla="*/ 212 h 236"/>
                <a:gd name="T24" fmla="*/ 246 w 258"/>
                <a:gd name="T25" fmla="*/ 202 h 236"/>
                <a:gd name="T26" fmla="*/ 245 w 258"/>
                <a:gd name="T27" fmla="*/ 190 h 236"/>
                <a:gd name="T28" fmla="*/ 243 w 258"/>
                <a:gd name="T29" fmla="*/ 170 h 236"/>
                <a:gd name="T30" fmla="*/ 246 w 258"/>
                <a:gd name="T31" fmla="*/ 154 h 236"/>
                <a:gd name="T32" fmla="*/ 255 w 258"/>
                <a:gd name="T33" fmla="*/ 141 h 236"/>
                <a:gd name="T34" fmla="*/ 257 w 258"/>
                <a:gd name="T35" fmla="*/ 127 h 236"/>
                <a:gd name="T36" fmla="*/ 255 w 258"/>
                <a:gd name="T37" fmla="*/ 113 h 236"/>
                <a:gd name="T38" fmla="*/ 257 w 258"/>
                <a:gd name="T39" fmla="*/ 100 h 236"/>
                <a:gd name="T40" fmla="*/ 249 w 258"/>
                <a:gd name="T41" fmla="*/ 92 h 236"/>
                <a:gd name="T42" fmla="*/ 251 w 258"/>
                <a:gd name="T43" fmla="*/ 82 h 236"/>
                <a:gd name="T44" fmla="*/ 247 w 258"/>
                <a:gd name="T45" fmla="*/ 71 h 236"/>
                <a:gd name="T46" fmla="*/ 243 w 258"/>
                <a:gd name="T47" fmla="*/ 63 h 236"/>
                <a:gd name="T48" fmla="*/ 227 w 258"/>
                <a:gd name="T49" fmla="*/ 62 h 236"/>
                <a:gd name="T50" fmla="*/ 203 w 258"/>
                <a:gd name="T51" fmla="*/ 52 h 236"/>
                <a:gd name="T52" fmla="*/ 192 w 258"/>
                <a:gd name="T53" fmla="*/ 50 h 236"/>
                <a:gd name="T54" fmla="*/ 193 w 258"/>
                <a:gd name="T55" fmla="*/ 35 h 236"/>
                <a:gd name="T56" fmla="*/ 189 w 258"/>
                <a:gd name="T57" fmla="*/ 12 h 236"/>
                <a:gd name="T58" fmla="*/ 175 w 258"/>
                <a:gd name="T59" fmla="*/ 4 h 236"/>
                <a:gd name="T60" fmla="*/ 143 w 258"/>
                <a:gd name="T61" fmla="*/ 21 h 236"/>
                <a:gd name="T62" fmla="*/ 102 w 258"/>
                <a:gd name="T63" fmla="*/ 52 h 236"/>
                <a:gd name="T64" fmla="*/ 53 w 258"/>
                <a:gd name="T65" fmla="*/ 75 h 236"/>
                <a:gd name="T66" fmla="*/ 0 w 258"/>
                <a:gd name="T67" fmla="*/ 91 h 236"/>
                <a:gd name="T68" fmla="*/ 16 w 258"/>
                <a:gd name="T69" fmla="*/ 112 h 236"/>
                <a:gd name="T70" fmla="*/ 30 w 258"/>
                <a:gd name="T71" fmla="*/ 133 h 236"/>
                <a:gd name="T72" fmla="*/ 35 w 258"/>
                <a:gd name="T73" fmla="*/ 145 h 236"/>
                <a:gd name="T74" fmla="*/ 29 w 258"/>
                <a:gd name="T75" fmla="*/ 153 h 236"/>
                <a:gd name="T76" fmla="*/ 44 w 258"/>
                <a:gd name="T77" fmla="*/ 159 h 236"/>
                <a:gd name="T78" fmla="*/ 54 w 258"/>
                <a:gd name="T79" fmla="*/ 169 h 236"/>
                <a:gd name="T80" fmla="*/ 63 w 258"/>
                <a:gd name="T81" fmla="*/ 178 h 236"/>
                <a:gd name="T82" fmla="*/ 71 w 258"/>
                <a:gd name="T83" fmla="*/ 183 h 236"/>
                <a:gd name="T84" fmla="*/ 84 w 258"/>
                <a:gd name="T85" fmla="*/ 190 h 236"/>
                <a:gd name="T86" fmla="*/ 100 w 258"/>
                <a:gd name="T87" fmla="*/ 196 h 236"/>
                <a:gd name="T88" fmla="*/ 99 w 258"/>
                <a:gd name="T89" fmla="*/ 206 h 236"/>
                <a:gd name="T90" fmla="*/ 111 w 258"/>
                <a:gd name="T9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8" h="236">
                  <a:moveTo>
                    <a:pt x="114" y="214"/>
                  </a:moveTo>
                  <a:lnTo>
                    <a:pt x="116" y="223"/>
                  </a:lnTo>
                  <a:lnTo>
                    <a:pt x="117" y="225"/>
                  </a:lnTo>
                  <a:lnTo>
                    <a:pt x="119" y="229"/>
                  </a:lnTo>
                  <a:lnTo>
                    <a:pt x="121" y="233"/>
                  </a:lnTo>
                  <a:lnTo>
                    <a:pt x="125" y="236"/>
                  </a:lnTo>
                  <a:lnTo>
                    <a:pt x="129" y="235"/>
                  </a:lnTo>
                  <a:lnTo>
                    <a:pt x="134" y="232"/>
                  </a:lnTo>
                  <a:lnTo>
                    <a:pt x="137" y="231"/>
                  </a:lnTo>
                  <a:lnTo>
                    <a:pt x="141" y="230"/>
                  </a:lnTo>
                  <a:lnTo>
                    <a:pt x="145" y="228"/>
                  </a:lnTo>
                  <a:lnTo>
                    <a:pt x="150" y="223"/>
                  </a:lnTo>
                  <a:lnTo>
                    <a:pt x="158" y="229"/>
                  </a:lnTo>
                  <a:lnTo>
                    <a:pt x="161" y="228"/>
                  </a:lnTo>
                  <a:lnTo>
                    <a:pt x="165" y="229"/>
                  </a:lnTo>
                  <a:lnTo>
                    <a:pt x="170" y="230"/>
                  </a:lnTo>
                  <a:lnTo>
                    <a:pt x="174" y="229"/>
                  </a:lnTo>
                  <a:lnTo>
                    <a:pt x="181" y="228"/>
                  </a:lnTo>
                  <a:lnTo>
                    <a:pt x="181" y="224"/>
                  </a:lnTo>
                  <a:lnTo>
                    <a:pt x="184" y="223"/>
                  </a:lnTo>
                  <a:lnTo>
                    <a:pt x="187" y="221"/>
                  </a:lnTo>
                  <a:lnTo>
                    <a:pt x="197" y="220"/>
                  </a:lnTo>
                  <a:lnTo>
                    <a:pt x="199" y="218"/>
                  </a:lnTo>
                  <a:lnTo>
                    <a:pt x="201" y="214"/>
                  </a:lnTo>
                  <a:lnTo>
                    <a:pt x="204" y="217"/>
                  </a:lnTo>
                  <a:lnTo>
                    <a:pt x="207" y="215"/>
                  </a:lnTo>
                  <a:lnTo>
                    <a:pt x="213" y="214"/>
                  </a:lnTo>
                  <a:lnTo>
                    <a:pt x="217" y="213"/>
                  </a:lnTo>
                  <a:lnTo>
                    <a:pt x="222" y="215"/>
                  </a:lnTo>
                  <a:lnTo>
                    <a:pt x="230" y="221"/>
                  </a:lnTo>
                  <a:lnTo>
                    <a:pt x="231" y="224"/>
                  </a:lnTo>
                  <a:lnTo>
                    <a:pt x="240" y="225"/>
                  </a:lnTo>
                  <a:lnTo>
                    <a:pt x="244" y="224"/>
                  </a:lnTo>
                  <a:lnTo>
                    <a:pt x="249" y="225"/>
                  </a:lnTo>
                  <a:lnTo>
                    <a:pt x="250" y="218"/>
                  </a:lnTo>
                  <a:lnTo>
                    <a:pt x="250" y="212"/>
                  </a:lnTo>
                  <a:lnTo>
                    <a:pt x="249" y="207"/>
                  </a:lnTo>
                  <a:lnTo>
                    <a:pt x="247" y="205"/>
                  </a:lnTo>
                  <a:lnTo>
                    <a:pt x="246" y="202"/>
                  </a:lnTo>
                  <a:lnTo>
                    <a:pt x="241" y="196"/>
                  </a:lnTo>
                  <a:lnTo>
                    <a:pt x="243" y="193"/>
                  </a:lnTo>
                  <a:lnTo>
                    <a:pt x="245" y="190"/>
                  </a:lnTo>
                  <a:lnTo>
                    <a:pt x="247" y="187"/>
                  </a:lnTo>
                  <a:lnTo>
                    <a:pt x="247" y="173"/>
                  </a:lnTo>
                  <a:lnTo>
                    <a:pt x="243" y="170"/>
                  </a:lnTo>
                  <a:lnTo>
                    <a:pt x="242" y="164"/>
                  </a:lnTo>
                  <a:lnTo>
                    <a:pt x="241" y="159"/>
                  </a:lnTo>
                  <a:lnTo>
                    <a:pt x="246" y="154"/>
                  </a:lnTo>
                  <a:lnTo>
                    <a:pt x="248" y="150"/>
                  </a:lnTo>
                  <a:lnTo>
                    <a:pt x="248" y="147"/>
                  </a:lnTo>
                  <a:lnTo>
                    <a:pt x="255" y="141"/>
                  </a:lnTo>
                  <a:lnTo>
                    <a:pt x="256" y="137"/>
                  </a:lnTo>
                  <a:lnTo>
                    <a:pt x="257" y="131"/>
                  </a:lnTo>
                  <a:lnTo>
                    <a:pt x="257" y="127"/>
                  </a:lnTo>
                  <a:lnTo>
                    <a:pt x="256" y="124"/>
                  </a:lnTo>
                  <a:lnTo>
                    <a:pt x="255" y="119"/>
                  </a:lnTo>
                  <a:lnTo>
                    <a:pt x="255" y="113"/>
                  </a:lnTo>
                  <a:lnTo>
                    <a:pt x="257" y="111"/>
                  </a:lnTo>
                  <a:lnTo>
                    <a:pt x="258" y="105"/>
                  </a:lnTo>
                  <a:lnTo>
                    <a:pt x="257" y="100"/>
                  </a:lnTo>
                  <a:lnTo>
                    <a:pt x="253" y="98"/>
                  </a:lnTo>
                  <a:lnTo>
                    <a:pt x="249" y="96"/>
                  </a:lnTo>
                  <a:lnTo>
                    <a:pt x="249" y="92"/>
                  </a:lnTo>
                  <a:lnTo>
                    <a:pt x="251" y="89"/>
                  </a:lnTo>
                  <a:lnTo>
                    <a:pt x="252" y="85"/>
                  </a:lnTo>
                  <a:lnTo>
                    <a:pt x="251" y="82"/>
                  </a:lnTo>
                  <a:lnTo>
                    <a:pt x="249" y="78"/>
                  </a:lnTo>
                  <a:lnTo>
                    <a:pt x="247" y="74"/>
                  </a:lnTo>
                  <a:lnTo>
                    <a:pt x="247" y="71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3" y="63"/>
                  </a:lnTo>
                  <a:lnTo>
                    <a:pt x="242" y="66"/>
                  </a:lnTo>
                  <a:lnTo>
                    <a:pt x="229" y="64"/>
                  </a:lnTo>
                  <a:lnTo>
                    <a:pt x="227" y="62"/>
                  </a:lnTo>
                  <a:lnTo>
                    <a:pt x="220" y="56"/>
                  </a:lnTo>
                  <a:lnTo>
                    <a:pt x="209" y="49"/>
                  </a:lnTo>
                  <a:lnTo>
                    <a:pt x="203" y="52"/>
                  </a:lnTo>
                  <a:lnTo>
                    <a:pt x="200" y="49"/>
                  </a:lnTo>
                  <a:lnTo>
                    <a:pt x="197" y="47"/>
                  </a:lnTo>
                  <a:lnTo>
                    <a:pt x="192" y="50"/>
                  </a:lnTo>
                  <a:lnTo>
                    <a:pt x="194" y="42"/>
                  </a:lnTo>
                  <a:lnTo>
                    <a:pt x="192" y="38"/>
                  </a:lnTo>
                  <a:lnTo>
                    <a:pt x="193" y="35"/>
                  </a:lnTo>
                  <a:lnTo>
                    <a:pt x="190" y="28"/>
                  </a:lnTo>
                  <a:lnTo>
                    <a:pt x="186" y="12"/>
                  </a:lnTo>
                  <a:lnTo>
                    <a:pt x="189" y="12"/>
                  </a:lnTo>
                  <a:lnTo>
                    <a:pt x="178" y="9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55" y="15"/>
                  </a:lnTo>
                  <a:lnTo>
                    <a:pt x="149" y="18"/>
                  </a:lnTo>
                  <a:lnTo>
                    <a:pt x="143" y="21"/>
                  </a:lnTo>
                  <a:lnTo>
                    <a:pt x="123" y="31"/>
                  </a:lnTo>
                  <a:lnTo>
                    <a:pt x="110" y="43"/>
                  </a:lnTo>
                  <a:lnTo>
                    <a:pt x="102" y="52"/>
                  </a:lnTo>
                  <a:lnTo>
                    <a:pt x="93" y="55"/>
                  </a:lnTo>
                  <a:lnTo>
                    <a:pt x="59" y="71"/>
                  </a:lnTo>
                  <a:lnTo>
                    <a:pt x="53" y="75"/>
                  </a:lnTo>
                  <a:lnTo>
                    <a:pt x="50" y="76"/>
                  </a:lnTo>
                  <a:lnTo>
                    <a:pt x="34" y="83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" y="108"/>
                  </a:lnTo>
                  <a:lnTo>
                    <a:pt x="16" y="112"/>
                  </a:lnTo>
                  <a:lnTo>
                    <a:pt x="25" y="120"/>
                  </a:lnTo>
                  <a:lnTo>
                    <a:pt x="28" y="129"/>
                  </a:lnTo>
                  <a:lnTo>
                    <a:pt x="30" y="133"/>
                  </a:lnTo>
                  <a:lnTo>
                    <a:pt x="32" y="136"/>
                  </a:lnTo>
                  <a:lnTo>
                    <a:pt x="34" y="139"/>
                  </a:lnTo>
                  <a:lnTo>
                    <a:pt x="35" y="145"/>
                  </a:lnTo>
                  <a:lnTo>
                    <a:pt x="31" y="150"/>
                  </a:lnTo>
                  <a:lnTo>
                    <a:pt x="27" y="153"/>
                  </a:lnTo>
                  <a:lnTo>
                    <a:pt x="29" y="153"/>
                  </a:lnTo>
                  <a:lnTo>
                    <a:pt x="33" y="155"/>
                  </a:lnTo>
                  <a:lnTo>
                    <a:pt x="35" y="159"/>
                  </a:lnTo>
                  <a:lnTo>
                    <a:pt x="44" y="159"/>
                  </a:lnTo>
                  <a:lnTo>
                    <a:pt x="43" y="166"/>
                  </a:lnTo>
                  <a:lnTo>
                    <a:pt x="51" y="167"/>
                  </a:lnTo>
                  <a:lnTo>
                    <a:pt x="54" y="169"/>
                  </a:lnTo>
                  <a:lnTo>
                    <a:pt x="57" y="170"/>
                  </a:lnTo>
                  <a:lnTo>
                    <a:pt x="63" y="175"/>
                  </a:lnTo>
                  <a:lnTo>
                    <a:pt x="63" y="178"/>
                  </a:lnTo>
                  <a:lnTo>
                    <a:pt x="64" y="181"/>
                  </a:lnTo>
                  <a:lnTo>
                    <a:pt x="68" y="183"/>
                  </a:lnTo>
                  <a:lnTo>
                    <a:pt x="71" y="183"/>
                  </a:lnTo>
                  <a:lnTo>
                    <a:pt x="78" y="184"/>
                  </a:lnTo>
                  <a:lnTo>
                    <a:pt x="81" y="187"/>
                  </a:lnTo>
                  <a:lnTo>
                    <a:pt x="84" y="190"/>
                  </a:lnTo>
                  <a:lnTo>
                    <a:pt x="88" y="192"/>
                  </a:lnTo>
                  <a:lnTo>
                    <a:pt x="94" y="192"/>
                  </a:lnTo>
                  <a:lnTo>
                    <a:pt x="100" y="196"/>
                  </a:lnTo>
                  <a:lnTo>
                    <a:pt x="99" y="198"/>
                  </a:lnTo>
                  <a:lnTo>
                    <a:pt x="98" y="204"/>
                  </a:lnTo>
                  <a:lnTo>
                    <a:pt x="99" y="206"/>
                  </a:lnTo>
                  <a:lnTo>
                    <a:pt x="102" y="208"/>
                  </a:lnTo>
                  <a:lnTo>
                    <a:pt x="106" y="210"/>
                  </a:lnTo>
                  <a:lnTo>
                    <a:pt x="111" y="212"/>
                  </a:lnTo>
                  <a:lnTo>
                    <a:pt x="114" y="2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Adjuntas">
              <a:extLst>
                <a:ext uri="{FF2B5EF4-FFF2-40B4-BE49-F238E27FC236}">
                  <a16:creationId xmlns:a16="http://schemas.microsoft.com/office/drawing/2014/main" id="{198F5F14-FDEB-54B1-1295-CFE16501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523" y="1322969"/>
              <a:ext cx="836858" cy="687425"/>
            </a:xfrm>
            <a:custGeom>
              <a:avLst/>
              <a:gdLst>
                <a:gd name="T0" fmla="*/ 141 w 397"/>
                <a:gd name="T1" fmla="*/ 14 h 318"/>
                <a:gd name="T2" fmla="*/ 152 w 397"/>
                <a:gd name="T3" fmla="*/ 22 h 318"/>
                <a:gd name="T4" fmla="*/ 168 w 397"/>
                <a:gd name="T5" fmla="*/ 33 h 318"/>
                <a:gd name="T6" fmla="*/ 209 w 397"/>
                <a:gd name="T7" fmla="*/ 65 h 318"/>
                <a:gd name="T8" fmla="*/ 245 w 397"/>
                <a:gd name="T9" fmla="*/ 57 h 318"/>
                <a:gd name="T10" fmla="*/ 275 w 397"/>
                <a:gd name="T11" fmla="*/ 68 h 318"/>
                <a:gd name="T12" fmla="*/ 296 w 397"/>
                <a:gd name="T13" fmla="*/ 75 h 318"/>
                <a:gd name="T14" fmla="*/ 315 w 397"/>
                <a:gd name="T15" fmla="*/ 79 h 318"/>
                <a:gd name="T16" fmla="*/ 359 w 397"/>
                <a:gd name="T17" fmla="*/ 108 h 318"/>
                <a:gd name="T18" fmla="*/ 365 w 397"/>
                <a:gd name="T19" fmla="*/ 150 h 318"/>
                <a:gd name="T20" fmla="*/ 385 w 397"/>
                <a:gd name="T21" fmla="*/ 165 h 318"/>
                <a:gd name="T22" fmla="*/ 396 w 397"/>
                <a:gd name="T23" fmla="*/ 180 h 318"/>
                <a:gd name="T24" fmla="*/ 383 w 397"/>
                <a:gd name="T25" fmla="*/ 194 h 318"/>
                <a:gd name="T26" fmla="*/ 370 w 397"/>
                <a:gd name="T27" fmla="*/ 208 h 318"/>
                <a:gd name="T28" fmla="*/ 370 w 397"/>
                <a:gd name="T29" fmla="*/ 229 h 318"/>
                <a:gd name="T30" fmla="*/ 382 w 397"/>
                <a:gd name="T31" fmla="*/ 233 h 318"/>
                <a:gd name="T32" fmla="*/ 377 w 397"/>
                <a:gd name="T33" fmla="*/ 254 h 318"/>
                <a:gd name="T34" fmla="*/ 370 w 397"/>
                <a:gd name="T35" fmla="*/ 269 h 318"/>
                <a:gd name="T36" fmla="*/ 362 w 397"/>
                <a:gd name="T37" fmla="*/ 278 h 318"/>
                <a:gd name="T38" fmla="*/ 342 w 397"/>
                <a:gd name="T39" fmla="*/ 275 h 318"/>
                <a:gd name="T40" fmla="*/ 304 w 397"/>
                <a:gd name="T41" fmla="*/ 278 h 318"/>
                <a:gd name="T42" fmla="*/ 289 w 397"/>
                <a:gd name="T43" fmla="*/ 278 h 318"/>
                <a:gd name="T44" fmla="*/ 276 w 397"/>
                <a:gd name="T45" fmla="*/ 279 h 318"/>
                <a:gd name="T46" fmla="*/ 263 w 397"/>
                <a:gd name="T47" fmla="*/ 292 h 318"/>
                <a:gd name="T48" fmla="*/ 258 w 397"/>
                <a:gd name="T49" fmla="*/ 307 h 318"/>
                <a:gd name="T50" fmla="*/ 239 w 397"/>
                <a:gd name="T51" fmla="*/ 316 h 318"/>
                <a:gd name="T52" fmla="*/ 221 w 397"/>
                <a:gd name="T53" fmla="*/ 306 h 318"/>
                <a:gd name="T54" fmla="*/ 194 w 397"/>
                <a:gd name="T55" fmla="*/ 307 h 318"/>
                <a:gd name="T56" fmla="*/ 165 w 397"/>
                <a:gd name="T57" fmla="*/ 268 h 318"/>
                <a:gd name="T58" fmla="*/ 147 w 397"/>
                <a:gd name="T59" fmla="*/ 268 h 318"/>
                <a:gd name="T60" fmla="*/ 123 w 397"/>
                <a:gd name="T61" fmla="*/ 259 h 318"/>
                <a:gd name="T62" fmla="*/ 99 w 397"/>
                <a:gd name="T63" fmla="*/ 269 h 318"/>
                <a:gd name="T64" fmla="*/ 64 w 397"/>
                <a:gd name="T65" fmla="*/ 233 h 318"/>
                <a:gd name="T66" fmla="*/ 36 w 397"/>
                <a:gd name="T67" fmla="*/ 218 h 318"/>
                <a:gd name="T68" fmla="*/ 27 w 397"/>
                <a:gd name="T69" fmla="*/ 201 h 318"/>
                <a:gd name="T70" fmla="*/ 23 w 397"/>
                <a:gd name="T71" fmla="*/ 184 h 318"/>
                <a:gd name="T72" fmla="*/ 22 w 397"/>
                <a:gd name="T73" fmla="*/ 174 h 318"/>
                <a:gd name="T74" fmla="*/ 13 w 397"/>
                <a:gd name="T75" fmla="*/ 163 h 318"/>
                <a:gd name="T76" fmla="*/ 3 w 397"/>
                <a:gd name="T77" fmla="*/ 150 h 318"/>
                <a:gd name="T78" fmla="*/ 7 w 397"/>
                <a:gd name="T79" fmla="*/ 122 h 318"/>
                <a:gd name="T80" fmla="*/ 2 w 397"/>
                <a:gd name="T81" fmla="*/ 94 h 318"/>
                <a:gd name="T82" fmla="*/ 9 w 397"/>
                <a:gd name="T83" fmla="*/ 80 h 318"/>
                <a:gd name="T84" fmla="*/ 8 w 397"/>
                <a:gd name="T85" fmla="*/ 69 h 318"/>
                <a:gd name="T86" fmla="*/ 9 w 397"/>
                <a:gd name="T87" fmla="*/ 51 h 318"/>
                <a:gd name="T88" fmla="*/ 35 w 397"/>
                <a:gd name="T89" fmla="*/ 42 h 318"/>
                <a:gd name="T90" fmla="*/ 52 w 397"/>
                <a:gd name="T91" fmla="*/ 46 h 318"/>
                <a:gd name="T92" fmla="*/ 68 w 397"/>
                <a:gd name="T93" fmla="*/ 51 h 318"/>
                <a:gd name="T94" fmla="*/ 95 w 397"/>
                <a:gd name="T95" fmla="*/ 18 h 318"/>
                <a:gd name="T96" fmla="*/ 117 w 397"/>
                <a:gd name="T97" fmla="*/ 4 h 318"/>
                <a:gd name="T98" fmla="*/ 135 w 397"/>
                <a:gd name="T99" fmla="*/ 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7" h="318">
                  <a:moveTo>
                    <a:pt x="135" y="5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41" y="14"/>
                  </a:lnTo>
                  <a:lnTo>
                    <a:pt x="142" y="18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61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68" y="33"/>
                  </a:lnTo>
                  <a:lnTo>
                    <a:pt x="174" y="41"/>
                  </a:lnTo>
                  <a:lnTo>
                    <a:pt x="186" y="59"/>
                  </a:lnTo>
                  <a:lnTo>
                    <a:pt x="205" y="65"/>
                  </a:lnTo>
                  <a:lnTo>
                    <a:pt x="209" y="65"/>
                  </a:lnTo>
                  <a:lnTo>
                    <a:pt x="216" y="64"/>
                  </a:lnTo>
                  <a:lnTo>
                    <a:pt x="220" y="66"/>
                  </a:lnTo>
                  <a:lnTo>
                    <a:pt x="225" y="68"/>
                  </a:lnTo>
                  <a:lnTo>
                    <a:pt x="245" y="57"/>
                  </a:lnTo>
                  <a:lnTo>
                    <a:pt x="256" y="66"/>
                  </a:lnTo>
                  <a:lnTo>
                    <a:pt x="260" y="67"/>
                  </a:lnTo>
                  <a:lnTo>
                    <a:pt x="266" y="66"/>
                  </a:lnTo>
                  <a:lnTo>
                    <a:pt x="275" y="68"/>
                  </a:lnTo>
                  <a:lnTo>
                    <a:pt x="279" y="67"/>
                  </a:lnTo>
                  <a:lnTo>
                    <a:pt x="284" y="70"/>
                  </a:lnTo>
                  <a:lnTo>
                    <a:pt x="291" y="74"/>
                  </a:lnTo>
                  <a:lnTo>
                    <a:pt x="296" y="75"/>
                  </a:lnTo>
                  <a:lnTo>
                    <a:pt x="300" y="78"/>
                  </a:lnTo>
                  <a:lnTo>
                    <a:pt x="304" y="77"/>
                  </a:lnTo>
                  <a:lnTo>
                    <a:pt x="308" y="77"/>
                  </a:lnTo>
                  <a:lnTo>
                    <a:pt x="315" y="79"/>
                  </a:lnTo>
                  <a:lnTo>
                    <a:pt x="319" y="80"/>
                  </a:lnTo>
                  <a:lnTo>
                    <a:pt x="342" y="92"/>
                  </a:lnTo>
                  <a:lnTo>
                    <a:pt x="346" y="95"/>
                  </a:lnTo>
                  <a:lnTo>
                    <a:pt x="359" y="108"/>
                  </a:lnTo>
                  <a:lnTo>
                    <a:pt x="354" y="134"/>
                  </a:lnTo>
                  <a:lnTo>
                    <a:pt x="358" y="140"/>
                  </a:lnTo>
                  <a:lnTo>
                    <a:pt x="359" y="146"/>
                  </a:lnTo>
                  <a:lnTo>
                    <a:pt x="365" y="150"/>
                  </a:lnTo>
                  <a:lnTo>
                    <a:pt x="372" y="156"/>
                  </a:lnTo>
                  <a:lnTo>
                    <a:pt x="380" y="161"/>
                  </a:lnTo>
                  <a:lnTo>
                    <a:pt x="384" y="163"/>
                  </a:lnTo>
                  <a:lnTo>
                    <a:pt x="385" y="165"/>
                  </a:lnTo>
                  <a:lnTo>
                    <a:pt x="390" y="171"/>
                  </a:lnTo>
                  <a:lnTo>
                    <a:pt x="395" y="172"/>
                  </a:lnTo>
                  <a:lnTo>
                    <a:pt x="397" y="175"/>
                  </a:lnTo>
                  <a:lnTo>
                    <a:pt x="396" y="180"/>
                  </a:lnTo>
                  <a:lnTo>
                    <a:pt x="391" y="184"/>
                  </a:lnTo>
                  <a:lnTo>
                    <a:pt x="387" y="191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3" y="200"/>
                  </a:lnTo>
                  <a:lnTo>
                    <a:pt x="380" y="202"/>
                  </a:lnTo>
                  <a:lnTo>
                    <a:pt x="373" y="207"/>
                  </a:lnTo>
                  <a:lnTo>
                    <a:pt x="370" y="208"/>
                  </a:lnTo>
                  <a:lnTo>
                    <a:pt x="370" y="218"/>
                  </a:lnTo>
                  <a:lnTo>
                    <a:pt x="372" y="220"/>
                  </a:lnTo>
                  <a:lnTo>
                    <a:pt x="369" y="223"/>
                  </a:lnTo>
                  <a:lnTo>
                    <a:pt x="370" y="229"/>
                  </a:lnTo>
                  <a:lnTo>
                    <a:pt x="376" y="227"/>
                  </a:lnTo>
                  <a:lnTo>
                    <a:pt x="384" y="224"/>
                  </a:lnTo>
                  <a:lnTo>
                    <a:pt x="384" y="228"/>
                  </a:lnTo>
                  <a:lnTo>
                    <a:pt x="382" y="233"/>
                  </a:lnTo>
                  <a:lnTo>
                    <a:pt x="380" y="235"/>
                  </a:lnTo>
                  <a:lnTo>
                    <a:pt x="379" y="239"/>
                  </a:lnTo>
                  <a:lnTo>
                    <a:pt x="380" y="248"/>
                  </a:lnTo>
                  <a:lnTo>
                    <a:pt x="377" y="254"/>
                  </a:lnTo>
                  <a:lnTo>
                    <a:pt x="375" y="257"/>
                  </a:lnTo>
                  <a:lnTo>
                    <a:pt x="375" y="262"/>
                  </a:lnTo>
                  <a:lnTo>
                    <a:pt x="374" y="264"/>
                  </a:lnTo>
                  <a:lnTo>
                    <a:pt x="370" y="269"/>
                  </a:lnTo>
                  <a:lnTo>
                    <a:pt x="370" y="273"/>
                  </a:lnTo>
                  <a:lnTo>
                    <a:pt x="369" y="277"/>
                  </a:lnTo>
                  <a:lnTo>
                    <a:pt x="365" y="276"/>
                  </a:lnTo>
                  <a:lnTo>
                    <a:pt x="362" y="278"/>
                  </a:lnTo>
                  <a:lnTo>
                    <a:pt x="356" y="276"/>
                  </a:lnTo>
                  <a:lnTo>
                    <a:pt x="348" y="275"/>
                  </a:lnTo>
                  <a:lnTo>
                    <a:pt x="345" y="275"/>
                  </a:lnTo>
                  <a:lnTo>
                    <a:pt x="342" y="275"/>
                  </a:lnTo>
                  <a:lnTo>
                    <a:pt x="332" y="277"/>
                  </a:lnTo>
                  <a:lnTo>
                    <a:pt x="322" y="275"/>
                  </a:lnTo>
                  <a:lnTo>
                    <a:pt x="310" y="279"/>
                  </a:lnTo>
                  <a:lnTo>
                    <a:pt x="304" y="278"/>
                  </a:lnTo>
                  <a:lnTo>
                    <a:pt x="301" y="278"/>
                  </a:lnTo>
                  <a:lnTo>
                    <a:pt x="298" y="279"/>
                  </a:lnTo>
                  <a:lnTo>
                    <a:pt x="292" y="282"/>
                  </a:lnTo>
                  <a:lnTo>
                    <a:pt x="289" y="278"/>
                  </a:lnTo>
                  <a:lnTo>
                    <a:pt x="285" y="275"/>
                  </a:lnTo>
                  <a:lnTo>
                    <a:pt x="283" y="273"/>
                  </a:lnTo>
                  <a:lnTo>
                    <a:pt x="277" y="273"/>
                  </a:lnTo>
                  <a:lnTo>
                    <a:pt x="276" y="279"/>
                  </a:lnTo>
                  <a:lnTo>
                    <a:pt x="272" y="283"/>
                  </a:lnTo>
                  <a:lnTo>
                    <a:pt x="270" y="286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1" y="294"/>
                  </a:lnTo>
                  <a:lnTo>
                    <a:pt x="258" y="297"/>
                  </a:lnTo>
                  <a:lnTo>
                    <a:pt x="256" y="302"/>
                  </a:lnTo>
                  <a:lnTo>
                    <a:pt x="258" y="307"/>
                  </a:lnTo>
                  <a:lnTo>
                    <a:pt x="254" y="312"/>
                  </a:lnTo>
                  <a:lnTo>
                    <a:pt x="249" y="317"/>
                  </a:lnTo>
                  <a:lnTo>
                    <a:pt x="242" y="318"/>
                  </a:lnTo>
                  <a:lnTo>
                    <a:pt x="239" y="316"/>
                  </a:lnTo>
                  <a:lnTo>
                    <a:pt x="233" y="312"/>
                  </a:lnTo>
                  <a:lnTo>
                    <a:pt x="227" y="310"/>
                  </a:lnTo>
                  <a:lnTo>
                    <a:pt x="225" y="306"/>
                  </a:lnTo>
                  <a:lnTo>
                    <a:pt x="221" y="306"/>
                  </a:lnTo>
                  <a:lnTo>
                    <a:pt x="208" y="310"/>
                  </a:lnTo>
                  <a:lnTo>
                    <a:pt x="199" y="313"/>
                  </a:lnTo>
                  <a:lnTo>
                    <a:pt x="196" y="309"/>
                  </a:lnTo>
                  <a:lnTo>
                    <a:pt x="194" y="307"/>
                  </a:lnTo>
                  <a:lnTo>
                    <a:pt x="190" y="302"/>
                  </a:lnTo>
                  <a:lnTo>
                    <a:pt x="185" y="293"/>
                  </a:lnTo>
                  <a:lnTo>
                    <a:pt x="168" y="271"/>
                  </a:lnTo>
                  <a:lnTo>
                    <a:pt x="165" y="268"/>
                  </a:lnTo>
                  <a:lnTo>
                    <a:pt x="161" y="266"/>
                  </a:lnTo>
                  <a:lnTo>
                    <a:pt x="157" y="266"/>
                  </a:lnTo>
                  <a:lnTo>
                    <a:pt x="153" y="266"/>
                  </a:lnTo>
                  <a:lnTo>
                    <a:pt x="147" y="268"/>
                  </a:lnTo>
                  <a:lnTo>
                    <a:pt x="142" y="270"/>
                  </a:lnTo>
                  <a:lnTo>
                    <a:pt x="136" y="267"/>
                  </a:lnTo>
                  <a:lnTo>
                    <a:pt x="130" y="263"/>
                  </a:lnTo>
                  <a:lnTo>
                    <a:pt x="123" y="259"/>
                  </a:lnTo>
                  <a:lnTo>
                    <a:pt x="115" y="262"/>
                  </a:lnTo>
                  <a:lnTo>
                    <a:pt x="110" y="267"/>
                  </a:lnTo>
                  <a:lnTo>
                    <a:pt x="107" y="266"/>
                  </a:lnTo>
                  <a:lnTo>
                    <a:pt x="99" y="269"/>
                  </a:lnTo>
                  <a:lnTo>
                    <a:pt x="91" y="269"/>
                  </a:lnTo>
                  <a:lnTo>
                    <a:pt x="79" y="254"/>
                  </a:lnTo>
                  <a:lnTo>
                    <a:pt x="76" y="235"/>
                  </a:lnTo>
                  <a:lnTo>
                    <a:pt x="64" y="233"/>
                  </a:lnTo>
                  <a:lnTo>
                    <a:pt x="46" y="230"/>
                  </a:lnTo>
                  <a:lnTo>
                    <a:pt x="39" y="225"/>
                  </a:lnTo>
                  <a:lnTo>
                    <a:pt x="36" y="223"/>
                  </a:lnTo>
                  <a:lnTo>
                    <a:pt x="36" y="218"/>
                  </a:lnTo>
                  <a:lnTo>
                    <a:pt x="29" y="211"/>
                  </a:lnTo>
                  <a:lnTo>
                    <a:pt x="26" y="208"/>
                  </a:lnTo>
                  <a:lnTo>
                    <a:pt x="25" y="204"/>
                  </a:lnTo>
                  <a:lnTo>
                    <a:pt x="27" y="201"/>
                  </a:lnTo>
                  <a:lnTo>
                    <a:pt x="30" y="193"/>
                  </a:lnTo>
                  <a:lnTo>
                    <a:pt x="27" y="189"/>
                  </a:lnTo>
                  <a:lnTo>
                    <a:pt x="25" y="187"/>
                  </a:lnTo>
                  <a:lnTo>
                    <a:pt x="23" y="184"/>
                  </a:lnTo>
                  <a:lnTo>
                    <a:pt x="23" y="181"/>
                  </a:lnTo>
                  <a:lnTo>
                    <a:pt x="28" y="177"/>
                  </a:lnTo>
                  <a:lnTo>
                    <a:pt x="25" y="175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1" y="165"/>
                  </a:lnTo>
                  <a:lnTo>
                    <a:pt x="18" y="163"/>
                  </a:lnTo>
                  <a:lnTo>
                    <a:pt x="13" y="163"/>
                  </a:lnTo>
                  <a:lnTo>
                    <a:pt x="11" y="159"/>
                  </a:lnTo>
                  <a:lnTo>
                    <a:pt x="8" y="156"/>
                  </a:lnTo>
                  <a:lnTo>
                    <a:pt x="7" y="152"/>
                  </a:lnTo>
                  <a:lnTo>
                    <a:pt x="3" y="150"/>
                  </a:lnTo>
                  <a:lnTo>
                    <a:pt x="3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7" y="122"/>
                  </a:lnTo>
                  <a:lnTo>
                    <a:pt x="6" y="112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2" y="94"/>
                  </a:lnTo>
                  <a:lnTo>
                    <a:pt x="5" y="91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0"/>
                  </a:lnTo>
                  <a:lnTo>
                    <a:pt x="7" y="82"/>
                  </a:lnTo>
                  <a:lnTo>
                    <a:pt x="6" y="76"/>
                  </a:lnTo>
                  <a:lnTo>
                    <a:pt x="5" y="71"/>
                  </a:lnTo>
                  <a:lnTo>
                    <a:pt x="8" y="69"/>
                  </a:lnTo>
                  <a:lnTo>
                    <a:pt x="10" y="66"/>
                  </a:lnTo>
                  <a:lnTo>
                    <a:pt x="14" y="67"/>
                  </a:lnTo>
                  <a:lnTo>
                    <a:pt x="18" y="63"/>
                  </a:lnTo>
                  <a:lnTo>
                    <a:pt x="9" y="51"/>
                  </a:lnTo>
                  <a:lnTo>
                    <a:pt x="14" y="47"/>
                  </a:lnTo>
                  <a:lnTo>
                    <a:pt x="27" y="41"/>
                  </a:lnTo>
                  <a:lnTo>
                    <a:pt x="32" y="41"/>
                  </a:lnTo>
                  <a:lnTo>
                    <a:pt x="35" y="42"/>
                  </a:lnTo>
                  <a:lnTo>
                    <a:pt x="41" y="44"/>
                  </a:lnTo>
                  <a:lnTo>
                    <a:pt x="43" y="45"/>
                  </a:lnTo>
                  <a:lnTo>
                    <a:pt x="49" y="46"/>
                  </a:lnTo>
                  <a:lnTo>
                    <a:pt x="52" y="46"/>
                  </a:lnTo>
                  <a:lnTo>
                    <a:pt x="55" y="48"/>
                  </a:lnTo>
                  <a:lnTo>
                    <a:pt x="60" y="49"/>
                  </a:lnTo>
                  <a:lnTo>
                    <a:pt x="64" y="49"/>
                  </a:lnTo>
                  <a:lnTo>
                    <a:pt x="68" y="51"/>
                  </a:lnTo>
                  <a:lnTo>
                    <a:pt x="74" y="51"/>
                  </a:lnTo>
                  <a:lnTo>
                    <a:pt x="88" y="46"/>
                  </a:lnTo>
                  <a:lnTo>
                    <a:pt x="84" y="18"/>
                  </a:lnTo>
                  <a:lnTo>
                    <a:pt x="95" y="18"/>
                  </a:lnTo>
                  <a:lnTo>
                    <a:pt x="98" y="5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17" y="4"/>
                  </a:lnTo>
                  <a:lnTo>
                    <a:pt x="124" y="1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5" y="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7F7F"/>
                </a:gs>
                <a:gs pos="100000">
                  <a:srgbClr val="DF7F7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Aguadilla">
              <a:extLst>
                <a:ext uri="{FF2B5EF4-FFF2-40B4-BE49-F238E27FC236}">
                  <a16:creationId xmlns:a16="http://schemas.microsoft.com/office/drawing/2014/main" id="{4F77BE9A-6F89-FD6C-E0C8-E35D3C64D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38" y="15133"/>
              <a:ext cx="545960" cy="629059"/>
            </a:xfrm>
            <a:custGeom>
              <a:avLst/>
              <a:gdLst>
                <a:gd name="T0" fmla="*/ 87 w 259"/>
                <a:gd name="T1" fmla="*/ 281 h 291"/>
                <a:gd name="T2" fmla="*/ 91 w 259"/>
                <a:gd name="T3" fmla="*/ 275 h 291"/>
                <a:gd name="T4" fmla="*/ 95 w 259"/>
                <a:gd name="T5" fmla="*/ 269 h 291"/>
                <a:gd name="T6" fmla="*/ 99 w 259"/>
                <a:gd name="T7" fmla="*/ 263 h 291"/>
                <a:gd name="T8" fmla="*/ 103 w 259"/>
                <a:gd name="T9" fmla="*/ 253 h 291"/>
                <a:gd name="T10" fmla="*/ 103 w 259"/>
                <a:gd name="T11" fmla="*/ 243 h 291"/>
                <a:gd name="T12" fmla="*/ 113 w 259"/>
                <a:gd name="T13" fmla="*/ 225 h 291"/>
                <a:gd name="T14" fmla="*/ 122 w 259"/>
                <a:gd name="T15" fmla="*/ 215 h 291"/>
                <a:gd name="T16" fmla="*/ 142 w 259"/>
                <a:gd name="T17" fmla="*/ 195 h 291"/>
                <a:gd name="T18" fmla="*/ 161 w 259"/>
                <a:gd name="T19" fmla="*/ 175 h 291"/>
                <a:gd name="T20" fmla="*/ 167 w 259"/>
                <a:gd name="T21" fmla="*/ 175 h 291"/>
                <a:gd name="T22" fmla="*/ 175 w 259"/>
                <a:gd name="T23" fmla="*/ 176 h 291"/>
                <a:gd name="T24" fmla="*/ 180 w 259"/>
                <a:gd name="T25" fmla="*/ 172 h 291"/>
                <a:gd name="T26" fmla="*/ 187 w 259"/>
                <a:gd name="T27" fmla="*/ 170 h 291"/>
                <a:gd name="T28" fmla="*/ 195 w 259"/>
                <a:gd name="T29" fmla="*/ 161 h 291"/>
                <a:gd name="T30" fmla="*/ 205 w 259"/>
                <a:gd name="T31" fmla="*/ 156 h 291"/>
                <a:gd name="T32" fmla="*/ 219 w 259"/>
                <a:gd name="T33" fmla="*/ 129 h 291"/>
                <a:gd name="T34" fmla="*/ 240 w 259"/>
                <a:gd name="T35" fmla="*/ 124 h 291"/>
                <a:gd name="T36" fmla="*/ 256 w 259"/>
                <a:gd name="T37" fmla="*/ 120 h 291"/>
                <a:gd name="T38" fmla="*/ 259 w 259"/>
                <a:gd name="T39" fmla="*/ 115 h 291"/>
                <a:gd name="T40" fmla="*/ 259 w 259"/>
                <a:gd name="T41" fmla="*/ 103 h 291"/>
                <a:gd name="T42" fmla="*/ 254 w 259"/>
                <a:gd name="T43" fmla="*/ 98 h 291"/>
                <a:gd name="T44" fmla="*/ 249 w 259"/>
                <a:gd name="T45" fmla="*/ 75 h 291"/>
                <a:gd name="T46" fmla="*/ 225 w 259"/>
                <a:gd name="T47" fmla="*/ 60 h 291"/>
                <a:gd name="T48" fmla="*/ 199 w 259"/>
                <a:gd name="T49" fmla="*/ 54 h 291"/>
                <a:gd name="T50" fmla="*/ 199 w 259"/>
                <a:gd name="T51" fmla="*/ 40 h 291"/>
                <a:gd name="T52" fmla="*/ 168 w 259"/>
                <a:gd name="T53" fmla="*/ 14 h 291"/>
                <a:gd name="T54" fmla="*/ 168 w 259"/>
                <a:gd name="T55" fmla="*/ 5 h 291"/>
                <a:gd name="T56" fmla="*/ 153 w 259"/>
                <a:gd name="T57" fmla="*/ 0 h 291"/>
                <a:gd name="T58" fmla="*/ 102 w 259"/>
                <a:gd name="T59" fmla="*/ 3 h 291"/>
                <a:gd name="T60" fmla="*/ 50 w 259"/>
                <a:gd name="T61" fmla="*/ 29 h 291"/>
                <a:gd name="T62" fmla="*/ 5 w 259"/>
                <a:gd name="T63" fmla="*/ 68 h 291"/>
                <a:gd name="T64" fmla="*/ 0 w 259"/>
                <a:gd name="T65" fmla="*/ 94 h 291"/>
                <a:gd name="T66" fmla="*/ 0 w 259"/>
                <a:gd name="T67" fmla="*/ 104 h 291"/>
                <a:gd name="T68" fmla="*/ 11 w 259"/>
                <a:gd name="T69" fmla="*/ 127 h 291"/>
                <a:gd name="T70" fmla="*/ 25 w 259"/>
                <a:gd name="T71" fmla="*/ 162 h 291"/>
                <a:gd name="T72" fmla="*/ 31 w 259"/>
                <a:gd name="T73" fmla="*/ 190 h 291"/>
                <a:gd name="T74" fmla="*/ 30 w 259"/>
                <a:gd name="T75" fmla="*/ 199 h 291"/>
                <a:gd name="T76" fmla="*/ 30 w 259"/>
                <a:gd name="T77" fmla="*/ 207 h 291"/>
                <a:gd name="T78" fmla="*/ 20 w 259"/>
                <a:gd name="T79" fmla="*/ 224 h 291"/>
                <a:gd name="T80" fmla="*/ 28 w 259"/>
                <a:gd name="T81" fmla="*/ 237 h 291"/>
                <a:gd name="T82" fmla="*/ 27 w 259"/>
                <a:gd name="T83" fmla="*/ 253 h 291"/>
                <a:gd name="T84" fmla="*/ 31 w 259"/>
                <a:gd name="T85" fmla="*/ 263 h 291"/>
                <a:gd name="T86" fmla="*/ 29 w 259"/>
                <a:gd name="T87" fmla="*/ 272 h 291"/>
                <a:gd name="T88" fmla="*/ 35 w 259"/>
                <a:gd name="T89" fmla="*/ 272 h 291"/>
                <a:gd name="T90" fmla="*/ 42 w 259"/>
                <a:gd name="T91" fmla="*/ 277 h 291"/>
                <a:gd name="T92" fmla="*/ 57 w 259"/>
                <a:gd name="T93" fmla="*/ 276 h 291"/>
                <a:gd name="T94" fmla="*/ 80 w 259"/>
                <a:gd name="T95" fmla="*/ 291 h 291"/>
                <a:gd name="T96" fmla="*/ 85 w 259"/>
                <a:gd name="T97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291">
                  <a:moveTo>
                    <a:pt x="85" y="284"/>
                  </a:moveTo>
                  <a:lnTo>
                    <a:pt x="87" y="281"/>
                  </a:lnTo>
                  <a:lnTo>
                    <a:pt x="89" y="278"/>
                  </a:lnTo>
                  <a:lnTo>
                    <a:pt x="91" y="275"/>
                  </a:lnTo>
                  <a:lnTo>
                    <a:pt x="93" y="272"/>
                  </a:lnTo>
                  <a:lnTo>
                    <a:pt x="95" y="269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0" y="260"/>
                  </a:lnTo>
                  <a:lnTo>
                    <a:pt x="103" y="253"/>
                  </a:lnTo>
                  <a:lnTo>
                    <a:pt x="104" y="249"/>
                  </a:lnTo>
                  <a:lnTo>
                    <a:pt x="103" y="243"/>
                  </a:lnTo>
                  <a:lnTo>
                    <a:pt x="106" y="232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22" y="215"/>
                  </a:lnTo>
                  <a:lnTo>
                    <a:pt x="131" y="206"/>
                  </a:lnTo>
                  <a:lnTo>
                    <a:pt x="142" y="195"/>
                  </a:lnTo>
                  <a:lnTo>
                    <a:pt x="145" y="192"/>
                  </a:lnTo>
                  <a:lnTo>
                    <a:pt x="161" y="175"/>
                  </a:lnTo>
                  <a:lnTo>
                    <a:pt x="164" y="174"/>
                  </a:lnTo>
                  <a:lnTo>
                    <a:pt x="167" y="175"/>
                  </a:lnTo>
                  <a:lnTo>
                    <a:pt x="173" y="176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80" y="172"/>
                  </a:lnTo>
                  <a:lnTo>
                    <a:pt x="184" y="169"/>
                  </a:lnTo>
                  <a:lnTo>
                    <a:pt x="187" y="170"/>
                  </a:lnTo>
                  <a:lnTo>
                    <a:pt x="188" y="165"/>
                  </a:lnTo>
                  <a:lnTo>
                    <a:pt x="195" y="161"/>
                  </a:lnTo>
                  <a:lnTo>
                    <a:pt x="200" y="156"/>
                  </a:lnTo>
                  <a:lnTo>
                    <a:pt x="205" y="156"/>
                  </a:lnTo>
                  <a:lnTo>
                    <a:pt x="213" y="152"/>
                  </a:lnTo>
                  <a:lnTo>
                    <a:pt x="219" y="129"/>
                  </a:lnTo>
                  <a:lnTo>
                    <a:pt x="222" y="128"/>
                  </a:lnTo>
                  <a:lnTo>
                    <a:pt x="240" y="124"/>
                  </a:lnTo>
                  <a:lnTo>
                    <a:pt x="251" y="121"/>
                  </a:lnTo>
                  <a:lnTo>
                    <a:pt x="256" y="120"/>
                  </a:lnTo>
                  <a:lnTo>
                    <a:pt x="259" y="119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9" y="103"/>
                  </a:lnTo>
                  <a:lnTo>
                    <a:pt x="255" y="101"/>
                  </a:lnTo>
                  <a:lnTo>
                    <a:pt x="254" y="98"/>
                  </a:lnTo>
                  <a:lnTo>
                    <a:pt x="255" y="76"/>
                  </a:lnTo>
                  <a:lnTo>
                    <a:pt x="249" y="75"/>
                  </a:lnTo>
                  <a:lnTo>
                    <a:pt x="247" y="73"/>
                  </a:lnTo>
                  <a:lnTo>
                    <a:pt x="225" y="60"/>
                  </a:lnTo>
                  <a:lnTo>
                    <a:pt x="220" y="57"/>
                  </a:lnTo>
                  <a:lnTo>
                    <a:pt x="199" y="54"/>
                  </a:lnTo>
                  <a:lnTo>
                    <a:pt x="198" y="51"/>
                  </a:lnTo>
                  <a:lnTo>
                    <a:pt x="199" y="40"/>
                  </a:lnTo>
                  <a:lnTo>
                    <a:pt x="194" y="35"/>
                  </a:lnTo>
                  <a:lnTo>
                    <a:pt x="168" y="14"/>
                  </a:lnTo>
                  <a:lnTo>
                    <a:pt x="169" y="8"/>
                  </a:lnTo>
                  <a:lnTo>
                    <a:pt x="168" y="5"/>
                  </a:lnTo>
                  <a:lnTo>
                    <a:pt x="160" y="1"/>
                  </a:lnTo>
                  <a:lnTo>
                    <a:pt x="153" y="0"/>
                  </a:lnTo>
                  <a:lnTo>
                    <a:pt x="130" y="1"/>
                  </a:lnTo>
                  <a:lnTo>
                    <a:pt x="102" y="3"/>
                  </a:lnTo>
                  <a:lnTo>
                    <a:pt x="92" y="5"/>
                  </a:lnTo>
                  <a:lnTo>
                    <a:pt x="50" y="29"/>
                  </a:lnTo>
                  <a:lnTo>
                    <a:pt x="44" y="34"/>
                  </a:lnTo>
                  <a:lnTo>
                    <a:pt x="5" y="68"/>
                  </a:lnTo>
                  <a:lnTo>
                    <a:pt x="4" y="73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14"/>
                  </a:lnTo>
                  <a:lnTo>
                    <a:pt x="11" y="127"/>
                  </a:lnTo>
                  <a:lnTo>
                    <a:pt x="21" y="153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1" y="190"/>
                  </a:lnTo>
                  <a:lnTo>
                    <a:pt x="30" y="193"/>
                  </a:lnTo>
                  <a:lnTo>
                    <a:pt x="30" y="199"/>
                  </a:lnTo>
                  <a:lnTo>
                    <a:pt x="32" y="203"/>
                  </a:lnTo>
                  <a:lnTo>
                    <a:pt x="30" y="207"/>
                  </a:lnTo>
                  <a:lnTo>
                    <a:pt x="24" y="221"/>
                  </a:lnTo>
                  <a:lnTo>
                    <a:pt x="20" y="224"/>
                  </a:lnTo>
                  <a:lnTo>
                    <a:pt x="19" y="233"/>
                  </a:lnTo>
                  <a:lnTo>
                    <a:pt x="28" y="237"/>
                  </a:lnTo>
                  <a:lnTo>
                    <a:pt x="25" y="237"/>
                  </a:lnTo>
                  <a:lnTo>
                    <a:pt x="27" y="253"/>
                  </a:lnTo>
                  <a:lnTo>
                    <a:pt x="31" y="257"/>
                  </a:lnTo>
                  <a:lnTo>
                    <a:pt x="31" y="263"/>
                  </a:lnTo>
                  <a:lnTo>
                    <a:pt x="33" y="267"/>
                  </a:lnTo>
                  <a:lnTo>
                    <a:pt x="29" y="272"/>
                  </a:lnTo>
                  <a:lnTo>
                    <a:pt x="29" y="275"/>
                  </a:lnTo>
                  <a:lnTo>
                    <a:pt x="35" y="272"/>
                  </a:lnTo>
                  <a:lnTo>
                    <a:pt x="39" y="274"/>
                  </a:lnTo>
                  <a:lnTo>
                    <a:pt x="42" y="277"/>
                  </a:lnTo>
                  <a:lnTo>
                    <a:pt x="48" y="274"/>
                  </a:lnTo>
                  <a:lnTo>
                    <a:pt x="57" y="276"/>
                  </a:lnTo>
                  <a:lnTo>
                    <a:pt x="69" y="289"/>
                  </a:lnTo>
                  <a:lnTo>
                    <a:pt x="80" y="291"/>
                  </a:lnTo>
                  <a:lnTo>
                    <a:pt x="82" y="288"/>
                  </a:lnTo>
                  <a:lnTo>
                    <a:pt x="85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Aguas Buenas">
              <a:extLst>
                <a:ext uri="{FF2B5EF4-FFF2-40B4-BE49-F238E27FC236}">
                  <a16:creationId xmlns:a16="http://schemas.microsoft.com/office/drawing/2014/main" id="{8DECE0DE-2FD3-6DBC-4973-E421981B1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269" y="1059240"/>
              <a:ext cx="604982" cy="525298"/>
            </a:xfrm>
            <a:custGeom>
              <a:avLst/>
              <a:gdLst>
                <a:gd name="T0" fmla="*/ 17 w 287"/>
                <a:gd name="T1" fmla="*/ 79 h 243"/>
                <a:gd name="T2" fmla="*/ 10 w 287"/>
                <a:gd name="T3" fmla="*/ 88 h 243"/>
                <a:gd name="T4" fmla="*/ 5 w 287"/>
                <a:gd name="T5" fmla="*/ 98 h 243"/>
                <a:gd name="T6" fmla="*/ 2 w 287"/>
                <a:gd name="T7" fmla="*/ 106 h 243"/>
                <a:gd name="T8" fmla="*/ 11 w 287"/>
                <a:gd name="T9" fmla="*/ 115 h 243"/>
                <a:gd name="T10" fmla="*/ 18 w 287"/>
                <a:gd name="T11" fmla="*/ 122 h 243"/>
                <a:gd name="T12" fmla="*/ 24 w 287"/>
                <a:gd name="T13" fmla="*/ 129 h 243"/>
                <a:gd name="T14" fmla="*/ 29 w 287"/>
                <a:gd name="T15" fmla="*/ 136 h 243"/>
                <a:gd name="T16" fmla="*/ 27 w 287"/>
                <a:gd name="T17" fmla="*/ 151 h 243"/>
                <a:gd name="T18" fmla="*/ 35 w 287"/>
                <a:gd name="T19" fmla="*/ 160 h 243"/>
                <a:gd name="T20" fmla="*/ 34 w 287"/>
                <a:gd name="T21" fmla="*/ 170 h 243"/>
                <a:gd name="T22" fmla="*/ 46 w 287"/>
                <a:gd name="T23" fmla="*/ 175 h 243"/>
                <a:gd name="T24" fmla="*/ 56 w 287"/>
                <a:gd name="T25" fmla="*/ 183 h 243"/>
                <a:gd name="T26" fmla="*/ 72 w 287"/>
                <a:gd name="T27" fmla="*/ 191 h 243"/>
                <a:gd name="T28" fmla="*/ 103 w 287"/>
                <a:gd name="T29" fmla="*/ 168 h 243"/>
                <a:gd name="T30" fmla="*/ 103 w 287"/>
                <a:gd name="T31" fmla="*/ 192 h 243"/>
                <a:gd name="T32" fmla="*/ 119 w 287"/>
                <a:gd name="T33" fmla="*/ 214 h 243"/>
                <a:gd name="T34" fmla="*/ 120 w 287"/>
                <a:gd name="T35" fmla="*/ 230 h 243"/>
                <a:gd name="T36" fmla="*/ 118 w 287"/>
                <a:gd name="T37" fmla="*/ 238 h 243"/>
                <a:gd name="T38" fmla="*/ 123 w 287"/>
                <a:gd name="T39" fmla="*/ 243 h 243"/>
                <a:gd name="T40" fmla="*/ 133 w 287"/>
                <a:gd name="T41" fmla="*/ 236 h 243"/>
                <a:gd name="T42" fmla="*/ 149 w 287"/>
                <a:gd name="T43" fmla="*/ 223 h 243"/>
                <a:gd name="T44" fmla="*/ 174 w 287"/>
                <a:gd name="T45" fmla="*/ 210 h 243"/>
                <a:gd name="T46" fmla="*/ 191 w 287"/>
                <a:gd name="T47" fmla="*/ 205 h 243"/>
                <a:gd name="T48" fmla="*/ 204 w 287"/>
                <a:gd name="T49" fmla="*/ 198 h 243"/>
                <a:gd name="T50" fmla="*/ 216 w 287"/>
                <a:gd name="T51" fmla="*/ 188 h 243"/>
                <a:gd name="T52" fmla="*/ 225 w 287"/>
                <a:gd name="T53" fmla="*/ 178 h 243"/>
                <a:gd name="T54" fmla="*/ 241 w 287"/>
                <a:gd name="T55" fmla="*/ 157 h 243"/>
                <a:gd name="T56" fmla="*/ 256 w 287"/>
                <a:gd name="T57" fmla="*/ 129 h 243"/>
                <a:gd name="T58" fmla="*/ 267 w 287"/>
                <a:gd name="T59" fmla="*/ 116 h 243"/>
                <a:gd name="T60" fmla="*/ 261 w 287"/>
                <a:gd name="T61" fmla="*/ 108 h 243"/>
                <a:gd name="T62" fmla="*/ 266 w 287"/>
                <a:gd name="T63" fmla="*/ 88 h 243"/>
                <a:gd name="T64" fmla="*/ 270 w 287"/>
                <a:gd name="T65" fmla="*/ 68 h 243"/>
                <a:gd name="T66" fmla="*/ 275 w 287"/>
                <a:gd name="T67" fmla="*/ 50 h 243"/>
                <a:gd name="T68" fmla="*/ 278 w 287"/>
                <a:gd name="T69" fmla="*/ 40 h 243"/>
                <a:gd name="T70" fmla="*/ 283 w 287"/>
                <a:gd name="T71" fmla="*/ 19 h 243"/>
                <a:gd name="T72" fmla="*/ 286 w 287"/>
                <a:gd name="T73" fmla="*/ 6 h 243"/>
                <a:gd name="T74" fmla="*/ 279 w 287"/>
                <a:gd name="T75" fmla="*/ 4 h 243"/>
                <a:gd name="T76" fmla="*/ 272 w 287"/>
                <a:gd name="T77" fmla="*/ 10 h 243"/>
                <a:gd name="T78" fmla="*/ 248 w 287"/>
                <a:gd name="T79" fmla="*/ 18 h 243"/>
                <a:gd name="T80" fmla="*/ 237 w 287"/>
                <a:gd name="T81" fmla="*/ 25 h 243"/>
                <a:gd name="T82" fmla="*/ 223 w 287"/>
                <a:gd name="T83" fmla="*/ 29 h 243"/>
                <a:gd name="T84" fmla="*/ 214 w 287"/>
                <a:gd name="T85" fmla="*/ 44 h 243"/>
                <a:gd name="T86" fmla="*/ 209 w 287"/>
                <a:gd name="T87" fmla="*/ 50 h 243"/>
                <a:gd name="T88" fmla="*/ 198 w 287"/>
                <a:gd name="T89" fmla="*/ 55 h 243"/>
                <a:gd name="T90" fmla="*/ 185 w 287"/>
                <a:gd name="T91" fmla="*/ 56 h 243"/>
                <a:gd name="T92" fmla="*/ 160 w 287"/>
                <a:gd name="T93" fmla="*/ 50 h 243"/>
                <a:gd name="T94" fmla="*/ 146 w 287"/>
                <a:gd name="T95" fmla="*/ 52 h 243"/>
                <a:gd name="T96" fmla="*/ 121 w 287"/>
                <a:gd name="T97" fmla="*/ 56 h 243"/>
                <a:gd name="T98" fmla="*/ 85 w 287"/>
                <a:gd name="T99" fmla="*/ 49 h 243"/>
                <a:gd name="T100" fmla="*/ 68 w 287"/>
                <a:gd name="T101" fmla="*/ 47 h 243"/>
                <a:gd name="T102" fmla="*/ 56 w 287"/>
                <a:gd name="T103" fmla="*/ 55 h 243"/>
                <a:gd name="T104" fmla="*/ 45 w 287"/>
                <a:gd name="T105" fmla="*/ 55 h 243"/>
                <a:gd name="T106" fmla="*/ 31 w 287"/>
                <a:gd name="T107" fmla="*/ 6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7" h="243">
                  <a:moveTo>
                    <a:pt x="27" y="73"/>
                  </a:moveTo>
                  <a:lnTo>
                    <a:pt x="23" y="76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5" y="98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7" y="113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6" y="121"/>
                  </a:lnTo>
                  <a:lnTo>
                    <a:pt x="18" y="122"/>
                  </a:lnTo>
                  <a:lnTo>
                    <a:pt x="20" y="124"/>
                  </a:lnTo>
                  <a:lnTo>
                    <a:pt x="21" y="127"/>
                  </a:lnTo>
                  <a:lnTo>
                    <a:pt x="24" y="129"/>
                  </a:lnTo>
                  <a:lnTo>
                    <a:pt x="28" y="130"/>
                  </a:lnTo>
                  <a:lnTo>
                    <a:pt x="29" y="133"/>
                  </a:lnTo>
                  <a:lnTo>
                    <a:pt x="29" y="136"/>
                  </a:lnTo>
                  <a:lnTo>
                    <a:pt x="27" y="141"/>
                  </a:lnTo>
                  <a:lnTo>
                    <a:pt x="28" y="148"/>
                  </a:lnTo>
                  <a:lnTo>
                    <a:pt x="27" y="151"/>
                  </a:lnTo>
                  <a:lnTo>
                    <a:pt x="29" y="152"/>
                  </a:lnTo>
                  <a:lnTo>
                    <a:pt x="32" y="158"/>
                  </a:lnTo>
                  <a:lnTo>
                    <a:pt x="35" y="160"/>
                  </a:lnTo>
                  <a:lnTo>
                    <a:pt x="36" y="163"/>
                  </a:lnTo>
                  <a:lnTo>
                    <a:pt x="34" y="166"/>
                  </a:lnTo>
                  <a:lnTo>
                    <a:pt x="34" y="170"/>
                  </a:lnTo>
                  <a:lnTo>
                    <a:pt x="39" y="172"/>
                  </a:lnTo>
                  <a:lnTo>
                    <a:pt x="42" y="173"/>
                  </a:lnTo>
                  <a:lnTo>
                    <a:pt x="46" y="175"/>
                  </a:lnTo>
                  <a:lnTo>
                    <a:pt x="49" y="177"/>
                  </a:lnTo>
                  <a:lnTo>
                    <a:pt x="51" y="180"/>
                  </a:lnTo>
                  <a:lnTo>
                    <a:pt x="56" y="183"/>
                  </a:lnTo>
                  <a:lnTo>
                    <a:pt x="64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84" y="187"/>
                  </a:lnTo>
                  <a:lnTo>
                    <a:pt x="90" y="185"/>
                  </a:lnTo>
                  <a:lnTo>
                    <a:pt x="103" y="168"/>
                  </a:lnTo>
                  <a:lnTo>
                    <a:pt x="106" y="182"/>
                  </a:lnTo>
                  <a:lnTo>
                    <a:pt x="108" y="185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111" y="214"/>
                  </a:lnTo>
                  <a:lnTo>
                    <a:pt x="119" y="214"/>
                  </a:lnTo>
                  <a:lnTo>
                    <a:pt x="119" y="224"/>
                  </a:lnTo>
                  <a:lnTo>
                    <a:pt x="118" y="225"/>
                  </a:lnTo>
                  <a:lnTo>
                    <a:pt x="120" y="230"/>
                  </a:lnTo>
                  <a:lnTo>
                    <a:pt x="120" y="232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5" y="242"/>
                  </a:lnTo>
                  <a:lnTo>
                    <a:pt x="115" y="243"/>
                  </a:lnTo>
                  <a:lnTo>
                    <a:pt x="123" y="243"/>
                  </a:lnTo>
                  <a:lnTo>
                    <a:pt x="124" y="242"/>
                  </a:lnTo>
                  <a:lnTo>
                    <a:pt x="129" y="240"/>
                  </a:lnTo>
                  <a:lnTo>
                    <a:pt x="133" y="236"/>
                  </a:lnTo>
                  <a:lnTo>
                    <a:pt x="141" y="231"/>
                  </a:lnTo>
                  <a:lnTo>
                    <a:pt x="142" y="228"/>
                  </a:lnTo>
                  <a:lnTo>
                    <a:pt x="149" y="223"/>
                  </a:lnTo>
                  <a:lnTo>
                    <a:pt x="165" y="215"/>
                  </a:lnTo>
                  <a:lnTo>
                    <a:pt x="168" y="215"/>
                  </a:lnTo>
                  <a:lnTo>
                    <a:pt x="174" y="210"/>
                  </a:lnTo>
                  <a:lnTo>
                    <a:pt x="178" y="209"/>
                  </a:lnTo>
                  <a:lnTo>
                    <a:pt x="187" y="206"/>
                  </a:lnTo>
                  <a:lnTo>
                    <a:pt x="191" y="205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4" y="198"/>
                  </a:lnTo>
                  <a:lnTo>
                    <a:pt x="206" y="196"/>
                  </a:lnTo>
                  <a:lnTo>
                    <a:pt x="213" y="190"/>
                  </a:lnTo>
                  <a:lnTo>
                    <a:pt x="216" y="188"/>
                  </a:lnTo>
                  <a:lnTo>
                    <a:pt x="217" y="185"/>
                  </a:lnTo>
                  <a:lnTo>
                    <a:pt x="218" y="183"/>
                  </a:lnTo>
                  <a:lnTo>
                    <a:pt x="225" y="178"/>
                  </a:lnTo>
                  <a:lnTo>
                    <a:pt x="227" y="176"/>
                  </a:lnTo>
                  <a:lnTo>
                    <a:pt x="230" y="175"/>
                  </a:lnTo>
                  <a:lnTo>
                    <a:pt x="241" y="157"/>
                  </a:lnTo>
                  <a:lnTo>
                    <a:pt x="244" y="153"/>
                  </a:lnTo>
                  <a:lnTo>
                    <a:pt x="244" y="148"/>
                  </a:lnTo>
                  <a:lnTo>
                    <a:pt x="256" y="129"/>
                  </a:lnTo>
                  <a:lnTo>
                    <a:pt x="261" y="123"/>
                  </a:lnTo>
                  <a:lnTo>
                    <a:pt x="265" y="119"/>
                  </a:lnTo>
                  <a:lnTo>
                    <a:pt x="267" y="116"/>
                  </a:lnTo>
                  <a:lnTo>
                    <a:pt x="266" y="112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4" y="98"/>
                  </a:lnTo>
                  <a:lnTo>
                    <a:pt x="266" y="88"/>
                  </a:lnTo>
                  <a:lnTo>
                    <a:pt x="267" y="82"/>
                  </a:lnTo>
                  <a:lnTo>
                    <a:pt x="268" y="78"/>
                  </a:lnTo>
                  <a:lnTo>
                    <a:pt x="270" y="68"/>
                  </a:lnTo>
                  <a:lnTo>
                    <a:pt x="271" y="66"/>
                  </a:lnTo>
                  <a:lnTo>
                    <a:pt x="274" y="54"/>
                  </a:lnTo>
                  <a:lnTo>
                    <a:pt x="275" y="50"/>
                  </a:lnTo>
                  <a:lnTo>
                    <a:pt x="276" y="47"/>
                  </a:lnTo>
                  <a:lnTo>
                    <a:pt x="277" y="43"/>
                  </a:lnTo>
                  <a:lnTo>
                    <a:pt x="278" y="40"/>
                  </a:lnTo>
                  <a:lnTo>
                    <a:pt x="279" y="36"/>
                  </a:lnTo>
                  <a:lnTo>
                    <a:pt x="280" y="28"/>
                  </a:lnTo>
                  <a:lnTo>
                    <a:pt x="283" y="19"/>
                  </a:lnTo>
                  <a:lnTo>
                    <a:pt x="283" y="16"/>
                  </a:lnTo>
                  <a:lnTo>
                    <a:pt x="284" y="11"/>
                  </a:lnTo>
                  <a:lnTo>
                    <a:pt x="286" y="6"/>
                  </a:lnTo>
                  <a:lnTo>
                    <a:pt x="287" y="0"/>
                  </a:lnTo>
                  <a:lnTo>
                    <a:pt x="282" y="3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55" y="14"/>
                  </a:lnTo>
                  <a:lnTo>
                    <a:pt x="250" y="16"/>
                  </a:lnTo>
                  <a:lnTo>
                    <a:pt x="248" y="18"/>
                  </a:lnTo>
                  <a:lnTo>
                    <a:pt x="242" y="21"/>
                  </a:lnTo>
                  <a:lnTo>
                    <a:pt x="240" y="23"/>
                  </a:lnTo>
                  <a:lnTo>
                    <a:pt x="237" y="25"/>
                  </a:lnTo>
                  <a:lnTo>
                    <a:pt x="233" y="25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2" y="40"/>
                  </a:lnTo>
                  <a:lnTo>
                    <a:pt x="217" y="41"/>
                  </a:lnTo>
                  <a:lnTo>
                    <a:pt x="214" y="44"/>
                  </a:lnTo>
                  <a:lnTo>
                    <a:pt x="213" y="47"/>
                  </a:lnTo>
                  <a:lnTo>
                    <a:pt x="212" y="49"/>
                  </a:lnTo>
                  <a:lnTo>
                    <a:pt x="209" y="50"/>
                  </a:lnTo>
                  <a:lnTo>
                    <a:pt x="206" y="51"/>
                  </a:lnTo>
                  <a:lnTo>
                    <a:pt x="204" y="53"/>
                  </a:lnTo>
                  <a:lnTo>
                    <a:pt x="198" y="55"/>
                  </a:lnTo>
                  <a:lnTo>
                    <a:pt x="195" y="57"/>
                  </a:lnTo>
                  <a:lnTo>
                    <a:pt x="190" y="59"/>
                  </a:lnTo>
                  <a:lnTo>
                    <a:pt x="185" y="56"/>
                  </a:lnTo>
                  <a:lnTo>
                    <a:pt x="182" y="55"/>
                  </a:lnTo>
                  <a:lnTo>
                    <a:pt x="163" y="52"/>
                  </a:lnTo>
                  <a:lnTo>
                    <a:pt x="160" y="50"/>
                  </a:lnTo>
                  <a:lnTo>
                    <a:pt x="155" y="51"/>
                  </a:lnTo>
                  <a:lnTo>
                    <a:pt x="151" y="51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34" y="53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08" y="54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3" y="52"/>
                  </a:lnTo>
                  <a:lnTo>
                    <a:pt x="61" y="53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36" y="60"/>
                  </a:lnTo>
                  <a:lnTo>
                    <a:pt x="31" y="62"/>
                  </a:lnTo>
                  <a:lnTo>
                    <a:pt x="27" y="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ibonito">
              <a:extLst>
                <a:ext uri="{FF2B5EF4-FFF2-40B4-BE49-F238E27FC236}">
                  <a16:creationId xmlns:a16="http://schemas.microsoft.com/office/drawing/2014/main" id="{51B0D653-FE74-1544-3161-780BC6A42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882" y="1671006"/>
              <a:ext cx="505909" cy="520973"/>
            </a:xfrm>
            <a:custGeom>
              <a:avLst/>
              <a:gdLst>
                <a:gd name="T0" fmla="*/ 14 w 240"/>
                <a:gd name="T1" fmla="*/ 65 h 241"/>
                <a:gd name="T2" fmla="*/ 10 w 240"/>
                <a:gd name="T3" fmla="*/ 89 h 241"/>
                <a:gd name="T4" fmla="*/ 18 w 240"/>
                <a:gd name="T5" fmla="*/ 97 h 241"/>
                <a:gd name="T6" fmla="*/ 7 w 240"/>
                <a:gd name="T7" fmla="*/ 114 h 241"/>
                <a:gd name="T8" fmla="*/ 4 w 240"/>
                <a:gd name="T9" fmla="*/ 119 h 241"/>
                <a:gd name="T10" fmla="*/ 0 w 240"/>
                <a:gd name="T11" fmla="*/ 125 h 241"/>
                <a:gd name="T12" fmla="*/ 30 w 240"/>
                <a:gd name="T13" fmla="*/ 149 h 241"/>
                <a:gd name="T14" fmla="*/ 44 w 240"/>
                <a:gd name="T15" fmla="*/ 159 h 241"/>
                <a:gd name="T16" fmla="*/ 59 w 240"/>
                <a:gd name="T17" fmla="*/ 171 h 241"/>
                <a:gd name="T18" fmla="*/ 71 w 240"/>
                <a:gd name="T19" fmla="*/ 180 h 241"/>
                <a:gd name="T20" fmla="*/ 107 w 240"/>
                <a:gd name="T21" fmla="*/ 202 h 241"/>
                <a:gd name="T22" fmla="*/ 111 w 240"/>
                <a:gd name="T23" fmla="*/ 216 h 241"/>
                <a:gd name="T24" fmla="*/ 117 w 240"/>
                <a:gd name="T25" fmla="*/ 216 h 241"/>
                <a:gd name="T26" fmla="*/ 146 w 240"/>
                <a:gd name="T27" fmla="*/ 241 h 241"/>
                <a:gd name="T28" fmla="*/ 176 w 240"/>
                <a:gd name="T29" fmla="*/ 238 h 241"/>
                <a:gd name="T30" fmla="*/ 180 w 240"/>
                <a:gd name="T31" fmla="*/ 235 h 241"/>
                <a:gd name="T32" fmla="*/ 186 w 240"/>
                <a:gd name="T33" fmla="*/ 224 h 241"/>
                <a:gd name="T34" fmla="*/ 188 w 240"/>
                <a:gd name="T35" fmla="*/ 201 h 241"/>
                <a:gd name="T36" fmla="*/ 205 w 240"/>
                <a:gd name="T37" fmla="*/ 195 h 241"/>
                <a:gd name="T38" fmla="*/ 218 w 240"/>
                <a:gd name="T39" fmla="*/ 196 h 241"/>
                <a:gd name="T40" fmla="*/ 222 w 240"/>
                <a:gd name="T41" fmla="*/ 189 h 241"/>
                <a:gd name="T42" fmla="*/ 220 w 240"/>
                <a:gd name="T43" fmla="*/ 171 h 241"/>
                <a:gd name="T44" fmla="*/ 222 w 240"/>
                <a:gd name="T45" fmla="*/ 162 h 241"/>
                <a:gd name="T46" fmla="*/ 231 w 240"/>
                <a:gd name="T47" fmla="*/ 113 h 241"/>
                <a:gd name="T48" fmla="*/ 240 w 240"/>
                <a:gd name="T49" fmla="*/ 100 h 241"/>
                <a:gd name="T50" fmla="*/ 240 w 240"/>
                <a:gd name="T51" fmla="*/ 86 h 241"/>
                <a:gd name="T52" fmla="*/ 232 w 240"/>
                <a:gd name="T53" fmla="*/ 85 h 241"/>
                <a:gd name="T54" fmla="*/ 216 w 240"/>
                <a:gd name="T55" fmla="*/ 69 h 241"/>
                <a:gd name="T56" fmla="*/ 222 w 240"/>
                <a:gd name="T57" fmla="*/ 46 h 241"/>
                <a:gd name="T58" fmla="*/ 201 w 240"/>
                <a:gd name="T59" fmla="*/ 12 h 241"/>
                <a:gd name="T60" fmla="*/ 183 w 240"/>
                <a:gd name="T61" fmla="*/ 0 h 241"/>
                <a:gd name="T62" fmla="*/ 170 w 240"/>
                <a:gd name="T63" fmla="*/ 28 h 241"/>
                <a:gd name="T64" fmla="*/ 160 w 240"/>
                <a:gd name="T65" fmla="*/ 35 h 241"/>
                <a:gd name="T66" fmla="*/ 104 w 240"/>
                <a:gd name="T67" fmla="*/ 18 h 241"/>
                <a:gd name="T68" fmla="*/ 79 w 240"/>
                <a:gd name="T69" fmla="*/ 25 h 241"/>
                <a:gd name="T70" fmla="*/ 66 w 240"/>
                <a:gd name="T71" fmla="*/ 29 h 241"/>
                <a:gd name="T72" fmla="*/ 63 w 240"/>
                <a:gd name="T73" fmla="*/ 36 h 241"/>
                <a:gd name="T74" fmla="*/ 33 w 240"/>
                <a:gd name="T75" fmla="*/ 47 h 241"/>
                <a:gd name="T76" fmla="*/ 25 w 240"/>
                <a:gd name="T77" fmla="*/ 5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241">
                  <a:moveTo>
                    <a:pt x="23" y="53"/>
                  </a:moveTo>
                  <a:lnTo>
                    <a:pt x="14" y="65"/>
                  </a:lnTo>
                  <a:lnTo>
                    <a:pt x="13" y="75"/>
                  </a:lnTo>
                  <a:lnTo>
                    <a:pt x="10" y="8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16" y="103"/>
                  </a:lnTo>
                  <a:lnTo>
                    <a:pt x="7" y="114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22" y="142"/>
                  </a:lnTo>
                  <a:lnTo>
                    <a:pt x="30" y="149"/>
                  </a:lnTo>
                  <a:lnTo>
                    <a:pt x="35" y="152"/>
                  </a:lnTo>
                  <a:lnTo>
                    <a:pt x="44" y="159"/>
                  </a:lnTo>
                  <a:lnTo>
                    <a:pt x="53" y="166"/>
                  </a:lnTo>
                  <a:lnTo>
                    <a:pt x="59" y="171"/>
                  </a:lnTo>
                  <a:lnTo>
                    <a:pt x="67" y="177"/>
                  </a:lnTo>
                  <a:lnTo>
                    <a:pt x="71" y="180"/>
                  </a:lnTo>
                  <a:lnTo>
                    <a:pt x="101" y="195"/>
                  </a:lnTo>
                  <a:lnTo>
                    <a:pt x="107" y="202"/>
                  </a:lnTo>
                  <a:lnTo>
                    <a:pt x="111" y="213"/>
                  </a:lnTo>
                  <a:lnTo>
                    <a:pt x="111" y="216"/>
                  </a:lnTo>
                  <a:lnTo>
                    <a:pt x="114" y="215"/>
                  </a:lnTo>
                  <a:lnTo>
                    <a:pt x="117" y="216"/>
                  </a:lnTo>
                  <a:lnTo>
                    <a:pt x="133" y="218"/>
                  </a:lnTo>
                  <a:lnTo>
                    <a:pt x="146" y="241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80" y="238"/>
                  </a:lnTo>
                  <a:lnTo>
                    <a:pt x="180" y="235"/>
                  </a:lnTo>
                  <a:lnTo>
                    <a:pt x="183" y="228"/>
                  </a:lnTo>
                  <a:lnTo>
                    <a:pt x="186" y="224"/>
                  </a:lnTo>
                  <a:lnTo>
                    <a:pt x="187" y="215"/>
                  </a:lnTo>
                  <a:lnTo>
                    <a:pt x="188" y="201"/>
                  </a:lnTo>
                  <a:lnTo>
                    <a:pt x="195" y="199"/>
                  </a:lnTo>
                  <a:lnTo>
                    <a:pt x="205" y="195"/>
                  </a:lnTo>
                  <a:lnTo>
                    <a:pt x="209" y="195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2" y="189"/>
                  </a:lnTo>
                  <a:lnTo>
                    <a:pt x="221" y="174"/>
                  </a:lnTo>
                  <a:lnTo>
                    <a:pt x="220" y="171"/>
                  </a:lnTo>
                  <a:lnTo>
                    <a:pt x="219" y="168"/>
                  </a:lnTo>
                  <a:lnTo>
                    <a:pt x="222" y="162"/>
                  </a:lnTo>
                  <a:lnTo>
                    <a:pt x="233" y="132"/>
                  </a:lnTo>
                  <a:lnTo>
                    <a:pt x="231" y="113"/>
                  </a:lnTo>
                  <a:lnTo>
                    <a:pt x="236" y="109"/>
                  </a:lnTo>
                  <a:lnTo>
                    <a:pt x="240" y="100"/>
                  </a:lnTo>
                  <a:lnTo>
                    <a:pt x="240" y="89"/>
                  </a:lnTo>
                  <a:lnTo>
                    <a:pt x="240" y="86"/>
                  </a:lnTo>
                  <a:lnTo>
                    <a:pt x="234" y="87"/>
                  </a:lnTo>
                  <a:lnTo>
                    <a:pt x="232" y="85"/>
                  </a:lnTo>
                  <a:lnTo>
                    <a:pt x="230" y="73"/>
                  </a:lnTo>
                  <a:lnTo>
                    <a:pt x="216" y="69"/>
                  </a:lnTo>
                  <a:lnTo>
                    <a:pt x="213" y="51"/>
                  </a:lnTo>
                  <a:lnTo>
                    <a:pt x="222" y="46"/>
                  </a:lnTo>
                  <a:lnTo>
                    <a:pt x="224" y="35"/>
                  </a:lnTo>
                  <a:lnTo>
                    <a:pt x="201" y="12"/>
                  </a:lnTo>
                  <a:lnTo>
                    <a:pt x="186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0" y="28"/>
                  </a:lnTo>
                  <a:lnTo>
                    <a:pt x="164" y="34"/>
                  </a:lnTo>
                  <a:lnTo>
                    <a:pt x="160" y="35"/>
                  </a:lnTo>
                  <a:lnTo>
                    <a:pt x="147" y="23"/>
                  </a:lnTo>
                  <a:lnTo>
                    <a:pt x="104" y="18"/>
                  </a:lnTo>
                  <a:lnTo>
                    <a:pt x="101" y="15"/>
                  </a:lnTo>
                  <a:lnTo>
                    <a:pt x="79" y="25"/>
                  </a:lnTo>
                  <a:lnTo>
                    <a:pt x="70" y="27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3" y="36"/>
                  </a:lnTo>
                  <a:lnTo>
                    <a:pt x="45" y="49"/>
                  </a:lnTo>
                  <a:lnTo>
                    <a:pt x="33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3" y="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Añasco">
              <a:extLst>
                <a:ext uri="{FF2B5EF4-FFF2-40B4-BE49-F238E27FC236}">
                  <a16:creationId xmlns:a16="http://schemas.microsoft.com/office/drawing/2014/main" id="{B4BAA692-DE91-A634-3BE9-065BA9D31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03" y="955478"/>
              <a:ext cx="910637" cy="404241"/>
            </a:xfrm>
            <a:custGeom>
              <a:avLst/>
              <a:gdLst>
                <a:gd name="T0" fmla="*/ 266 w 432"/>
                <a:gd name="T1" fmla="*/ 173 h 187"/>
                <a:gd name="T2" fmla="*/ 246 w 432"/>
                <a:gd name="T3" fmla="*/ 174 h 187"/>
                <a:gd name="T4" fmla="*/ 225 w 432"/>
                <a:gd name="T5" fmla="*/ 181 h 187"/>
                <a:gd name="T6" fmla="*/ 209 w 432"/>
                <a:gd name="T7" fmla="*/ 173 h 187"/>
                <a:gd name="T8" fmla="*/ 201 w 432"/>
                <a:gd name="T9" fmla="*/ 150 h 187"/>
                <a:gd name="T10" fmla="*/ 208 w 432"/>
                <a:gd name="T11" fmla="*/ 139 h 187"/>
                <a:gd name="T12" fmla="*/ 197 w 432"/>
                <a:gd name="T13" fmla="*/ 137 h 187"/>
                <a:gd name="T14" fmla="*/ 193 w 432"/>
                <a:gd name="T15" fmla="*/ 125 h 187"/>
                <a:gd name="T16" fmla="*/ 186 w 432"/>
                <a:gd name="T17" fmla="*/ 124 h 187"/>
                <a:gd name="T18" fmla="*/ 175 w 432"/>
                <a:gd name="T19" fmla="*/ 128 h 187"/>
                <a:gd name="T20" fmla="*/ 158 w 432"/>
                <a:gd name="T21" fmla="*/ 117 h 187"/>
                <a:gd name="T22" fmla="*/ 135 w 432"/>
                <a:gd name="T23" fmla="*/ 125 h 187"/>
                <a:gd name="T24" fmla="*/ 112 w 432"/>
                <a:gd name="T25" fmla="*/ 130 h 187"/>
                <a:gd name="T26" fmla="*/ 86 w 432"/>
                <a:gd name="T27" fmla="*/ 132 h 187"/>
                <a:gd name="T28" fmla="*/ 68 w 432"/>
                <a:gd name="T29" fmla="*/ 77 h 187"/>
                <a:gd name="T30" fmla="*/ 22 w 432"/>
                <a:gd name="T31" fmla="*/ 66 h 187"/>
                <a:gd name="T32" fmla="*/ 4 w 432"/>
                <a:gd name="T33" fmla="*/ 55 h 187"/>
                <a:gd name="T34" fmla="*/ 17 w 432"/>
                <a:gd name="T35" fmla="*/ 45 h 187"/>
                <a:gd name="T36" fmla="*/ 30 w 432"/>
                <a:gd name="T37" fmla="*/ 42 h 187"/>
                <a:gd name="T38" fmla="*/ 50 w 432"/>
                <a:gd name="T39" fmla="*/ 37 h 187"/>
                <a:gd name="T40" fmla="*/ 70 w 432"/>
                <a:gd name="T41" fmla="*/ 38 h 187"/>
                <a:gd name="T42" fmla="*/ 85 w 432"/>
                <a:gd name="T43" fmla="*/ 28 h 187"/>
                <a:gd name="T44" fmla="*/ 98 w 432"/>
                <a:gd name="T45" fmla="*/ 30 h 187"/>
                <a:gd name="T46" fmla="*/ 109 w 432"/>
                <a:gd name="T47" fmla="*/ 20 h 187"/>
                <a:gd name="T48" fmla="*/ 119 w 432"/>
                <a:gd name="T49" fmla="*/ 13 h 187"/>
                <a:gd name="T50" fmla="*/ 139 w 432"/>
                <a:gd name="T51" fmla="*/ 20 h 187"/>
                <a:gd name="T52" fmla="*/ 153 w 432"/>
                <a:gd name="T53" fmla="*/ 13 h 187"/>
                <a:gd name="T54" fmla="*/ 170 w 432"/>
                <a:gd name="T55" fmla="*/ 4 h 187"/>
                <a:gd name="T56" fmla="*/ 188 w 432"/>
                <a:gd name="T57" fmla="*/ 3 h 187"/>
                <a:gd name="T58" fmla="*/ 209 w 432"/>
                <a:gd name="T59" fmla="*/ 15 h 187"/>
                <a:gd name="T60" fmla="*/ 223 w 432"/>
                <a:gd name="T61" fmla="*/ 13 h 187"/>
                <a:gd name="T62" fmla="*/ 235 w 432"/>
                <a:gd name="T63" fmla="*/ 5 h 187"/>
                <a:gd name="T64" fmla="*/ 245 w 432"/>
                <a:gd name="T65" fmla="*/ 2 h 187"/>
                <a:gd name="T66" fmla="*/ 259 w 432"/>
                <a:gd name="T67" fmla="*/ 7 h 187"/>
                <a:gd name="T68" fmla="*/ 276 w 432"/>
                <a:gd name="T69" fmla="*/ 12 h 187"/>
                <a:gd name="T70" fmla="*/ 299 w 432"/>
                <a:gd name="T71" fmla="*/ 13 h 187"/>
                <a:gd name="T72" fmla="*/ 337 w 432"/>
                <a:gd name="T73" fmla="*/ 25 h 187"/>
                <a:gd name="T74" fmla="*/ 358 w 432"/>
                <a:gd name="T75" fmla="*/ 26 h 187"/>
                <a:gd name="T76" fmla="*/ 375 w 432"/>
                <a:gd name="T77" fmla="*/ 30 h 187"/>
                <a:gd name="T78" fmla="*/ 417 w 432"/>
                <a:gd name="T79" fmla="*/ 50 h 187"/>
                <a:gd name="T80" fmla="*/ 427 w 432"/>
                <a:gd name="T81" fmla="*/ 71 h 187"/>
                <a:gd name="T82" fmla="*/ 428 w 432"/>
                <a:gd name="T83" fmla="*/ 92 h 187"/>
                <a:gd name="T84" fmla="*/ 426 w 432"/>
                <a:gd name="T85" fmla="*/ 117 h 187"/>
                <a:gd name="T86" fmla="*/ 412 w 432"/>
                <a:gd name="T87" fmla="*/ 124 h 187"/>
                <a:gd name="T88" fmla="*/ 395 w 432"/>
                <a:gd name="T89" fmla="*/ 133 h 187"/>
                <a:gd name="T90" fmla="*/ 378 w 432"/>
                <a:gd name="T91" fmla="*/ 125 h 187"/>
                <a:gd name="T92" fmla="*/ 356 w 432"/>
                <a:gd name="T93" fmla="*/ 157 h 187"/>
                <a:gd name="T94" fmla="*/ 341 w 432"/>
                <a:gd name="T95" fmla="*/ 151 h 187"/>
                <a:gd name="T96" fmla="*/ 325 w 432"/>
                <a:gd name="T97" fmla="*/ 166 h 187"/>
                <a:gd name="T98" fmla="*/ 312 w 432"/>
                <a:gd name="T99" fmla="*/ 172 h 187"/>
                <a:gd name="T100" fmla="*/ 298 w 432"/>
                <a:gd name="T101" fmla="*/ 166 h 187"/>
                <a:gd name="T102" fmla="*/ 276 w 432"/>
                <a:gd name="T103" fmla="*/ 1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2" h="187">
                  <a:moveTo>
                    <a:pt x="271" y="166"/>
                  </a:moveTo>
                  <a:lnTo>
                    <a:pt x="270" y="169"/>
                  </a:lnTo>
                  <a:lnTo>
                    <a:pt x="268" y="172"/>
                  </a:lnTo>
                  <a:lnTo>
                    <a:pt x="266" y="173"/>
                  </a:lnTo>
                  <a:lnTo>
                    <a:pt x="260" y="175"/>
                  </a:lnTo>
                  <a:lnTo>
                    <a:pt x="256" y="176"/>
                  </a:lnTo>
                  <a:lnTo>
                    <a:pt x="250" y="176"/>
                  </a:lnTo>
                  <a:lnTo>
                    <a:pt x="246" y="174"/>
                  </a:lnTo>
                  <a:lnTo>
                    <a:pt x="241" y="181"/>
                  </a:lnTo>
                  <a:lnTo>
                    <a:pt x="236" y="187"/>
                  </a:lnTo>
                  <a:lnTo>
                    <a:pt x="232" y="183"/>
                  </a:lnTo>
                  <a:lnTo>
                    <a:pt x="225" y="181"/>
                  </a:lnTo>
                  <a:lnTo>
                    <a:pt x="216" y="181"/>
                  </a:lnTo>
                  <a:lnTo>
                    <a:pt x="212" y="180"/>
                  </a:lnTo>
                  <a:lnTo>
                    <a:pt x="205" y="175"/>
                  </a:lnTo>
                  <a:lnTo>
                    <a:pt x="209" y="173"/>
                  </a:lnTo>
                  <a:lnTo>
                    <a:pt x="207" y="167"/>
                  </a:lnTo>
                  <a:lnTo>
                    <a:pt x="202" y="162"/>
                  </a:lnTo>
                  <a:lnTo>
                    <a:pt x="202" y="157"/>
                  </a:lnTo>
                  <a:lnTo>
                    <a:pt x="201" y="150"/>
                  </a:lnTo>
                  <a:lnTo>
                    <a:pt x="202" y="146"/>
                  </a:lnTo>
                  <a:lnTo>
                    <a:pt x="208" y="145"/>
                  </a:lnTo>
                  <a:lnTo>
                    <a:pt x="206" y="141"/>
                  </a:lnTo>
                  <a:lnTo>
                    <a:pt x="208" y="139"/>
                  </a:lnTo>
                  <a:lnTo>
                    <a:pt x="207" y="136"/>
                  </a:lnTo>
                  <a:lnTo>
                    <a:pt x="204" y="136"/>
                  </a:lnTo>
                  <a:lnTo>
                    <a:pt x="200" y="135"/>
                  </a:lnTo>
                  <a:lnTo>
                    <a:pt x="197" y="137"/>
                  </a:lnTo>
                  <a:lnTo>
                    <a:pt x="194" y="131"/>
                  </a:lnTo>
                  <a:lnTo>
                    <a:pt x="192" y="132"/>
                  </a:lnTo>
                  <a:lnTo>
                    <a:pt x="193" y="130"/>
                  </a:lnTo>
                  <a:lnTo>
                    <a:pt x="193" y="125"/>
                  </a:lnTo>
                  <a:lnTo>
                    <a:pt x="191" y="128"/>
                  </a:lnTo>
                  <a:lnTo>
                    <a:pt x="188" y="130"/>
                  </a:lnTo>
                  <a:lnTo>
                    <a:pt x="186" y="128"/>
                  </a:lnTo>
                  <a:lnTo>
                    <a:pt x="186" y="124"/>
                  </a:lnTo>
                  <a:lnTo>
                    <a:pt x="184" y="122"/>
                  </a:lnTo>
                  <a:lnTo>
                    <a:pt x="180" y="121"/>
                  </a:lnTo>
                  <a:lnTo>
                    <a:pt x="177" y="126"/>
                  </a:lnTo>
                  <a:lnTo>
                    <a:pt x="175" y="128"/>
                  </a:lnTo>
                  <a:lnTo>
                    <a:pt x="172" y="127"/>
                  </a:lnTo>
                  <a:lnTo>
                    <a:pt x="167" y="121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0" y="117"/>
                  </a:lnTo>
                  <a:lnTo>
                    <a:pt x="144" y="121"/>
                  </a:lnTo>
                  <a:lnTo>
                    <a:pt x="138" y="124"/>
                  </a:lnTo>
                  <a:lnTo>
                    <a:pt x="135" y="125"/>
                  </a:lnTo>
                  <a:lnTo>
                    <a:pt x="131" y="126"/>
                  </a:lnTo>
                  <a:lnTo>
                    <a:pt x="127" y="128"/>
                  </a:lnTo>
                  <a:lnTo>
                    <a:pt x="124" y="128"/>
                  </a:lnTo>
                  <a:lnTo>
                    <a:pt x="112" y="130"/>
                  </a:lnTo>
                  <a:lnTo>
                    <a:pt x="108" y="130"/>
                  </a:lnTo>
                  <a:lnTo>
                    <a:pt x="102" y="131"/>
                  </a:lnTo>
                  <a:lnTo>
                    <a:pt x="93" y="131"/>
                  </a:lnTo>
                  <a:lnTo>
                    <a:pt x="86" y="132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76" y="87"/>
                  </a:lnTo>
                  <a:lnTo>
                    <a:pt x="68" y="77"/>
                  </a:lnTo>
                  <a:lnTo>
                    <a:pt x="60" y="73"/>
                  </a:lnTo>
                  <a:lnTo>
                    <a:pt x="50" y="71"/>
                  </a:lnTo>
                  <a:lnTo>
                    <a:pt x="40" y="70"/>
                  </a:lnTo>
                  <a:lnTo>
                    <a:pt x="22" y="66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4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4" y="39"/>
                  </a:lnTo>
                  <a:lnTo>
                    <a:pt x="50" y="37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5" y="37"/>
                  </a:lnTo>
                  <a:lnTo>
                    <a:pt x="70" y="38"/>
                  </a:lnTo>
                  <a:lnTo>
                    <a:pt x="75" y="37"/>
                  </a:lnTo>
                  <a:lnTo>
                    <a:pt x="81" y="34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5" y="30"/>
                  </a:lnTo>
                  <a:lnTo>
                    <a:pt x="98" y="30"/>
                  </a:lnTo>
                  <a:lnTo>
                    <a:pt x="98" y="25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4" y="17"/>
                  </a:lnTo>
                  <a:lnTo>
                    <a:pt x="117" y="16"/>
                  </a:lnTo>
                  <a:lnTo>
                    <a:pt x="119" y="13"/>
                  </a:lnTo>
                  <a:lnTo>
                    <a:pt x="127" y="19"/>
                  </a:lnTo>
                  <a:lnTo>
                    <a:pt x="130" y="18"/>
                  </a:lnTo>
                  <a:lnTo>
                    <a:pt x="134" y="19"/>
                  </a:lnTo>
                  <a:lnTo>
                    <a:pt x="139" y="20"/>
                  </a:lnTo>
                  <a:lnTo>
                    <a:pt x="143" y="19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3" y="13"/>
                  </a:lnTo>
                  <a:lnTo>
                    <a:pt x="156" y="11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4"/>
                  </a:lnTo>
                  <a:lnTo>
                    <a:pt x="173" y="7"/>
                  </a:lnTo>
                  <a:lnTo>
                    <a:pt x="176" y="5"/>
                  </a:lnTo>
                  <a:lnTo>
                    <a:pt x="182" y="4"/>
                  </a:lnTo>
                  <a:lnTo>
                    <a:pt x="188" y="3"/>
                  </a:lnTo>
                  <a:lnTo>
                    <a:pt x="191" y="5"/>
                  </a:lnTo>
                  <a:lnTo>
                    <a:pt x="199" y="11"/>
                  </a:lnTo>
                  <a:lnTo>
                    <a:pt x="200" y="14"/>
                  </a:lnTo>
                  <a:lnTo>
                    <a:pt x="209" y="15"/>
                  </a:lnTo>
                  <a:lnTo>
                    <a:pt x="213" y="14"/>
                  </a:lnTo>
                  <a:lnTo>
                    <a:pt x="218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7" y="8"/>
                  </a:lnTo>
                  <a:lnTo>
                    <a:pt x="229" y="5"/>
                  </a:lnTo>
                  <a:lnTo>
                    <a:pt x="233" y="6"/>
                  </a:lnTo>
                  <a:lnTo>
                    <a:pt x="235" y="5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2"/>
                  </a:lnTo>
                  <a:lnTo>
                    <a:pt x="248" y="3"/>
                  </a:lnTo>
                  <a:lnTo>
                    <a:pt x="251" y="1"/>
                  </a:lnTo>
                  <a:lnTo>
                    <a:pt x="257" y="3"/>
                  </a:lnTo>
                  <a:lnTo>
                    <a:pt x="259" y="7"/>
                  </a:lnTo>
                  <a:lnTo>
                    <a:pt x="261" y="9"/>
                  </a:lnTo>
                  <a:lnTo>
                    <a:pt x="263" y="8"/>
                  </a:lnTo>
                  <a:lnTo>
                    <a:pt x="270" y="9"/>
                  </a:lnTo>
                  <a:lnTo>
                    <a:pt x="276" y="12"/>
                  </a:lnTo>
                  <a:lnTo>
                    <a:pt x="280" y="12"/>
                  </a:lnTo>
                  <a:lnTo>
                    <a:pt x="283" y="13"/>
                  </a:lnTo>
                  <a:lnTo>
                    <a:pt x="289" y="10"/>
                  </a:lnTo>
                  <a:lnTo>
                    <a:pt x="299" y="13"/>
                  </a:lnTo>
                  <a:lnTo>
                    <a:pt x="309" y="17"/>
                  </a:lnTo>
                  <a:lnTo>
                    <a:pt x="320" y="20"/>
                  </a:lnTo>
                  <a:lnTo>
                    <a:pt x="334" y="24"/>
                  </a:lnTo>
                  <a:lnTo>
                    <a:pt x="337" y="25"/>
                  </a:lnTo>
                  <a:lnTo>
                    <a:pt x="340" y="26"/>
                  </a:lnTo>
                  <a:lnTo>
                    <a:pt x="350" y="26"/>
                  </a:lnTo>
                  <a:lnTo>
                    <a:pt x="354" y="26"/>
                  </a:lnTo>
                  <a:lnTo>
                    <a:pt x="358" y="26"/>
                  </a:lnTo>
                  <a:lnTo>
                    <a:pt x="361" y="27"/>
                  </a:lnTo>
                  <a:lnTo>
                    <a:pt x="368" y="28"/>
                  </a:lnTo>
                  <a:lnTo>
                    <a:pt x="372" y="29"/>
                  </a:lnTo>
                  <a:lnTo>
                    <a:pt x="375" y="30"/>
                  </a:lnTo>
                  <a:lnTo>
                    <a:pt x="377" y="31"/>
                  </a:lnTo>
                  <a:lnTo>
                    <a:pt x="380" y="32"/>
                  </a:lnTo>
                  <a:lnTo>
                    <a:pt x="398" y="40"/>
                  </a:lnTo>
                  <a:lnTo>
                    <a:pt x="417" y="50"/>
                  </a:lnTo>
                  <a:lnTo>
                    <a:pt x="426" y="55"/>
                  </a:lnTo>
                  <a:lnTo>
                    <a:pt x="427" y="64"/>
                  </a:lnTo>
                  <a:lnTo>
                    <a:pt x="427" y="68"/>
                  </a:lnTo>
                  <a:lnTo>
                    <a:pt x="427" y="71"/>
                  </a:lnTo>
                  <a:lnTo>
                    <a:pt x="432" y="79"/>
                  </a:lnTo>
                  <a:lnTo>
                    <a:pt x="429" y="84"/>
                  </a:lnTo>
                  <a:lnTo>
                    <a:pt x="429" y="87"/>
                  </a:lnTo>
                  <a:lnTo>
                    <a:pt x="428" y="92"/>
                  </a:lnTo>
                  <a:lnTo>
                    <a:pt x="426" y="94"/>
                  </a:lnTo>
                  <a:lnTo>
                    <a:pt x="425" y="97"/>
                  </a:lnTo>
                  <a:lnTo>
                    <a:pt x="426" y="112"/>
                  </a:lnTo>
                  <a:lnTo>
                    <a:pt x="426" y="117"/>
                  </a:lnTo>
                  <a:lnTo>
                    <a:pt x="427" y="120"/>
                  </a:lnTo>
                  <a:lnTo>
                    <a:pt x="423" y="122"/>
                  </a:lnTo>
                  <a:lnTo>
                    <a:pt x="417" y="122"/>
                  </a:lnTo>
                  <a:lnTo>
                    <a:pt x="412" y="124"/>
                  </a:lnTo>
                  <a:lnTo>
                    <a:pt x="402" y="128"/>
                  </a:lnTo>
                  <a:lnTo>
                    <a:pt x="400" y="132"/>
                  </a:lnTo>
                  <a:lnTo>
                    <a:pt x="398" y="133"/>
                  </a:lnTo>
                  <a:lnTo>
                    <a:pt x="395" y="133"/>
                  </a:lnTo>
                  <a:lnTo>
                    <a:pt x="391" y="131"/>
                  </a:lnTo>
                  <a:lnTo>
                    <a:pt x="387" y="129"/>
                  </a:lnTo>
                  <a:lnTo>
                    <a:pt x="384" y="127"/>
                  </a:lnTo>
                  <a:lnTo>
                    <a:pt x="378" y="125"/>
                  </a:lnTo>
                  <a:lnTo>
                    <a:pt x="375" y="130"/>
                  </a:lnTo>
                  <a:lnTo>
                    <a:pt x="370" y="144"/>
                  </a:lnTo>
                  <a:lnTo>
                    <a:pt x="364" y="150"/>
                  </a:lnTo>
                  <a:lnTo>
                    <a:pt x="356" y="157"/>
                  </a:lnTo>
                  <a:lnTo>
                    <a:pt x="353" y="160"/>
                  </a:lnTo>
                  <a:lnTo>
                    <a:pt x="345" y="155"/>
                  </a:lnTo>
                  <a:lnTo>
                    <a:pt x="344" y="153"/>
                  </a:lnTo>
                  <a:lnTo>
                    <a:pt x="341" y="151"/>
                  </a:lnTo>
                  <a:lnTo>
                    <a:pt x="338" y="150"/>
                  </a:lnTo>
                  <a:lnTo>
                    <a:pt x="331" y="159"/>
                  </a:lnTo>
                  <a:lnTo>
                    <a:pt x="328" y="163"/>
                  </a:lnTo>
                  <a:lnTo>
                    <a:pt x="325" y="166"/>
                  </a:lnTo>
                  <a:lnTo>
                    <a:pt x="321" y="171"/>
                  </a:lnTo>
                  <a:lnTo>
                    <a:pt x="319" y="173"/>
                  </a:lnTo>
                  <a:lnTo>
                    <a:pt x="315" y="172"/>
                  </a:lnTo>
                  <a:lnTo>
                    <a:pt x="312" y="172"/>
                  </a:lnTo>
                  <a:lnTo>
                    <a:pt x="309" y="171"/>
                  </a:lnTo>
                  <a:lnTo>
                    <a:pt x="302" y="172"/>
                  </a:lnTo>
                  <a:lnTo>
                    <a:pt x="299" y="169"/>
                  </a:lnTo>
                  <a:lnTo>
                    <a:pt x="298" y="166"/>
                  </a:lnTo>
                  <a:lnTo>
                    <a:pt x="292" y="164"/>
                  </a:lnTo>
                  <a:lnTo>
                    <a:pt x="285" y="166"/>
                  </a:lnTo>
                  <a:lnTo>
                    <a:pt x="281" y="166"/>
                  </a:lnTo>
                  <a:lnTo>
                    <a:pt x="276" y="164"/>
                  </a:lnTo>
                  <a:lnTo>
                    <a:pt x="271" y="1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recibo">
              <a:extLst>
                <a:ext uri="{FF2B5EF4-FFF2-40B4-BE49-F238E27FC236}">
                  <a16:creationId xmlns:a16="http://schemas.microsoft.com/office/drawing/2014/main" id="{9F28B6AA-F8A2-67D0-BA4E-3ACBF70D7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041" y="108086"/>
              <a:ext cx="923284" cy="888466"/>
            </a:xfrm>
            <a:custGeom>
              <a:avLst/>
              <a:gdLst>
                <a:gd name="T0" fmla="*/ 8 w 438"/>
                <a:gd name="T1" fmla="*/ 75 h 411"/>
                <a:gd name="T2" fmla="*/ 3 w 438"/>
                <a:gd name="T3" fmla="*/ 58 h 411"/>
                <a:gd name="T4" fmla="*/ 11 w 438"/>
                <a:gd name="T5" fmla="*/ 27 h 411"/>
                <a:gd name="T6" fmla="*/ 36 w 438"/>
                <a:gd name="T7" fmla="*/ 34 h 411"/>
                <a:gd name="T8" fmla="*/ 62 w 438"/>
                <a:gd name="T9" fmla="*/ 44 h 411"/>
                <a:gd name="T10" fmla="*/ 101 w 438"/>
                <a:gd name="T11" fmla="*/ 45 h 411"/>
                <a:gd name="T12" fmla="*/ 127 w 438"/>
                <a:gd name="T13" fmla="*/ 46 h 411"/>
                <a:gd name="T14" fmla="*/ 161 w 438"/>
                <a:gd name="T15" fmla="*/ 27 h 411"/>
                <a:gd name="T16" fmla="*/ 219 w 438"/>
                <a:gd name="T17" fmla="*/ 15 h 411"/>
                <a:gd name="T18" fmla="*/ 348 w 438"/>
                <a:gd name="T19" fmla="*/ 3 h 411"/>
                <a:gd name="T20" fmla="*/ 420 w 438"/>
                <a:gd name="T21" fmla="*/ 42 h 411"/>
                <a:gd name="T22" fmla="*/ 425 w 438"/>
                <a:gd name="T23" fmla="*/ 59 h 411"/>
                <a:gd name="T24" fmla="*/ 438 w 438"/>
                <a:gd name="T25" fmla="*/ 70 h 411"/>
                <a:gd name="T26" fmla="*/ 436 w 438"/>
                <a:gd name="T27" fmla="*/ 90 h 411"/>
                <a:gd name="T28" fmla="*/ 434 w 438"/>
                <a:gd name="T29" fmla="*/ 111 h 411"/>
                <a:gd name="T30" fmla="*/ 422 w 438"/>
                <a:gd name="T31" fmla="*/ 130 h 411"/>
                <a:gd name="T32" fmla="*/ 430 w 438"/>
                <a:gd name="T33" fmla="*/ 144 h 411"/>
                <a:gd name="T34" fmla="*/ 427 w 438"/>
                <a:gd name="T35" fmla="*/ 167 h 411"/>
                <a:gd name="T36" fmla="*/ 414 w 438"/>
                <a:gd name="T37" fmla="*/ 194 h 411"/>
                <a:gd name="T38" fmla="*/ 414 w 438"/>
                <a:gd name="T39" fmla="*/ 234 h 411"/>
                <a:gd name="T40" fmla="*/ 421 w 438"/>
                <a:gd name="T41" fmla="*/ 255 h 411"/>
                <a:gd name="T42" fmla="*/ 432 w 438"/>
                <a:gd name="T43" fmla="*/ 299 h 411"/>
                <a:gd name="T44" fmla="*/ 377 w 438"/>
                <a:gd name="T45" fmla="*/ 382 h 411"/>
                <a:gd name="T46" fmla="*/ 308 w 438"/>
                <a:gd name="T47" fmla="*/ 389 h 411"/>
                <a:gd name="T48" fmla="*/ 270 w 438"/>
                <a:gd name="T49" fmla="*/ 385 h 411"/>
                <a:gd name="T50" fmla="*/ 265 w 438"/>
                <a:gd name="T51" fmla="*/ 394 h 411"/>
                <a:gd name="T52" fmla="*/ 249 w 438"/>
                <a:gd name="T53" fmla="*/ 401 h 411"/>
                <a:gd name="T54" fmla="*/ 231 w 438"/>
                <a:gd name="T55" fmla="*/ 392 h 411"/>
                <a:gd name="T56" fmla="*/ 217 w 438"/>
                <a:gd name="T57" fmla="*/ 395 h 411"/>
                <a:gd name="T58" fmla="*/ 202 w 438"/>
                <a:gd name="T59" fmla="*/ 399 h 411"/>
                <a:gd name="T60" fmla="*/ 170 w 438"/>
                <a:gd name="T61" fmla="*/ 398 h 411"/>
                <a:gd name="T62" fmla="*/ 158 w 438"/>
                <a:gd name="T63" fmla="*/ 400 h 411"/>
                <a:gd name="T64" fmla="*/ 113 w 438"/>
                <a:gd name="T65" fmla="*/ 383 h 411"/>
                <a:gd name="T66" fmla="*/ 115 w 438"/>
                <a:gd name="T67" fmla="*/ 367 h 411"/>
                <a:gd name="T68" fmla="*/ 93 w 438"/>
                <a:gd name="T69" fmla="*/ 333 h 411"/>
                <a:gd name="T70" fmla="*/ 79 w 438"/>
                <a:gd name="T71" fmla="*/ 333 h 411"/>
                <a:gd name="T72" fmla="*/ 59 w 438"/>
                <a:gd name="T73" fmla="*/ 349 h 411"/>
                <a:gd name="T74" fmla="*/ 33 w 438"/>
                <a:gd name="T75" fmla="*/ 362 h 411"/>
                <a:gd name="T76" fmla="*/ 1 w 438"/>
                <a:gd name="T77" fmla="*/ 390 h 411"/>
                <a:gd name="T78" fmla="*/ 3 w 438"/>
                <a:gd name="T79" fmla="*/ 333 h 411"/>
                <a:gd name="T80" fmla="*/ 3 w 438"/>
                <a:gd name="T81" fmla="*/ 316 h 411"/>
                <a:gd name="T82" fmla="*/ 3 w 438"/>
                <a:gd name="T83" fmla="*/ 288 h 411"/>
                <a:gd name="T84" fmla="*/ 6 w 438"/>
                <a:gd name="T85" fmla="*/ 251 h 411"/>
                <a:gd name="T86" fmla="*/ 8 w 438"/>
                <a:gd name="T87" fmla="*/ 240 h 411"/>
                <a:gd name="T88" fmla="*/ 5 w 438"/>
                <a:gd name="T89" fmla="*/ 225 h 411"/>
                <a:gd name="T90" fmla="*/ 1 w 438"/>
                <a:gd name="T91" fmla="*/ 202 h 411"/>
                <a:gd name="T92" fmla="*/ 4 w 438"/>
                <a:gd name="T93" fmla="*/ 190 h 411"/>
                <a:gd name="T94" fmla="*/ 6 w 438"/>
                <a:gd name="T95" fmla="*/ 174 h 411"/>
                <a:gd name="T96" fmla="*/ 6 w 438"/>
                <a:gd name="T97" fmla="*/ 161 h 411"/>
                <a:gd name="T98" fmla="*/ 0 w 438"/>
                <a:gd name="T99" fmla="*/ 136 h 411"/>
                <a:gd name="T100" fmla="*/ 7 w 438"/>
                <a:gd name="T101" fmla="*/ 9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8" h="411">
                  <a:moveTo>
                    <a:pt x="7" y="89"/>
                  </a:moveTo>
                  <a:lnTo>
                    <a:pt x="8" y="81"/>
                  </a:lnTo>
                  <a:lnTo>
                    <a:pt x="8" y="75"/>
                  </a:lnTo>
                  <a:lnTo>
                    <a:pt x="5" y="72"/>
                  </a:lnTo>
                  <a:lnTo>
                    <a:pt x="5" y="68"/>
                  </a:lnTo>
                  <a:lnTo>
                    <a:pt x="3" y="58"/>
                  </a:lnTo>
                  <a:lnTo>
                    <a:pt x="4" y="50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3" y="24"/>
                  </a:lnTo>
                  <a:lnTo>
                    <a:pt x="28" y="30"/>
                  </a:lnTo>
                  <a:lnTo>
                    <a:pt x="36" y="34"/>
                  </a:lnTo>
                  <a:lnTo>
                    <a:pt x="41" y="37"/>
                  </a:lnTo>
                  <a:lnTo>
                    <a:pt x="49" y="40"/>
                  </a:lnTo>
                  <a:lnTo>
                    <a:pt x="62" y="44"/>
                  </a:lnTo>
                  <a:lnTo>
                    <a:pt x="68" y="45"/>
                  </a:lnTo>
                  <a:lnTo>
                    <a:pt x="83" y="48"/>
                  </a:lnTo>
                  <a:lnTo>
                    <a:pt x="101" y="45"/>
                  </a:lnTo>
                  <a:lnTo>
                    <a:pt x="116" y="43"/>
                  </a:lnTo>
                  <a:lnTo>
                    <a:pt x="118" y="45"/>
                  </a:lnTo>
                  <a:lnTo>
                    <a:pt x="127" y="46"/>
                  </a:lnTo>
                  <a:lnTo>
                    <a:pt x="138" y="50"/>
                  </a:lnTo>
                  <a:lnTo>
                    <a:pt x="162" y="37"/>
                  </a:lnTo>
                  <a:lnTo>
                    <a:pt x="161" y="27"/>
                  </a:lnTo>
                  <a:lnTo>
                    <a:pt x="168" y="25"/>
                  </a:lnTo>
                  <a:lnTo>
                    <a:pt x="209" y="21"/>
                  </a:lnTo>
                  <a:lnTo>
                    <a:pt x="219" y="15"/>
                  </a:lnTo>
                  <a:lnTo>
                    <a:pt x="316" y="3"/>
                  </a:lnTo>
                  <a:lnTo>
                    <a:pt x="336" y="0"/>
                  </a:lnTo>
                  <a:lnTo>
                    <a:pt x="348" y="3"/>
                  </a:lnTo>
                  <a:lnTo>
                    <a:pt x="423" y="22"/>
                  </a:lnTo>
                  <a:lnTo>
                    <a:pt x="421" y="35"/>
                  </a:lnTo>
                  <a:lnTo>
                    <a:pt x="420" y="42"/>
                  </a:lnTo>
                  <a:lnTo>
                    <a:pt x="419" y="48"/>
                  </a:lnTo>
                  <a:lnTo>
                    <a:pt x="422" y="54"/>
                  </a:lnTo>
                  <a:lnTo>
                    <a:pt x="425" y="59"/>
                  </a:lnTo>
                  <a:lnTo>
                    <a:pt x="431" y="63"/>
                  </a:lnTo>
                  <a:lnTo>
                    <a:pt x="437" y="61"/>
                  </a:lnTo>
                  <a:lnTo>
                    <a:pt x="438" y="70"/>
                  </a:lnTo>
                  <a:lnTo>
                    <a:pt x="437" y="79"/>
                  </a:lnTo>
                  <a:lnTo>
                    <a:pt x="437" y="85"/>
                  </a:lnTo>
                  <a:lnTo>
                    <a:pt x="436" y="90"/>
                  </a:lnTo>
                  <a:lnTo>
                    <a:pt x="435" y="100"/>
                  </a:lnTo>
                  <a:lnTo>
                    <a:pt x="435" y="102"/>
                  </a:lnTo>
                  <a:lnTo>
                    <a:pt x="434" y="111"/>
                  </a:lnTo>
                  <a:lnTo>
                    <a:pt x="433" y="118"/>
                  </a:lnTo>
                  <a:lnTo>
                    <a:pt x="422" y="127"/>
                  </a:lnTo>
                  <a:lnTo>
                    <a:pt x="422" y="130"/>
                  </a:lnTo>
                  <a:lnTo>
                    <a:pt x="430" y="128"/>
                  </a:lnTo>
                  <a:lnTo>
                    <a:pt x="432" y="130"/>
                  </a:lnTo>
                  <a:lnTo>
                    <a:pt x="430" y="144"/>
                  </a:lnTo>
                  <a:lnTo>
                    <a:pt x="428" y="159"/>
                  </a:lnTo>
                  <a:lnTo>
                    <a:pt x="428" y="162"/>
                  </a:lnTo>
                  <a:lnTo>
                    <a:pt x="427" y="167"/>
                  </a:lnTo>
                  <a:lnTo>
                    <a:pt x="425" y="178"/>
                  </a:lnTo>
                  <a:lnTo>
                    <a:pt x="422" y="191"/>
                  </a:lnTo>
                  <a:lnTo>
                    <a:pt x="414" y="194"/>
                  </a:lnTo>
                  <a:lnTo>
                    <a:pt x="409" y="221"/>
                  </a:lnTo>
                  <a:lnTo>
                    <a:pt x="414" y="223"/>
                  </a:lnTo>
                  <a:lnTo>
                    <a:pt x="414" y="234"/>
                  </a:lnTo>
                  <a:lnTo>
                    <a:pt x="419" y="241"/>
                  </a:lnTo>
                  <a:lnTo>
                    <a:pt x="420" y="247"/>
                  </a:lnTo>
                  <a:lnTo>
                    <a:pt x="421" y="255"/>
                  </a:lnTo>
                  <a:lnTo>
                    <a:pt x="434" y="276"/>
                  </a:lnTo>
                  <a:lnTo>
                    <a:pt x="434" y="284"/>
                  </a:lnTo>
                  <a:lnTo>
                    <a:pt x="432" y="299"/>
                  </a:lnTo>
                  <a:lnTo>
                    <a:pt x="414" y="360"/>
                  </a:lnTo>
                  <a:lnTo>
                    <a:pt x="389" y="369"/>
                  </a:lnTo>
                  <a:lnTo>
                    <a:pt x="377" y="382"/>
                  </a:lnTo>
                  <a:lnTo>
                    <a:pt x="359" y="373"/>
                  </a:lnTo>
                  <a:lnTo>
                    <a:pt x="324" y="382"/>
                  </a:lnTo>
                  <a:lnTo>
                    <a:pt x="308" y="389"/>
                  </a:lnTo>
                  <a:lnTo>
                    <a:pt x="292" y="388"/>
                  </a:lnTo>
                  <a:lnTo>
                    <a:pt x="273" y="382"/>
                  </a:lnTo>
                  <a:lnTo>
                    <a:pt x="270" y="385"/>
                  </a:lnTo>
                  <a:lnTo>
                    <a:pt x="269" y="388"/>
                  </a:lnTo>
                  <a:lnTo>
                    <a:pt x="267" y="391"/>
                  </a:lnTo>
                  <a:lnTo>
                    <a:pt x="265" y="394"/>
                  </a:lnTo>
                  <a:lnTo>
                    <a:pt x="262" y="396"/>
                  </a:lnTo>
                  <a:lnTo>
                    <a:pt x="258" y="398"/>
                  </a:lnTo>
                  <a:lnTo>
                    <a:pt x="249" y="401"/>
                  </a:lnTo>
                  <a:lnTo>
                    <a:pt x="236" y="395"/>
                  </a:lnTo>
                  <a:lnTo>
                    <a:pt x="233" y="393"/>
                  </a:lnTo>
                  <a:lnTo>
                    <a:pt x="231" y="392"/>
                  </a:lnTo>
                  <a:lnTo>
                    <a:pt x="228" y="391"/>
                  </a:lnTo>
                  <a:lnTo>
                    <a:pt x="224" y="391"/>
                  </a:lnTo>
                  <a:lnTo>
                    <a:pt x="217" y="395"/>
                  </a:lnTo>
                  <a:lnTo>
                    <a:pt x="213" y="396"/>
                  </a:lnTo>
                  <a:lnTo>
                    <a:pt x="210" y="397"/>
                  </a:lnTo>
                  <a:lnTo>
                    <a:pt x="202" y="399"/>
                  </a:lnTo>
                  <a:lnTo>
                    <a:pt x="196" y="399"/>
                  </a:lnTo>
                  <a:lnTo>
                    <a:pt x="181" y="398"/>
                  </a:lnTo>
                  <a:lnTo>
                    <a:pt x="170" y="398"/>
                  </a:lnTo>
                  <a:lnTo>
                    <a:pt x="167" y="399"/>
                  </a:lnTo>
                  <a:lnTo>
                    <a:pt x="163" y="400"/>
                  </a:lnTo>
                  <a:lnTo>
                    <a:pt x="158" y="400"/>
                  </a:lnTo>
                  <a:lnTo>
                    <a:pt x="136" y="411"/>
                  </a:lnTo>
                  <a:lnTo>
                    <a:pt x="119" y="404"/>
                  </a:lnTo>
                  <a:lnTo>
                    <a:pt x="113" y="383"/>
                  </a:lnTo>
                  <a:lnTo>
                    <a:pt x="110" y="374"/>
                  </a:lnTo>
                  <a:lnTo>
                    <a:pt x="111" y="371"/>
                  </a:lnTo>
                  <a:lnTo>
                    <a:pt x="115" y="367"/>
                  </a:lnTo>
                  <a:lnTo>
                    <a:pt x="109" y="356"/>
                  </a:lnTo>
                  <a:lnTo>
                    <a:pt x="95" y="337"/>
                  </a:lnTo>
                  <a:lnTo>
                    <a:pt x="93" y="333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9" y="333"/>
                  </a:lnTo>
                  <a:lnTo>
                    <a:pt x="74" y="338"/>
                  </a:lnTo>
                  <a:lnTo>
                    <a:pt x="62" y="347"/>
                  </a:lnTo>
                  <a:lnTo>
                    <a:pt x="59" y="349"/>
                  </a:lnTo>
                  <a:lnTo>
                    <a:pt x="48" y="354"/>
                  </a:lnTo>
                  <a:lnTo>
                    <a:pt x="39" y="360"/>
                  </a:lnTo>
                  <a:lnTo>
                    <a:pt x="33" y="362"/>
                  </a:lnTo>
                  <a:lnTo>
                    <a:pt x="30" y="364"/>
                  </a:lnTo>
                  <a:lnTo>
                    <a:pt x="23" y="369"/>
                  </a:lnTo>
                  <a:lnTo>
                    <a:pt x="1" y="390"/>
                  </a:lnTo>
                  <a:lnTo>
                    <a:pt x="2" y="370"/>
                  </a:lnTo>
                  <a:lnTo>
                    <a:pt x="2" y="363"/>
                  </a:lnTo>
                  <a:lnTo>
                    <a:pt x="3" y="333"/>
                  </a:lnTo>
                  <a:lnTo>
                    <a:pt x="3" y="329"/>
                  </a:lnTo>
                  <a:lnTo>
                    <a:pt x="3" y="319"/>
                  </a:lnTo>
                  <a:lnTo>
                    <a:pt x="3" y="316"/>
                  </a:lnTo>
                  <a:lnTo>
                    <a:pt x="3" y="309"/>
                  </a:lnTo>
                  <a:lnTo>
                    <a:pt x="3" y="304"/>
                  </a:lnTo>
                  <a:lnTo>
                    <a:pt x="3" y="288"/>
                  </a:lnTo>
                  <a:lnTo>
                    <a:pt x="4" y="277"/>
                  </a:lnTo>
                  <a:lnTo>
                    <a:pt x="5" y="265"/>
                  </a:lnTo>
                  <a:lnTo>
                    <a:pt x="6" y="251"/>
                  </a:lnTo>
                  <a:lnTo>
                    <a:pt x="7" y="246"/>
                  </a:lnTo>
                  <a:lnTo>
                    <a:pt x="7" y="243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7" y="229"/>
                  </a:lnTo>
                  <a:lnTo>
                    <a:pt x="5" y="225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2"/>
                  </a:lnTo>
                  <a:lnTo>
                    <a:pt x="1" y="199"/>
                  </a:lnTo>
                  <a:lnTo>
                    <a:pt x="2" y="195"/>
                  </a:lnTo>
                  <a:lnTo>
                    <a:pt x="4" y="190"/>
                  </a:lnTo>
                  <a:lnTo>
                    <a:pt x="5" y="185"/>
                  </a:lnTo>
                  <a:lnTo>
                    <a:pt x="6" y="177"/>
                  </a:lnTo>
                  <a:lnTo>
                    <a:pt x="6" y="174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6" y="161"/>
                  </a:lnTo>
                  <a:lnTo>
                    <a:pt x="6" y="152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6" y="109"/>
                  </a:lnTo>
                  <a:lnTo>
                    <a:pt x="7" y="98"/>
                  </a:lnTo>
                  <a:lnTo>
                    <a:pt x="7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Barceloneta">
              <a:extLst>
                <a:ext uri="{FF2B5EF4-FFF2-40B4-BE49-F238E27FC236}">
                  <a16:creationId xmlns:a16="http://schemas.microsoft.com/office/drawing/2014/main" id="{4CF90F76-D30A-7DED-CC62-CB13E872B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195" y="129703"/>
              <a:ext cx="349921" cy="499357"/>
            </a:xfrm>
            <a:custGeom>
              <a:avLst/>
              <a:gdLst>
                <a:gd name="T0" fmla="*/ 12 w 166"/>
                <a:gd name="T1" fmla="*/ 25 h 231"/>
                <a:gd name="T2" fmla="*/ 10 w 166"/>
                <a:gd name="T3" fmla="*/ 38 h 231"/>
                <a:gd name="T4" fmla="*/ 16 w 166"/>
                <a:gd name="T5" fmla="*/ 49 h 231"/>
                <a:gd name="T6" fmla="*/ 28 w 166"/>
                <a:gd name="T7" fmla="*/ 51 h 231"/>
                <a:gd name="T8" fmla="*/ 28 w 166"/>
                <a:gd name="T9" fmla="*/ 69 h 231"/>
                <a:gd name="T10" fmla="*/ 27 w 166"/>
                <a:gd name="T11" fmla="*/ 80 h 231"/>
                <a:gd name="T12" fmla="*/ 26 w 166"/>
                <a:gd name="T13" fmla="*/ 92 h 231"/>
                <a:gd name="T14" fmla="*/ 24 w 166"/>
                <a:gd name="T15" fmla="*/ 108 h 231"/>
                <a:gd name="T16" fmla="*/ 13 w 166"/>
                <a:gd name="T17" fmla="*/ 120 h 231"/>
                <a:gd name="T18" fmla="*/ 23 w 166"/>
                <a:gd name="T19" fmla="*/ 120 h 231"/>
                <a:gd name="T20" fmla="*/ 19 w 166"/>
                <a:gd name="T21" fmla="*/ 149 h 231"/>
                <a:gd name="T22" fmla="*/ 18 w 166"/>
                <a:gd name="T23" fmla="*/ 157 h 231"/>
                <a:gd name="T24" fmla="*/ 13 w 166"/>
                <a:gd name="T25" fmla="*/ 181 h 231"/>
                <a:gd name="T26" fmla="*/ 0 w 166"/>
                <a:gd name="T27" fmla="*/ 211 h 231"/>
                <a:gd name="T28" fmla="*/ 5 w 166"/>
                <a:gd name="T29" fmla="*/ 224 h 231"/>
                <a:gd name="T30" fmla="*/ 24 w 166"/>
                <a:gd name="T31" fmla="*/ 231 h 231"/>
                <a:gd name="T32" fmla="*/ 28 w 166"/>
                <a:gd name="T33" fmla="*/ 217 h 231"/>
                <a:gd name="T34" fmla="*/ 52 w 166"/>
                <a:gd name="T35" fmla="*/ 184 h 231"/>
                <a:gd name="T36" fmla="*/ 72 w 166"/>
                <a:gd name="T37" fmla="*/ 178 h 231"/>
                <a:gd name="T38" fmla="*/ 84 w 166"/>
                <a:gd name="T39" fmla="*/ 180 h 231"/>
                <a:gd name="T40" fmla="*/ 115 w 166"/>
                <a:gd name="T41" fmla="*/ 194 h 231"/>
                <a:gd name="T42" fmla="*/ 117 w 166"/>
                <a:gd name="T43" fmla="*/ 168 h 231"/>
                <a:gd name="T44" fmla="*/ 133 w 166"/>
                <a:gd name="T45" fmla="*/ 157 h 231"/>
                <a:gd name="T46" fmla="*/ 152 w 166"/>
                <a:gd name="T47" fmla="*/ 146 h 231"/>
                <a:gd name="T48" fmla="*/ 166 w 166"/>
                <a:gd name="T49" fmla="*/ 134 h 231"/>
                <a:gd name="T50" fmla="*/ 151 w 166"/>
                <a:gd name="T51" fmla="*/ 114 h 231"/>
                <a:gd name="T52" fmla="*/ 141 w 166"/>
                <a:gd name="T53" fmla="*/ 116 h 231"/>
                <a:gd name="T54" fmla="*/ 134 w 166"/>
                <a:gd name="T55" fmla="*/ 107 h 231"/>
                <a:gd name="T56" fmla="*/ 126 w 166"/>
                <a:gd name="T57" fmla="*/ 106 h 231"/>
                <a:gd name="T58" fmla="*/ 143 w 166"/>
                <a:gd name="T59" fmla="*/ 92 h 231"/>
                <a:gd name="T60" fmla="*/ 128 w 166"/>
                <a:gd name="T61" fmla="*/ 84 h 231"/>
                <a:gd name="T62" fmla="*/ 129 w 166"/>
                <a:gd name="T63" fmla="*/ 76 h 231"/>
                <a:gd name="T64" fmla="*/ 144 w 166"/>
                <a:gd name="T65" fmla="*/ 43 h 231"/>
                <a:gd name="T66" fmla="*/ 135 w 166"/>
                <a:gd name="T67" fmla="*/ 26 h 231"/>
                <a:gd name="T68" fmla="*/ 138 w 166"/>
                <a:gd name="T69" fmla="*/ 19 h 231"/>
                <a:gd name="T70" fmla="*/ 100 w 166"/>
                <a:gd name="T71" fmla="*/ 2 h 231"/>
                <a:gd name="T72" fmla="*/ 88 w 166"/>
                <a:gd name="T73" fmla="*/ 4 h 231"/>
                <a:gd name="T74" fmla="*/ 81 w 166"/>
                <a:gd name="T75" fmla="*/ 1 h 231"/>
                <a:gd name="T76" fmla="*/ 70 w 166"/>
                <a:gd name="T77" fmla="*/ 3 h 231"/>
                <a:gd name="T78" fmla="*/ 29 w 166"/>
                <a:gd name="T79" fmla="*/ 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31">
                  <a:moveTo>
                    <a:pt x="14" y="12"/>
                  </a:moveTo>
                  <a:lnTo>
                    <a:pt x="12" y="25"/>
                  </a:lnTo>
                  <a:lnTo>
                    <a:pt x="11" y="32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6" y="49"/>
                  </a:lnTo>
                  <a:lnTo>
                    <a:pt x="22" y="53"/>
                  </a:lnTo>
                  <a:lnTo>
                    <a:pt x="28" y="51"/>
                  </a:lnTo>
                  <a:lnTo>
                    <a:pt x="29" y="60"/>
                  </a:lnTo>
                  <a:lnTo>
                    <a:pt x="28" y="69"/>
                  </a:lnTo>
                  <a:lnTo>
                    <a:pt x="28" y="75"/>
                  </a:lnTo>
                  <a:lnTo>
                    <a:pt x="27" y="8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5" y="101"/>
                  </a:lnTo>
                  <a:lnTo>
                    <a:pt x="24" y="108"/>
                  </a:lnTo>
                  <a:lnTo>
                    <a:pt x="13" y="117"/>
                  </a:lnTo>
                  <a:lnTo>
                    <a:pt x="13" y="120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1" y="134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8" y="157"/>
                  </a:lnTo>
                  <a:lnTo>
                    <a:pt x="16" y="168"/>
                  </a:lnTo>
                  <a:lnTo>
                    <a:pt x="13" y="181"/>
                  </a:lnTo>
                  <a:lnTo>
                    <a:pt x="5" y="184"/>
                  </a:lnTo>
                  <a:lnTo>
                    <a:pt x="0" y="211"/>
                  </a:lnTo>
                  <a:lnTo>
                    <a:pt x="5" y="213"/>
                  </a:lnTo>
                  <a:lnTo>
                    <a:pt x="5" y="224"/>
                  </a:lnTo>
                  <a:lnTo>
                    <a:pt x="10" y="231"/>
                  </a:lnTo>
                  <a:lnTo>
                    <a:pt x="24" y="231"/>
                  </a:lnTo>
                  <a:lnTo>
                    <a:pt x="24" y="217"/>
                  </a:lnTo>
                  <a:lnTo>
                    <a:pt x="28" y="217"/>
                  </a:lnTo>
                  <a:lnTo>
                    <a:pt x="41" y="202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72" y="178"/>
                  </a:lnTo>
                  <a:lnTo>
                    <a:pt x="79" y="180"/>
                  </a:lnTo>
                  <a:lnTo>
                    <a:pt x="84" y="180"/>
                  </a:lnTo>
                  <a:lnTo>
                    <a:pt x="96" y="188"/>
                  </a:lnTo>
                  <a:lnTo>
                    <a:pt x="115" y="194"/>
                  </a:lnTo>
                  <a:lnTo>
                    <a:pt x="115" y="175"/>
                  </a:lnTo>
                  <a:lnTo>
                    <a:pt x="117" y="168"/>
                  </a:lnTo>
                  <a:lnTo>
                    <a:pt x="114" y="164"/>
                  </a:lnTo>
                  <a:lnTo>
                    <a:pt x="133" y="157"/>
                  </a:lnTo>
                  <a:lnTo>
                    <a:pt x="138" y="152"/>
                  </a:lnTo>
                  <a:lnTo>
                    <a:pt x="152" y="146"/>
                  </a:lnTo>
                  <a:lnTo>
                    <a:pt x="154" y="140"/>
                  </a:lnTo>
                  <a:lnTo>
                    <a:pt x="166" y="134"/>
                  </a:lnTo>
                  <a:lnTo>
                    <a:pt x="160" y="134"/>
                  </a:lnTo>
                  <a:lnTo>
                    <a:pt x="151" y="114"/>
                  </a:lnTo>
                  <a:lnTo>
                    <a:pt x="147" y="111"/>
                  </a:lnTo>
                  <a:lnTo>
                    <a:pt x="141" y="116"/>
                  </a:lnTo>
                  <a:lnTo>
                    <a:pt x="138" y="110"/>
                  </a:lnTo>
                  <a:lnTo>
                    <a:pt x="134" y="107"/>
                  </a:lnTo>
                  <a:lnTo>
                    <a:pt x="131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43" y="92"/>
                  </a:lnTo>
                  <a:lnTo>
                    <a:pt x="138" y="77"/>
                  </a:lnTo>
                  <a:lnTo>
                    <a:pt x="128" y="84"/>
                  </a:lnTo>
                  <a:lnTo>
                    <a:pt x="128" y="80"/>
                  </a:lnTo>
                  <a:lnTo>
                    <a:pt x="129" y="76"/>
                  </a:lnTo>
                  <a:lnTo>
                    <a:pt x="144" y="57"/>
                  </a:lnTo>
                  <a:lnTo>
                    <a:pt x="144" y="43"/>
                  </a:lnTo>
                  <a:lnTo>
                    <a:pt x="143" y="37"/>
                  </a:lnTo>
                  <a:lnTo>
                    <a:pt x="135" y="26"/>
                  </a:lnTo>
                  <a:lnTo>
                    <a:pt x="137" y="22"/>
                  </a:lnTo>
                  <a:lnTo>
                    <a:pt x="138" y="19"/>
                  </a:lnTo>
                  <a:lnTo>
                    <a:pt x="107" y="8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81" y="1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14" y="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Barranquitas">
              <a:extLst>
                <a:ext uri="{FF2B5EF4-FFF2-40B4-BE49-F238E27FC236}">
                  <a16:creationId xmlns:a16="http://schemas.microsoft.com/office/drawing/2014/main" id="{2747E619-12AA-F2FD-6CE2-8C89CD8CF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712" y="1327293"/>
              <a:ext cx="647141" cy="484224"/>
            </a:xfrm>
            <a:custGeom>
              <a:avLst/>
              <a:gdLst>
                <a:gd name="T0" fmla="*/ 138 w 307"/>
                <a:gd name="T1" fmla="*/ 1 h 224"/>
                <a:gd name="T2" fmla="*/ 110 w 307"/>
                <a:gd name="T3" fmla="*/ 3 h 224"/>
                <a:gd name="T4" fmla="*/ 99 w 307"/>
                <a:gd name="T5" fmla="*/ 13 h 224"/>
                <a:gd name="T6" fmla="*/ 91 w 307"/>
                <a:gd name="T7" fmla="*/ 20 h 224"/>
                <a:gd name="T8" fmla="*/ 81 w 307"/>
                <a:gd name="T9" fmla="*/ 24 h 224"/>
                <a:gd name="T10" fmla="*/ 68 w 307"/>
                <a:gd name="T11" fmla="*/ 21 h 224"/>
                <a:gd name="T12" fmla="*/ 52 w 307"/>
                <a:gd name="T13" fmla="*/ 32 h 224"/>
                <a:gd name="T14" fmla="*/ 54 w 307"/>
                <a:gd name="T15" fmla="*/ 50 h 224"/>
                <a:gd name="T16" fmla="*/ 51 w 307"/>
                <a:gd name="T17" fmla="*/ 82 h 224"/>
                <a:gd name="T18" fmla="*/ 49 w 307"/>
                <a:gd name="T19" fmla="*/ 115 h 224"/>
                <a:gd name="T20" fmla="*/ 44 w 307"/>
                <a:gd name="T21" fmla="*/ 132 h 224"/>
                <a:gd name="T22" fmla="*/ 37 w 307"/>
                <a:gd name="T23" fmla="*/ 124 h 224"/>
                <a:gd name="T24" fmla="*/ 30 w 307"/>
                <a:gd name="T25" fmla="*/ 114 h 224"/>
                <a:gd name="T26" fmla="*/ 18 w 307"/>
                <a:gd name="T27" fmla="*/ 119 h 224"/>
                <a:gd name="T28" fmla="*/ 16 w 307"/>
                <a:gd name="T29" fmla="*/ 132 h 224"/>
                <a:gd name="T30" fmla="*/ 9 w 307"/>
                <a:gd name="T31" fmla="*/ 146 h 224"/>
                <a:gd name="T32" fmla="*/ 0 w 307"/>
                <a:gd name="T33" fmla="*/ 153 h 224"/>
                <a:gd name="T34" fmla="*/ 1 w 307"/>
                <a:gd name="T35" fmla="*/ 161 h 224"/>
                <a:gd name="T36" fmla="*/ 1 w 307"/>
                <a:gd name="T37" fmla="*/ 174 h 224"/>
                <a:gd name="T38" fmla="*/ 11 w 307"/>
                <a:gd name="T39" fmla="*/ 177 h 224"/>
                <a:gd name="T40" fmla="*/ 25 w 307"/>
                <a:gd name="T41" fmla="*/ 183 h 224"/>
                <a:gd name="T42" fmla="*/ 41 w 307"/>
                <a:gd name="T43" fmla="*/ 184 h 224"/>
                <a:gd name="T44" fmla="*/ 47 w 307"/>
                <a:gd name="T45" fmla="*/ 189 h 224"/>
                <a:gd name="T46" fmla="*/ 56 w 307"/>
                <a:gd name="T47" fmla="*/ 192 h 224"/>
                <a:gd name="T48" fmla="*/ 72 w 307"/>
                <a:gd name="T49" fmla="*/ 188 h 224"/>
                <a:gd name="T50" fmla="*/ 82 w 307"/>
                <a:gd name="T51" fmla="*/ 186 h 224"/>
                <a:gd name="T52" fmla="*/ 101 w 307"/>
                <a:gd name="T53" fmla="*/ 195 h 224"/>
                <a:gd name="T54" fmla="*/ 119 w 307"/>
                <a:gd name="T55" fmla="*/ 199 h 224"/>
                <a:gd name="T56" fmla="*/ 121 w 307"/>
                <a:gd name="T57" fmla="*/ 216 h 224"/>
                <a:gd name="T58" fmla="*/ 136 w 307"/>
                <a:gd name="T59" fmla="*/ 224 h 224"/>
                <a:gd name="T60" fmla="*/ 149 w 307"/>
                <a:gd name="T61" fmla="*/ 207 h 224"/>
                <a:gd name="T62" fmla="*/ 185 w 307"/>
                <a:gd name="T63" fmla="*/ 195 h 224"/>
                <a:gd name="T64" fmla="*/ 191 w 307"/>
                <a:gd name="T65" fmla="*/ 185 h 224"/>
                <a:gd name="T66" fmla="*/ 226 w 307"/>
                <a:gd name="T67" fmla="*/ 177 h 224"/>
                <a:gd name="T68" fmla="*/ 286 w 307"/>
                <a:gd name="T69" fmla="*/ 193 h 224"/>
                <a:gd name="T70" fmla="*/ 305 w 307"/>
                <a:gd name="T71" fmla="*/ 151 h 224"/>
                <a:gd name="T72" fmla="*/ 286 w 307"/>
                <a:gd name="T73" fmla="*/ 135 h 224"/>
                <a:gd name="T74" fmla="*/ 256 w 307"/>
                <a:gd name="T75" fmla="*/ 149 h 224"/>
                <a:gd name="T76" fmla="*/ 253 w 307"/>
                <a:gd name="T77" fmla="*/ 134 h 224"/>
                <a:gd name="T78" fmla="*/ 253 w 307"/>
                <a:gd name="T79" fmla="*/ 123 h 224"/>
                <a:gd name="T80" fmla="*/ 252 w 307"/>
                <a:gd name="T81" fmla="*/ 101 h 224"/>
                <a:gd name="T82" fmla="*/ 245 w 307"/>
                <a:gd name="T83" fmla="*/ 93 h 224"/>
                <a:gd name="T84" fmla="*/ 241 w 307"/>
                <a:gd name="T85" fmla="*/ 82 h 224"/>
                <a:gd name="T86" fmla="*/ 240 w 307"/>
                <a:gd name="T87" fmla="*/ 64 h 224"/>
                <a:gd name="T88" fmla="*/ 245 w 307"/>
                <a:gd name="T89" fmla="*/ 50 h 224"/>
                <a:gd name="T90" fmla="*/ 249 w 307"/>
                <a:gd name="T91" fmla="*/ 35 h 224"/>
                <a:gd name="T92" fmla="*/ 247 w 307"/>
                <a:gd name="T93" fmla="*/ 25 h 224"/>
                <a:gd name="T94" fmla="*/ 242 w 307"/>
                <a:gd name="T95" fmla="*/ 10 h 224"/>
                <a:gd name="T96" fmla="*/ 232 w 307"/>
                <a:gd name="T97" fmla="*/ 11 h 224"/>
                <a:gd name="T98" fmla="*/ 197 w 307"/>
                <a:gd name="T99" fmla="*/ 10 h 224"/>
                <a:gd name="T100" fmla="*/ 176 w 307"/>
                <a:gd name="T101" fmla="*/ 9 h 224"/>
                <a:gd name="T102" fmla="*/ 152 w 307"/>
                <a:gd name="T103" fmla="*/ 15 h 224"/>
                <a:gd name="T104" fmla="*/ 144 w 307"/>
                <a:gd name="T105" fmla="*/ 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224">
                  <a:moveTo>
                    <a:pt x="144" y="3"/>
                  </a:moveTo>
                  <a:lnTo>
                    <a:pt x="141" y="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7" y="3"/>
                  </a:lnTo>
                  <a:lnTo>
                    <a:pt x="110" y="3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1" y="24"/>
                  </a:lnTo>
                  <a:lnTo>
                    <a:pt x="75" y="22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1" y="21"/>
                  </a:lnTo>
                  <a:lnTo>
                    <a:pt x="55" y="20"/>
                  </a:lnTo>
                  <a:lnTo>
                    <a:pt x="52" y="32"/>
                  </a:lnTo>
                  <a:lnTo>
                    <a:pt x="52" y="35"/>
                  </a:lnTo>
                  <a:lnTo>
                    <a:pt x="52" y="39"/>
                  </a:lnTo>
                  <a:lnTo>
                    <a:pt x="54" y="50"/>
                  </a:lnTo>
                  <a:lnTo>
                    <a:pt x="53" y="56"/>
                  </a:lnTo>
                  <a:lnTo>
                    <a:pt x="45" y="61"/>
                  </a:lnTo>
                  <a:lnTo>
                    <a:pt x="51" y="82"/>
                  </a:lnTo>
                  <a:lnTo>
                    <a:pt x="50" y="85"/>
                  </a:lnTo>
                  <a:lnTo>
                    <a:pt x="53" y="103"/>
                  </a:lnTo>
                  <a:lnTo>
                    <a:pt x="49" y="115"/>
                  </a:lnTo>
                  <a:lnTo>
                    <a:pt x="51" y="124"/>
                  </a:lnTo>
                  <a:lnTo>
                    <a:pt x="51" y="128"/>
                  </a:lnTo>
                  <a:lnTo>
                    <a:pt x="44" y="132"/>
                  </a:lnTo>
                  <a:lnTo>
                    <a:pt x="41" y="131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6"/>
                  </a:lnTo>
                  <a:lnTo>
                    <a:pt x="16" y="132"/>
                  </a:lnTo>
                  <a:lnTo>
                    <a:pt x="19" y="147"/>
                  </a:lnTo>
                  <a:lnTo>
                    <a:pt x="16" y="146"/>
                  </a:lnTo>
                  <a:lnTo>
                    <a:pt x="9" y="146"/>
                  </a:lnTo>
                  <a:lnTo>
                    <a:pt x="4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6"/>
                  </a:lnTo>
                  <a:lnTo>
                    <a:pt x="2" y="159"/>
                  </a:lnTo>
                  <a:lnTo>
                    <a:pt x="1" y="161"/>
                  </a:lnTo>
                  <a:lnTo>
                    <a:pt x="4" y="165"/>
                  </a:lnTo>
                  <a:lnTo>
                    <a:pt x="3" y="169"/>
                  </a:lnTo>
                  <a:lnTo>
                    <a:pt x="1" y="174"/>
                  </a:lnTo>
                  <a:lnTo>
                    <a:pt x="3" y="175"/>
                  </a:lnTo>
                  <a:lnTo>
                    <a:pt x="8" y="176"/>
                  </a:lnTo>
                  <a:lnTo>
                    <a:pt x="11" y="177"/>
                  </a:lnTo>
                  <a:lnTo>
                    <a:pt x="17" y="182"/>
                  </a:lnTo>
                  <a:lnTo>
                    <a:pt x="22" y="184"/>
                  </a:lnTo>
                  <a:lnTo>
                    <a:pt x="25" y="183"/>
                  </a:lnTo>
                  <a:lnTo>
                    <a:pt x="29" y="183"/>
                  </a:lnTo>
                  <a:lnTo>
                    <a:pt x="36" y="184"/>
                  </a:lnTo>
                  <a:lnTo>
                    <a:pt x="41" y="184"/>
                  </a:lnTo>
                  <a:lnTo>
                    <a:pt x="40" y="187"/>
                  </a:lnTo>
                  <a:lnTo>
                    <a:pt x="44" y="188"/>
                  </a:lnTo>
                  <a:lnTo>
                    <a:pt x="47" y="189"/>
                  </a:lnTo>
                  <a:lnTo>
                    <a:pt x="50" y="192"/>
                  </a:lnTo>
                  <a:lnTo>
                    <a:pt x="53" y="194"/>
                  </a:lnTo>
                  <a:lnTo>
                    <a:pt x="56" y="192"/>
                  </a:lnTo>
                  <a:lnTo>
                    <a:pt x="59" y="192"/>
                  </a:lnTo>
                  <a:lnTo>
                    <a:pt x="70" y="189"/>
                  </a:lnTo>
                  <a:lnTo>
                    <a:pt x="72" y="188"/>
                  </a:lnTo>
                  <a:lnTo>
                    <a:pt x="75" y="191"/>
                  </a:lnTo>
                  <a:lnTo>
                    <a:pt x="78" y="192"/>
                  </a:lnTo>
                  <a:lnTo>
                    <a:pt x="82" y="186"/>
                  </a:lnTo>
                  <a:lnTo>
                    <a:pt x="90" y="189"/>
                  </a:lnTo>
                  <a:lnTo>
                    <a:pt x="98" y="187"/>
                  </a:lnTo>
                  <a:lnTo>
                    <a:pt x="101" y="195"/>
                  </a:lnTo>
                  <a:lnTo>
                    <a:pt x="112" y="192"/>
                  </a:lnTo>
                  <a:lnTo>
                    <a:pt x="117" y="193"/>
                  </a:lnTo>
                  <a:lnTo>
                    <a:pt x="119" y="199"/>
                  </a:lnTo>
                  <a:lnTo>
                    <a:pt x="119" y="206"/>
                  </a:lnTo>
                  <a:lnTo>
                    <a:pt x="118" y="208"/>
                  </a:lnTo>
                  <a:lnTo>
                    <a:pt x="121" y="216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6" y="224"/>
                  </a:lnTo>
                  <a:lnTo>
                    <a:pt x="145" y="212"/>
                  </a:lnTo>
                  <a:lnTo>
                    <a:pt x="147" y="210"/>
                  </a:lnTo>
                  <a:lnTo>
                    <a:pt x="149" y="207"/>
                  </a:lnTo>
                  <a:lnTo>
                    <a:pt x="155" y="206"/>
                  </a:lnTo>
                  <a:lnTo>
                    <a:pt x="167" y="208"/>
                  </a:lnTo>
                  <a:lnTo>
                    <a:pt x="185" y="195"/>
                  </a:lnTo>
                  <a:lnTo>
                    <a:pt x="188" y="193"/>
                  </a:lnTo>
                  <a:lnTo>
                    <a:pt x="188" y="188"/>
                  </a:lnTo>
                  <a:lnTo>
                    <a:pt x="191" y="185"/>
                  </a:lnTo>
                  <a:lnTo>
                    <a:pt x="201" y="184"/>
                  </a:lnTo>
                  <a:lnTo>
                    <a:pt x="223" y="174"/>
                  </a:lnTo>
                  <a:lnTo>
                    <a:pt x="226" y="177"/>
                  </a:lnTo>
                  <a:lnTo>
                    <a:pt x="267" y="183"/>
                  </a:lnTo>
                  <a:lnTo>
                    <a:pt x="280" y="194"/>
                  </a:lnTo>
                  <a:lnTo>
                    <a:pt x="286" y="193"/>
                  </a:lnTo>
                  <a:lnTo>
                    <a:pt x="292" y="188"/>
                  </a:lnTo>
                  <a:lnTo>
                    <a:pt x="302" y="159"/>
                  </a:lnTo>
                  <a:lnTo>
                    <a:pt x="305" y="151"/>
                  </a:lnTo>
                  <a:lnTo>
                    <a:pt x="307" y="149"/>
                  </a:lnTo>
                  <a:lnTo>
                    <a:pt x="304" y="132"/>
                  </a:lnTo>
                  <a:lnTo>
                    <a:pt x="286" y="135"/>
                  </a:lnTo>
                  <a:lnTo>
                    <a:pt x="283" y="135"/>
                  </a:lnTo>
                  <a:lnTo>
                    <a:pt x="275" y="144"/>
                  </a:lnTo>
                  <a:lnTo>
                    <a:pt x="256" y="149"/>
                  </a:lnTo>
                  <a:lnTo>
                    <a:pt x="254" y="141"/>
                  </a:lnTo>
                  <a:lnTo>
                    <a:pt x="254" y="137"/>
                  </a:lnTo>
                  <a:lnTo>
                    <a:pt x="253" y="134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23"/>
                  </a:lnTo>
                  <a:lnTo>
                    <a:pt x="253" y="120"/>
                  </a:lnTo>
                  <a:lnTo>
                    <a:pt x="252" y="110"/>
                  </a:lnTo>
                  <a:lnTo>
                    <a:pt x="252" y="101"/>
                  </a:lnTo>
                  <a:lnTo>
                    <a:pt x="250" y="99"/>
                  </a:lnTo>
                  <a:lnTo>
                    <a:pt x="248" y="97"/>
                  </a:lnTo>
                  <a:lnTo>
                    <a:pt x="245" y="93"/>
                  </a:lnTo>
                  <a:lnTo>
                    <a:pt x="245" y="90"/>
                  </a:lnTo>
                  <a:lnTo>
                    <a:pt x="243" y="87"/>
                  </a:lnTo>
                  <a:lnTo>
                    <a:pt x="241" y="82"/>
                  </a:lnTo>
                  <a:lnTo>
                    <a:pt x="237" y="74"/>
                  </a:lnTo>
                  <a:lnTo>
                    <a:pt x="239" y="69"/>
                  </a:lnTo>
                  <a:lnTo>
                    <a:pt x="240" y="64"/>
                  </a:lnTo>
                  <a:lnTo>
                    <a:pt x="242" y="60"/>
                  </a:lnTo>
                  <a:lnTo>
                    <a:pt x="243" y="57"/>
                  </a:lnTo>
                  <a:lnTo>
                    <a:pt x="245" y="50"/>
                  </a:lnTo>
                  <a:lnTo>
                    <a:pt x="247" y="44"/>
                  </a:lnTo>
                  <a:lnTo>
                    <a:pt x="250" y="38"/>
                  </a:lnTo>
                  <a:lnTo>
                    <a:pt x="249" y="35"/>
                  </a:lnTo>
                  <a:lnTo>
                    <a:pt x="248" y="31"/>
                  </a:lnTo>
                  <a:lnTo>
                    <a:pt x="249" y="29"/>
                  </a:lnTo>
                  <a:lnTo>
                    <a:pt x="247" y="25"/>
                  </a:lnTo>
                  <a:lnTo>
                    <a:pt x="244" y="18"/>
                  </a:lnTo>
                  <a:lnTo>
                    <a:pt x="248" y="9"/>
                  </a:lnTo>
                  <a:lnTo>
                    <a:pt x="242" y="10"/>
                  </a:lnTo>
                  <a:lnTo>
                    <a:pt x="239" y="10"/>
                  </a:lnTo>
                  <a:lnTo>
                    <a:pt x="236" y="11"/>
                  </a:lnTo>
                  <a:lnTo>
                    <a:pt x="232" y="11"/>
                  </a:lnTo>
                  <a:lnTo>
                    <a:pt x="219" y="13"/>
                  </a:lnTo>
                  <a:lnTo>
                    <a:pt x="200" y="11"/>
                  </a:lnTo>
                  <a:lnTo>
                    <a:pt x="197" y="10"/>
                  </a:lnTo>
                  <a:lnTo>
                    <a:pt x="186" y="9"/>
                  </a:lnTo>
                  <a:lnTo>
                    <a:pt x="183" y="8"/>
                  </a:lnTo>
                  <a:lnTo>
                    <a:pt x="176" y="9"/>
                  </a:lnTo>
                  <a:lnTo>
                    <a:pt x="159" y="16"/>
                  </a:lnTo>
                  <a:lnTo>
                    <a:pt x="154" y="18"/>
                  </a:lnTo>
                  <a:lnTo>
                    <a:pt x="152" y="15"/>
                  </a:lnTo>
                  <a:lnTo>
                    <a:pt x="146" y="10"/>
                  </a:lnTo>
                  <a:lnTo>
                    <a:pt x="145" y="7"/>
                  </a:lnTo>
                  <a:lnTo>
                    <a:pt x="14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Bayamón">
              <a:extLst>
                <a:ext uri="{FF2B5EF4-FFF2-40B4-BE49-F238E27FC236}">
                  <a16:creationId xmlns:a16="http://schemas.microsoft.com/office/drawing/2014/main" id="{7E02BD6B-37F9-3541-83FC-57936B0BB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62" y="425859"/>
              <a:ext cx="459534" cy="853877"/>
            </a:xfrm>
            <a:custGeom>
              <a:avLst/>
              <a:gdLst>
                <a:gd name="T0" fmla="*/ 199 w 218"/>
                <a:gd name="T1" fmla="*/ 26 h 395"/>
                <a:gd name="T2" fmla="*/ 211 w 218"/>
                <a:gd name="T3" fmla="*/ 37 h 395"/>
                <a:gd name="T4" fmla="*/ 205 w 218"/>
                <a:gd name="T5" fmla="*/ 51 h 395"/>
                <a:gd name="T6" fmla="*/ 196 w 218"/>
                <a:gd name="T7" fmla="*/ 63 h 395"/>
                <a:gd name="T8" fmla="*/ 203 w 218"/>
                <a:gd name="T9" fmla="*/ 75 h 395"/>
                <a:gd name="T10" fmla="*/ 205 w 218"/>
                <a:gd name="T11" fmla="*/ 94 h 395"/>
                <a:gd name="T12" fmla="*/ 215 w 218"/>
                <a:gd name="T13" fmla="*/ 111 h 395"/>
                <a:gd name="T14" fmla="*/ 209 w 218"/>
                <a:gd name="T15" fmla="*/ 123 h 395"/>
                <a:gd name="T16" fmla="*/ 194 w 218"/>
                <a:gd name="T17" fmla="*/ 118 h 395"/>
                <a:gd name="T18" fmla="*/ 180 w 218"/>
                <a:gd name="T19" fmla="*/ 110 h 395"/>
                <a:gd name="T20" fmla="*/ 180 w 218"/>
                <a:gd name="T21" fmla="*/ 127 h 395"/>
                <a:gd name="T22" fmla="*/ 173 w 218"/>
                <a:gd name="T23" fmla="*/ 150 h 395"/>
                <a:gd name="T24" fmla="*/ 163 w 218"/>
                <a:gd name="T25" fmla="*/ 168 h 395"/>
                <a:gd name="T26" fmla="*/ 176 w 218"/>
                <a:gd name="T27" fmla="*/ 184 h 395"/>
                <a:gd name="T28" fmla="*/ 173 w 218"/>
                <a:gd name="T29" fmla="*/ 224 h 395"/>
                <a:gd name="T30" fmla="*/ 164 w 218"/>
                <a:gd name="T31" fmla="*/ 236 h 395"/>
                <a:gd name="T32" fmla="*/ 164 w 218"/>
                <a:gd name="T33" fmla="*/ 249 h 395"/>
                <a:gd name="T34" fmla="*/ 171 w 218"/>
                <a:gd name="T35" fmla="*/ 273 h 395"/>
                <a:gd name="T36" fmla="*/ 166 w 218"/>
                <a:gd name="T37" fmla="*/ 298 h 395"/>
                <a:gd name="T38" fmla="*/ 165 w 218"/>
                <a:gd name="T39" fmla="*/ 320 h 395"/>
                <a:gd name="T40" fmla="*/ 164 w 218"/>
                <a:gd name="T41" fmla="*/ 341 h 395"/>
                <a:gd name="T42" fmla="*/ 123 w 218"/>
                <a:gd name="T43" fmla="*/ 340 h 395"/>
                <a:gd name="T44" fmla="*/ 104 w 218"/>
                <a:gd name="T45" fmla="*/ 351 h 395"/>
                <a:gd name="T46" fmla="*/ 87 w 218"/>
                <a:gd name="T47" fmla="*/ 353 h 395"/>
                <a:gd name="T48" fmla="*/ 68 w 218"/>
                <a:gd name="T49" fmla="*/ 372 h 395"/>
                <a:gd name="T50" fmla="*/ 59 w 218"/>
                <a:gd name="T51" fmla="*/ 385 h 395"/>
                <a:gd name="T52" fmla="*/ 51 w 218"/>
                <a:gd name="T53" fmla="*/ 395 h 395"/>
                <a:gd name="T54" fmla="*/ 44 w 218"/>
                <a:gd name="T55" fmla="*/ 381 h 395"/>
                <a:gd name="T56" fmla="*/ 23 w 218"/>
                <a:gd name="T57" fmla="*/ 355 h 395"/>
                <a:gd name="T58" fmla="*/ 12 w 218"/>
                <a:gd name="T59" fmla="*/ 343 h 395"/>
                <a:gd name="T60" fmla="*/ 4 w 218"/>
                <a:gd name="T61" fmla="*/ 316 h 395"/>
                <a:gd name="T62" fmla="*/ 6 w 218"/>
                <a:gd name="T63" fmla="*/ 293 h 395"/>
                <a:gd name="T64" fmla="*/ 8 w 218"/>
                <a:gd name="T65" fmla="*/ 284 h 395"/>
                <a:gd name="T66" fmla="*/ 17 w 218"/>
                <a:gd name="T67" fmla="*/ 278 h 395"/>
                <a:gd name="T68" fmla="*/ 19 w 218"/>
                <a:gd name="T69" fmla="*/ 263 h 395"/>
                <a:gd name="T70" fmla="*/ 25 w 218"/>
                <a:gd name="T71" fmla="*/ 231 h 395"/>
                <a:gd name="T72" fmla="*/ 27 w 218"/>
                <a:gd name="T73" fmla="*/ 212 h 395"/>
                <a:gd name="T74" fmla="*/ 28 w 218"/>
                <a:gd name="T75" fmla="*/ 192 h 395"/>
                <a:gd name="T76" fmla="*/ 33 w 218"/>
                <a:gd name="T77" fmla="*/ 180 h 395"/>
                <a:gd name="T78" fmla="*/ 35 w 218"/>
                <a:gd name="T79" fmla="*/ 163 h 395"/>
                <a:gd name="T80" fmla="*/ 35 w 218"/>
                <a:gd name="T81" fmla="*/ 144 h 395"/>
                <a:gd name="T82" fmla="*/ 32 w 218"/>
                <a:gd name="T83" fmla="*/ 131 h 395"/>
                <a:gd name="T84" fmla="*/ 35 w 218"/>
                <a:gd name="T85" fmla="*/ 111 h 395"/>
                <a:gd name="T86" fmla="*/ 37 w 218"/>
                <a:gd name="T87" fmla="*/ 95 h 395"/>
                <a:gd name="T88" fmla="*/ 39 w 218"/>
                <a:gd name="T89" fmla="*/ 80 h 395"/>
                <a:gd name="T90" fmla="*/ 35 w 218"/>
                <a:gd name="T91" fmla="*/ 63 h 395"/>
                <a:gd name="T92" fmla="*/ 49 w 218"/>
                <a:gd name="T93" fmla="*/ 28 h 395"/>
                <a:gd name="T94" fmla="*/ 70 w 218"/>
                <a:gd name="T95" fmla="*/ 20 h 395"/>
                <a:gd name="T96" fmla="*/ 91 w 218"/>
                <a:gd name="T97" fmla="*/ 22 h 395"/>
                <a:gd name="T98" fmla="*/ 100 w 218"/>
                <a:gd name="T99" fmla="*/ 6 h 395"/>
                <a:gd name="T100" fmla="*/ 107 w 218"/>
                <a:gd name="T101" fmla="*/ 0 h 395"/>
                <a:gd name="T102" fmla="*/ 117 w 218"/>
                <a:gd name="T103" fmla="*/ 9 h 395"/>
                <a:gd name="T104" fmla="*/ 130 w 218"/>
                <a:gd name="T105" fmla="*/ 21 h 395"/>
                <a:gd name="T106" fmla="*/ 144 w 218"/>
                <a:gd name="T107" fmla="*/ 22 h 395"/>
                <a:gd name="T108" fmla="*/ 160 w 218"/>
                <a:gd name="T109" fmla="*/ 19 h 395"/>
                <a:gd name="T110" fmla="*/ 178 w 218"/>
                <a:gd name="T111" fmla="*/ 1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395">
                  <a:moveTo>
                    <a:pt x="188" y="19"/>
                  </a:moveTo>
                  <a:lnTo>
                    <a:pt x="192" y="22"/>
                  </a:lnTo>
                  <a:lnTo>
                    <a:pt x="196" y="25"/>
                  </a:lnTo>
                  <a:lnTo>
                    <a:pt x="199" y="26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09" y="34"/>
                  </a:lnTo>
                  <a:lnTo>
                    <a:pt x="211" y="37"/>
                  </a:lnTo>
                  <a:lnTo>
                    <a:pt x="209" y="39"/>
                  </a:lnTo>
                  <a:lnTo>
                    <a:pt x="207" y="44"/>
                  </a:lnTo>
                  <a:lnTo>
                    <a:pt x="204" y="48"/>
                  </a:lnTo>
                  <a:lnTo>
                    <a:pt x="205" y="51"/>
                  </a:lnTo>
                  <a:lnTo>
                    <a:pt x="203" y="53"/>
                  </a:lnTo>
                  <a:lnTo>
                    <a:pt x="203" y="56"/>
                  </a:lnTo>
                  <a:lnTo>
                    <a:pt x="198" y="60"/>
                  </a:lnTo>
                  <a:lnTo>
                    <a:pt x="196" y="63"/>
                  </a:lnTo>
                  <a:lnTo>
                    <a:pt x="198" y="67"/>
                  </a:lnTo>
                  <a:lnTo>
                    <a:pt x="203" y="69"/>
                  </a:lnTo>
                  <a:lnTo>
                    <a:pt x="204" y="71"/>
                  </a:lnTo>
                  <a:lnTo>
                    <a:pt x="203" y="75"/>
                  </a:lnTo>
                  <a:lnTo>
                    <a:pt x="201" y="77"/>
                  </a:lnTo>
                  <a:lnTo>
                    <a:pt x="201" y="82"/>
                  </a:lnTo>
                  <a:lnTo>
                    <a:pt x="203" y="87"/>
                  </a:lnTo>
                  <a:lnTo>
                    <a:pt x="205" y="94"/>
                  </a:lnTo>
                  <a:lnTo>
                    <a:pt x="207" y="97"/>
                  </a:lnTo>
                  <a:lnTo>
                    <a:pt x="211" y="104"/>
                  </a:lnTo>
                  <a:lnTo>
                    <a:pt x="213" y="109"/>
                  </a:lnTo>
                  <a:lnTo>
                    <a:pt x="215" y="111"/>
                  </a:lnTo>
                  <a:lnTo>
                    <a:pt x="216" y="114"/>
                  </a:lnTo>
                  <a:lnTo>
                    <a:pt x="218" y="118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6" y="122"/>
                  </a:lnTo>
                  <a:lnTo>
                    <a:pt x="199" y="121"/>
                  </a:lnTo>
                  <a:lnTo>
                    <a:pt x="197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5" y="113"/>
                  </a:lnTo>
                  <a:lnTo>
                    <a:pt x="182" y="112"/>
                  </a:lnTo>
                  <a:lnTo>
                    <a:pt x="180" y="110"/>
                  </a:lnTo>
                  <a:lnTo>
                    <a:pt x="174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80" y="127"/>
                  </a:lnTo>
                  <a:lnTo>
                    <a:pt x="180" y="131"/>
                  </a:lnTo>
                  <a:lnTo>
                    <a:pt x="175" y="131"/>
                  </a:lnTo>
                  <a:lnTo>
                    <a:pt x="172" y="140"/>
                  </a:lnTo>
                  <a:lnTo>
                    <a:pt x="173" y="150"/>
                  </a:lnTo>
                  <a:lnTo>
                    <a:pt x="167" y="155"/>
                  </a:lnTo>
                  <a:lnTo>
                    <a:pt x="165" y="157"/>
                  </a:lnTo>
                  <a:lnTo>
                    <a:pt x="163" y="165"/>
                  </a:lnTo>
                  <a:lnTo>
                    <a:pt x="163" y="168"/>
                  </a:lnTo>
                  <a:lnTo>
                    <a:pt x="169" y="172"/>
                  </a:lnTo>
                  <a:lnTo>
                    <a:pt x="171" y="176"/>
                  </a:lnTo>
                  <a:lnTo>
                    <a:pt x="172" y="179"/>
                  </a:lnTo>
                  <a:lnTo>
                    <a:pt x="176" y="184"/>
                  </a:lnTo>
                  <a:lnTo>
                    <a:pt x="177" y="190"/>
                  </a:lnTo>
                  <a:lnTo>
                    <a:pt x="177" y="216"/>
                  </a:lnTo>
                  <a:lnTo>
                    <a:pt x="176" y="223"/>
                  </a:lnTo>
                  <a:lnTo>
                    <a:pt x="173" y="224"/>
                  </a:lnTo>
                  <a:lnTo>
                    <a:pt x="169" y="227"/>
                  </a:lnTo>
                  <a:lnTo>
                    <a:pt x="168" y="231"/>
                  </a:lnTo>
                  <a:lnTo>
                    <a:pt x="165" y="233"/>
                  </a:lnTo>
                  <a:lnTo>
                    <a:pt x="164" y="236"/>
                  </a:lnTo>
                  <a:lnTo>
                    <a:pt x="166" y="240"/>
                  </a:lnTo>
                  <a:lnTo>
                    <a:pt x="165" y="242"/>
                  </a:lnTo>
                  <a:lnTo>
                    <a:pt x="164" y="245"/>
                  </a:lnTo>
                  <a:lnTo>
                    <a:pt x="164" y="249"/>
                  </a:lnTo>
                  <a:lnTo>
                    <a:pt x="167" y="256"/>
                  </a:lnTo>
                  <a:lnTo>
                    <a:pt x="178" y="266"/>
                  </a:lnTo>
                  <a:lnTo>
                    <a:pt x="185" y="269"/>
                  </a:lnTo>
                  <a:lnTo>
                    <a:pt x="171" y="273"/>
                  </a:lnTo>
                  <a:lnTo>
                    <a:pt x="164" y="278"/>
                  </a:lnTo>
                  <a:lnTo>
                    <a:pt x="168" y="285"/>
                  </a:lnTo>
                  <a:lnTo>
                    <a:pt x="166" y="291"/>
                  </a:lnTo>
                  <a:lnTo>
                    <a:pt x="166" y="298"/>
                  </a:lnTo>
                  <a:lnTo>
                    <a:pt x="172" y="306"/>
                  </a:lnTo>
                  <a:lnTo>
                    <a:pt x="169" y="312"/>
                  </a:lnTo>
                  <a:lnTo>
                    <a:pt x="166" y="316"/>
                  </a:lnTo>
                  <a:lnTo>
                    <a:pt x="165" y="320"/>
                  </a:lnTo>
                  <a:lnTo>
                    <a:pt x="166" y="326"/>
                  </a:lnTo>
                  <a:lnTo>
                    <a:pt x="166" y="335"/>
                  </a:lnTo>
                  <a:lnTo>
                    <a:pt x="159" y="339"/>
                  </a:lnTo>
                  <a:lnTo>
                    <a:pt x="164" y="341"/>
                  </a:lnTo>
                  <a:lnTo>
                    <a:pt x="159" y="347"/>
                  </a:lnTo>
                  <a:lnTo>
                    <a:pt x="136" y="342"/>
                  </a:lnTo>
                  <a:lnTo>
                    <a:pt x="133" y="342"/>
                  </a:lnTo>
                  <a:lnTo>
                    <a:pt x="123" y="340"/>
                  </a:lnTo>
                  <a:lnTo>
                    <a:pt x="119" y="340"/>
                  </a:lnTo>
                  <a:lnTo>
                    <a:pt x="114" y="345"/>
                  </a:lnTo>
                  <a:lnTo>
                    <a:pt x="107" y="348"/>
                  </a:lnTo>
                  <a:lnTo>
                    <a:pt x="104" y="351"/>
                  </a:lnTo>
                  <a:lnTo>
                    <a:pt x="100" y="350"/>
                  </a:lnTo>
                  <a:lnTo>
                    <a:pt x="96" y="348"/>
                  </a:lnTo>
                  <a:lnTo>
                    <a:pt x="93" y="350"/>
                  </a:lnTo>
                  <a:lnTo>
                    <a:pt x="87" y="353"/>
                  </a:lnTo>
                  <a:lnTo>
                    <a:pt x="82" y="355"/>
                  </a:lnTo>
                  <a:lnTo>
                    <a:pt x="78" y="366"/>
                  </a:lnTo>
                  <a:lnTo>
                    <a:pt x="74" y="369"/>
                  </a:lnTo>
                  <a:lnTo>
                    <a:pt x="68" y="372"/>
                  </a:lnTo>
                  <a:lnTo>
                    <a:pt x="65" y="374"/>
                  </a:lnTo>
                  <a:lnTo>
                    <a:pt x="62" y="378"/>
                  </a:lnTo>
                  <a:lnTo>
                    <a:pt x="61" y="381"/>
                  </a:lnTo>
                  <a:lnTo>
                    <a:pt x="59" y="385"/>
                  </a:lnTo>
                  <a:lnTo>
                    <a:pt x="57" y="387"/>
                  </a:lnTo>
                  <a:lnTo>
                    <a:pt x="56" y="391"/>
                  </a:lnTo>
                  <a:lnTo>
                    <a:pt x="53" y="394"/>
                  </a:lnTo>
                  <a:lnTo>
                    <a:pt x="51" y="395"/>
                  </a:lnTo>
                  <a:lnTo>
                    <a:pt x="48" y="392"/>
                  </a:lnTo>
                  <a:lnTo>
                    <a:pt x="45" y="387"/>
                  </a:lnTo>
                  <a:lnTo>
                    <a:pt x="45" y="384"/>
                  </a:lnTo>
                  <a:lnTo>
                    <a:pt x="44" y="381"/>
                  </a:lnTo>
                  <a:lnTo>
                    <a:pt x="46" y="375"/>
                  </a:lnTo>
                  <a:lnTo>
                    <a:pt x="36" y="369"/>
                  </a:lnTo>
                  <a:lnTo>
                    <a:pt x="30" y="359"/>
                  </a:lnTo>
                  <a:lnTo>
                    <a:pt x="23" y="355"/>
                  </a:lnTo>
                  <a:lnTo>
                    <a:pt x="17" y="356"/>
                  </a:lnTo>
                  <a:lnTo>
                    <a:pt x="15" y="350"/>
                  </a:lnTo>
                  <a:lnTo>
                    <a:pt x="13" y="345"/>
                  </a:lnTo>
                  <a:lnTo>
                    <a:pt x="12" y="343"/>
                  </a:lnTo>
                  <a:lnTo>
                    <a:pt x="10" y="338"/>
                  </a:lnTo>
                  <a:lnTo>
                    <a:pt x="9" y="334"/>
                  </a:lnTo>
                  <a:lnTo>
                    <a:pt x="9" y="328"/>
                  </a:lnTo>
                  <a:lnTo>
                    <a:pt x="4" y="316"/>
                  </a:lnTo>
                  <a:lnTo>
                    <a:pt x="10" y="310"/>
                  </a:lnTo>
                  <a:lnTo>
                    <a:pt x="6" y="305"/>
                  </a:lnTo>
                  <a:lnTo>
                    <a:pt x="6" y="299"/>
                  </a:lnTo>
                  <a:lnTo>
                    <a:pt x="6" y="293"/>
                  </a:lnTo>
                  <a:lnTo>
                    <a:pt x="0" y="290"/>
                  </a:lnTo>
                  <a:lnTo>
                    <a:pt x="1" y="284"/>
                  </a:lnTo>
                  <a:lnTo>
                    <a:pt x="4" y="283"/>
                  </a:lnTo>
                  <a:lnTo>
                    <a:pt x="8" y="284"/>
                  </a:lnTo>
                  <a:lnTo>
                    <a:pt x="12" y="285"/>
                  </a:lnTo>
                  <a:lnTo>
                    <a:pt x="15" y="285"/>
                  </a:lnTo>
                  <a:lnTo>
                    <a:pt x="16" y="281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8" y="269"/>
                  </a:lnTo>
                  <a:lnTo>
                    <a:pt x="18" y="266"/>
                  </a:lnTo>
                  <a:lnTo>
                    <a:pt x="19" y="263"/>
                  </a:lnTo>
                  <a:lnTo>
                    <a:pt x="22" y="249"/>
                  </a:lnTo>
                  <a:lnTo>
                    <a:pt x="23" y="246"/>
                  </a:lnTo>
                  <a:lnTo>
                    <a:pt x="24" y="243"/>
                  </a:lnTo>
                  <a:lnTo>
                    <a:pt x="25" y="231"/>
                  </a:lnTo>
                  <a:lnTo>
                    <a:pt x="24" y="227"/>
                  </a:lnTo>
                  <a:lnTo>
                    <a:pt x="23" y="223"/>
                  </a:lnTo>
                  <a:lnTo>
                    <a:pt x="22" y="218"/>
                  </a:lnTo>
                  <a:lnTo>
                    <a:pt x="27" y="212"/>
                  </a:lnTo>
                  <a:lnTo>
                    <a:pt x="29" y="210"/>
                  </a:lnTo>
                  <a:lnTo>
                    <a:pt x="30" y="205"/>
                  </a:lnTo>
                  <a:lnTo>
                    <a:pt x="29" y="201"/>
                  </a:lnTo>
                  <a:lnTo>
                    <a:pt x="28" y="192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3" y="183"/>
                  </a:lnTo>
                  <a:lnTo>
                    <a:pt x="33" y="180"/>
                  </a:lnTo>
                  <a:lnTo>
                    <a:pt x="32" y="177"/>
                  </a:lnTo>
                  <a:lnTo>
                    <a:pt x="30" y="175"/>
                  </a:lnTo>
                  <a:lnTo>
                    <a:pt x="31" y="171"/>
                  </a:lnTo>
                  <a:lnTo>
                    <a:pt x="35" y="163"/>
                  </a:lnTo>
                  <a:lnTo>
                    <a:pt x="36" y="160"/>
                  </a:lnTo>
                  <a:lnTo>
                    <a:pt x="36" y="153"/>
                  </a:lnTo>
                  <a:lnTo>
                    <a:pt x="34" y="147"/>
                  </a:lnTo>
                  <a:lnTo>
                    <a:pt x="35" y="144"/>
                  </a:lnTo>
                  <a:lnTo>
                    <a:pt x="34" y="140"/>
                  </a:lnTo>
                  <a:lnTo>
                    <a:pt x="31" y="137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3" y="127"/>
                  </a:lnTo>
                  <a:lnTo>
                    <a:pt x="34" y="125"/>
                  </a:lnTo>
                  <a:lnTo>
                    <a:pt x="35" y="121"/>
                  </a:lnTo>
                  <a:lnTo>
                    <a:pt x="35" y="111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99"/>
                  </a:lnTo>
                  <a:lnTo>
                    <a:pt x="37" y="95"/>
                  </a:lnTo>
                  <a:lnTo>
                    <a:pt x="36" y="91"/>
                  </a:lnTo>
                  <a:lnTo>
                    <a:pt x="39" y="88"/>
                  </a:lnTo>
                  <a:lnTo>
                    <a:pt x="36" y="84"/>
                  </a:lnTo>
                  <a:lnTo>
                    <a:pt x="39" y="80"/>
                  </a:lnTo>
                  <a:lnTo>
                    <a:pt x="39" y="76"/>
                  </a:lnTo>
                  <a:lnTo>
                    <a:pt x="37" y="71"/>
                  </a:lnTo>
                  <a:lnTo>
                    <a:pt x="37" y="66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9" y="28"/>
                  </a:lnTo>
                  <a:lnTo>
                    <a:pt x="58" y="25"/>
                  </a:lnTo>
                  <a:lnTo>
                    <a:pt x="61" y="22"/>
                  </a:lnTo>
                  <a:lnTo>
                    <a:pt x="64" y="20"/>
                  </a:lnTo>
                  <a:lnTo>
                    <a:pt x="70" y="20"/>
                  </a:lnTo>
                  <a:lnTo>
                    <a:pt x="77" y="23"/>
                  </a:lnTo>
                  <a:lnTo>
                    <a:pt x="81" y="25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5" y="20"/>
                  </a:lnTo>
                  <a:lnTo>
                    <a:pt x="130" y="21"/>
                  </a:lnTo>
                  <a:lnTo>
                    <a:pt x="134" y="19"/>
                  </a:lnTo>
                  <a:lnTo>
                    <a:pt x="137" y="21"/>
                  </a:lnTo>
                  <a:lnTo>
                    <a:pt x="140" y="18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0" y="19"/>
                  </a:lnTo>
                  <a:lnTo>
                    <a:pt x="157" y="18"/>
                  </a:lnTo>
                  <a:lnTo>
                    <a:pt x="160" y="19"/>
                  </a:lnTo>
                  <a:lnTo>
                    <a:pt x="163" y="18"/>
                  </a:lnTo>
                  <a:lnTo>
                    <a:pt x="166" y="17"/>
                  </a:lnTo>
                  <a:lnTo>
                    <a:pt x="170" y="17"/>
                  </a:lnTo>
                  <a:lnTo>
                    <a:pt x="178" y="17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88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Cabo Rojo">
              <a:extLst>
                <a:ext uri="{FF2B5EF4-FFF2-40B4-BE49-F238E27FC236}">
                  <a16:creationId xmlns:a16="http://schemas.microsoft.com/office/drawing/2014/main" id="{4A741148-546C-1BBD-BE5C-524E93837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95" y="1731534"/>
              <a:ext cx="607091" cy="1173811"/>
            </a:xfrm>
            <a:custGeom>
              <a:avLst/>
              <a:gdLst>
                <a:gd name="T0" fmla="*/ 243 w 288"/>
                <a:gd name="T1" fmla="*/ 379 h 543"/>
                <a:gd name="T2" fmla="*/ 243 w 288"/>
                <a:gd name="T3" fmla="*/ 404 h 543"/>
                <a:gd name="T4" fmla="*/ 260 w 288"/>
                <a:gd name="T5" fmla="*/ 445 h 543"/>
                <a:gd name="T6" fmla="*/ 248 w 288"/>
                <a:gd name="T7" fmla="*/ 470 h 543"/>
                <a:gd name="T8" fmla="*/ 243 w 288"/>
                <a:gd name="T9" fmla="*/ 505 h 543"/>
                <a:gd name="T10" fmla="*/ 232 w 288"/>
                <a:gd name="T11" fmla="*/ 509 h 543"/>
                <a:gd name="T12" fmla="*/ 226 w 288"/>
                <a:gd name="T13" fmla="*/ 508 h 543"/>
                <a:gd name="T14" fmla="*/ 208 w 288"/>
                <a:gd name="T15" fmla="*/ 510 h 543"/>
                <a:gd name="T16" fmla="*/ 204 w 288"/>
                <a:gd name="T17" fmla="*/ 506 h 543"/>
                <a:gd name="T18" fmla="*/ 208 w 288"/>
                <a:gd name="T19" fmla="*/ 502 h 543"/>
                <a:gd name="T20" fmla="*/ 179 w 288"/>
                <a:gd name="T21" fmla="*/ 498 h 543"/>
                <a:gd name="T22" fmla="*/ 148 w 288"/>
                <a:gd name="T23" fmla="*/ 491 h 543"/>
                <a:gd name="T24" fmla="*/ 132 w 288"/>
                <a:gd name="T25" fmla="*/ 490 h 543"/>
                <a:gd name="T26" fmla="*/ 116 w 288"/>
                <a:gd name="T27" fmla="*/ 475 h 543"/>
                <a:gd name="T28" fmla="*/ 56 w 288"/>
                <a:gd name="T29" fmla="*/ 517 h 543"/>
                <a:gd name="T30" fmla="*/ 56 w 288"/>
                <a:gd name="T31" fmla="*/ 542 h 543"/>
                <a:gd name="T32" fmla="*/ 51 w 288"/>
                <a:gd name="T33" fmla="*/ 525 h 543"/>
                <a:gd name="T34" fmla="*/ 4 w 288"/>
                <a:gd name="T35" fmla="*/ 497 h 543"/>
                <a:gd name="T36" fmla="*/ 0 w 288"/>
                <a:gd name="T37" fmla="*/ 427 h 543"/>
                <a:gd name="T38" fmla="*/ 5 w 288"/>
                <a:gd name="T39" fmla="*/ 412 h 543"/>
                <a:gd name="T40" fmla="*/ 18 w 288"/>
                <a:gd name="T41" fmla="*/ 392 h 543"/>
                <a:gd name="T42" fmla="*/ 93 w 288"/>
                <a:gd name="T43" fmla="*/ 362 h 543"/>
                <a:gd name="T44" fmla="*/ 91 w 288"/>
                <a:gd name="T45" fmla="*/ 329 h 543"/>
                <a:gd name="T46" fmla="*/ 80 w 288"/>
                <a:gd name="T47" fmla="*/ 327 h 543"/>
                <a:gd name="T48" fmla="*/ 70 w 288"/>
                <a:gd name="T49" fmla="*/ 323 h 543"/>
                <a:gd name="T50" fmla="*/ 62 w 288"/>
                <a:gd name="T51" fmla="*/ 319 h 543"/>
                <a:gd name="T52" fmla="*/ 38 w 288"/>
                <a:gd name="T53" fmla="*/ 273 h 543"/>
                <a:gd name="T54" fmla="*/ 42 w 288"/>
                <a:gd name="T55" fmla="*/ 234 h 543"/>
                <a:gd name="T56" fmla="*/ 66 w 288"/>
                <a:gd name="T57" fmla="*/ 217 h 543"/>
                <a:gd name="T58" fmla="*/ 44 w 288"/>
                <a:gd name="T59" fmla="*/ 220 h 543"/>
                <a:gd name="T60" fmla="*/ 38 w 288"/>
                <a:gd name="T61" fmla="*/ 191 h 543"/>
                <a:gd name="T62" fmla="*/ 57 w 288"/>
                <a:gd name="T63" fmla="*/ 158 h 543"/>
                <a:gd name="T64" fmla="*/ 76 w 288"/>
                <a:gd name="T65" fmla="*/ 127 h 543"/>
                <a:gd name="T66" fmla="*/ 73 w 288"/>
                <a:gd name="T67" fmla="*/ 104 h 543"/>
                <a:gd name="T68" fmla="*/ 87 w 288"/>
                <a:gd name="T69" fmla="*/ 48 h 543"/>
                <a:gd name="T70" fmla="*/ 86 w 288"/>
                <a:gd name="T71" fmla="*/ 26 h 543"/>
                <a:gd name="T72" fmla="*/ 78 w 288"/>
                <a:gd name="T73" fmla="*/ 0 h 543"/>
                <a:gd name="T74" fmla="*/ 90 w 288"/>
                <a:gd name="T75" fmla="*/ 9 h 543"/>
                <a:gd name="T76" fmla="*/ 99 w 288"/>
                <a:gd name="T77" fmla="*/ 18 h 543"/>
                <a:gd name="T78" fmla="*/ 113 w 288"/>
                <a:gd name="T79" fmla="*/ 24 h 543"/>
                <a:gd name="T80" fmla="*/ 127 w 288"/>
                <a:gd name="T81" fmla="*/ 35 h 543"/>
                <a:gd name="T82" fmla="*/ 141 w 288"/>
                <a:gd name="T83" fmla="*/ 51 h 543"/>
                <a:gd name="T84" fmla="*/ 151 w 288"/>
                <a:gd name="T85" fmla="*/ 57 h 543"/>
                <a:gd name="T86" fmla="*/ 163 w 288"/>
                <a:gd name="T87" fmla="*/ 67 h 543"/>
                <a:gd name="T88" fmla="*/ 171 w 288"/>
                <a:gd name="T89" fmla="*/ 81 h 543"/>
                <a:gd name="T90" fmla="*/ 184 w 288"/>
                <a:gd name="T91" fmla="*/ 90 h 543"/>
                <a:gd name="T92" fmla="*/ 188 w 288"/>
                <a:gd name="T93" fmla="*/ 104 h 543"/>
                <a:gd name="T94" fmla="*/ 220 w 288"/>
                <a:gd name="T95" fmla="*/ 130 h 543"/>
                <a:gd name="T96" fmla="*/ 251 w 288"/>
                <a:gd name="T97" fmla="*/ 144 h 543"/>
                <a:gd name="T98" fmla="*/ 261 w 288"/>
                <a:gd name="T99" fmla="*/ 140 h 543"/>
                <a:gd name="T100" fmla="*/ 264 w 288"/>
                <a:gd name="T101" fmla="*/ 142 h 543"/>
                <a:gd name="T102" fmla="*/ 259 w 288"/>
                <a:gd name="T103" fmla="*/ 147 h 543"/>
                <a:gd name="T104" fmla="*/ 256 w 288"/>
                <a:gd name="T105" fmla="*/ 168 h 543"/>
                <a:gd name="T106" fmla="*/ 253 w 288"/>
                <a:gd name="T107" fmla="*/ 185 h 543"/>
                <a:gd name="T108" fmla="*/ 268 w 288"/>
                <a:gd name="T109" fmla="*/ 223 h 543"/>
                <a:gd name="T110" fmla="*/ 263 w 288"/>
                <a:gd name="T111" fmla="*/ 233 h 543"/>
                <a:gd name="T112" fmla="*/ 249 w 288"/>
                <a:gd name="T113" fmla="*/ 245 h 543"/>
                <a:gd name="T114" fmla="*/ 244 w 288"/>
                <a:gd name="T115" fmla="*/ 256 h 543"/>
                <a:gd name="T116" fmla="*/ 241 w 288"/>
                <a:gd name="T117" fmla="*/ 269 h 543"/>
                <a:gd name="T118" fmla="*/ 232 w 288"/>
                <a:gd name="T119" fmla="*/ 303 h 543"/>
                <a:gd name="T120" fmla="*/ 233 w 288"/>
                <a:gd name="T121" fmla="*/ 321 h 543"/>
                <a:gd name="T122" fmla="*/ 240 w 288"/>
                <a:gd name="T123" fmla="*/ 34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" h="543">
                  <a:moveTo>
                    <a:pt x="242" y="365"/>
                  </a:moveTo>
                  <a:lnTo>
                    <a:pt x="243" y="374"/>
                  </a:lnTo>
                  <a:lnTo>
                    <a:pt x="243" y="379"/>
                  </a:lnTo>
                  <a:lnTo>
                    <a:pt x="243" y="391"/>
                  </a:lnTo>
                  <a:lnTo>
                    <a:pt x="243" y="395"/>
                  </a:lnTo>
                  <a:lnTo>
                    <a:pt x="243" y="404"/>
                  </a:lnTo>
                  <a:lnTo>
                    <a:pt x="243" y="430"/>
                  </a:lnTo>
                  <a:lnTo>
                    <a:pt x="242" y="435"/>
                  </a:lnTo>
                  <a:lnTo>
                    <a:pt x="260" y="445"/>
                  </a:lnTo>
                  <a:lnTo>
                    <a:pt x="258" y="449"/>
                  </a:lnTo>
                  <a:lnTo>
                    <a:pt x="257" y="453"/>
                  </a:lnTo>
                  <a:lnTo>
                    <a:pt x="248" y="470"/>
                  </a:lnTo>
                  <a:lnTo>
                    <a:pt x="250" y="487"/>
                  </a:lnTo>
                  <a:lnTo>
                    <a:pt x="249" y="491"/>
                  </a:lnTo>
                  <a:lnTo>
                    <a:pt x="243" y="505"/>
                  </a:lnTo>
                  <a:lnTo>
                    <a:pt x="242" y="512"/>
                  </a:lnTo>
                  <a:lnTo>
                    <a:pt x="234" y="510"/>
                  </a:lnTo>
                  <a:lnTo>
                    <a:pt x="232" y="509"/>
                  </a:lnTo>
                  <a:lnTo>
                    <a:pt x="233" y="495"/>
                  </a:lnTo>
                  <a:lnTo>
                    <a:pt x="219" y="501"/>
                  </a:lnTo>
                  <a:lnTo>
                    <a:pt x="226" y="508"/>
                  </a:lnTo>
                  <a:lnTo>
                    <a:pt x="220" y="508"/>
                  </a:lnTo>
                  <a:lnTo>
                    <a:pt x="217" y="509"/>
                  </a:lnTo>
                  <a:lnTo>
                    <a:pt x="208" y="510"/>
                  </a:lnTo>
                  <a:lnTo>
                    <a:pt x="203" y="508"/>
                  </a:lnTo>
                  <a:lnTo>
                    <a:pt x="200" y="507"/>
                  </a:lnTo>
                  <a:lnTo>
                    <a:pt x="204" y="506"/>
                  </a:lnTo>
                  <a:lnTo>
                    <a:pt x="208" y="503"/>
                  </a:lnTo>
                  <a:lnTo>
                    <a:pt x="211" y="502"/>
                  </a:lnTo>
                  <a:lnTo>
                    <a:pt x="208" y="502"/>
                  </a:lnTo>
                  <a:lnTo>
                    <a:pt x="187" y="498"/>
                  </a:lnTo>
                  <a:lnTo>
                    <a:pt x="183" y="498"/>
                  </a:lnTo>
                  <a:lnTo>
                    <a:pt x="179" y="498"/>
                  </a:lnTo>
                  <a:lnTo>
                    <a:pt x="175" y="497"/>
                  </a:lnTo>
                  <a:lnTo>
                    <a:pt x="162" y="493"/>
                  </a:lnTo>
                  <a:lnTo>
                    <a:pt x="148" y="491"/>
                  </a:lnTo>
                  <a:lnTo>
                    <a:pt x="133" y="493"/>
                  </a:lnTo>
                  <a:lnTo>
                    <a:pt x="129" y="493"/>
                  </a:lnTo>
                  <a:lnTo>
                    <a:pt x="132" y="490"/>
                  </a:lnTo>
                  <a:lnTo>
                    <a:pt x="121" y="478"/>
                  </a:lnTo>
                  <a:lnTo>
                    <a:pt x="119" y="477"/>
                  </a:lnTo>
                  <a:lnTo>
                    <a:pt x="116" y="475"/>
                  </a:lnTo>
                  <a:lnTo>
                    <a:pt x="98" y="469"/>
                  </a:lnTo>
                  <a:lnTo>
                    <a:pt x="84" y="468"/>
                  </a:lnTo>
                  <a:lnTo>
                    <a:pt x="56" y="517"/>
                  </a:lnTo>
                  <a:lnTo>
                    <a:pt x="70" y="528"/>
                  </a:lnTo>
                  <a:lnTo>
                    <a:pt x="63" y="543"/>
                  </a:lnTo>
                  <a:lnTo>
                    <a:pt x="56" y="542"/>
                  </a:lnTo>
                  <a:lnTo>
                    <a:pt x="47" y="542"/>
                  </a:lnTo>
                  <a:lnTo>
                    <a:pt x="42" y="533"/>
                  </a:lnTo>
                  <a:lnTo>
                    <a:pt x="51" y="525"/>
                  </a:lnTo>
                  <a:lnTo>
                    <a:pt x="34" y="495"/>
                  </a:lnTo>
                  <a:lnTo>
                    <a:pt x="8" y="496"/>
                  </a:lnTo>
                  <a:lnTo>
                    <a:pt x="4" y="497"/>
                  </a:lnTo>
                  <a:lnTo>
                    <a:pt x="6" y="460"/>
                  </a:lnTo>
                  <a:lnTo>
                    <a:pt x="4" y="434"/>
                  </a:lnTo>
                  <a:lnTo>
                    <a:pt x="0" y="427"/>
                  </a:lnTo>
                  <a:lnTo>
                    <a:pt x="1" y="423"/>
                  </a:lnTo>
                  <a:lnTo>
                    <a:pt x="3" y="415"/>
                  </a:lnTo>
                  <a:lnTo>
                    <a:pt x="5" y="412"/>
                  </a:lnTo>
                  <a:lnTo>
                    <a:pt x="6" y="408"/>
                  </a:lnTo>
                  <a:lnTo>
                    <a:pt x="7" y="404"/>
                  </a:lnTo>
                  <a:lnTo>
                    <a:pt x="18" y="392"/>
                  </a:lnTo>
                  <a:lnTo>
                    <a:pt x="40" y="383"/>
                  </a:lnTo>
                  <a:lnTo>
                    <a:pt x="85" y="367"/>
                  </a:lnTo>
                  <a:lnTo>
                    <a:pt x="93" y="362"/>
                  </a:lnTo>
                  <a:lnTo>
                    <a:pt x="97" y="356"/>
                  </a:lnTo>
                  <a:lnTo>
                    <a:pt x="97" y="332"/>
                  </a:lnTo>
                  <a:lnTo>
                    <a:pt x="91" y="329"/>
                  </a:lnTo>
                  <a:lnTo>
                    <a:pt x="88" y="323"/>
                  </a:lnTo>
                  <a:lnTo>
                    <a:pt x="85" y="328"/>
                  </a:lnTo>
                  <a:lnTo>
                    <a:pt x="80" y="327"/>
                  </a:lnTo>
                  <a:lnTo>
                    <a:pt x="76" y="321"/>
                  </a:lnTo>
                  <a:lnTo>
                    <a:pt x="76" y="324"/>
                  </a:lnTo>
                  <a:lnTo>
                    <a:pt x="70" y="323"/>
                  </a:lnTo>
                  <a:lnTo>
                    <a:pt x="66" y="322"/>
                  </a:lnTo>
                  <a:lnTo>
                    <a:pt x="68" y="318"/>
                  </a:lnTo>
                  <a:lnTo>
                    <a:pt x="62" y="319"/>
                  </a:lnTo>
                  <a:lnTo>
                    <a:pt x="22" y="304"/>
                  </a:lnTo>
                  <a:lnTo>
                    <a:pt x="14" y="307"/>
                  </a:lnTo>
                  <a:lnTo>
                    <a:pt x="38" y="273"/>
                  </a:lnTo>
                  <a:lnTo>
                    <a:pt x="36" y="270"/>
                  </a:lnTo>
                  <a:lnTo>
                    <a:pt x="41" y="238"/>
                  </a:lnTo>
                  <a:lnTo>
                    <a:pt x="42" y="234"/>
                  </a:lnTo>
                  <a:lnTo>
                    <a:pt x="62" y="237"/>
                  </a:lnTo>
                  <a:lnTo>
                    <a:pt x="71" y="229"/>
                  </a:lnTo>
                  <a:lnTo>
                    <a:pt x="66" y="217"/>
                  </a:lnTo>
                  <a:lnTo>
                    <a:pt x="47" y="203"/>
                  </a:lnTo>
                  <a:lnTo>
                    <a:pt x="50" y="218"/>
                  </a:lnTo>
                  <a:lnTo>
                    <a:pt x="44" y="220"/>
                  </a:lnTo>
                  <a:lnTo>
                    <a:pt x="39" y="211"/>
                  </a:lnTo>
                  <a:lnTo>
                    <a:pt x="38" y="197"/>
                  </a:lnTo>
                  <a:lnTo>
                    <a:pt x="38" y="191"/>
                  </a:lnTo>
                  <a:lnTo>
                    <a:pt x="37" y="181"/>
                  </a:lnTo>
                  <a:lnTo>
                    <a:pt x="46" y="16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73" y="148"/>
                  </a:lnTo>
                  <a:lnTo>
                    <a:pt x="76" y="127"/>
                  </a:lnTo>
                  <a:lnTo>
                    <a:pt x="72" y="114"/>
                  </a:lnTo>
                  <a:lnTo>
                    <a:pt x="71" y="109"/>
                  </a:lnTo>
                  <a:lnTo>
                    <a:pt x="73" y="104"/>
                  </a:lnTo>
                  <a:lnTo>
                    <a:pt x="66" y="73"/>
                  </a:lnTo>
                  <a:lnTo>
                    <a:pt x="86" y="51"/>
                  </a:lnTo>
                  <a:lnTo>
                    <a:pt x="87" y="48"/>
                  </a:lnTo>
                  <a:lnTo>
                    <a:pt x="88" y="43"/>
                  </a:lnTo>
                  <a:lnTo>
                    <a:pt x="88" y="39"/>
                  </a:lnTo>
                  <a:lnTo>
                    <a:pt x="86" y="26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3" y="3"/>
                  </a:lnTo>
                  <a:lnTo>
                    <a:pt x="90" y="9"/>
                  </a:lnTo>
                  <a:lnTo>
                    <a:pt x="94" y="11"/>
                  </a:lnTo>
                  <a:lnTo>
                    <a:pt x="97" y="15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11" y="22"/>
                  </a:lnTo>
                  <a:lnTo>
                    <a:pt x="113" y="24"/>
                  </a:lnTo>
                  <a:lnTo>
                    <a:pt x="112" y="27"/>
                  </a:lnTo>
                  <a:lnTo>
                    <a:pt x="120" y="34"/>
                  </a:lnTo>
                  <a:lnTo>
                    <a:pt x="127" y="35"/>
                  </a:lnTo>
                  <a:lnTo>
                    <a:pt x="130" y="38"/>
                  </a:lnTo>
                  <a:lnTo>
                    <a:pt x="136" y="42"/>
                  </a:lnTo>
                  <a:lnTo>
                    <a:pt x="141" y="51"/>
                  </a:lnTo>
                  <a:lnTo>
                    <a:pt x="147" y="60"/>
                  </a:lnTo>
                  <a:lnTo>
                    <a:pt x="149" y="60"/>
                  </a:lnTo>
                  <a:lnTo>
                    <a:pt x="151" y="57"/>
                  </a:lnTo>
                  <a:lnTo>
                    <a:pt x="153" y="63"/>
                  </a:lnTo>
                  <a:lnTo>
                    <a:pt x="160" y="66"/>
                  </a:lnTo>
                  <a:lnTo>
                    <a:pt x="163" y="67"/>
                  </a:lnTo>
                  <a:lnTo>
                    <a:pt x="166" y="69"/>
                  </a:lnTo>
                  <a:lnTo>
                    <a:pt x="170" y="73"/>
                  </a:lnTo>
                  <a:lnTo>
                    <a:pt x="171" y="81"/>
                  </a:lnTo>
                  <a:lnTo>
                    <a:pt x="181" y="81"/>
                  </a:lnTo>
                  <a:lnTo>
                    <a:pt x="187" y="89"/>
                  </a:lnTo>
                  <a:lnTo>
                    <a:pt x="184" y="90"/>
                  </a:lnTo>
                  <a:lnTo>
                    <a:pt x="182" y="93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203" y="119"/>
                  </a:lnTo>
                  <a:lnTo>
                    <a:pt x="208" y="124"/>
                  </a:lnTo>
                  <a:lnTo>
                    <a:pt x="220" y="130"/>
                  </a:lnTo>
                  <a:lnTo>
                    <a:pt x="240" y="137"/>
                  </a:lnTo>
                  <a:lnTo>
                    <a:pt x="248" y="143"/>
                  </a:lnTo>
                  <a:lnTo>
                    <a:pt x="251" y="144"/>
                  </a:lnTo>
                  <a:lnTo>
                    <a:pt x="255" y="145"/>
                  </a:lnTo>
                  <a:lnTo>
                    <a:pt x="258" y="145"/>
                  </a:lnTo>
                  <a:lnTo>
                    <a:pt x="261" y="140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64" y="142"/>
                  </a:lnTo>
                  <a:lnTo>
                    <a:pt x="266" y="144"/>
                  </a:lnTo>
                  <a:lnTo>
                    <a:pt x="264" y="145"/>
                  </a:lnTo>
                  <a:lnTo>
                    <a:pt x="259" y="147"/>
                  </a:lnTo>
                  <a:lnTo>
                    <a:pt x="259" y="157"/>
                  </a:lnTo>
                  <a:lnTo>
                    <a:pt x="256" y="160"/>
                  </a:lnTo>
                  <a:lnTo>
                    <a:pt x="256" y="168"/>
                  </a:lnTo>
                  <a:lnTo>
                    <a:pt x="255" y="171"/>
                  </a:lnTo>
                  <a:lnTo>
                    <a:pt x="258" y="173"/>
                  </a:lnTo>
                  <a:lnTo>
                    <a:pt x="253" y="185"/>
                  </a:lnTo>
                  <a:lnTo>
                    <a:pt x="252" y="202"/>
                  </a:lnTo>
                  <a:lnTo>
                    <a:pt x="251" y="216"/>
                  </a:lnTo>
                  <a:lnTo>
                    <a:pt x="268" y="223"/>
                  </a:lnTo>
                  <a:lnTo>
                    <a:pt x="268" y="228"/>
                  </a:lnTo>
                  <a:lnTo>
                    <a:pt x="267" y="232"/>
                  </a:lnTo>
                  <a:lnTo>
                    <a:pt x="263" y="233"/>
                  </a:lnTo>
                  <a:lnTo>
                    <a:pt x="258" y="235"/>
                  </a:lnTo>
                  <a:lnTo>
                    <a:pt x="256" y="239"/>
                  </a:lnTo>
                  <a:lnTo>
                    <a:pt x="249" y="245"/>
                  </a:lnTo>
                  <a:lnTo>
                    <a:pt x="250" y="247"/>
                  </a:lnTo>
                  <a:lnTo>
                    <a:pt x="246" y="253"/>
                  </a:lnTo>
                  <a:lnTo>
                    <a:pt x="244" y="256"/>
                  </a:lnTo>
                  <a:lnTo>
                    <a:pt x="243" y="262"/>
                  </a:lnTo>
                  <a:lnTo>
                    <a:pt x="241" y="266"/>
                  </a:lnTo>
                  <a:lnTo>
                    <a:pt x="241" y="269"/>
                  </a:lnTo>
                  <a:lnTo>
                    <a:pt x="232" y="281"/>
                  </a:lnTo>
                  <a:lnTo>
                    <a:pt x="240" y="296"/>
                  </a:lnTo>
                  <a:lnTo>
                    <a:pt x="232" y="303"/>
                  </a:lnTo>
                  <a:lnTo>
                    <a:pt x="229" y="309"/>
                  </a:lnTo>
                  <a:lnTo>
                    <a:pt x="233" y="316"/>
                  </a:lnTo>
                  <a:lnTo>
                    <a:pt x="233" y="321"/>
                  </a:lnTo>
                  <a:lnTo>
                    <a:pt x="235" y="333"/>
                  </a:lnTo>
                  <a:lnTo>
                    <a:pt x="238" y="339"/>
                  </a:lnTo>
                  <a:lnTo>
                    <a:pt x="240" y="344"/>
                  </a:lnTo>
                  <a:lnTo>
                    <a:pt x="239" y="359"/>
                  </a:lnTo>
                  <a:lnTo>
                    <a:pt x="242" y="3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Caguas">
              <a:extLst>
                <a:ext uri="{FF2B5EF4-FFF2-40B4-BE49-F238E27FC236}">
                  <a16:creationId xmlns:a16="http://schemas.microsoft.com/office/drawing/2014/main" id="{E4C35ADF-C2F5-2BB0-84C6-36C9B473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405" y="1013845"/>
              <a:ext cx="577579" cy="992226"/>
            </a:xfrm>
            <a:custGeom>
              <a:avLst/>
              <a:gdLst>
                <a:gd name="T0" fmla="*/ 272 w 274"/>
                <a:gd name="T1" fmla="*/ 238 h 459"/>
                <a:gd name="T2" fmla="*/ 271 w 274"/>
                <a:gd name="T3" fmla="*/ 253 h 459"/>
                <a:gd name="T4" fmla="*/ 274 w 274"/>
                <a:gd name="T5" fmla="*/ 278 h 459"/>
                <a:gd name="T6" fmla="*/ 267 w 274"/>
                <a:gd name="T7" fmla="*/ 287 h 459"/>
                <a:gd name="T8" fmla="*/ 251 w 274"/>
                <a:gd name="T9" fmla="*/ 290 h 459"/>
                <a:gd name="T10" fmla="*/ 241 w 274"/>
                <a:gd name="T11" fmla="*/ 300 h 459"/>
                <a:gd name="T12" fmla="*/ 232 w 274"/>
                <a:gd name="T13" fmla="*/ 322 h 459"/>
                <a:gd name="T14" fmla="*/ 225 w 274"/>
                <a:gd name="T15" fmla="*/ 332 h 459"/>
                <a:gd name="T16" fmla="*/ 223 w 274"/>
                <a:gd name="T17" fmla="*/ 348 h 459"/>
                <a:gd name="T18" fmla="*/ 220 w 274"/>
                <a:gd name="T19" fmla="*/ 370 h 459"/>
                <a:gd name="T20" fmla="*/ 224 w 274"/>
                <a:gd name="T21" fmla="*/ 388 h 459"/>
                <a:gd name="T22" fmla="*/ 190 w 274"/>
                <a:gd name="T23" fmla="*/ 443 h 459"/>
                <a:gd name="T24" fmla="*/ 150 w 274"/>
                <a:gd name="T25" fmla="*/ 459 h 459"/>
                <a:gd name="T26" fmla="*/ 123 w 274"/>
                <a:gd name="T27" fmla="*/ 423 h 459"/>
                <a:gd name="T28" fmla="*/ 113 w 274"/>
                <a:gd name="T29" fmla="*/ 407 h 459"/>
                <a:gd name="T30" fmla="*/ 111 w 274"/>
                <a:gd name="T31" fmla="*/ 393 h 459"/>
                <a:gd name="T32" fmla="*/ 119 w 274"/>
                <a:gd name="T33" fmla="*/ 378 h 459"/>
                <a:gd name="T34" fmla="*/ 103 w 274"/>
                <a:gd name="T35" fmla="*/ 373 h 459"/>
                <a:gd name="T36" fmla="*/ 86 w 274"/>
                <a:gd name="T37" fmla="*/ 369 h 459"/>
                <a:gd name="T38" fmla="*/ 65 w 274"/>
                <a:gd name="T39" fmla="*/ 347 h 459"/>
                <a:gd name="T40" fmla="*/ 58 w 274"/>
                <a:gd name="T41" fmla="*/ 336 h 459"/>
                <a:gd name="T42" fmla="*/ 46 w 274"/>
                <a:gd name="T43" fmla="*/ 331 h 459"/>
                <a:gd name="T44" fmla="*/ 32 w 274"/>
                <a:gd name="T45" fmla="*/ 326 h 459"/>
                <a:gd name="T46" fmla="*/ 35 w 274"/>
                <a:gd name="T47" fmla="*/ 305 h 459"/>
                <a:gd name="T48" fmla="*/ 32 w 274"/>
                <a:gd name="T49" fmla="*/ 286 h 459"/>
                <a:gd name="T50" fmla="*/ 24 w 274"/>
                <a:gd name="T51" fmla="*/ 267 h 459"/>
                <a:gd name="T52" fmla="*/ 6 w 274"/>
                <a:gd name="T53" fmla="*/ 243 h 459"/>
                <a:gd name="T54" fmla="*/ 10 w 274"/>
                <a:gd name="T55" fmla="*/ 230 h 459"/>
                <a:gd name="T56" fmla="*/ 32 w 274"/>
                <a:gd name="T57" fmla="*/ 221 h 459"/>
                <a:gd name="T58" fmla="*/ 48 w 274"/>
                <a:gd name="T59" fmla="*/ 209 h 459"/>
                <a:gd name="T60" fmla="*/ 62 w 274"/>
                <a:gd name="T61" fmla="*/ 196 h 459"/>
                <a:gd name="T62" fmla="*/ 88 w 274"/>
                <a:gd name="T63" fmla="*/ 150 h 459"/>
                <a:gd name="T64" fmla="*/ 98 w 274"/>
                <a:gd name="T65" fmla="*/ 133 h 459"/>
                <a:gd name="T66" fmla="*/ 96 w 274"/>
                <a:gd name="T67" fmla="*/ 119 h 459"/>
                <a:gd name="T68" fmla="*/ 102 w 274"/>
                <a:gd name="T69" fmla="*/ 89 h 459"/>
                <a:gd name="T70" fmla="*/ 108 w 274"/>
                <a:gd name="T71" fmla="*/ 68 h 459"/>
                <a:gd name="T72" fmla="*/ 112 w 274"/>
                <a:gd name="T73" fmla="*/ 49 h 459"/>
                <a:gd name="T74" fmla="*/ 118 w 274"/>
                <a:gd name="T75" fmla="*/ 27 h 459"/>
                <a:gd name="T76" fmla="*/ 128 w 274"/>
                <a:gd name="T77" fmla="*/ 21 h 459"/>
                <a:gd name="T78" fmla="*/ 148 w 274"/>
                <a:gd name="T79" fmla="*/ 22 h 459"/>
                <a:gd name="T80" fmla="*/ 160 w 274"/>
                <a:gd name="T81" fmla="*/ 34 h 459"/>
                <a:gd name="T82" fmla="*/ 161 w 274"/>
                <a:gd name="T83" fmla="*/ 22 h 459"/>
                <a:gd name="T84" fmla="*/ 163 w 274"/>
                <a:gd name="T85" fmla="*/ 9 h 459"/>
                <a:gd name="T86" fmla="*/ 177 w 274"/>
                <a:gd name="T87" fmla="*/ 1 h 459"/>
                <a:gd name="T88" fmla="*/ 190 w 274"/>
                <a:gd name="T89" fmla="*/ 6 h 459"/>
                <a:gd name="T90" fmla="*/ 212 w 274"/>
                <a:gd name="T91" fmla="*/ 6 h 459"/>
                <a:gd name="T92" fmla="*/ 212 w 274"/>
                <a:gd name="T93" fmla="*/ 20 h 459"/>
                <a:gd name="T94" fmla="*/ 208 w 274"/>
                <a:gd name="T95" fmla="*/ 37 h 459"/>
                <a:gd name="T96" fmla="*/ 218 w 274"/>
                <a:gd name="T97" fmla="*/ 60 h 459"/>
                <a:gd name="T98" fmla="*/ 240 w 274"/>
                <a:gd name="T99" fmla="*/ 73 h 459"/>
                <a:gd name="T100" fmla="*/ 251 w 274"/>
                <a:gd name="T101" fmla="*/ 82 h 459"/>
                <a:gd name="T102" fmla="*/ 248 w 274"/>
                <a:gd name="T103" fmla="*/ 99 h 459"/>
                <a:gd name="T104" fmla="*/ 246 w 274"/>
                <a:gd name="T105" fmla="*/ 108 h 459"/>
                <a:gd name="T106" fmla="*/ 243 w 274"/>
                <a:gd name="T107" fmla="*/ 128 h 459"/>
                <a:gd name="T108" fmla="*/ 246 w 274"/>
                <a:gd name="T109" fmla="*/ 143 h 459"/>
                <a:gd name="T110" fmla="*/ 243 w 274"/>
                <a:gd name="T111" fmla="*/ 161 h 459"/>
                <a:gd name="T112" fmla="*/ 245 w 274"/>
                <a:gd name="T113" fmla="*/ 191 h 459"/>
                <a:gd name="T114" fmla="*/ 251 w 274"/>
                <a:gd name="T115" fmla="*/ 212 h 459"/>
                <a:gd name="T116" fmla="*/ 264 w 274"/>
                <a:gd name="T117" fmla="*/ 21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4" h="459">
                  <a:moveTo>
                    <a:pt x="273" y="218"/>
                  </a:moveTo>
                  <a:lnTo>
                    <a:pt x="272" y="221"/>
                  </a:lnTo>
                  <a:lnTo>
                    <a:pt x="271" y="228"/>
                  </a:lnTo>
                  <a:lnTo>
                    <a:pt x="272" y="238"/>
                  </a:lnTo>
                  <a:lnTo>
                    <a:pt x="274" y="240"/>
                  </a:lnTo>
                  <a:lnTo>
                    <a:pt x="274" y="244"/>
                  </a:lnTo>
                  <a:lnTo>
                    <a:pt x="272" y="249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59"/>
                  </a:lnTo>
                  <a:lnTo>
                    <a:pt x="274" y="272"/>
                  </a:lnTo>
                  <a:lnTo>
                    <a:pt x="274" y="278"/>
                  </a:lnTo>
                  <a:lnTo>
                    <a:pt x="273" y="281"/>
                  </a:lnTo>
                  <a:lnTo>
                    <a:pt x="273" y="285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0" y="290"/>
                  </a:lnTo>
                  <a:lnTo>
                    <a:pt x="251" y="290"/>
                  </a:lnTo>
                  <a:lnTo>
                    <a:pt x="248" y="291"/>
                  </a:lnTo>
                  <a:lnTo>
                    <a:pt x="245" y="293"/>
                  </a:lnTo>
                  <a:lnTo>
                    <a:pt x="244" y="297"/>
                  </a:lnTo>
                  <a:lnTo>
                    <a:pt x="241" y="300"/>
                  </a:lnTo>
                  <a:lnTo>
                    <a:pt x="241" y="313"/>
                  </a:lnTo>
                  <a:lnTo>
                    <a:pt x="233" y="313"/>
                  </a:lnTo>
                  <a:lnTo>
                    <a:pt x="233" y="316"/>
                  </a:lnTo>
                  <a:lnTo>
                    <a:pt x="232" y="322"/>
                  </a:lnTo>
                  <a:lnTo>
                    <a:pt x="230" y="325"/>
                  </a:lnTo>
                  <a:lnTo>
                    <a:pt x="226" y="326"/>
                  </a:lnTo>
                  <a:lnTo>
                    <a:pt x="226" y="329"/>
                  </a:lnTo>
                  <a:lnTo>
                    <a:pt x="225" y="332"/>
                  </a:lnTo>
                  <a:lnTo>
                    <a:pt x="223" y="335"/>
                  </a:lnTo>
                  <a:lnTo>
                    <a:pt x="221" y="338"/>
                  </a:lnTo>
                  <a:lnTo>
                    <a:pt x="221" y="342"/>
                  </a:lnTo>
                  <a:lnTo>
                    <a:pt x="223" y="348"/>
                  </a:lnTo>
                  <a:lnTo>
                    <a:pt x="225" y="353"/>
                  </a:lnTo>
                  <a:lnTo>
                    <a:pt x="221" y="360"/>
                  </a:lnTo>
                  <a:lnTo>
                    <a:pt x="218" y="366"/>
                  </a:lnTo>
                  <a:lnTo>
                    <a:pt x="220" y="370"/>
                  </a:lnTo>
                  <a:lnTo>
                    <a:pt x="222" y="376"/>
                  </a:lnTo>
                  <a:lnTo>
                    <a:pt x="224" y="381"/>
                  </a:lnTo>
                  <a:lnTo>
                    <a:pt x="226" y="384"/>
                  </a:lnTo>
                  <a:lnTo>
                    <a:pt x="224" y="388"/>
                  </a:lnTo>
                  <a:lnTo>
                    <a:pt x="213" y="409"/>
                  </a:lnTo>
                  <a:lnTo>
                    <a:pt x="212" y="411"/>
                  </a:lnTo>
                  <a:lnTo>
                    <a:pt x="191" y="439"/>
                  </a:lnTo>
                  <a:lnTo>
                    <a:pt x="190" y="443"/>
                  </a:lnTo>
                  <a:lnTo>
                    <a:pt x="187" y="446"/>
                  </a:lnTo>
                  <a:lnTo>
                    <a:pt x="177" y="454"/>
                  </a:lnTo>
                  <a:lnTo>
                    <a:pt x="173" y="457"/>
                  </a:lnTo>
                  <a:lnTo>
                    <a:pt x="150" y="459"/>
                  </a:lnTo>
                  <a:lnTo>
                    <a:pt x="132" y="448"/>
                  </a:lnTo>
                  <a:lnTo>
                    <a:pt x="129" y="432"/>
                  </a:lnTo>
                  <a:lnTo>
                    <a:pt x="126" y="427"/>
                  </a:lnTo>
                  <a:lnTo>
                    <a:pt x="123" y="423"/>
                  </a:lnTo>
                  <a:lnTo>
                    <a:pt x="122" y="420"/>
                  </a:lnTo>
                  <a:lnTo>
                    <a:pt x="121" y="417"/>
                  </a:lnTo>
                  <a:lnTo>
                    <a:pt x="115" y="411"/>
                  </a:lnTo>
                  <a:lnTo>
                    <a:pt x="113" y="407"/>
                  </a:lnTo>
                  <a:lnTo>
                    <a:pt x="111" y="403"/>
                  </a:lnTo>
                  <a:lnTo>
                    <a:pt x="112" y="400"/>
                  </a:lnTo>
                  <a:lnTo>
                    <a:pt x="113" y="396"/>
                  </a:lnTo>
                  <a:lnTo>
                    <a:pt x="111" y="393"/>
                  </a:lnTo>
                  <a:lnTo>
                    <a:pt x="114" y="389"/>
                  </a:lnTo>
                  <a:lnTo>
                    <a:pt x="116" y="385"/>
                  </a:lnTo>
                  <a:lnTo>
                    <a:pt x="118" y="383"/>
                  </a:lnTo>
                  <a:lnTo>
                    <a:pt x="119" y="378"/>
                  </a:lnTo>
                  <a:lnTo>
                    <a:pt x="113" y="376"/>
                  </a:lnTo>
                  <a:lnTo>
                    <a:pt x="110" y="375"/>
                  </a:lnTo>
                  <a:lnTo>
                    <a:pt x="107" y="374"/>
                  </a:lnTo>
                  <a:lnTo>
                    <a:pt x="103" y="373"/>
                  </a:lnTo>
                  <a:lnTo>
                    <a:pt x="100" y="373"/>
                  </a:lnTo>
                  <a:lnTo>
                    <a:pt x="96" y="371"/>
                  </a:lnTo>
                  <a:lnTo>
                    <a:pt x="92" y="370"/>
                  </a:lnTo>
                  <a:lnTo>
                    <a:pt x="86" y="369"/>
                  </a:lnTo>
                  <a:lnTo>
                    <a:pt x="81" y="362"/>
                  </a:lnTo>
                  <a:lnTo>
                    <a:pt x="72" y="354"/>
                  </a:lnTo>
                  <a:lnTo>
                    <a:pt x="68" y="349"/>
                  </a:lnTo>
                  <a:lnTo>
                    <a:pt x="65" y="347"/>
                  </a:lnTo>
                  <a:lnTo>
                    <a:pt x="64" y="344"/>
                  </a:lnTo>
                  <a:lnTo>
                    <a:pt x="62" y="341"/>
                  </a:lnTo>
                  <a:lnTo>
                    <a:pt x="61" y="338"/>
                  </a:lnTo>
                  <a:lnTo>
                    <a:pt x="58" y="336"/>
                  </a:lnTo>
                  <a:lnTo>
                    <a:pt x="54" y="332"/>
                  </a:lnTo>
                  <a:lnTo>
                    <a:pt x="51" y="330"/>
                  </a:lnTo>
                  <a:lnTo>
                    <a:pt x="48" y="332"/>
                  </a:lnTo>
                  <a:lnTo>
                    <a:pt x="46" y="331"/>
                  </a:lnTo>
                  <a:lnTo>
                    <a:pt x="43" y="330"/>
                  </a:lnTo>
                  <a:lnTo>
                    <a:pt x="40" y="328"/>
                  </a:lnTo>
                  <a:lnTo>
                    <a:pt x="34" y="328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1" y="317"/>
                  </a:lnTo>
                  <a:lnTo>
                    <a:pt x="35" y="305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33" y="289"/>
                  </a:lnTo>
                  <a:lnTo>
                    <a:pt x="32" y="286"/>
                  </a:lnTo>
                  <a:lnTo>
                    <a:pt x="29" y="279"/>
                  </a:lnTo>
                  <a:lnTo>
                    <a:pt x="28" y="276"/>
                  </a:lnTo>
                  <a:lnTo>
                    <a:pt x="25" y="270"/>
                  </a:lnTo>
                  <a:lnTo>
                    <a:pt x="24" y="267"/>
                  </a:lnTo>
                  <a:lnTo>
                    <a:pt x="22" y="262"/>
                  </a:lnTo>
                  <a:lnTo>
                    <a:pt x="19" y="256"/>
                  </a:lnTo>
                  <a:lnTo>
                    <a:pt x="15" y="252"/>
                  </a:lnTo>
                  <a:lnTo>
                    <a:pt x="6" y="243"/>
                  </a:lnTo>
                  <a:lnTo>
                    <a:pt x="4" y="240"/>
                  </a:lnTo>
                  <a:lnTo>
                    <a:pt x="0" y="236"/>
                  </a:lnTo>
                  <a:lnTo>
                    <a:pt x="6" y="231"/>
                  </a:lnTo>
                  <a:lnTo>
                    <a:pt x="10" y="230"/>
                  </a:lnTo>
                  <a:lnTo>
                    <a:pt x="19" y="227"/>
                  </a:lnTo>
                  <a:lnTo>
                    <a:pt x="23" y="226"/>
                  </a:lnTo>
                  <a:lnTo>
                    <a:pt x="29" y="223"/>
                  </a:lnTo>
                  <a:lnTo>
                    <a:pt x="32" y="221"/>
                  </a:lnTo>
                  <a:lnTo>
                    <a:pt x="36" y="219"/>
                  </a:lnTo>
                  <a:lnTo>
                    <a:pt x="38" y="217"/>
                  </a:lnTo>
                  <a:lnTo>
                    <a:pt x="45" y="211"/>
                  </a:lnTo>
                  <a:lnTo>
                    <a:pt x="48" y="209"/>
                  </a:lnTo>
                  <a:lnTo>
                    <a:pt x="49" y="206"/>
                  </a:lnTo>
                  <a:lnTo>
                    <a:pt x="57" y="199"/>
                  </a:lnTo>
                  <a:lnTo>
                    <a:pt x="59" y="197"/>
                  </a:lnTo>
                  <a:lnTo>
                    <a:pt x="62" y="196"/>
                  </a:lnTo>
                  <a:lnTo>
                    <a:pt x="73" y="178"/>
                  </a:lnTo>
                  <a:lnTo>
                    <a:pt x="76" y="174"/>
                  </a:lnTo>
                  <a:lnTo>
                    <a:pt x="76" y="169"/>
                  </a:lnTo>
                  <a:lnTo>
                    <a:pt x="88" y="150"/>
                  </a:lnTo>
                  <a:lnTo>
                    <a:pt x="93" y="144"/>
                  </a:lnTo>
                  <a:lnTo>
                    <a:pt x="97" y="140"/>
                  </a:lnTo>
                  <a:lnTo>
                    <a:pt x="99" y="137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3" y="129"/>
                  </a:lnTo>
                  <a:lnTo>
                    <a:pt x="94" y="125"/>
                  </a:lnTo>
                  <a:lnTo>
                    <a:pt x="96" y="119"/>
                  </a:lnTo>
                  <a:lnTo>
                    <a:pt x="98" y="109"/>
                  </a:lnTo>
                  <a:lnTo>
                    <a:pt x="99" y="103"/>
                  </a:lnTo>
                  <a:lnTo>
                    <a:pt x="100" y="99"/>
                  </a:lnTo>
                  <a:lnTo>
                    <a:pt x="102" y="89"/>
                  </a:lnTo>
                  <a:lnTo>
                    <a:pt x="103" y="87"/>
                  </a:lnTo>
                  <a:lnTo>
                    <a:pt x="106" y="75"/>
                  </a:lnTo>
                  <a:lnTo>
                    <a:pt x="107" y="71"/>
                  </a:lnTo>
                  <a:lnTo>
                    <a:pt x="108" y="68"/>
                  </a:lnTo>
                  <a:lnTo>
                    <a:pt x="109" y="64"/>
                  </a:lnTo>
                  <a:lnTo>
                    <a:pt x="110" y="61"/>
                  </a:lnTo>
                  <a:lnTo>
                    <a:pt x="111" y="57"/>
                  </a:lnTo>
                  <a:lnTo>
                    <a:pt x="112" y="49"/>
                  </a:lnTo>
                  <a:lnTo>
                    <a:pt x="115" y="40"/>
                  </a:lnTo>
                  <a:lnTo>
                    <a:pt x="115" y="37"/>
                  </a:lnTo>
                  <a:lnTo>
                    <a:pt x="116" y="32"/>
                  </a:lnTo>
                  <a:lnTo>
                    <a:pt x="118" y="27"/>
                  </a:lnTo>
                  <a:lnTo>
                    <a:pt x="119" y="21"/>
                  </a:lnTo>
                  <a:lnTo>
                    <a:pt x="122" y="19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9" y="22"/>
                  </a:lnTo>
                  <a:lnTo>
                    <a:pt x="142" y="18"/>
                  </a:lnTo>
                  <a:lnTo>
                    <a:pt x="146" y="20"/>
                  </a:lnTo>
                  <a:lnTo>
                    <a:pt x="148" y="22"/>
                  </a:lnTo>
                  <a:lnTo>
                    <a:pt x="151" y="21"/>
                  </a:lnTo>
                  <a:lnTo>
                    <a:pt x="154" y="25"/>
                  </a:lnTo>
                  <a:lnTo>
                    <a:pt x="155" y="28"/>
                  </a:lnTo>
                  <a:lnTo>
                    <a:pt x="160" y="34"/>
                  </a:lnTo>
                  <a:lnTo>
                    <a:pt x="162" y="33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1" y="22"/>
                  </a:lnTo>
                  <a:lnTo>
                    <a:pt x="163" y="19"/>
                  </a:lnTo>
                  <a:lnTo>
                    <a:pt x="163" y="16"/>
                  </a:lnTo>
                  <a:lnTo>
                    <a:pt x="162" y="11"/>
                  </a:lnTo>
                  <a:lnTo>
                    <a:pt x="163" y="9"/>
                  </a:lnTo>
                  <a:lnTo>
                    <a:pt x="166" y="4"/>
                  </a:lnTo>
                  <a:lnTo>
                    <a:pt x="168" y="2"/>
                  </a:lnTo>
                  <a:lnTo>
                    <a:pt x="173" y="0"/>
                  </a:lnTo>
                  <a:lnTo>
                    <a:pt x="177" y="1"/>
                  </a:lnTo>
                  <a:lnTo>
                    <a:pt x="183" y="1"/>
                  </a:lnTo>
                  <a:lnTo>
                    <a:pt x="185" y="3"/>
                  </a:lnTo>
                  <a:lnTo>
                    <a:pt x="187" y="5"/>
                  </a:lnTo>
                  <a:lnTo>
                    <a:pt x="190" y="6"/>
                  </a:lnTo>
                  <a:lnTo>
                    <a:pt x="195" y="7"/>
                  </a:lnTo>
                  <a:lnTo>
                    <a:pt x="199" y="7"/>
                  </a:lnTo>
                  <a:lnTo>
                    <a:pt x="20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5" y="10"/>
                  </a:lnTo>
                  <a:lnTo>
                    <a:pt x="220" y="16"/>
                  </a:lnTo>
                  <a:lnTo>
                    <a:pt x="212" y="20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1" y="30"/>
                  </a:lnTo>
                  <a:lnTo>
                    <a:pt x="208" y="37"/>
                  </a:lnTo>
                  <a:lnTo>
                    <a:pt x="203" y="50"/>
                  </a:lnTo>
                  <a:lnTo>
                    <a:pt x="204" y="53"/>
                  </a:lnTo>
                  <a:lnTo>
                    <a:pt x="213" y="60"/>
                  </a:lnTo>
                  <a:lnTo>
                    <a:pt x="218" y="60"/>
                  </a:lnTo>
                  <a:lnTo>
                    <a:pt x="228" y="63"/>
                  </a:lnTo>
                  <a:lnTo>
                    <a:pt x="232" y="67"/>
                  </a:lnTo>
                  <a:lnTo>
                    <a:pt x="233" y="72"/>
                  </a:lnTo>
                  <a:lnTo>
                    <a:pt x="240" y="73"/>
                  </a:lnTo>
                  <a:lnTo>
                    <a:pt x="243" y="74"/>
                  </a:lnTo>
                  <a:lnTo>
                    <a:pt x="247" y="76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1" y="93"/>
                  </a:lnTo>
                  <a:lnTo>
                    <a:pt x="248" y="99"/>
                  </a:lnTo>
                  <a:lnTo>
                    <a:pt x="250" y="101"/>
                  </a:lnTo>
                  <a:lnTo>
                    <a:pt x="252" y="103"/>
                  </a:lnTo>
                  <a:lnTo>
                    <a:pt x="249" y="107"/>
                  </a:lnTo>
                  <a:lnTo>
                    <a:pt x="246" y="108"/>
                  </a:lnTo>
                  <a:lnTo>
                    <a:pt x="243" y="109"/>
                  </a:lnTo>
                  <a:lnTo>
                    <a:pt x="239" y="110"/>
                  </a:lnTo>
                  <a:lnTo>
                    <a:pt x="241" y="124"/>
                  </a:lnTo>
                  <a:lnTo>
                    <a:pt x="243" y="128"/>
                  </a:lnTo>
                  <a:lnTo>
                    <a:pt x="245" y="131"/>
                  </a:lnTo>
                  <a:lnTo>
                    <a:pt x="246" y="134"/>
                  </a:lnTo>
                  <a:lnTo>
                    <a:pt x="246" y="137"/>
                  </a:lnTo>
                  <a:lnTo>
                    <a:pt x="246" y="143"/>
                  </a:lnTo>
                  <a:lnTo>
                    <a:pt x="242" y="148"/>
                  </a:lnTo>
                  <a:lnTo>
                    <a:pt x="239" y="157"/>
                  </a:lnTo>
                  <a:lnTo>
                    <a:pt x="241" y="159"/>
                  </a:lnTo>
                  <a:lnTo>
                    <a:pt x="243" y="161"/>
                  </a:lnTo>
                  <a:lnTo>
                    <a:pt x="249" y="163"/>
                  </a:lnTo>
                  <a:lnTo>
                    <a:pt x="253" y="172"/>
                  </a:lnTo>
                  <a:lnTo>
                    <a:pt x="253" y="175"/>
                  </a:lnTo>
                  <a:lnTo>
                    <a:pt x="245" y="191"/>
                  </a:lnTo>
                  <a:lnTo>
                    <a:pt x="240" y="199"/>
                  </a:lnTo>
                  <a:lnTo>
                    <a:pt x="246" y="209"/>
                  </a:lnTo>
                  <a:lnTo>
                    <a:pt x="249" y="211"/>
                  </a:lnTo>
                  <a:lnTo>
                    <a:pt x="251" y="212"/>
                  </a:lnTo>
                  <a:lnTo>
                    <a:pt x="254" y="213"/>
                  </a:lnTo>
                  <a:lnTo>
                    <a:pt x="258" y="215"/>
                  </a:lnTo>
                  <a:lnTo>
                    <a:pt x="261" y="216"/>
                  </a:lnTo>
                  <a:lnTo>
                    <a:pt x="264" y="216"/>
                  </a:lnTo>
                  <a:lnTo>
                    <a:pt x="270" y="215"/>
                  </a:lnTo>
                  <a:lnTo>
                    <a:pt x="273" y="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Camuy">
              <a:extLst>
                <a:ext uri="{FF2B5EF4-FFF2-40B4-BE49-F238E27FC236}">
                  <a16:creationId xmlns:a16="http://schemas.microsoft.com/office/drawing/2014/main" id="{19F568A7-EE28-17D9-4A99-E0F5A7148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45" y="125379"/>
              <a:ext cx="432131" cy="734983"/>
            </a:xfrm>
            <a:custGeom>
              <a:avLst/>
              <a:gdLst>
                <a:gd name="T0" fmla="*/ 163 w 205"/>
                <a:gd name="T1" fmla="*/ 49 h 340"/>
                <a:gd name="T2" fmla="*/ 161 w 205"/>
                <a:gd name="T3" fmla="*/ 53 h 340"/>
                <a:gd name="T4" fmla="*/ 159 w 205"/>
                <a:gd name="T5" fmla="*/ 66 h 340"/>
                <a:gd name="T6" fmla="*/ 173 w 205"/>
                <a:gd name="T7" fmla="*/ 83 h 340"/>
                <a:gd name="T8" fmla="*/ 173 w 205"/>
                <a:gd name="T9" fmla="*/ 111 h 340"/>
                <a:gd name="T10" fmla="*/ 173 w 205"/>
                <a:gd name="T11" fmla="*/ 145 h 340"/>
                <a:gd name="T12" fmla="*/ 178 w 205"/>
                <a:gd name="T13" fmla="*/ 152 h 340"/>
                <a:gd name="T14" fmla="*/ 182 w 205"/>
                <a:gd name="T15" fmla="*/ 171 h 340"/>
                <a:gd name="T16" fmla="*/ 194 w 205"/>
                <a:gd name="T17" fmla="*/ 206 h 340"/>
                <a:gd name="T18" fmla="*/ 205 w 205"/>
                <a:gd name="T19" fmla="*/ 244 h 340"/>
                <a:gd name="T20" fmla="*/ 199 w 205"/>
                <a:gd name="T21" fmla="*/ 281 h 340"/>
                <a:gd name="T22" fmla="*/ 188 w 205"/>
                <a:gd name="T23" fmla="*/ 303 h 340"/>
                <a:gd name="T24" fmla="*/ 187 w 205"/>
                <a:gd name="T25" fmla="*/ 323 h 340"/>
                <a:gd name="T26" fmla="*/ 181 w 205"/>
                <a:gd name="T27" fmla="*/ 334 h 340"/>
                <a:gd name="T28" fmla="*/ 174 w 205"/>
                <a:gd name="T29" fmla="*/ 339 h 340"/>
                <a:gd name="T30" fmla="*/ 166 w 205"/>
                <a:gd name="T31" fmla="*/ 337 h 340"/>
                <a:gd name="T32" fmla="*/ 155 w 205"/>
                <a:gd name="T33" fmla="*/ 331 h 340"/>
                <a:gd name="T34" fmla="*/ 146 w 205"/>
                <a:gd name="T35" fmla="*/ 327 h 340"/>
                <a:gd name="T36" fmla="*/ 128 w 205"/>
                <a:gd name="T37" fmla="*/ 322 h 340"/>
                <a:gd name="T38" fmla="*/ 118 w 205"/>
                <a:gd name="T39" fmla="*/ 315 h 340"/>
                <a:gd name="T40" fmla="*/ 111 w 205"/>
                <a:gd name="T41" fmla="*/ 313 h 340"/>
                <a:gd name="T42" fmla="*/ 91 w 205"/>
                <a:gd name="T43" fmla="*/ 310 h 340"/>
                <a:gd name="T44" fmla="*/ 57 w 205"/>
                <a:gd name="T45" fmla="*/ 308 h 340"/>
                <a:gd name="T46" fmla="*/ 49 w 205"/>
                <a:gd name="T47" fmla="*/ 301 h 340"/>
                <a:gd name="T48" fmla="*/ 43 w 205"/>
                <a:gd name="T49" fmla="*/ 290 h 340"/>
                <a:gd name="T50" fmla="*/ 30 w 205"/>
                <a:gd name="T51" fmla="*/ 284 h 340"/>
                <a:gd name="T52" fmla="*/ 7 w 205"/>
                <a:gd name="T53" fmla="*/ 288 h 340"/>
                <a:gd name="T54" fmla="*/ 4 w 205"/>
                <a:gd name="T55" fmla="*/ 280 h 340"/>
                <a:gd name="T56" fmla="*/ 3 w 205"/>
                <a:gd name="T57" fmla="*/ 260 h 340"/>
                <a:gd name="T58" fmla="*/ 1 w 205"/>
                <a:gd name="T59" fmla="*/ 250 h 340"/>
                <a:gd name="T60" fmla="*/ 2 w 205"/>
                <a:gd name="T61" fmla="*/ 233 h 340"/>
                <a:gd name="T62" fmla="*/ 5 w 205"/>
                <a:gd name="T63" fmla="*/ 215 h 340"/>
                <a:gd name="T64" fmla="*/ 2 w 205"/>
                <a:gd name="T65" fmla="*/ 194 h 340"/>
                <a:gd name="T66" fmla="*/ 0 w 205"/>
                <a:gd name="T67" fmla="*/ 176 h 340"/>
                <a:gd name="T68" fmla="*/ 0 w 205"/>
                <a:gd name="T69" fmla="*/ 167 h 340"/>
                <a:gd name="T70" fmla="*/ 0 w 205"/>
                <a:gd name="T71" fmla="*/ 128 h 340"/>
                <a:gd name="T72" fmla="*/ 1 w 205"/>
                <a:gd name="T73" fmla="*/ 117 h 340"/>
                <a:gd name="T74" fmla="*/ 1 w 205"/>
                <a:gd name="T75" fmla="*/ 107 h 340"/>
                <a:gd name="T76" fmla="*/ 1 w 205"/>
                <a:gd name="T77" fmla="*/ 92 h 340"/>
                <a:gd name="T78" fmla="*/ 0 w 205"/>
                <a:gd name="T79" fmla="*/ 80 h 340"/>
                <a:gd name="T80" fmla="*/ 0 w 205"/>
                <a:gd name="T81" fmla="*/ 52 h 340"/>
                <a:gd name="T82" fmla="*/ 0 w 205"/>
                <a:gd name="T83" fmla="*/ 43 h 340"/>
                <a:gd name="T84" fmla="*/ 0 w 205"/>
                <a:gd name="T85" fmla="*/ 34 h 340"/>
                <a:gd name="T86" fmla="*/ 0 w 205"/>
                <a:gd name="T87" fmla="*/ 17 h 340"/>
                <a:gd name="T88" fmla="*/ 63 w 205"/>
                <a:gd name="T89" fmla="*/ 5 h 340"/>
                <a:gd name="T90" fmla="*/ 90 w 205"/>
                <a:gd name="T91" fmla="*/ 0 h 340"/>
                <a:gd name="T92" fmla="*/ 98 w 205"/>
                <a:gd name="T93" fmla="*/ 1 h 340"/>
                <a:gd name="T94" fmla="*/ 122 w 205"/>
                <a:gd name="T95" fmla="*/ 1 h 340"/>
                <a:gd name="T96" fmla="*/ 151 w 205"/>
                <a:gd name="T97" fmla="*/ 9 h 340"/>
                <a:gd name="T98" fmla="*/ 144 w 205"/>
                <a:gd name="T99" fmla="*/ 16 h 340"/>
                <a:gd name="T100" fmla="*/ 152 w 205"/>
                <a:gd name="T101" fmla="*/ 25 h 340"/>
                <a:gd name="T102" fmla="*/ 151 w 205"/>
                <a:gd name="T103" fmla="*/ 36 h 340"/>
                <a:gd name="T104" fmla="*/ 165 w 205"/>
                <a:gd name="T105" fmla="*/ 4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40">
                  <a:moveTo>
                    <a:pt x="165" y="46"/>
                  </a:moveTo>
                  <a:lnTo>
                    <a:pt x="163" y="49"/>
                  </a:lnTo>
                  <a:lnTo>
                    <a:pt x="165" y="52"/>
                  </a:lnTo>
                  <a:lnTo>
                    <a:pt x="161" y="53"/>
                  </a:lnTo>
                  <a:lnTo>
                    <a:pt x="158" y="63"/>
                  </a:lnTo>
                  <a:lnTo>
                    <a:pt x="159" y="66"/>
                  </a:lnTo>
                  <a:lnTo>
                    <a:pt x="174" y="79"/>
                  </a:lnTo>
                  <a:lnTo>
                    <a:pt x="173" y="83"/>
                  </a:lnTo>
                  <a:lnTo>
                    <a:pt x="172" y="98"/>
                  </a:lnTo>
                  <a:lnTo>
                    <a:pt x="173" y="111"/>
                  </a:lnTo>
                  <a:lnTo>
                    <a:pt x="171" y="133"/>
                  </a:lnTo>
                  <a:lnTo>
                    <a:pt x="173" y="145"/>
                  </a:lnTo>
                  <a:lnTo>
                    <a:pt x="174" y="147"/>
                  </a:lnTo>
                  <a:lnTo>
                    <a:pt x="178" y="152"/>
                  </a:lnTo>
                  <a:lnTo>
                    <a:pt x="178" y="157"/>
                  </a:lnTo>
                  <a:lnTo>
                    <a:pt x="182" y="171"/>
                  </a:lnTo>
                  <a:lnTo>
                    <a:pt x="185" y="176"/>
                  </a:lnTo>
                  <a:lnTo>
                    <a:pt x="194" y="206"/>
                  </a:lnTo>
                  <a:lnTo>
                    <a:pt x="201" y="232"/>
                  </a:lnTo>
                  <a:lnTo>
                    <a:pt x="205" y="244"/>
                  </a:lnTo>
                  <a:lnTo>
                    <a:pt x="200" y="271"/>
                  </a:lnTo>
                  <a:lnTo>
                    <a:pt x="199" y="281"/>
                  </a:lnTo>
                  <a:lnTo>
                    <a:pt x="197" y="291"/>
                  </a:lnTo>
                  <a:lnTo>
                    <a:pt x="188" y="303"/>
                  </a:lnTo>
                  <a:lnTo>
                    <a:pt x="185" y="309"/>
                  </a:lnTo>
                  <a:lnTo>
                    <a:pt x="187" y="323"/>
                  </a:lnTo>
                  <a:lnTo>
                    <a:pt x="183" y="330"/>
                  </a:lnTo>
                  <a:lnTo>
                    <a:pt x="181" y="334"/>
                  </a:lnTo>
                  <a:lnTo>
                    <a:pt x="177" y="340"/>
                  </a:lnTo>
                  <a:lnTo>
                    <a:pt x="174" y="339"/>
                  </a:lnTo>
                  <a:lnTo>
                    <a:pt x="169" y="338"/>
                  </a:lnTo>
                  <a:lnTo>
                    <a:pt x="166" y="337"/>
                  </a:lnTo>
                  <a:lnTo>
                    <a:pt x="161" y="334"/>
                  </a:lnTo>
                  <a:lnTo>
                    <a:pt x="155" y="331"/>
                  </a:lnTo>
                  <a:lnTo>
                    <a:pt x="152" y="330"/>
                  </a:lnTo>
                  <a:lnTo>
                    <a:pt x="146" y="327"/>
                  </a:lnTo>
                  <a:lnTo>
                    <a:pt x="137" y="324"/>
                  </a:lnTo>
                  <a:lnTo>
                    <a:pt x="128" y="322"/>
                  </a:lnTo>
                  <a:lnTo>
                    <a:pt x="122" y="317"/>
                  </a:lnTo>
                  <a:lnTo>
                    <a:pt x="118" y="315"/>
                  </a:lnTo>
                  <a:lnTo>
                    <a:pt x="114" y="315"/>
                  </a:lnTo>
                  <a:lnTo>
                    <a:pt x="111" y="313"/>
                  </a:lnTo>
                  <a:lnTo>
                    <a:pt x="100" y="311"/>
                  </a:lnTo>
                  <a:lnTo>
                    <a:pt x="91" y="310"/>
                  </a:lnTo>
                  <a:lnTo>
                    <a:pt x="65" y="308"/>
                  </a:lnTo>
                  <a:lnTo>
                    <a:pt x="57" y="308"/>
                  </a:lnTo>
                  <a:lnTo>
                    <a:pt x="52" y="304"/>
                  </a:lnTo>
                  <a:lnTo>
                    <a:pt x="49" y="301"/>
                  </a:lnTo>
                  <a:lnTo>
                    <a:pt x="47" y="295"/>
                  </a:lnTo>
                  <a:lnTo>
                    <a:pt x="43" y="290"/>
                  </a:lnTo>
                  <a:lnTo>
                    <a:pt x="33" y="285"/>
                  </a:lnTo>
                  <a:lnTo>
                    <a:pt x="30" y="284"/>
                  </a:lnTo>
                  <a:lnTo>
                    <a:pt x="18" y="285"/>
                  </a:lnTo>
                  <a:lnTo>
                    <a:pt x="7" y="288"/>
                  </a:lnTo>
                  <a:lnTo>
                    <a:pt x="5" y="285"/>
                  </a:lnTo>
                  <a:lnTo>
                    <a:pt x="4" y="280"/>
                  </a:lnTo>
                  <a:lnTo>
                    <a:pt x="4" y="273"/>
                  </a:lnTo>
                  <a:lnTo>
                    <a:pt x="3" y="260"/>
                  </a:lnTo>
                  <a:lnTo>
                    <a:pt x="2" y="254"/>
                  </a:lnTo>
                  <a:lnTo>
                    <a:pt x="1" y="250"/>
                  </a:lnTo>
                  <a:lnTo>
                    <a:pt x="1" y="241"/>
                  </a:lnTo>
                  <a:lnTo>
                    <a:pt x="2" y="233"/>
                  </a:lnTo>
                  <a:lnTo>
                    <a:pt x="3" y="226"/>
                  </a:lnTo>
                  <a:lnTo>
                    <a:pt x="5" y="215"/>
                  </a:lnTo>
                  <a:lnTo>
                    <a:pt x="2" y="197"/>
                  </a:lnTo>
                  <a:lnTo>
                    <a:pt x="2" y="194"/>
                  </a:lnTo>
                  <a:lnTo>
                    <a:pt x="1" y="181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0" y="154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4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9" y="3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48" y="7"/>
                  </a:lnTo>
                  <a:lnTo>
                    <a:pt x="151" y="9"/>
                  </a:lnTo>
                  <a:lnTo>
                    <a:pt x="148" y="15"/>
                  </a:lnTo>
                  <a:lnTo>
                    <a:pt x="144" y="16"/>
                  </a:lnTo>
                  <a:lnTo>
                    <a:pt x="146" y="23"/>
                  </a:lnTo>
                  <a:lnTo>
                    <a:pt x="152" y="25"/>
                  </a:lnTo>
                  <a:lnTo>
                    <a:pt x="153" y="32"/>
                  </a:lnTo>
                  <a:lnTo>
                    <a:pt x="151" y="36"/>
                  </a:lnTo>
                  <a:lnTo>
                    <a:pt x="166" y="41"/>
                  </a:lnTo>
                  <a:lnTo>
                    <a:pt x="165" y="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Canóvanas">
              <a:extLst>
                <a:ext uri="{FF2B5EF4-FFF2-40B4-BE49-F238E27FC236}">
                  <a16:creationId xmlns:a16="http://schemas.microsoft.com/office/drawing/2014/main" id="{CCAB3C46-E289-418F-4617-A339C00B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26" y="510165"/>
              <a:ext cx="459534" cy="799835"/>
            </a:xfrm>
            <a:custGeom>
              <a:avLst/>
              <a:gdLst>
                <a:gd name="T0" fmla="*/ 141 w 218"/>
                <a:gd name="T1" fmla="*/ 231 h 370"/>
                <a:gd name="T2" fmla="*/ 147 w 218"/>
                <a:gd name="T3" fmla="*/ 222 h 370"/>
                <a:gd name="T4" fmla="*/ 157 w 218"/>
                <a:gd name="T5" fmla="*/ 210 h 370"/>
                <a:gd name="T6" fmla="*/ 152 w 218"/>
                <a:gd name="T7" fmla="*/ 196 h 370"/>
                <a:gd name="T8" fmla="*/ 148 w 218"/>
                <a:gd name="T9" fmla="*/ 187 h 370"/>
                <a:gd name="T10" fmla="*/ 136 w 218"/>
                <a:gd name="T11" fmla="*/ 182 h 370"/>
                <a:gd name="T12" fmla="*/ 136 w 218"/>
                <a:gd name="T13" fmla="*/ 171 h 370"/>
                <a:gd name="T14" fmla="*/ 135 w 218"/>
                <a:gd name="T15" fmla="*/ 160 h 370"/>
                <a:gd name="T16" fmla="*/ 130 w 218"/>
                <a:gd name="T17" fmla="*/ 153 h 370"/>
                <a:gd name="T18" fmla="*/ 129 w 218"/>
                <a:gd name="T19" fmla="*/ 143 h 370"/>
                <a:gd name="T20" fmla="*/ 125 w 218"/>
                <a:gd name="T21" fmla="*/ 120 h 370"/>
                <a:gd name="T22" fmla="*/ 132 w 218"/>
                <a:gd name="T23" fmla="*/ 106 h 370"/>
                <a:gd name="T24" fmla="*/ 131 w 218"/>
                <a:gd name="T25" fmla="*/ 93 h 370"/>
                <a:gd name="T26" fmla="*/ 143 w 218"/>
                <a:gd name="T27" fmla="*/ 85 h 370"/>
                <a:gd name="T28" fmla="*/ 140 w 218"/>
                <a:gd name="T29" fmla="*/ 81 h 370"/>
                <a:gd name="T30" fmla="*/ 131 w 218"/>
                <a:gd name="T31" fmla="*/ 81 h 370"/>
                <a:gd name="T32" fmla="*/ 126 w 218"/>
                <a:gd name="T33" fmla="*/ 71 h 370"/>
                <a:gd name="T34" fmla="*/ 127 w 218"/>
                <a:gd name="T35" fmla="*/ 62 h 370"/>
                <a:gd name="T36" fmla="*/ 132 w 218"/>
                <a:gd name="T37" fmla="*/ 47 h 370"/>
                <a:gd name="T38" fmla="*/ 141 w 218"/>
                <a:gd name="T39" fmla="*/ 18 h 370"/>
                <a:gd name="T40" fmla="*/ 130 w 218"/>
                <a:gd name="T41" fmla="*/ 10 h 370"/>
                <a:gd name="T42" fmla="*/ 97 w 218"/>
                <a:gd name="T43" fmla="*/ 4 h 370"/>
                <a:gd name="T44" fmla="*/ 76 w 218"/>
                <a:gd name="T45" fmla="*/ 1 h 370"/>
                <a:gd name="T46" fmla="*/ 53 w 218"/>
                <a:gd name="T47" fmla="*/ 24 h 370"/>
                <a:gd name="T48" fmla="*/ 41 w 218"/>
                <a:gd name="T49" fmla="*/ 24 h 370"/>
                <a:gd name="T50" fmla="*/ 11 w 218"/>
                <a:gd name="T51" fmla="*/ 35 h 370"/>
                <a:gd name="T52" fmla="*/ 0 w 218"/>
                <a:gd name="T53" fmla="*/ 44 h 370"/>
                <a:gd name="T54" fmla="*/ 20 w 218"/>
                <a:gd name="T55" fmla="*/ 61 h 370"/>
                <a:gd name="T56" fmla="*/ 36 w 218"/>
                <a:gd name="T57" fmla="*/ 77 h 370"/>
                <a:gd name="T58" fmla="*/ 28 w 218"/>
                <a:gd name="T59" fmla="*/ 94 h 370"/>
                <a:gd name="T60" fmla="*/ 29 w 218"/>
                <a:gd name="T61" fmla="*/ 117 h 370"/>
                <a:gd name="T62" fmla="*/ 35 w 218"/>
                <a:gd name="T63" fmla="*/ 141 h 370"/>
                <a:gd name="T64" fmla="*/ 27 w 218"/>
                <a:gd name="T65" fmla="*/ 157 h 370"/>
                <a:gd name="T66" fmla="*/ 53 w 218"/>
                <a:gd name="T67" fmla="*/ 161 h 370"/>
                <a:gd name="T68" fmla="*/ 57 w 218"/>
                <a:gd name="T69" fmla="*/ 179 h 370"/>
                <a:gd name="T70" fmla="*/ 51 w 218"/>
                <a:gd name="T71" fmla="*/ 203 h 370"/>
                <a:gd name="T72" fmla="*/ 68 w 218"/>
                <a:gd name="T73" fmla="*/ 223 h 370"/>
                <a:gd name="T74" fmla="*/ 59 w 218"/>
                <a:gd name="T75" fmla="*/ 230 h 370"/>
                <a:gd name="T76" fmla="*/ 60 w 218"/>
                <a:gd name="T77" fmla="*/ 240 h 370"/>
                <a:gd name="T78" fmla="*/ 47 w 218"/>
                <a:gd name="T79" fmla="*/ 246 h 370"/>
                <a:gd name="T80" fmla="*/ 49 w 218"/>
                <a:gd name="T81" fmla="*/ 258 h 370"/>
                <a:gd name="T82" fmla="*/ 56 w 218"/>
                <a:gd name="T83" fmla="*/ 269 h 370"/>
                <a:gd name="T84" fmla="*/ 36 w 218"/>
                <a:gd name="T85" fmla="*/ 276 h 370"/>
                <a:gd name="T86" fmla="*/ 41 w 218"/>
                <a:gd name="T87" fmla="*/ 291 h 370"/>
                <a:gd name="T88" fmla="*/ 51 w 218"/>
                <a:gd name="T89" fmla="*/ 299 h 370"/>
                <a:gd name="T90" fmla="*/ 40 w 218"/>
                <a:gd name="T91" fmla="*/ 327 h 370"/>
                <a:gd name="T92" fmla="*/ 29 w 218"/>
                <a:gd name="T93" fmla="*/ 330 h 370"/>
                <a:gd name="T94" fmla="*/ 40 w 218"/>
                <a:gd name="T95" fmla="*/ 337 h 370"/>
                <a:gd name="T96" fmla="*/ 53 w 218"/>
                <a:gd name="T97" fmla="*/ 340 h 370"/>
                <a:gd name="T98" fmla="*/ 73 w 218"/>
                <a:gd name="T99" fmla="*/ 348 h 370"/>
                <a:gd name="T100" fmla="*/ 113 w 218"/>
                <a:gd name="T101" fmla="*/ 360 h 370"/>
                <a:gd name="T102" fmla="*/ 130 w 218"/>
                <a:gd name="T103" fmla="*/ 369 h 370"/>
                <a:gd name="T104" fmla="*/ 150 w 218"/>
                <a:gd name="T105" fmla="*/ 363 h 370"/>
                <a:gd name="T106" fmla="*/ 163 w 218"/>
                <a:gd name="T107" fmla="*/ 362 h 370"/>
                <a:gd name="T108" fmla="*/ 172 w 218"/>
                <a:gd name="T109" fmla="*/ 364 h 370"/>
                <a:gd name="T110" fmla="*/ 186 w 218"/>
                <a:gd name="T111" fmla="*/ 363 h 370"/>
                <a:gd name="T112" fmla="*/ 213 w 218"/>
                <a:gd name="T113" fmla="*/ 324 h 370"/>
                <a:gd name="T114" fmla="*/ 177 w 218"/>
                <a:gd name="T115" fmla="*/ 295 h 370"/>
                <a:gd name="T116" fmla="*/ 145 w 218"/>
                <a:gd name="T117" fmla="*/ 276 h 370"/>
                <a:gd name="T118" fmla="*/ 144 w 218"/>
                <a:gd name="T119" fmla="*/ 24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" h="370">
                  <a:moveTo>
                    <a:pt x="144" y="240"/>
                  </a:moveTo>
                  <a:lnTo>
                    <a:pt x="143" y="235"/>
                  </a:lnTo>
                  <a:lnTo>
                    <a:pt x="141" y="231"/>
                  </a:lnTo>
                  <a:lnTo>
                    <a:pt x="142" y="226"/>
                  </a:lnTo>
                  <a:lnTo>
                    <a:pt x="142" y="223"/>
                  </a:lnTo>
                  <a:lnTo>
                    <a:pt x="147" y="222"/>
                  </a:lnTo>
                  <a:lnTo>
                    <a:pt x="151" y="222"/>
                  </a:lnTo>
                  <a:lnTo>
                    <a:pt x="154" y="217"/>
                  </a:lnTo>
                  <a:lnTo>
                    <a:pt x="157" y="210"/>
                  </a:lnTo>
                  <a:lnTo>
                    <a:pt x="155" y="206"/>
                  </a:lnTo>
                  <a:lnTo>
                    <a:pt x="154" y="203"/>
                  </a:lnTo>
                  <a:lnTo>
                    <a:pt x="152" y="196"/>
                  </a:lnTo>
                  <a:lnTo>
                    <a:pt x="151" y="193"/>
                  </a:lnTo>
                  <a:lnTo>
                    <a:pt x="150" y="190"/>
                  </a:lnTo>
                  <a:lnTo>
                    <a:pt x="148" y="187"/>
                  </a:lnTo>
                  <a:lnTo>
                    <a:pt x="145" y="185"/>
                  </a:lnTo>
                  <a:lnTo>
                    <a:pt x="139" y="183"/>
                  </a:lnTo>
                  <a:lnTo>
                    <a:pt x="136" y="182"/>
                  </a:lnTo>
                  <a:lnTo>
                    <a:pt x="133" y="178"/>
                  </a:lnTo>
                  <a:lnTo>
                    <a:pt x="135" y="174"/>
                  </a:lnTo>
                  <a:lnTo>
                    <a:pt x="136" y="171"/>
                  </a:lnTo>
                  <a:lnTo>
                    <a:pt x="136" y="168"/>
                  </a:lnTo>
                  <a:lnTo>
                    <a:pt x="134" y="163"/>
                  </a:lnTo>
                  <a:lnTo>
                    <a:pt x="135" y="160"/>
                  </a:lnTo>
                  <a:lnTo>
                    <a:pt x="131" y="159"/>
                  </a:lnTo>
                  <a:lnTo>
                    <a:pt x="129" y="156"/>
                  </a:lnTo>
                  <a:lnTo>
                    <a:pt x="130" y="153"/>
                  </a:lnTo>
                  <a:lnTo>
                    <a:pt x="131" y="150"/>
                  </a:lnTo>
                  <a:lnTo>
                    <a:pt x="131" y="145"/>
                  </a:lnTo>
                  <a:lnTo>
                    <a:pt x="129" y="143"/>
                  </a:lnTo>
                  <a:lnTo>
                    <a:pt x="127" y="133"/>
                  </a:lnTo>
                  <a:lnTo>
                    <a:pt x="130" y="126"/>
                  </a:lnTo>
                  <a:lnTo>
                    <a:pt x="125" y="120"/>
                  </a:lnTo>
                  <a:lnTo>
                    <a:pt x="127" y="115"/>
                  </a:lnTo>
                  <a:lnTo>
                    <a:pt x="129" y="112"/>
                  </a:lnTo>
                  <a:lnTo>
                    <a:pt x="132" y="106"/>
                  </a:lnTo>
                  <a:lnTo>
                    <a:pt x="133" y="103"/>
                  </a:lnTo>
                  <a:lnTo>
                    <a:pt x="133" y="96"/>
                  </a:lnTo>
                  <a:lnTo>
                    <a:pt x="131" y="93"/>
                  </a:lnTo>
                  <a:lnTo>
                    <a:pt x="137" y="88"/>
                  </a:lnTo>
                  <a:lnTo>
                    <a:pt x="141" y="87"/>
                  </a:lnTo>
                  <a:lnTo>
                    <a:pt x="143" y="85"/>
                  </a:lnTo>
                  <a:lnTo>
                    <a:pt x="147" y="81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6" y="80"/>
                  </a:lnTo>
                  <a:lnTo>
                    <a:pt x="126" y="75"/>
                  </a:lnTo>
                  <a:lnTo>
                    <a:pt x="126" y="71"/>
                  </a:lnTo>
                  <a:lnTo>
                    <a:pt x="127" y="68"/>
                  </a:lnTo>
                  <a:lnTo>
                    <a:pt x="127" y="65"/>
                  </a:lnTo>
                  <a:lnTo>
                    <a:pt x="127" y="62"/>
                  </a:lnTo>
                  <a:lnTo>
                    <a:pt x="129" y="55"/>
                  </a:lnTo>
                  <a:lnTo>
                    <a:pt x="132" y="52"/>
                  </a:lnTo>
                  <a:lnTo>
                    <a:pt x="132" y="47"/>
                  </a:lnTo>
                  <a:lnTo>
                    <a:pt x="135" y="30"/>
                  </a:lnTo>
                  <a:lnTo>
                    <a:pt x="137" y="20"/>
                  </a:lnTo>
                  <a:lnTo>
                    <a:pt x="141" y="18"/>
                  </a:lnTo>
                  <a:lnTo>
                    <a:pt x="141" y="11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1" y="7"/>
                  </a:lnTo>
                  <a:lnTo>
                    <a:pt x="108" y="6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2" y="13"/>
                  </a:lnTo>
                  <a:lnTo>
                    <a:pt x="53" y="24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33" y="28"/>
                  </a:lnTo>
                  <a:lnTo>
                    <a:pt x="30" y="29"/>
                  </a:lnTo>
                  <a:lnTo>
                    <a:pt x="11" y="35"/>
                  </a:lnTo>
                  <a:lnTo>
                    <a:pt x="6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2" y="49"/>
                  </a:lnTo>
                  <a:lnTo>
                    <a:pt x="17" y="63"/>
                  </a:lnTo>
                  <a:lnTo>
                    <a:pt x="20" y="61"/>
                  </a:lnTo>
                  <a:lnTo>
                    <a:pt x="23" y="64"/>
                  </a:lnTo>
                  <a:lnTo>
                    <a:pt x="38" y="71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0" y="92"/>
                  </a:lnTo>
                  <a:lnTo>
                    <a:pt x="28" y="94"/>
                  </a:lnTo>
                  <a:lnTo>
                    <a:pt x="32" y="105"/>
                  </a:lnTo>
                  <a:lnTo>
                    <a:pt x="31" y="114"/>
                  </a:lnTo>
                  <a:lnTo>
                    <a:pt x="29" y="117"/>
                  </a:lnTo>
                  <a:lnTo>
                    <a:pt x="29" y="120"/>
                  </a:lnTo>
                  <a:lnTo>
                    <a:pt x="34" y="123"/>
                  </a:lnTo>
                  <a:lnTo>
                    <a:pt x="35" y="141"/>
                  </a:lnTo>
                  <a:lnTo>
                    <a:pt x="35" y="147"/>
                  </a:lnTo>
                  <a:lnTo>
                    <a:pt x="27" y="154"/>
                  </a:lnTo>
                  <a:lnTo>
                    <a:pt x="27" y="157"/>
                  </a:lnTo>
                  <a:lnTo>
                    <a:pt x="41" y="161"/>
                  </a:lnTo>
                  <a:lnTo>
                    <a:pt x="46" y="159"/>
                  </a:lnTo>
                  <a:lnTo>
                    <a:pt x="53" y="161"/>
                  </a:lnTo>
                  <a:lnTo>
                    <a:pt x="53" y="171"/>
                  </a:lnTo>
                  <a:lnTo>
                    <a:pt x="56" y="174"/>
                  </a:lnTo>
                  <a:lnTo>
                    <a:pt x="57" y="179"/>
                  </a:lnTo>
                  <a:lnTo>
                    <a:pt x="51" y="195"/>
                  </a:lnTo>
                  <a:lnTo>
                    <a:pt x="50" y="198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64" y="213"/>
                  </a:lnTo>
                  <a:lnTo>
                    <a:pt x="68" y="223"/>
                  </a:lnTo>
                  <a:lnTo>
                    <a:pt x="62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61" y="233"/>
                  </a:lnTo>
                  <a:lnTo>
                    <a:pt x="62" y="238"/>
                  </a:lnTo>
                  <a:lnTo>
                    <a:pt x="60" y="240"/>
                  </a:lnTo>
                  <a:lnTo>
                    <a:pt x="58" y="242"/>
                  </a:lnTo>
                  <a:lnTo>
                    <a:pt x="55" y="241"/>
                  </a:lnTo>
                  <a:lnTo>
                    <a:pt x="47" y="246"/>
                  </a:lnTo>
                  <a:lnTo>
                    <a:pt x="48" y="251"/>
                  </a:lnTo>
                  <a:lnTo>
                    <a:pt x="49" y="254"/>
                  </a:lnTo>
                  <a:lnTo>
                    <a:pt x="49" y="258"/>
                  </a:lnTo>
                  <a:lnTo>
                    <a:pt x="50" y="263"/>
                  </a:lnTo>
                  <a:lnTo>
                    <a:pt x="58" y="265"/>
                  </a:lnTo>
                  <a:lnTo>
                    <a:pt x="56" y="269"/>
                  </a:lnTo>
                  <a:lnTo>
                    <a:pt x="39" y="272"/>
                  </a:lnTo>
                  <a:lnTo>
                    <a:pt x="37" y="273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8" y="282"/>
                  </a:lnTo>
                  <a:lnTo>
                    <a:pt x="41" y="291"/>
                  </a:lnTo>
                  <a:lnTo>
                    <a:pt x="46" y="293"/>
                  </a:lnTo>
                  <a:lnTo>
                    <a:pt x="50" y="295"/>
                  </a:lnTo>
                  <a:lnTo>
                    <a:pt x="51" y="299"/>
                  </a:lnTo>
                  <a:lnTo>
                    <a:pt x="51" y="309"/>
                  </a:lnTo>
                  <a:lnTo>
                    <a:pt x="55" y="325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2" y="330"/>
                  </a:lnTo>
                  <a:lnTo>
                    <a:pt x="29" y="330"/>
                  </a:lnTo>
                  <a:lnTo>
                    <a:pt x="34" y="333"/>
                  </a:lnTo>
                  <a:lnTo>
                    <a:pt x="38" y="335"/>
                  </a:lnTo>
                  <a:lnTo>
                    <a:pt x="40" y="337"/>
                  </a:lnTo>
                  <a:lnTo>
                    <a:pt x="42" y="339"/>
                  </a:lnTo>
                  <a:lnTo>
                    <a:pt x="45" y="340"/>
                  </a:lnTo>
                  <a:lnTo>
                    <a:pt x="53" y="340"/>
                  </a:lnTo>
                  <a:lnTo>
                    <a:pt x="55" y="339"/>
                  </a:lnTo>
                  <a:lnTo>
                    <a:pt x="65" y="346"/>
                  </a:lnTo>
                  <a:lnTo>
                    <a:pt x="73" y="348"/>
                  </a:lnTo>
                  <a:lnTo>
                    <a:pt x="76" y="350"/>
                  </a:lnTo>
                  <a:lnTo>
                    <a:pt x="109" y="358"/>
                  </a:lnTo>
                  <a:lnTo>
                    <a:pt x="113" y="360"/>
                  </a:lnTo>
                  <a:lnTo>
                    <a:pt x="117" y="361"/>
                  </a:lnTo>
                  <a:lnTo>
                    <a:pt x="126" y="366"/>
                  </a:lnTo>
                  <a:lnTo>
                    <a:pt x="130" y="369"/>
                  </a:lnTo>
                  <a:lnTo>
                    <a:pt x="133" y="370"/>
                  </a:lnTo>
                  <a:lnTo>
                    <a:pt x="137" y="370"/>
                  </a:lnTo>
                  <a:lnTo>
                    <a:pt x="150" y="363"/>
                  </a:lnTo>
                  <a:lnTo>
                    <a:pt x="158" y="362"/>
                  </a:lnTo>
                  <a:lnTo>
                    <a:pt x="160" y="361"/>
                  </a:lnTo>
                  <a:lnTo>
                    <a:pt x="163" y="362"/>
                  </a:lnTo>
                  <a:lnTo>
                    <a:pt x="167" y="363"/>
                  </a:lnTo>
                  <a:lnTo>
                    <a:pt x="170" y="362"/>
                  </a:lnTo>
                  <a:lnTo>
                    <a:pt x="172" y="364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86" y="363"/>
                  </a:lnTo>
                  <a:lnTo>
                    <a:pt x="196" y="358"/>
                  </a:lnTo>
                  <a:lnTo>
                    <a:pt x="199" y="352"/>
                  </a:lnTo>
                  <a:lnTo>
                    <a:pt x="213" y="324"/>
                  </a:lnTo>
                  <a:lnTo>
                    <a:pt x="218" y="318"/>
                  </a:lnTo>
                  <a:lnTo>
                    <a:pt x="197" y="310"/>
                  </a:lnTo>
                  <a:lnTo>
                    <a:pt x="177" y="295"/>
                  </a:lnTo>
                  <a:lnTo>
                    <a:pt x="171" y="290"/>
                  </a:lnTo>
                  <a:lnTo>
                    <a:pt x="163" y="280"/>
                  </a:lnTo>
                  <a:lnTo>
                    <a:pt x="145" y="276"/>
                  </a:lnTo>
                  <a:lnTo>
                    <a:pt x="148" y="271"/>
                  </a:lnTo>
                  <a:lnTo>
                    <a:pt x="158" y="254"/>
                  </a:lnTo>
                  <a:lnTo>
                    <a:pt x="144" y="2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23" name="Carolina">
              <a:extLst>
                <a:ext uri="{FF2B5EF4-FFF2-40B4-BE49-F238E27FC236}">
                  <a16:creationId xmlns:a16="http://schemas.microsoft.com/office/drawing/2014/main" id="{A4E42C89-FCD9-9436-B121-B814D0FE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974" y="289670"/>
              <a:ext cx="682978" cy="933861"/>
            </a:xfrm>
            <a:custGeom>
              <a:avLst/>
              <a:gdLst>
                <a:gd name="T0" fmla="*/ 108 w 324"/>
                <a:gd name="T1" fmla="*/ 16 h 432"/>
                <a:gd name="T2" fmla="*/ 61 w 324"/>
                <a:gd name="T3" fmla="*/ 26 h 432"/>
                <a:gd name="T4" fmla="*/ 13 w 324"/>
                <a:gd name="T5" fmla="*/ 19 h 432"/>
                <a:gd name="T6" fmla="*/ 6 w 324"/>
                <a:gd name="T7" fmla="*/ 26 h 432"/>
                <a:gd name="T8" fmla="*/ 9 w 324"/>
                <a:gd name="T9" fmla="*/ 39 h 432"/>
                <a:gd name="T10" fmla="*/ 29 w 324"/>
                <a:gd name="T11" fmla="*/ 66 h 432"/>
                <a:gd name="T12" fmla="*/ 45 w 324"/>
                <a:gd name="T13" fmla="*/ 80 h 432"/>
                <a:gd name="T14" fmla="*/ 63 w 324"/>
                <a:gd name="T15" fmla="*/ 91 h 432"/>
                <a:gd name="T16" fmla="*/ 91 w 324"/>
                <a:gd name="T17" fmla="*/ 107 h 432"/>
                <a:gd name="T18" fmla="*/ 109 w 324"/>
                <a:gd name="T19" fmla="*/ 114 h 432"/>
                <a:gd name="T20" fmla="*/ 118 w 324"/>
                <a:gd name="T21" fmla="*/ 124 h 432"/>
                <a:gd name="T22" fmla="*/ 113 w 324"/>
                <a:gd name="T23" fmla="*/ 139 h 432"/>
                <a:gd name="T24" fmla="*/ 95 w 324"/>
                <a:gd name="T25" fmla="*/ 145 h 432"/>
                <a:gd name="T26" fmla="*/ 91 w 324"/>
                <a:gd name="T27" fmla="*/ 160 h 432"/>
                <a:gd name="T28" fmla="*/ 97 w 324"/>
                <a:gd name="T29" fmla="*/ 174 h 432"/>
                <a:gd name="T30" fmla="*/ 112 w 324"/>
                <a:gd name="T31" fmla="*/ 185 h 432"/>
                <a:gd name="T32" fmla="*/ 119 w 324"/>
                <a:gd name="T33" fmla="*/ 195 h 432"/>
                <a:gd name="T34" fmla="*/ 127 w 324"/>
                <a:gd name="T35" fmla="*/ 215 h 432"/>
                <a:gd name="T36" fmla="*/ 139 w 324"/>
                <a:gd name="T37" fmla="*/ 226 h 432"/>
                <a:gd name="T38" fmla="*/ 156 w 324"/>
                <a:gd name="T39" fmla="*/ 245 h 432"/>
                <a:gd name="T40" fmla="*/ 161 w 324"/>
                <a:gd name="T41" fmla="*/ 258 h 432"/>
                <a:gd name="T42" fmla="*/ 168 w 324"/>
                <a:gd name="T43" fmla="*/ 268 h 432"/>
                <a:gd name="T44" fmla="*/ 170 w 324"/>
                <a:gd name="T45" fmla="*/ 285 h 432"/>
                <a:gd name="T46" fmla="*/ 186 w 324"/>
                <a:gd name="T47" fmla="*/ 298 h 432"/>
                <a:gd name="T48" fmla="*/ 193 w 324"/>
                <a:gd name="T49" fmla="*/ 311 h 432"/>
                <a:gd name="T50" fmla="*/ 200 w 324"/>
                <a:gd name="T51" fmla="*/ 322 h 432"/>
                <a:gd name="T52" fmla="*/ 224 w 324"/>
                <a:gd name="T53" fmla="*/ 337 h 432"/>
                <a:gd name="T54" fmla="*/ 232 w 324"/>
                <a:gd name="T55" fmla="*/ 370 h 432"/>
                <a:gd name="T56" fmla="*/ 237 w 324"/>
                <a:gd name="T57" fmla="*/ 385 h 432"/>
                <a:gd name="T58" fmla="*/ 248 w 324"/>
                <a:gd name="T59" fmla="*/ 402 h 432"/>
                <a:gd name="T60" fmla="*/ 264 w 324"/>
                <a:gd name="T61" fmla="*/ 417 h 432"/>
                <a:gd name="T62" fmla="*/ 274 w 324"/>
                <a:gd name="T63" fmla="*/ 425 h 432"/>
                <a:gd name="T64" fmla="*/ 295 w 324"/>
                <a:gd name="T65" fmla="*/ 431 h 432"/>
                <a:gd name="T66" fmla="*/ 309 w 324"/>
                <a:gd name="T67" fmla="*/ 404 h 432"/>
                <a:gd name="T68" fmla="*/ 296 w 324"/>
                <a:gd name="T69" fmla="*/ 385 h 432"/>
                <a:gd name="T70" fmla="*/ 313 w 324"/>
                <a:gd name="T71" fmla="*/ 371 h 432"/>
                <a:gd name="T72" fmla="*/ 307 w 324"/>
                <a:gd name="T73" fmla="*/ 356 h 432"/>
                <a:gd name="T74" fmla="*/ 316 w 324"/>
                <a:gd name="T75" fmla="*/ 344 h 432"/>
                <a:gd name="T76" fmla="*/ 315 w 324"/>
                <a:gd name="T77" fmla="*/ 330 h 432"/>
                <a:gd name="T78" fmla="*/ 309 w 324"/>
                <a:gd name="T79" fmla="*/ 310 h 432"/>
                <a:gd name="T80" fmla="*/ 315 w 324"/>
                <a:gd name="T81" fmla="*/ 281 h 432"/>
                <a:gd name="T82" fmla="*/ 304 w 324"/>
                <a:gd name="T83" fmla="*/ 261 h 432"/>
                <a:gd name="T84" fmla="*/ 293 w 324"/>
                <a:gd name="T85" fmla="*/ 249 h 432"/>
                <a:gd name="T86" fmla="*/ 287 w 324"/>
                <a:gd name="T87" fmla="*/ 220 h 432"/>
                <a:gd name="T88" fmla="*/ 292 w 324"/>
                <a:gd name="T89" fmla="*/ 187 h 432"/>
                <a:gd name="T90" fmla="*/ 278 w 324"/>
                <a:gd name="T91" fmla="*/ 163 h 432"/>
                <a:gd name="T92" fmla="*/ 260 w 324"/>
                <a:gd name="T93" fmla="*/ 144 h 432"/>
                <a:gd name="T94" fmla="*/ 285 w 324"/>
                <a:gd name="T95" fmla="*/ 125 h 432"/>
                <a:gd name="T96" fmla="*/ 265 w 324"/>
                <a:gd name="T97" fmla="*/ 103 h 432"/>
                <a:gd name="T98" fmla="*/ 259 w 324"/>
                <a:gd name="T99" fmla="*/ 81 h 432"/>
                <a:gd name="T100" fmla="*/ 239 w 324"/>
                <a:gd name="T101" fmla="*/ 62 h 432"/>
                <a:gd name="T102" fmla="*/ 211 w 324"/>
                <a:gd name="T103" fmla="*/ 50 h 432"/>
                <a:gd name="T104" fmla="*/ 181 w 324"/>
                <a:gd name="T105" fmla="*/ 55 h 432"/>
                <a:gd name="T106" fmla="*/ 153 w 324"/>
                <a:gd name="T107" fmla="*/ 35 h 432"/>
                <a:gd name="T108" fmla="*/ 131 w 324"/>
                <a:gd name="T109" fmla="*/ 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" h="432">
                  <a:moveTo>
                    <a:pt x="115" y="0"/>
                  </a:moveTo>
                  <a:lnTo>
                    <a:pt x="113" y="4"/>
                  </a:lnTo>
                  <a:lnTo>
                    <a:pt x="112" y="10"/>
                  </a:lnTo>
                  <a:lnTo>
                    <a:pt x="108" y="16"/>
                  </a:lnTo>
                  <a:lnTo>
                    <a:pt x="100" y="22"/>
                  </a:lnTo>
                  <a:lnTo>
                    <a:pt x="70" y="31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37" y="30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3" y="34"/>
                  </a:lnTo>
                  <a:lnTo>
                    <a:pt x="9" y="39"/>
                  </a:lnTo>
                  <a:lnTo>
                    <a:pt x="25" y="50"/>
                  </a:lnTo>
                  <a:lnTo>
                    <a:pt x="26" y="54"/>
                  </a:lnTo>
                  <a:lnTo>
                    <a:pt x="28" y="63"/>
                  </a:lnTo>
                  <a:lnTo>
                    <a:pt x="29" y="66"/>
                  </a:lnTo>
                  <a:lnTo>
                    <a:pt x="31" y="69"/>
                  </a:lnTo>
                  <a:lnTo>
                    <a:pt x="37" y="75"/>
                  </a:lnTo>
                  <a:lnTo>
                    <a:pt x="42" y="78"/>
                  </a:lnTo>
                  <a:lnTo>
                    <a:pt x="45" y="80"/>
                  </a:lnTo>
                  <a:lnTo>
                    <a:pt x="51" y="86"/>
                  </a:lnTo>
                  <a:lnTo>
                    <a:pt x="53" y="87"/>
                  </a:lnTo>
                  <a:lnTo>
                    <a:pt x="60" y="90"/>
                  </a:lnTo>
                  <a:lnTo>
                    <a:pt x="63" y="91"/>
                  </a:lnTo>
                  <a:lnTo>
                    <a:pt x="71" y="93"/>
                  </a:lnTo>
                  <a:lnTo>
                    <a:pt x="81" y="102"/>
                  </a:lnTo>
                  <a:lnTo>
                    <a:pt x="87" y="105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98" y="109"/>
                  </a:lnTo>
                  <a:lnTo>
                    <a:pt x="106" y="112"/>
                  </a:lnTo>
                  <a:lnTo>
                    <a:pt x="109" y="114"/>
                  </a:lnTo>
                  <a:lnTo>
                    <a:pt x="114" y="115"/>
                  </a:lnTo>
                  <a:lnTo>
                    <a:pt x="116" y="118"/>
                  </a:lnTo>
                  <a:lnTo>
                    <a:pt x="117" y="120"/>
                  </a:lnTo>
                  <a:lnTo>
                    <a:pt x="118" y="124"/>
                  </a:lnTo>
                  <a:lnTo>
                    <a:pt x="119" y="128"/>
                  </a:lnTo>
                  <a:lnTo>
                    <a:pt x="119" y="134"/>
                  </a:lnTo>
                  <a:lnTo>
                    <a:pt x="116" y="138"/>
                  </a:lnTo>
                  <a:lnTo>
                    <a:pt x="113" y="139"/>
                  </a:lnTo>
                  <a:lnTo>
                    <a:pt x="110" y="140"/>
                  </a:lnTo>
                  <a:lnTo>
                    <a:pt x="105" y="141"/>
                  </a:lnTo>
                  <a:lnTo>
                    <a:pt x="100" y="144"/>
                  </a:lnTo>
                  <a:lnTo>
                    <a:pt x="95" y="145"/>
                  </a:lnTo>
                  <a:lnTo>
                    <a:pt x="92" y="149"/>
                  </a:lnTo>
                  <a:lnTo>
                    <a:pt x="91" y="151"/>
                  </a:lnTo>
                  <a:lnTo>
                    <a:pt x="92" y="157"/>
                  </a:lnTo>
                  <a:lnTo>
                    <a:pt x="91" y="160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6" y="171"/>
                  </a:lnTo>
                  <a:lnTo>
                    <a:pt x="97" y="174"/>
                  </a:lnTo>
                  <a:lnTo>
                    <a:pt x="99" y="177"/>
                  </a:lnTo>
                  <a:lnTo>
                    <a:pt x="104" y="181"/>
                  </a:lnTo>
                  <a:lnTo>
                    <a:pt x="109" y="184"/>
                  </a:lnTo>
                  <a:lnTo>
                    <a:pt x="112" y="185"/>
                  </a:lnTo>
                  <a:lnTo>
                    <a:pt x="115" y="185"/>
                  </a:lnTo>
                  <a:lnTo>
                    <a:pt x="119" y="186"/>
                  </a:lnTo>
                  <a:lnTo>
                    <a:pt x="119" y="191"/>
                  </a:lnTo>
                  <a:lnTo>
                    <a:pt x="119" y="195"/>
                  </a:lnTo>
                  <a:lnTo>
                    <a:pt x="120" y="198"/>
                  </a:lnTo>
                  <a:lnTo>
                    <a:pt x="123" y="201"/>
                  </a:lnTo>
                  <a:lnTo>
                    <a:pt x="123" y="206"/>
                  </a:lnTo>
                  <a:lnTo>
                    <a:pt x="127" y="215"/>
                  </a:lnTo>
                  <a:lnTo>
                    <a:pt x="130" y="217"/>
                  </a:lnTo>
                  <a:lnTo>
                    <a:pt x="133" y="220"/>
                  </a:lnTo>
                  <a:lnTo>
                    <a:pt x="136" y="223"/>
                  </a:lnTo>
                  <a:lnTo>
                    <a:pt x="139" y="226"/>
                  </a:lnTo>
                  <a:lnTo>
                    <a:pt x="141" y="229"/>
                  </a:lnTo>
                  <a:lnTo>
                    <a:pt x="148" y="242"/>
                  </a:lnTo>
                  <a:lnTo>
                    <a:pt x="152" y="241"/>
                  </a:lnTo>
                  <a:lnTo>
                    <a:pt x="156" y="245"/>
                  </a:lnTo>
                  <a:lnTo>
                    <a:pt x="156" y="248"/>
                  </a:lnTo>
                  <a:lnTo>
                    <a:pt x="158" y="251"/>
                  </a:lnTo>
                  <a:lnTo>
                    <a:pt x="160" y="254"/>
                  </a:lnTo>
                  <a:lnTo>
                    <a:pt x="161" y="258"/>
                  </a:lnTo>
                  <a:lnTo>
                    <a:pt x="162" y="260"/>
                  </a:lnTo>
                  <a:lnTo>
                    <a:pt x="166" y="263"/>
                  </a:lnTo>
                  <a:lnTo>
                    <a:pt x="169" y="264"/>
                  </a:lnTo>
                  <a:lnTo>
                    <a:pt x="168" y="268"/>
                  </a:lnTo>
                  <a:lnTo>
                    <a:pt x="174" y="271"/>
                  </a:lnTo>
                  <a:lnTo>
                    <a:pt x="171" y="277"/>
                  </a:lnTo>
                  <a:lnTo>
                    <a:pt x="170" y="280"/>
                  </a:lnTo>
                  <a:lnTo>
                    <a:pt x="170" y="285"/>
                  </a:lnTo>
                  <a:lnTo>
                    <a:pt x="175" y="293"/>
                  </a:lnTo>
                  <a:lnTo>
                    <a:pt x="179" y="295"/>
                  </a:lnTo>
                  <a:lnTo>
                    <a:pt x="183" y="295"/>
                  </a:lnTo>
                  <a:lnTo>
                    <a:pt x="186" y="298"/>
                  </a:lnTo>
                  <a:lnTo>
                    <a:pt x="186" y="301"/>
                  </a:lnTo>
                  <a:lnTo>
                    <a:pt x="185" y="306"/>
                  </a:lnTo>
                  <a:lnTo>
                    <a:pt x="187" y="310"/>
                  </a:lnTo>
                  <a:lnTo>
                    <a:pt x="193" y="311"/>
                  </a:lnTo>
                  <a:lnTo>
                    <a:pt x="195" y="313"/>
                  </a:lnTo>
                  <a:lnTo>
                    <a:pt x="196" y="316"/>
                  </a:lnTo>
                  <a:lnTo>
                    <a:pt x="198" y="319"/>
                  </a:lnTo>
                  <a:lnTo>
                    <a:pt x="200" y="322"/>
                  </a:lnTo>
                  <a:lnTo>
                    <a:pt x="205" y="322"/>
                  </a:lnTo>
                  <a:lnTo>
                    <a:pt x="208" y="326"/>
                  </a:lnTo>
                  <a:lnTo>
                    <a:pt x="214" y="331"/>
                  </a:lnTo>
                  <a:lnTo>
                    <a:pt x="224" y="337"/>
                  </a:lnTo>
                  <a:lnTo>
                    <a:pt x="230" y="337"/>
                  </a:lnTo>
                  <a:lnTo>
                    <a:pt x="234" y="352"/>
                  </a:lnTo>
                  <a:lnTo>
                    <a:pt x="236" y="363"/>
                  </a:lnTo>
                  <a:lnTo>
                    <a:pt x="232" y="370"/>
                  </a:lnTo>
                  <a:lnTo>
                    <a:pt x="232" y="374"/>
                  </a:lnTo>
                  <a:lnTo>
                    <a:pt x="232" y="378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9" y="393"/>
                  </a:lnTo>
                  <a:lnTo>
                    <a:pt x="243" y="398"/>
                  </a:lnTo>
                  <a:lnTo>
                    <a:pt x="247" y="400"/>
                  </a:lnTo>
                  <a:lnTo>
                    <a:pt x="248" y="402"/>
                  </a:lnTo>
                  <a:lnTo>
                    <a:pt x="251" y="405"/>
                  </a:lnTo>
                  <a:lnTo>
                    <a:pt x="254" y="408"/>
                  </a:lnTo>
                  <a:lnTo>
                    <a:pt x="256" y="410"/>
                  </a:lnTo>
                  <a:lnTo>
                    <a:pt x="264" y="417"/>
                  </a:lnTo>
                  <a:lnTo>
                    <a:pt x="268" y="419"/>
                  </a:lnTo>
                  <a:lnTo>
                    <a:pt x="272" y="420"/>
                  </a:lnTo>
                  <a:lnTo>
                    <a:pt x="276" y="422"/>
                  </a:lnTo>
                  <a:lnTo>
                    <a:pt x="274" y="425"/>
                  </a:lnTo>
                  <a:lnTo>
                    <a:pt x="283" y="431"/>
                  </a:lnTo>
                  <a:lnTo>
                    <a:pt x="286" y="432"/>
                  </a:lnTo>
                  <a:lnTo>
                    <a:pt x="290" y="432"/>
                  </a:lnTo>
                  <a:lnTo>
                    <a:pt x="295" y="431"/>
                  </a:lnTo>
                  <a:lnTo>
                    <a:pt x="298" y="429"/>
                  </a:lnTo>
                  <a:lnTo>
                    <a:pt x="313" y="427"/>
                  </a:lnTo>
                  <a:lnTo>
                    <a:pt x="309" y="411"/>
                  </a:lnTo>
                  <a:lnTo>
                    <a:pt x="309" y="404"/>
                  </a:lnTo>
                  <a:lnTo>
                    <a:pt x="308" y="398"/>
                  </a:lnTo>
                  <a:lnTo>
                    <a:pt x="304" y="395"/>
                  </a:lnTo>
                  <a:lnTo>
                    <a:pt x="299" y="393"/>
                  </a:lnTo>
                  <a:lnTo>
                    <a:pt x="296" y="385"/>
                  </a:lnTo>
                  <a:lnTo>
                    <a:pt x="294" y="381"/>
                  </a:lnTo>
                  <a:lnTo>
                    <a:pt x="294" y="377"/>
                  </a:lnTo>
                  <a:lnTo>
                    <a:pt x="296" y="374"/>
                  </a:lnTo>
                  <a:lnTo>
                    <a:pt x="313" y="371"/>
                  </a:lnTo>
                  <a:lnTo>
                    <a:pt x="316" y="367"/>
                  </a:lnTo>
                  <a:lnTo>
                    <a:pt x="308" y="365"/>
                  </a:lnTo>
                  <a:lnTo>
                    <a:pt x="307" y="360"/>
                  </a:lnTo>
                  <a:lnTo>
                    <a:pt x="307" y="356"/>
                  </a:lnTo>
                  <a:lnTo>
                    <a:pt x="306" y="353"/>
                  </a:lnTo>
                  <a:lnTo>
                    <a:pt x="305" y="348"/>
                  </a:lnTo>
                  <a:lnTo>
                    <a:pt x="313" y="343"/>
                  </a:lnTo>
                  <a:lnTo>
                    <a:pt x="316" y="344"/>
                  </a:lnTo>
                  <a:lnTo>
                    <a:pt x="319" y="341"/>
                  </a:lnTo>
                  <a:lnTo>
                    <a:pt x="319" y="335"/>
                  </a:lnTo>
                  <a:lnTo>
                    <a:pt x="317" y="332"/>
                  </a:lnTo>
                  <a:lnTo>
                    <a:pt x="315" y="330"/>
                  </a:lnTo>
                  <a:lnTo>
                    <a:pt x="320" y="328"/>
                  </a:lnTo>
                  <a:lnTo>
                    <a:pt x="324" y="327"/>
                  </a:lnTo>
                  <a:lnTo>
                    <a:pt x="322" y="315"/>
                  </a:lnTo>
                  <a:lnTo>
                    <a:pt x="309" y="310"/>
                  </a:lnTo>
                  <a:lnTo>
                    <a:pt x="309" y="305"/>
                  </a:lnTo>
                  <a:lnTo>
                    <a:pt x="308" y="300"/>
                  </a:lnTo>
                  <a:lnTo>
                    <a:pt x="309" y="297"/>
                  </a:lnTo>
                  <a:lnTo>
                    <a:pt x="315" y="281"/>
                  </a:lnTo>
                  <a:lnTo>
                    <a:pt x="314" y="276"/>
                  </a:lnTo>
                  <a:lnTo>
                    <a:pt x="312" y="274"/>
                  </a:lnTo>
                  <a:lnTo>
                    <a:pt x="311" y="263"/>
                  </a:lnTo>
                  <a:lnTo>
                    <a:pt x="304" y="261"/>
                  </a:lnTo>
                  <a:lnTo>
                    <a:pt x="299" y="263"/>
                  </a:lnTo>
                  <a:lnTo>
                    <a:pt x="286" y="260"/>
                  </a:lnTo>
                  <a:lnTo>
                    <a:pt x="285" y="256"/>
                  </a:lnTo>
                  <a:lnTo>
                    <a:pt x="293" y="249"/>
                  </a:lnTo>
                  <a:lnTo>
                    <a:pt x="293" y="243"/>
                  </a:lnTo>
                  <a:lnTo>
                    <a:pt x="292" y="226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9" y="216"/>
                  </a:lnTo>
                  <a:lnTo>
                    <a:pt x="290" y="207"/>
                  </a:lnTo>
                  <a:lnTo>
                    <a:pt x="286" y="198"/>
                  </a:lnTo>
                  <a:lnTo>
                    <a:pt x="292" y="187"/>
                  </a:lnTo>
                  <a:lnTo>
                    <a:pt x="294" y="179"/>
                  </a:lnTo>
                  <a:lnTo>
                    <a:pt x="294" y="174"/>
                  </a:lnTo>
                  <a:lnTo>
                    <a:pt x="281" y="166"/>
                  </a:lnTo>
                  <a:lnTo>
                    <a:pt x="278" y="163"/>
                  </a:lnTo>
                  <a:lnTo>
                    <a:pt x="276" y="165"/>
                  </a:lnTo>
                  <a:lnTo>
                    <a:pt x="260" y="151"/>
                  </a:lnTo>
                  <a:lnTo>
                    <a:pt x="258" y="147"/>
                  </a:lnTo>
                  <a:lnTo>
                    <a:pt x="260" y="144"/>
                  </a:lnTo>
                  <a:lnTo>
                    <a:pt x="263" y="142"/>
                  </a:lnTo>
                  <a:lnTo>
                    <a:pt x="268" y="137"/>
                  </a:lnTo>
                  <a:lnTo>
                    <a:pt x="286" y="133"/>
                  </a:lnTo>
                  <a:lnTo>
                    <a:pt x="285" y="125"/>
                  </a:lnTo>
                  <a:lnTo>
                    <a:pt x="285" y="110"/>
                  </a:lnTo>
                  <a:lnTo>
                    <a:pt x="284" y="108"/>
                  </a:lnTo>
                  <a:lnTo>
                    <a:pt x="280" y="106"/>
                  </a:lnTo>
                  <a:lnTo>
                    <a:pt x="265" y="103"/>
                  </a:lnTo>
                  <a:lnTo>
                    <a:pt x="269" y="97"/>
                  </a:lnTo>
                  <a:lnTo>
                    <a:pt x="265" y="90"/>
                  </a:lnTo>
                  <a:lnTo>
                    <a:pt x="261" y="84"/>
                  </a:lnTo>
                  <a:lnTo>
                    <a:pt x="259" y="81"/>
                  </a:lnTo>
                  <a:lnTo>
                    <a:pt x="260" y="67"/>
                  </a:lnTo>
                  <a:lnTo>
                    <a:pt x="246" y="64"/>
                  </a:lnTo>
                  <a:lnTo>
                    <a:pt x="244" y="64"/>
                  </a:lnTo>
                  <a:lnTo>
                    <a:pt x="239" y="62"/>
                  </a:lnTo>
                  <a:lnTo>
                    <a:pt x="236" y="60"/>
                  </a:lnTo>
                  <a:lnTo>
                    <a:pt x="233" y="59"/>
                  </a:lnTo>
                  <a:lnTo>
                    <a:pt x="229" y="58"/>
                  </a:lnTo>
                  <a:lnTo>
                    <a:pt x="211" y="50"/>
                  </a:lnTo>
                  <a:lnTo>
                    <a:pt x="206" y="47"/>
                  </a:lnTo>
                  <a:lnTo>
                    <a:pt x="203" y="51"/>
                  </a:lnTo>
                  <a:lnTo>
                    <a:pt x="190" y="56"/>
                  </a:lnTo>
                  <a:lnTo>
                    <a:pt x="181" y="55"/>
                  </a:lnTo>
                  <a:lnTo>
                    <a:pt x="176" y="58"/>
                  </a:lnTo>
                  <a:lnTo>
                    <a:pt x="171" y="51"/>
                  </a:lnTo>
                  <a:lnTo>
                    <a:pt x="169" y="4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6"/>
                  </a:lnTo>
                  <a:lnTo>
                    <a:pt x="131" y="11"/>
                  </a:lnTo>
                  <a:lnTo>
                    <a:pt x="131" y="8"/>
                  </a:lnTo>
                  <a:lnTo>
                    <a:pt x="120" y="0"/>
                  </a:ln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Cataño">
              <a:extLst>
                <a:ext uri="{FF2B5EF4-FFF2-40B4-BE49-F238E27FC236}">
                  <a16:creationId xmlns:a16="http://schemas.microsoft.com/office/drawing/2014/main" id="{59CE4D22-08D7-9D54-E2BC-7C2E7DC4A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450" y="265892"/>
              <a:ext cx="286681" cy="205362"/>
            </a:xfrm>
            <a:custGeom>
              <a:avLst/>
              <a:gdLst>
                <a:gd name="T0" fmla="*/ 65 w 136"/>
                <a:gd name="T1" fmla="*/ 92 h 95"/>
                <a:gd name="T2" fmla="*/ 59 w 136"/>
                <a:gd name="T3" fmla="*/ 92 h 95"/>
                <a:gd name="T4" fmla="*/ 51 w 136"/>
                <a:gd name="T5" fmla="*/ 91 h 95"/>
                <a:gd name="T6" fmla="*/ 49 w 136"/>
                <a:gd name="T7" fmla="*/ 92 h 95"/>
                <a:gd name="T8" fmla="*/ 42 w 136"/>
                <a:gd name="T9" fmla="*/ 92 h 95"/>
                <a:gd name="T10" fmla="*/ 38 w 136"/>
                <a:gd name="T11" fmla="*/ 95 h 95"/>
                <a:gd name="T12" fmla="*/ 33 w 136"/>
                <a:gd name="T13" fmla="*/ 94 h 95"/>
                <a:gd name="T14" fmla="*/ 26 w 136"/>
                <a:gd name="T15" fmla="*/ 95 h 95"/>
                <a:gd name="T16" fmla="*/ 23 w 136"/>
                <a:gd name="T17" fmla="*/ 85 h 95"/>
                <a:gd name="T18" fmla="*/ 18 w 136"/>
                <a:gd name="T19" fmla="*/ 82 h 95"/>
                <a:gd name="T20" fmla="*/ 12 w 136"/>
                <a:gd name="T21" fmla="*/ 78 h 95"/>
                <a:gd name="T22" fmla="*/ 5 w 136"/>
                <a:gd name="T23" fmla="*/ 74 h 95"/>
                <a:gd name="T24" fmla="*/ 0 w 136"/>
                <a:gd name="T25" fmla="*/ 70 h 95"/>
                <a:gd name="T26" fmla="*/ 0 w 136"/>
                <a:gd name="T27" fmla="*/ 63 h 95"/>
                <a:gd name="T28" fmla="*/ 5 w 136"/>
                <a:gd name="T29" fmla="*/ 63 h 95"/>
                <a:gd name="T30" fmla="*/ 11 w 136"/>
                <a:gd name="T31" fmla="*/ 58 h 95"/>
                <a:gd name="T32" fmla="*/ 13 w 136"/>
                <a:gd name="T33" fmla="*/ 50 h 95"/>
                <a:gd name="T34" fmla="*/ 15 w 136"/>
                <a:gd name="T35" fmla="*/ 39 h 95"/>
                <a:gd name="T36" fmla="*/ 19 w 136"/>
                <a:gd name="T37" fmla="*/ 32 h 95"/>
                <a:gd name="T38" fmla="*/ 25 w 136"/>
                <a:gd name="T39" fmla="*/ 29 h 95"/>
                <a:gd name="T40" fmla="*/ 23 w 136"/>
                <a:gd name="T41" fmla="*/ 35 h 95"/>
                <a:gd name="T42" fmla="*/ 25 w 136"/>
                <a:gd name="T43" fmla="*/ 39 h 95"/>
                <a:gd name="T44" fmla="*/ 35 w 136"/>
                <a:gd name="T45" fmla="*/ 38 h 95"/>
                <a:gd name="T46" fmla="*/ 52 w 136"/>
                <a:gd name="T47" fmla="*/ 20 h 95"/>
                <a:gd name="T48" fmla="*/ 70 w 136"/>
                <a:gd name="T49" fmla="*/ 0 h 95"/>
                <a:gd name="T50" fmla="*/ 91 w 136"/>
                <a:gd name="T51" fmla="*/ 21 h 95"/>
                <a:gd name="T52" fmla="*/ 81 w 136"/>
                <a:gd name="T53" fmla="*/ 18 h 95"/>
                <a:gd name="T54" fmla="*/ 72 w 136"/>
                <a:gd name="T55" fmla="*/ 21 h 95"/>
                <a:gd name="T56" fmla="*/ 107 w 136"/>
                <a:gd name="T57" fmla="*/ 48 h 95"/>
                <a:gd name="T58" fmla="*/ 130 w 136"/>
                <a:gd name="T59" fmla="*/ 41 h 95"/>
                <a:gd name="T60" fmla="*/ 136 w 136"/>
                <a:gd name="T61" fmla="*/ 44 h 95"/>
                <a:gd name="T62" fmla="*/ 125 w 136"/>
                <a:gd name="T63" fmla="*/ 48 h 95"/>
                <a:gd name="T64" fmla="*/ 133 w 136"/>
                <a:gd name="T65" fmla="*/ 47 h 95"/>
                <a:gd name="T66" fmla="*/ 130 w 136"/>
                <a:gd name="T67" fmla="*/ 51 h 95"/>
                <a:gd name="T68" fmla="*/ 125 w 136"/>
                <a:gd name="T69" fmla="*/ 52 h 95"/>
                <a:gd name="T70" fmla="*/ 120 w 136"/>
                <a:gd name="T71" fmla="*/ 56 h 95"/>
                <a:gd name="T72" fmla="*/ 114 w 136"/>
                <a:gd name="T73" fmla="*/ 62 h 95"/>
                <a:gd name="T74" fmla="*/ 109 w 136"/>
                <a:gd name="T75" fmla="*/ 66 h 95"/>
                <a:gd name="T76" fmla="*/ 89 w 136"/>
                <a:gd name="T77" fmla="*/ 86 h 95"/>
                <a:gd name="T78" fmla="*/ 79 w 136"/>
                <a:gd name="T79" fmla="*/ 93 h 95"/>
                <a:gd name="T80" fmla="*/ 68 w 136"/>
                <a:gd name="T81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95">
                  <a:moveTo>
                    <a:pt x="68" y="91"/>
                  </a:moveTo>
                  <a:lnTo>
                    <a:pt x="65" y="92"/>
                  </a:lnTo>
                  <a:lnTo>
                    <a:pt x="62" y="92"/>
                  </a:lnTo>
                  <a:lnTo>
                    <a:pt x="59" y="92"/>
                  </a:lnTo>
                  <a:lnTo>
                    <a:pt x="54" y="92"/>
                  </a:lnTo>
                  <a:lnTo>
                    <a:pt x="51" y="91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5" y="90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5" y="79"/>
                  </a:lnTo>
                  <a:lnTo>
                    <a:pt x="12" y="78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1" y="58"/>
                  </a:lnTo>
                  <a:lnTo>
                    <a:pt x="12" y="55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5" y="38"/>
                  </a:lnTo>
                  <a:lnTo>
                    <a:pt x="49" y="26"/>
                  </a:lnTo>
                  <a:lnTo>
                    <a:pt x="52" y="20"/>
                  </a:lnTo>
                  <a:lnTo>
                    <a:pt x="58" y="9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91" y="21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21"/>
                  </a:lnTo>
                  <a:lnTo>
                    <a:pt x="80" y="33"/>
                  </a:lnTo>
                  <a:lnTo>
                    <a:pt x="107" y="48"/>
                  </a:lnTo>
                  <a:lnTo>
                    <a:pt x="127" y="43"/>
                  </a:lnTo>
                  <a:lnTo>
                    <a:pt x="130" y="41"/>
                  </a:lnTo>
                  <a:lnTo>
                    <a:pt x="133" y="41"/>
                  </a:lnTo>
                  <a:lnTo>
                    <a:pt x="136" y="44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3" y="47"/>
                  </a:lnTo>
                  <a:lnTo>
                    <a:pt x="132" y="50"/>
                  </a:lnTo>
                  <a:lnTo>
                    <a:pt x="130" y="51"/>
                  </a:lnTo>
                  <a:lnTo>
                    <a:pt x="127" y="51"/>
                  </a:lnTo>
                  <a:lnTo>
                    <a:pt x="125" y="52"/>
                  </a:lnTo>
                  <a:lnTo>
                    <a:pt x="122" y="54"/>
                  </a:lnTo>
                  <a:lnTo>
                    <a:pt x="120" y="56"/>
                  </a:lnTo>
                  <a:lnTo>
                    <a:pt x="116" y="59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09" y="66"/>
                  </a:lnTo>
                  <a:lnTo>
                    <a:pt x="107" y="68"/>
                  </a:lnTo>
                  <a:lnTo>
                    <a:pt x="89" y="86"/>
                  </a:lnTo>
                  <a:lnTo>
                    <a:pt x="81" y="91"/>
                  </a:lnTo>
                  <a:lnTo>
                    <a:pt x="79" y="93"/>
                  </a:lnTo>
                  <a:lnTo>
                    <a:pt x="72" y="91"/>
                  </a:lnTo>
                  <a:lnTo>
                    <a:pt x="68" y="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Cayey">
              <a:extLst>
                <a:ext uri="{FF2B5EF4-FFF2-40B4-BE49-F238E27FC236}">
                  <a16:creationId xmlns:a16="http://schemas.microsoft.com/office/drawing/2014/main" id="{6DEAAEDC-236F-9A65-E255-76F16917D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524" y="1727211"/>
              <a:ext cx="847397" cy="657162"/>
            </a:xfrm>
            <a:custGeom>
              <a:avLst/>
              <a:gdLst>
                <a:gd name="T0" fmla="*/ 291 w 402"/>
                <a:gd name="T1" fmla="*/ 33 h 304"/>
                <a:gd name="T2" fmla="*/ 298 w 402"/>
                <a:gd name="T3" fmla="*/ 21 h 304"/>
                <a:gd name="T4" fmla="*/ 302 w 402"/>
                <a:gd name="T5" fmla="*/ 5 h 304"/>
                <a:gd name="T6" fmla="*/ 306 w 402"/>
                <a:gd name="T7" fmla="*/ 5 h 304"/>
                <a:gd name="T8" fmla="*/ 313 w 402"/>
                <a:gd name="T9" fmla="*/ 14 h 304"/>
                <a:gd name="T10" fmla="*/ 321 w 402"/>
                <a:gd name="T11" fmla="*/ 24 h 304"/>
                <a:gd name="T12" fmla="*/ 341 w 402"/>
                <a:gd name="T13" fmla="*/ 40 h 304"/>
                <a:gd name="T14" fmla="*/ 352 w 402"/>
                <a:gd name="T15" fmla="*/ 43 h 304"/>
                <a:gd name="T16" fmla="*/ 362 w 402"/>
                <a:gd name="T17" fmla="*/ 46 h 304"/>
                <a:gd name="T18" fmla="*/ 368 w 402"/>
                <a:gd name="T19" fmla="*/ 52 h 304"/>
                <a:gd name="T20" fmla="*/ 360 w 402"/>
                <a:gd name="T21" fmla="*/ 63 h 304"/>
                <a:gd name="T22" fmla="*/ 360 w 402"/>
                <a:gd name="T23" fmla="*/ 73 h 304"/>
                <a:gd name="T24" fmla="*/ 369 w 402"/>
                <a:gd name="T25" fmla="*/ 87 h 304"/>
                <a:gd name="T26" fmla="*/ 375 w 402"/>
                <a:gd name="T27" fmla="*/ 97 h 304"/>
                <a:gd name="T28" fmla="*/ 399 w 402"/>
                <a:gd name="T29" fmla="*/ 129 h 304"/>
                <a:gd name="T30" fmla="*/ 398 w 402"/>
                <a:gd name="T31" fmla="*/ 142 h 304"/>
                <a:gd name="T32" fmla="*/ 350 w 402"/>
                <a:gd name="T33" fmla="*/ 147 h 304"/>
                <a:gd name="T34" fmla="*/ 269 w 402"/>
                <a:gd name="T35" fmla="*/ 159 h 304"/>
                <a:gd name="T36" fmla="*/ 229 w 402"/>
                <a:gd name="T37" fmla="*/ 167 h 304"/>
                <a:gd name="T38" fmla="*/ 223 w 402"/>
                <a:gd name="T39" fmla="*/ 185 h 304"/>
                <a:gd name="T40" fmla="*/ 235 w 402"/>
                <a:gd name="T41" fmla="*/ 207 h 304"/>
                <a:gd name="T42" fmla="*/ 240 w 402"/>
                <a:gd name="T43" fmla="*/ 221 h 304"/>
                <a:gd name="T44" fmla="*/ 244 w 402"/>
                <a:gd name="T45" fmla="*/ 245 h 304"/>
                <a:gd name="T46" fmla="*/ 232 w 402"/>
                <a:gd name="T47" fmla="*/ 271 h 304"/>
                <a:gd name="T48" fmla="*/ 222 w 402"/>
                <a:gd name="T49" fmla="*/ 292 h 304"/>
                <a:gd name="T50" fmla="*/ 216 w 402"/>
                <a:gd name="T51" fmla="*/ 301 h 304"/>
                <a:gd name="T52" fmla="*/ 197 w 402"/>
                <a:gd name="T53" fmla="*/ 303 h 304"/>
                <a:gd name="T54" fmla="*/ 170 w 402"/>
                <a:gd name="T55" fmla="*/ 291 h 304"/>
                <a:gd name="T56" fmla="*/ 134 w 402"/>
                <a:gd name="T57" fmla="*/ 270 h 304"/>
                <a:gd name="T58" fmla="*/ 55 w 402"/>
                <a:gd name="T59" fmla="*/ 283 h 304"/>
                <a:gd name="T60" fmla="*/ 48 w 402"/>
                <a:gd name="T61" fmla="*/ 273 h 304"/>
                <a:gd name="T62" fmla="*/ 56 w 402"/>
                <a:gd name="T63" fmla="*/ 234 h 304"/>
                <a:gd name="T64" fmla="*/ 40 w 402"/>
                <a:gd name="T65" fmla="*/ 226 h 304"/>
                <a:gd name="T66" fmla="*/ 27 w 402"/>
                <a:gd name="T67" fmla="*/ 211 h 304"/>
                <a:gd name="T68" fmla="*/ 6 w 402"/>
                <a:gd name="T69" fmla="*/ 171 h 304"/>
                <a:gd name="T70" fmla="*/ 2 w 402"/>
                <a:gd name="T71" fmla="*/ 148 h 304"/>
                <a:gd name="T72" fmla="*/ 3 w 402"/>
                <a:gd name="T73" fmla="*/ 136 h 304"/>
                <a:gd name="T74" fmla="*/ 17 w 402"/>
                <a:gd name="T75" fmla="*/ 83 h 304"/>
                <a:gd name="T76" fmla="*/ 21 w 402"/>
                <a:gd name="T77" fmla="*/ 60 h 304"/>
                <a:gd name="T78" fmla="*/ 46 w 402"/>
                <a:gd name="T79" fmla="*/ 73 h 304"/>
                <a:gd name="T80" fmla="*/ 51 w 402"/>
                <a:gd name="T81" fmla="*/ 61 h 304"/>
                <a:gd name="T82" fmla="*/ 57 w 402"/>
                <a:gd name="T83" fmla="*/ 64 h 304"/>
                <a:gd name="T84" fmla="*/ 73 w 402"/>
                <a:gd name="T85" fmla="*/ 66 h 304"/>
                <a:gd name="T86" fmla="*/ 83 w 402"/>
                <a:gd name="T87" fmla="*/ 72 h 304"/>
                <a:gd name="T88" fmla="*/ 106 w 402"/>
                <a:gd name="T89" fmla="*/ 63 h 304"/>
                <a:gd name="T90" fmla="*/ 126 w 402"/>
                <a:gd name="T91" fmla="*/ 82 h 304"/>
                <a:gd name="T92" fmla="*/ 144 w 402"/>
                <a:gd name="T93" fmla="*/ 71 h 304"/>
                <a:gd name="T94" fmla="*/ 142 w 402"/>
                <a:gd name="T95" fmla="*/ 60 h 304"/>
                <a:gd name="T96" fmla="*/ 146 w 402"/>
                <a:gd name="T97" fmla="*/ 53 h 304"/>
                <a:gd name="T98" fmla="*/ 193 w 402"/>
                <a:gd name="T99" fmla="*/ 73 h 304"/>
                <a:gd name="T100" fmla="*/ 217 w 402"/>
                <a:gd name="T101" fmla="*/ 84 h 304"/>
                <a:gd name="T102" fmla="*/ 222 w 402"/>
                <a:gd name="T103" fmla="*/ 70 h 304"/>
                <a:gd name="T104" fmla="*/ 234 w 402"/>
                <a:gd name="T105" fmla="*/ 67 h 304"/>
                <a:gd name="T106" fmla="*/ 249 w 402"/>
                <a:gd name="T107" fmla="*/ 69 h 304"/>
                <a:gd name="T108" fmla="*/ 268 w 402"/>
                <a:gd name="T109" fmla="*/ 56 h 304"/>
                <a:gd name="T110" fmla="*/ 283 w 402"/>
                <a:gd name="T111" fmla="*/ 4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2" h="304">
                  <a:moveTo>
                    <a:pt x="287" y="38"/>
                  </a:moveTo>
                  <a:lnTo>
                    <a:pt x="291" y="37"/>
                  </a:lnTo>
                  <a:lnTo>
                    <a:pt x="291" y="33"/>
                  </a:lnTo>
                  <a:lnTo>
                    <a:pt x="294" y="26"/>
                  </a:lnTo>
                  <a:lnTo>
                    <a:pt x="296" y="24"/>
                  </a:lnTo>
                  <a:lnTo>
                    <a:pt x="298" y="21"/>
                  </a:lnTo>
                  <a:lnTo>
                    <a:pt x="299" y="16"/>
                  </a:lnTo>
                  <a:lnTo>
                    <a:pt x="301" y="13"/>
                  </a:lnTo>
                  <a:lnTo>
                    <a:pt x="302" y="5"/>
                  </a:lnTo>
                  <a:lnTo>
                    <a:pt x="301" y="0"/>
                  </a:lnTo>
                  <a:lnTo>
                    <a:pt x="304" y="3"/>
                  </a:lnTo>
                  <a:lnTo>
                    <a:pt x="306" y="5"/>
                  </a:lnTo>
                  <a:lnTo>
                    <a:pt x="310" y="8"/>
                  </a:lnTo>
                  <a:lnTo>
                    <a:pt x="311" y="11"/>
                  </a:lnTo>
                  <a:lnTo>
                    <a:pt x="313" y="14"/>
                  </a:lnTo>
                  <a:lnTo>
                    <a:pt x="313" y="17"/>
                  </a:lnTo>
                  <a:lnTo>
                    <a:pt x="316" y="18"/>
                  </a:lnTo>
                  <a:lnTo>
                    <a:pt x="321" y="24"/>
                  </a:lnTo>
                  <a:lnTo>
                    <a:pt x="330" y="32"/>
                  </a:lnTo>
                  <a:lnTo>
                    <a:pt x="335" y="38"/>
                  </a:lnTo>
                  <a:lnTo>
                    <a:pt x="341" y="40"/>
                  </a:lnTo>
                  <a:lnTo>
                    <a:pt x="345" y="41"/>
                  </a:lnTo>
                  <a:lnTo>
                    <a:pt x="349" y="43"/>
                  </a:lnTo>
                  <a:lnTo>
                    <a:pt x="352" y="43"/>
                  </a:lnTo>
                  <a:lnTo>
                    <a:pt x="356" y="44"/>
                  </a:lnTo>
                  <a:lnTo>
                    <a:pt x="358" y="45"/>
                  </a:lnTo>
                  <a:lnTo>
                    <a:pt x="362" y="46"/>
                  </a:lnTo>
                  <a:lnTo>
                    <a:pt x="366" y="47"/>
                  </a:lnTo>
                  <a:lnTo>
                    <a:pt x="369" y="49"/>
                  </a:lnTo>
                  <a:lnTo>
                    <a:pt x="368" y="52"/>
                  </a:lnTo>
                  <a:lnTo>
                    <a:pt x="365" y="55"/>
                  </a:lnTo>
                  <a:lnTo>
                    <a:pt x="363" y="59"/>
                  </a:lnTo>
                  <a:lnTo>
                    <a:pt x="360" y="63"/>
                  </a:lnTo>
                  <a:lnTo>
                    <a:pt x="361" y="65"/>
                  </a:lnTo>
                  <a:lnTo>
                    <a:pt x="361" y="70"/>
                  </a:lnTo>
                  <a:lnTo>
                    <a:pt x="360" y="73"/>
                  </a:lnTo>
                  <a:lnTo>
                    <a:pt x="362" y="77"/>
                  </a:lnTo>
                  <a:lnTo>
                    <a:pt x="364" y="81"/>
                  </a:lnTo>
                  <a:lnTo>
                    <a:pt x="369" y="87"/>
                  </a:lnTo>
                  <a:lnTo>
                    <a:pt x="371" y="90"/>
                  </a:lnTo>
                  <a:lnTo>
                    <a:pt x="372" y="93"/>
                  </a:lnTo>
                  <a:lnTo>
                    <a:pt x="375" y="97"/>
                  </a:lnTo>
                  <a:lnTo>
                    <a:pt x="378" y="102"/>
                  </a:lnTo>
                  <a:lnTo>
                    <a:pt x="382" y="116"/>
                  </a:lnTo>
                  <a:lnTo>
                    <a:pt x="399" y="129"/>
                  </a:lnTo>
                  <a:lnTo>
                    <a:pt x="402" y="136"/>
                  </a:lnTo>
                  <a:lnTo>
                    <a:pt x="398" y="137"/>
                  </a:lnTo>
                  <a:lnTo>
                    <a:pt x="398" y="142"/>
                  </a:lnTo>
                  <a:lnTo>
                    <a:pt x="375" y="152"/>
                  </a:lnTo>
                  <a:lnTo>
                    <a:pt x="359" y="155"/>
                  </a:lnTo>
                  <a:lnTo>
                    <a:pt x="350" y="147"/>
                  </a:lnTo>
                  <a:lnTo>
                    <a:pt x="333" y="150"/>
                  </a:lnTo>
                  <a:lnTo>
                    <a:pt x="300" y="148"/>
                  </a:lnTo>
                  <a:lnTo>
                    <a:pt x="269" y="159"/>
                  </a:lnTo>
                  <a:lnTo>
                    <a:pt x="236" y="171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5" y="176"/>
                  </a:lnTo>
                  <a:lnTo>
                    <a:pt x="225" y="180"/>
                  </a:lnTo>
                  <a:lnTo>
                    <a:pt x="223" y="185"/>
                  </a:lnTo>
                  <a:lnTo>
                    <a:pt x="225" y="188"/>
                  </a:lnTo>
                  <a:lnTo>
                    <a:pt x="226" y="191"/>
                  </a:lnTo>
                  <a:lnTo>
                    <a:pt x="235" y="207"/>
                  </a:lnTo>
                  <a:lnTo>
                    <a:pt x="234" y="210"/>
                  </a:lnTo>
                  <a:lnTo>
                    <a:pt x="231" y="211"/>
                  </a:lnTo>
                  <a:lnTo>
                    <a:pt x="240" y="221"/>
                  </a:lnTo>
                  <a:lnTo>
                    <a:pt x="239" y="226"/>
                  </a:lnTo>
                  <a:lnTo>
                    <a:pt x="242" y="229"/>
                  </a:lnTo>
                  <a:lnTo>
                    <a:pt x="244" y="245"/>
                  </a:lnTo>
                  <a:lnTo>
                    <a:pt x="238" y="250"/>
                  </a:lnTo>
                  <a:lnTo>
                    <a:pt x="234" y="267"/>
                  </a:lnTo>
                  <a:lnTo>
                    <a:pt x="232" y="271"/>
                  </a:lnTo>
                  <a:lnTo>
                    <a:pt x="230" y="275"/>
                  </a:lnTo>
                  <a:lnTo>
                    <a:pt x="226" y="278"/>
                  </a:lnTo>
                  <a:lnTo>
                    <a:pt x="222" y="292"/>
                  </a:lnTo>
                  <a:lnTo>
                    <a:pt x="224" y="297"/>
                  </a:lnTo>
                  <a:lnTo>
                    <a:pt x="219" y="300"/>
                  </a:lnTo>
                  <a:lnTo>
                    <a:pt x="216" y="301"/>
                  </a:lnTo>
                  <a:lnTo>
                    <a:pt x="212" y="301"/>
                  </a:lnTo>
                  <a:lnTo>
                    <a:pt x="206" y="304"/>
                  </a:lnTo>
                  <a:lnTo>
                    <a:pt x="197" y="303"/>
                  </a:lnTo>
                  <a:lnTo>
                    <a:pt x="192" y="302"/>
                  </a:lnTo>
                  <a:lnTo>
                    <a:pt x="178" y="292"/>
                  </a:lnTo>
                  <a:lnTo>
                    <a:pt x="170" y="291"/>
                  </a:lnTo>
                  <a:lnTo>
                    <a:pt x="159" y="285"/>
                  </a:lnTo>
                  <a:lnTo>
                    <a:pt x="138" y="274"/>
                  </a:lnTo>
                  <a:lnTo>
                    <a:pt x="134" y="270"/>
                  </a:lnTo>
                  <a:lnTo>
                    <a:pt x="86" y="274"/>
                  </a:lnTo>
                  <a:lnTo>
                    <a:pt x="63" y="279"/>
                  </a:lnTo>
                  <a:lnTo>
                    <a:pt x="55" y="283"/>
                  </a:lnTo>
                  <a:lnTo>
                    <a:pt x="53" y="279"/>
                  </a:lnTo>
                  <a:lnTo>
                    <a:pt x="50" y="275"/>
                  </a:lnTo>
                  <a:lnTo>
                    <a:pt x="48" y="273"/>
                  </a:lnTo>
                  <a:lnTo>
                    <a:pt x="50" y="263"/>
                  </a:lnTo>
                  <a:lnTo>
                    <a:pt x="57" y="240"/>
                  </a:lnTo>
                  <a:lnTo>
                    <a:pt x="56" y="234"/>
                  </a:lnTo>
                  <a:lnTo>
                    <a:pt x="48" y="233"/>
                  </a:lnTo>
                  <a:lnTo>
                    <a:pt x="41" y="229"/>
                  </a:lnTo>
                  <a:lnTo>
                    <a:pt x="40" y="226"/>
                  </a:lnTo>
                  <a:lnTo>
                    <a:pt x="34" y="220"/>
                  </a:lnTo>
                  <a:lnTo>
                    <a:pt x="33" y="218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21" y="184"/>
                  </a:lnTo>
                  <a:lnTo>
                    <a:pt x="6" y="171"/>
                  </a:lnTo>
                  <a:lnTo>
                    <a:pt x="3" y="170"/>
                  </a:lnTo>
                  <a:lnTo>
                    <a:pt x="3" y="163"/>
                  </a:lnTo>
                  <a:lnTo>
                    <a:pt x="2" y="148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3" y="136"/>
                  </a:lnTo>
                  <a:lnTo>
                    <a:pt x="14" y="106"/>
                  </a:lnTo>
                  <a:lnTo>
                    <a:pt x="12" y="87"/>
                  </a:lnTo>
                  <a:lnTo>
                    <a:pt x="17" y="83"/>
                  </a:lnTo>
                  <a:lnTo>
                    <a:pt x="21" y="74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36" y="67"/>
                  </a:lnTo>
                  <a:lnTo>
                    <a:pt x="38" y="69"/>
                  </a:lnTo>
                  <a:lnTo>
                    <a:pt x="46" y="73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6" y="51"/>
                  </a:lnTo>
                  <a:lnTo>
                    <a:pt x="60" y="58"/>
                  </a:lnTo>
                  <a:lnTo>
                    <a:pt x="57" y="64"/>
                  </a:lnTo>
                  <a:lnTo>
                    <a:pt x="57" y="68"/>
                  </a:lnTo>
                  <a:lnTo>
                    <a:pt x="69" y="73"/>
                  </a:lnTo>
                  <a:lnTo>
                    <a:pt x="73" y="66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3" y="72"/>
                  </a:lnTo>
                  <a:lnTo>
                    <a:pt x="94" y="73"/>
                  </a:lnTo>
                  <a:lnTo>
                    <a:pt x="103" y="58"/>
                  </a:lnTo>
                  <a:lnTo>
                    <a:pt x="106" y="63"/>
                  </a:lnTo>
                  <a:lnTo>
                    <a:pt x="117" y="81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30" y="82"/>
                  </a:lnTo>
                  <a:lnTo>
                    <a:pt x="138" y="78"/>
                  </a:lnTo>
                  <a:lnTo>
                    <a:pt x="144" y="71"/>
                  </a:lnTo>
                  <a:lnTo>
                    <a:pt x="146" y="68"/>
                  </a:lnTo>
                  <a:lnTo>
                    <a:pt x="144" y="64"/>
                  </a:lnTo>
                  <a:lnTo>
                    <a:pt x="142" y="60"/>
                  </a:lnTo>
                  <a:lnTo>
                    <a:pt x="141" y="57"/>
                  </a:lnTo>
                  <a:lnTo>
                    <a:pt x="143" y="55"/>
                  </a:lnTo>
                  <a:lnTo>
                    <a:pt x="146" y="53"/>
                  </a:lnTo>
                  <a:lnTo>
                    <a:pt x="153" y="52"/>
                  </a:lnTo>
                  <a:lnTo>
                    <a:pt x="174" y="64"/>
                  </a:lnTo>
                  <a:lnTo>
                    <a:pt x="193" y="73"/>
                  </a:lnTo>
                  <a:lnTo>
                    <a:pt x="199" y="73"/>
                  </a:lnTo>
                  <a:lnTo>
                    <a:pt x="202" y="80"/>
                  </a:lnTo>
                  <a:lnTo>
                    <a:pt x="217" y="84"/>
                  </a:lnTo>
                  <a:lnTo>
                    <a:pt x="217" y="79"/>
                  </a:lnTo>
                  <a:lnTo>
                    <a:pt x="218" y="76"/>
                  </a:lnTo>
                  <a:lnTo>
                    <a:pt x="222" y="70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4" y="67"/>
                  </a:lnTo>
                  <a:lnTo>
                    <a:pt x="237" y="65"/>
                  </a:lnTo>
                  <a:lnTo>
                    <a:pt x="247" y="71"/>
                  </a:lnTo>
                  <a:lnTo>
                    <a:pt x="249" y="69"/>
                  </a:lnTo>
                  <a:lnTo>
                    <a:pt x="254" y="68"/>
                  </a:lnTo>
                  <a:lnTo>
                    <a:pt x="264" y="58"/>
                  </a:lnTo>
                  <a:lnTo>
                    <a:pt x="268" y="56"/>
                  </a:lnTo>
                  <a:lnTo>
                    <a:pt x="272" y="47"/>
                  </a:lnTo>
                  <a:lnTo>
                    <a:pt x="278" y="43"/>
                  </a:lnTo>
                  <a:lnTo>
                    <a:pt x="283" y="42"/>
                  </a:lnTo>
                  <a:lnTo>
                    <a:pt x="285" y="37"/>
                  </a:lnTo>
                  <a:lnTo>
                    <a:pt x="287" y="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Ceiba">
              <a:extLst>
                <a:ext uri="{FF2B5EF4-FFF2-40B4-BE49-F238E27FC236}">
                  <a16:creationId xmlns:a16="http://schemas.microsoft.com/office/drawing/2014/main" id="{9DAB68EE-EC3E-F6CD-FF93-714135BB6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40" y="1091666"/>
              <a:ext cx="857938" cy="484224"/>
            </a:xfrm>
            <a:custGeom>
              <a:avLst/>
              <a:gdLst>
                <a:gd name="T0" fmla="*/ 21 w 407"/>
                <a:gd name="T1" fmla="*/ 67 h 224"/>
                <a:gd name="T2" fmla="*/ 39 w 407"/>
                <a:gd name="T3" fmla="*/ 78 h 224"/>
                <a:gd name="T4" fmla="*/ 85 w 407"/>
                <a:gd name="T5" fmla="*/ 101 h 224"/>
                <a:gd name="T6" fmla="*/ 108 w 407"/>
                <a:gd name="T7" fmla="*/ 90 h 224"/>
                <a:gd name="T8" fmla="*/ 124 w 407"/>
                <a:gd name="T9" fmla="*/ 94 h 224"/>
                <a:gd name="T10" fmla="*/ 133 w 407"/>
                <a:gd name="T11" fmla="*/ 93 h 224"/>
                <a:gd name="T12" fmla="*/ 144 w 407"/>
                <a:gd name="T13" fmla="*/ 88 h 224"/>
                <a:gd name="T14" fmla="*/ 161 w 407"/>
                <a:gd name="T15" fmla="*/ 93 h 224"/>
                <a:gd name="T16" fmla="*/ 190 w 407"/>
                <a:gd name="T17" fmla="*/ 99 h 224"/>
                <a:gd name="T18" fmla="*/ 193 w 407"/>
                <a:gd name="T19" fmla="*/ 110 h 224"/>
                <a:gd name="T20" fmla="*/ 184 w 407"/>
                <a:gd name="T21" fmla="*/ 118 h 224"/>
                <a:gd name="T22" fmla="*/ 171 w 407"/>
                <a:gd name="T23" fmla="*/ 132 h 224"/>
                <a:gd name="T24" fmla="*/ 178 w 407"/>
                <a:gd name="T25" fmla="*/ 144 h 224"/>
                <a:gd name="T26" fmla="*/ 198 w 407"/>
                <a:gd name="T27" fmla="*/ 158 h 224"/>
                <a:gd name="T28" fmla="*/ 204 w 407"/>
                <a:gd name="T29" fmla="*/ 161 h 224"/>
                <a:gd name="T30" fmla="*/ 221 w 407"/>
                <a:gd name="T31" fmla="*/ 170 h 224"/>
                <a:gd name="T32" fmla="*/ 250 w 407"/>
                <a:gd name="T33" fmla="*/ 167 h 224"/>
                <a:gd name="T34" fmla="*/ 243 w 407"/>
                <a:gd name="T35" fmla="*/ 200 h 224"/>
                <a:gd name="T36" fmla="*/ 291 w 407"/>
                <a:gd name="T37" fmla="*/ 224 h 224"/>
                <a:gd name="T38" fmla="*/ 319 w 407"/>
                <a:gd name="T39" fmla="*/ 211 h 224"/>
                <a:gd name="T40" fmla="*/ 327 w 407"/>
                <a:gd name="T41" fmla="*/ 147 h 224"/>
                <a:gd name="T42" fmla="*/ 367 w 407"/>
                <a:gd name="T43" fmla="*/ 188 h 224"/>
                <a:gd name="T44" fmla="*/ 371 w 407"/>
                <a:gd name="T45" fmla="*/ 159 h 224"/>
                <a:gd name="T46" fmla="*/ 400 w 407"/>
                <a:gd name="T47" fmla="*/ 166 h 224"/>
                <a:gd name="T48" fmla="*/ 387 w 407"/>
                <a:gd name="T49" fmla="*/ 141 h 224"/>
                <a:gd name="T50" fmla="*/ 375 w 407"/>
                <a:gd name="T51" fmla="*/ 128 h 224"/>
                <a:gd name="T52" fmla="*/ 361 w 407"/>
                <a:gd name="T53" fmla="*/ 103 h 224"/>
                <a:gd name="T54" fmla="*/ 372 w 407"/>
                <a:gd name="T55" fmla="*/ 85 h 224"/>
                <a:gd name="T56" fmla="*/ 359 w 407"/>
                <a:gd name="T57" fmla="*/ 83 h 224"/>
                <a:gd name="T58" fmla="*/ 323 w 407"/>
                <a:gd name="T59" fmla="*/ 88 h 224"/>
                <a:gd name="T60" fmla="*/ 317 w 407"/>
                <a:gd name="T61" fmla="*/ 41 h 224"/>
                <a:gd name="T62" fmla="*/ 327 w 407"/>
                <a:gd name="T63" fmla="*/ 33 h 224"/>
                <a:gd name="T64" fmla="*/ 308 w 407"/>
                <a:gd name="T65" fmla="*/ 37 h 224"/>
                <a:gd name="T66" fmla="*/ 294 w 407"/>
                <a:gd name="T67" fmla="*/ 29 h 224"/>
                <a:gd name="T68" fmla="*/ 282 w 407"/>
                <a:gd name="T69" fmla="*/ 34 h 224"/>
                <a:gd name="T70" fmla="*/ 269 w 407"/>
                <a:gd name="T71" fmla="*/ 33 h 224"/>
                <a:gd name="T72" fmla="*/ 245 w 407"/>
                <a:gd name="T73" fmla="*/ 27 h 224"/>
                <a:gd name="T74" fmla="*/ 231 w 407"/>
                <a:gd name="T75" fmla="*/ 20 h 224"/>
                <a:gd name="T76" fmla="*/ 216 w 407"/>
                <a:gd name="T77" fmla="*/ 30 h 224"/>
                <a:gd name="T78" fmla="*/ 197 w 407"/>
                <a:gd name="T79" fmla="*/ 50 h 224"/>
                <a:gd name="T80" fmla="*/ 187 w 407"/>
                <a:gd name="T81" fmla="*/ 43 h 224"/>
                <a:gd name="T82" fmla="*/ 176 w 407"/>
                <a:gd name="T83" fmla="*/ 36 h 224"/>
                <a:gd name="T84" fmla="*/ 165 w 407"/>
                <a:gd name="T85" fmla="*/ 25 h 224"/>
                <a:gd name="T86" fmla="*/ 150 w 407"/>
                <a:gd name="T87" fmla="*/ 48 h 224"/>
                <a:gd name="T88" fmla="*/ 150 w 407"/>
                <a:gd name="T89" fmla="*/ 58 h 224"/>
                <a:gd name="T90" fmla="*/ 139 w 407"/>
                <a:gd name="T91" fmla="*/ 57 h 224"/>
                <a:gd name="T92" fmla="*/ 112 w 407"/>
                <a:gd name="T93" fmla="*/ 65 h 224"/>
                <a:gd name="T94" fmla="*/ 67 w 407"/>
                <a:gd name="T95" fmla="*/ 53 h 224"/>
                <a:gd name="T96" fmla="*/ 60 w 407"/>
                <a:gd name="T97" fmla="*/ 39 h 224"/>
                <a:gd name="T98" fmla="*/ 47 w 407"/>
                <a:gd name="T99" fmla="*/ 12 h 224"/>
                <a:gd name="T100" fmla="*/ 30 w 407"/>
                <a:gd name="T101" fmla="*/ 0 h 224"/>
                <a:gd name="T102" fmla="*/ 12 w 407"/>
                <a:gd name="T103" fmla="*/ 6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224">
                  <a:moveTo>
                    <a:pt x="12" y="60"/>
                  </a:moveTo>
                  <a:lnTo>
                    <a:pt x="18" y="64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35" y="76"/>
                  </a:lnTo>
                  <a:lnTo>
                    <a:pt x="39" y="78"/>
                  </a:lnTo>
                  <a:lnTo>
                    <a:pt x="79" y="96"/>
                  </a:lnTo>
                  <a:lnTo>
                    <a:pt x="80" y="99"/>
                  </a:lnTo>
                  <a:lnTo>
                    <a:pt x="85" y="101"/>
                  </a:lnTo>
                  <a:lnTo>
                    <a:pt x="104" y="102"/>
                  </a:lnTo>
                  <a:lnTo>
                    <a:pt x="104" y="96"/>
                  </a:lnTo>
                  <a:lnTo>
                    <a:pt x="108" y="90"/>
                  </a:lnTo>
                  <a:lnTo>
                    <a:pt x="118" y="91"/>
                  </a:lnTo>
                  <a:lnTo>
                    <a:pt x="122" y="91"/>
                  </a:lnTo>
                  <a:lnTo>
                    <a:pt x="124" y="94"/>
                  </a:lnTo>
                  <a:lnTo>
                    <a:pt x="128" y="94"/>
                  </a:lnTo>
                  <a:lnTo>
                    <a:pt x="130" y="92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41" y="91"/>
                  </a:lnTo>
                  <a:lnTo>
                    <a:pt x="144" y="88"/>
                  </a:lnTo>
                  <a:lnTo>
                    <a:pt x="147" y="86"/>
                  </a:lnTo>
                  <a:lnTo>
                    <a:pt x="151" y="89"/>
                  </a:lnTo>
                  <a:lnTo>
                    <a:pt x="161" y="93"/>
                  </a:lnTo>
                  <a:lnTo>
                    <a:pt x="163" y="95"/>
                  </a:lnTo>
                  <a:lnTo>
                    <a:pt x="168" y="105"/>
                  </a:lnTo>
                  <a:lnTo>
                    <a:pt x="190" y="99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3" y="110"/>
                  </a:lnTo>
                  <a:lnTo>
                    <a:pt x="189" y="115"/>
                  </a:lnTo>
                  <a:lnTo>
                    <a:pt x="186" y="115"/>
                  </a:lnTo>
                  <a:lnTo>
                    <a:pt x="184" y="118"/>
                  </a:lnTo>
                  <a:lnTo>
                    <a:pt x="177" y="127"/>
                  </a:lnTo>
                  <a:lnTo>
                    <a:pt x="173" y="131"/>
                  </a:lnTo>
                  <a:lnTo>
                    <a:pt x="171" y="132"/>
                  </a:lnTo>
                  <a:lnTo>
                    <a:pt x="175" y="138"/>
                  </a:lnTo>
                  <a:lnTo>
                    <a:pt x="178" y="140"/>
                  </a:lnTo>
                  <a:lnTo>
                    <a:pt x="178" y="144"/>
                  </a:lnTo>
                  <a:lnTo>
                    <a:pt x="190" y="153"/>
                  </a:lnTo>
                  <a:lnTo>
                    <a:pt x="195" y="156"/>
                  </a:lnTo>
                  <a:lnTo>
                    <a:pt x="198" y="158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4" y="161"/>
                  </a:lnTo>
                  <a:lnTo>
                    <a:pt x="206" y="163"/>
                  </a:lnTo>
                  <a:lnTo>
                    <a:pt x="219" y="168"/>
                  </a:lnTo>
                  <a:lnTo>
                    <a:pt x="221" y="170"/>
                  </a:lnTo>
                  <a:lnTo>
                    <a:pt x="235" y="167"/>
                  </a:lnTo>
                  <a:lnTo>
                    <a:pt x="247" y="166"/>
                  </a:lnTo>
                  <a:lnTo>
                    <a:pt x="250" y="167"/>
                  </a:lnTo>
                  <a:lnTo>
                    <a:pt x="251" y="171"/>
                  </a:lnTo>
                  <a:lnTo>
                    <a:pt x="237" y="194"/>
                  </a:lnTo>
                  <a:lnTo>
                    <a:pt x="243" y="200"/>
                  </a:lnTo>
                  <a:lnTo>
                    <a:pt x="242" y="207"/>
                  </a:lnTo>
                  <a:lnTo>
                    <a:pt x="284" y="223"/>
                  </a:lnTo>
                  <a:lnTo>
                    <a:pt x="291" y="224"/>
                  </a:lnTo>
                  <a:lnTo>
                    <a:pt x="289" y="222"/>
                  </a:lnTo>
                  <a:lnTo>
                    <a:pt x="303" y="223"/>
                  </a:lnTo>
                  <a:lnTo>
                    <a:pt x="319" y="211"/>
                  </a:lnTo>
                  <a:lnTo>
                    <a:pt x="285" y="185"/>
                  </a:lnTo>
                  <a:lnTo>
                    <a:pt x="297" y="166"/>
                  </a:lnTo>
                  <a:lnTo>
                    <a:pt x="327" y="147"/>
                  </a:lnTo>
                  <a:lnTo>
                    <a:pt x="346" y="166"/>
                  </a:lnTo>
                  <a:lnTo>
                    <a:pt x="357" y="197"/>
                  </a:lnTo>
                  <a:lnTo>
                    <a:pt x="367" y="188"/>
                  </a:lnTo>
                  <a:lnTo>
                    <a:pt x="374" y="182"/>
                  </a:lnTo>
                  <a:lnTo>
                    <a:pt x="368" y="165"/>
                  </a:lnTo>
                  <a:lnTo>
                    <a:pt x="371" y="159"/>
                  </a:lnTo>
                  <a:lnTo>
                    <a:pt x="374" y="157"/>
                  </a:lnTo>
                  <a:lnTo>
                    <a:pt x="398" y="167"/>
                  </a:lnTo>
                  <a:lnTo>
                    <a:pt x="400" y="166"/>
                  </a:lnTo>
                  <a:lnTo>
                    <a:pt x="401" y="160"/>
                  </a:lnTo>
                  <a:lnTo>
                    <a:pt x="407" y="156"/>
                  </a:lnTo>
                  <a:lnTo>
                    <a:pt x="387" y="141"/>
                  </a:lnTo>
                  <a:lnTo>
                    <a:pt x="378" y="137"/>
                  </a:lnTo>
                  <a:lnTo>
                    <a:pt x="377" y="131"/>
                  </a:lnTo>
                  <a:lnTo>
                    <a:pt x="375" y="128"/>
                  </a:lnTo>
                  <a:lnTo>
                    <a:pt x="368" y="111"/>
                  </a:lnTo>
                  <a:lnTo>
                    <a:pt x="368" y="107"/>
                  </a:lnTo>
                  <a:lnTo>
                    <a:pt x="361" y="103"/>
                  </a:lnTo>
                  <a:lnTo>
                    <a:pt x="359" y="95"/>
                  </a:lnTo>
                  <a:lnTo>
                    <a:pt x="368" y="88"/>
                  </a:lnTo>
                  <a:lnTo>
                    <a:pt x="372" y="85"/>
                  </a:lnTo>
                  <a:lnTo>
                    <a:pt x="368" y="80"/>
                  </a:lnTo>
                  <a:lnTo>
                    <a:pt x="363" y="83"/>
                  </a:lnTo>
                  <a:lnTo>
                    <a:pt x="359" y="83"/>
                  </a:lnTo>
                  <a:lnTo>
                    <a:pt x="343" y="100"/>
                  </a:lnTo>
                  <a:lnTo>
                    <a:pt x="327" y="92"/>
                  </a:lnTo>
                  <a:lnTo>
                    <a:pt x="323" y="88"/>
                  </a:lnTo>
                  <a:lnTo>
                    <a:pt x="313" y="62"/>
                  </a:lnTo>
                  <a:lnTo>
                    <a:pt x="322" y="55"/>
                  </a:lnTo>
                  <a:lnTo>
                    <a:pt x="317" y="41"/>
                  </a:lnTo>
                  <a:lnTo>
                    <a:pt x="327" y="44"/>
                  </a:lnTo>
                  <a:lnTo>
                    <a:pt x="330" y="43"/>
                  </a:lnTo>
                  <a:lnTo>
                    <a:pt x="327" y="33"/>
                  </a:lnTo>
                  <a:lnTo>
                    <a:pt x="325" y="31"/>
                  </a:lnTo>
                  <a:lnTo>
                    <a:pt x="313" y="38"/>
                  </a:lnTo>
                  <a:lnTo>
                    <a:pt x="308" y="37"/>
                  </a:lnTo>
                  <a:lnTo>
                    <a:pt x="305" y="30"/>
                  </a:lnTo>
                  <a:lnTo>
                    <a:pt x="301" y="28"/>
                  </a:lnTo>
                  <a:lnTo>
                    <a:pt x="294" y="29"/>
                  </a:lnTo>
                  <a:lnTo>
                    <a:pt x="289" y="33"/>
                  </a:lnTo>
                  <a:lnTo>
                    <a:pt x="285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4" y="34"/>
                  </a:lnTo>
                  <a:lnTo>
                    <a:pt x="269" y="33"/>
                  </a:lnTo>
                  <a:lnTo>
                    <a:pt x="253" y="29"/>
                  </a:lnTo>
                  <a:lnTo>
                    <a:pt x="248" y="27"/>
                  </a:lnTo>
                  <a:lnTo>
                    <a:pt x="245" y="27"/>
                  </a:lnTo>
                  <a:lnTo>
                    <a:pt x="240" y="23"/>
                  </a:lnTo>
                  <a:lnTo>
                    <a:pt x="234" y="21"/>
                  </a:lnTo>
                  <a:lnTo>
                    <a:pt x="231" y="20"/>
                  </a:lnTo>
                  <a:lnTo>
                    <a:pt x="226" y="28"/>
                  </a:lnTo>
                  <a:lnTo>
                    <a:pt x="222" y="29"/>
                  </a:lnTo>
                  <a:lnTo>
                    <a:pt x="216" y="30"/>
                  </a:lnTo>
                  <a:lnTo>
                    <a:pt x="212" y="31"/>
                  </a:lnTo>
                  <a:lnTo>
                    <a:pt x="212" y="39"/>
                  </a:lnTo>
                  <a:lnTo>
                    <a:pt x="197" y="50"/>
                  </a:lnTo>
                  <a:lnTo>
                    <a:pt x="194" y="49"/>
                  </a:lnTo>
                  <a:lnTo>
                    <a:pt x="190" y="47"/>
                  </a:lnTo>
                  <a:lnTo>
                    <a:pt x="187" y="43"/>
                  </a:lnTo>
                  <a:lnTo>
                    <a:pt x="184" y="40"/>
                  </a:lnTo>
                  <a:lnTo>
                    <a:pt x="179" y="38"/>
                  </a:lnTo>
                  <a:lnTo>
                    <a:pt x="176" y="36"/>
                  </a:lnTo>
                  <a:lnTo>
                    <a:pt x="176" y="33"/>
                  </a:lnTo>
                  <a:lnTo>
                    <a:pt x="172" y="29"/>
                  </a:lnTo>
                  <a:lnTo>
                    <a:pt x="165" y="25"/>
                  </a:lnTo>
                  <a:lnTo>
                    <a:pt x="155" y="35"/>
                  </a:lnTo>
                  <a:lnTo>
                    <a:pt x="151" y="39"/>
                  </a:lnTo>
                  <a:lnTo>
                    <a:pt x="150" y="48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0" y="58"/>
                  </a:lnTo>
                  <a:lnTo>
                    <a:pt x="145" y="58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60"/>
                  </a:lnTo>
                  <a:lnTo>
                    <a:pt x="121" y="62"/>
                  </a:lnTo>
                  <a:lnTo>
                    <a:pt x="112" y="65"/>
                  </a:lnTo>
                  <a:lnTo>
                    <a:pt x="94" y="58"/>
                  </a:lnTo>
                  <a:lnTo>
                    <a:pt x="85" y="55"/>
                  </a:lnTo>
                  <a:lnTo>
                    <a:pt x="67" y="53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0" y="39"/>
                  </a:lnTo>
                  <a:lnTo>
                    <a:pt x="63" y="28"/>
                  </a:lnTo>
                  <a:lnTo>
                    <a:pt x="54" y="20"/>
                  </a:lnTo>
                  <a:lnTo>
                    <a:pt x="47" y="12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30" y="0"/>
                  </a:lnTo>
                  <a:lnTo>
                    <a:pt x="18" y="14"/>
                  </a:lnTo>
                  <a:lnTo>
                    <a:pt x="0" y="37"/>
                  </a:lnTo>
                  <a:lnTo>
                    <a:pt x="12" y="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Ciales">
              <a:extLst>
                <a:ext uri="{FF2B5EF4-FFF2-40B4-BE49-F238E27FC236}">
                  <a16:creationId xmlns:a16="http://schemas.microsoft.com/office/drawing/2014/main" id="{ED6FFAA8-A285-9B56-5AB5-C2544F1BD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769" y="719852"/>
              <a:ext cx="760970" cy="1072210"/>
            </a:xfrm>
            <a:custGeom>
              <a:avLst/>
              <a:gdLst>
                <a:gd name="T0" fmla="*/ 54 w 361"/>
                <a:gd name="T1" fmla="*/ 112 h 496"/>
                <a:gd name="T2" fmla="*/ 65 w 361"/>
                <a:gd name="T3" fmla="*/ 125 h 496"/>
                <a:gd name="T4" fmla="*/ 101 w 361"/>
                <a:gd name="T5" fmla="*/ 165 h 496"/>
                <a:gd name="T6" fmla="*/ 115 w 361"/>
                <a:gd name="T7" fmla="*/ 180 h 496"/>
                <a:gd name="T8" fmla="*/ 122 w 361"/>
                <a:gd name="T9" fmla="*/ 222 h 496"/>
                <a:gd name="T10" fmla="*/ 123 w 361"/>
                <a:gd name="T11" fmla="*/ 249 h 496"/>
                <a:gd name="T12" fmla="*/ 127 w 361"/>
                <a:gd name="T13" fmla="*/ 270 h 496"/>
                <a:gd name="T14" fmla="*/ 114 w 361"/>
                <a:gd name="T15" fmla="*/ 284 h 496"/>
                <a:gd name="T16" fmla="*/ 111 w 361"/>
                <a:gd name="T17" fmla="*/ 301 h 496"/>
                <a:gd name="T18" fmla="*/ 131 w 361"/>
                <a:gd name="T19" fmla="*/ 316 h 496"/>
                <a:gd name="T20" fmla="*/ 143 w 361"/>
                <a:gd name="T21" fmla="*/ 347 h 496"/>
                <a:gd name="T22" fmla="*/ 175 w 361"/>
                <a:gd name="T23" fmla="*/ 426 h 496"/>
                <a:gd name="T24" fmla="*/ 156 w 361"/>
                <a:gd name="T25" fmla="*/ 480 h 496"/>
                <a:gd name="T26" fmla="*/ 176 w 361"/>
                <a:gd name="T27" fmla="*/ 489 h 496"/>
                <a:gd name="T28" fmla="*/ 188 w 361"/>
                <a:gd name="T29" fmla="*/ 494 h 496"/>
                <a:gd name="T30" fmla="*/ 226 w 361"/>
                <a:gd name="T31" fmla="*/ 473 h 496"/>
                <a:gd name="T32" fmla="*/ 230 w 361"/>
                <a:gd name="T33" fmla="*/ 449 h 496"/>
                <a:gd name="T34" fmla="*/ 226 w 361"/>
                <a:gd name="T35" fmla="*/ 434 h 496"/>
                <a:gd name="T36" fmla="*/ 222 w 361"/>
                <a:gd name="T37" fmla="*/ 413 h 496"/>
                <a:gd name="T38" fmla="*/ 227 w 361"/>
                <a:gd name="T39" fmla="*/ 383 h 496"/>
                <a:gd name="T40" fmla="*/ 220 w 361"/>
                <a:gd name="T41" fmla="*/ 358 h 496"/>
                <a:gd name="T42" fmla="*/ 214 w 361"/>
                <a:gd name="T43" fmla="*/ 327 h 496"/>
                <a:gd name="T44" fmla="*/ 239 w 361"/>
                <a:gd name="T45" fmla="*/ 312 h 496"/>
                <a:gd name="T46" fmla="*/ 235 w 361"/>
                <a:gd name="T47" fmla="*/ 285 h 496"/>
                <a:gd name="T48" fmla="*/ 256 w 361"/>
                <a:gd name="T49" fmla="*/ 268 h 496"/>
                <a:gd name="T50" fmla="*/ 284 w 361"/>
                <a:gd name="T51" fmla="*/ 273 h 496"/>
                <a:gd name="T52" fmla="*/ 312 w 361"/>
                <a:gd name="T53" fmla="*/ 281 h 496"/>
                <a:gd name="T54" fmla="*/ 332 w 361"/>
                <a:gd name="T55" fmla="*/ 290 h 496"/>
                <a:gd name="T56" fmla="*/ 361 w 361"/>
                <a:gd name="T57" fmla="*/ 265 h 496"/>
                <a:gd name="T58" fmla="*/ 359 w 361"/>
                <a:gd name="T59" fmla="*/ 251 h 496"/>
                <a:gd name="T60" fmla="*/ 349 w 361"/>
                <a:gd name="T61" fmla="*/ 237 h 496"/>
                <a:gd name="T62" fmla="*/ 343 w 361"/>
                <a:gd name="T63" fmla="*/ 220 h 496"/>
                <a:gd name="T64" fmla="*/ 343 w 361"/>
                <a:gd name="T65" fmla="*/ 205 h 496"/>
                <a:gd name="T66" fmla="*/ 348 w 361"/>
                <a:gd name="T67" fmla="*/ 175 h 496"/>
                <a:gd name="T68" fmla="*/ 359 w 361"/>
                <a:gd name="T69" fmla="*/ 163 h 496"/>
                <a:gd name="T70" fmla="*/ 360 w 361"/>
                <a:gd name="T71" fmla="*/ 124 h 496"/>
                <a:gd name="T72" fmla="*/ 361 w 361"/>
                <a:gd name="T73" fmla="*/ 103 h 496"/>
                <a:gd name="T74" fmla="*/ 342 w 361"/>
                <a:gd name="T75" fmla="*/ 58 h 496"/>
                <a:gd name="T76" fmla="*/ 338 w 361"/>
                <a:gd name="T77" fmla="*/ 27 h 496"/>
                <a:gd name="T78" fmla="*/ 339 w 361"/>
                <a:gd name="T79" fmla="*/ 13 h 496"/>
                <a:gd name="T80" fmla="*/ 330 w 361"/>
                <a:gd name="T81" fmla="*/ 0 h 496"/>
                <a:gd name="T82" fmla="*/ 304 w 361"/>
                <a:gd name="T83" fmla="*/ 10 h 496"/>
                <a:gd name="T84" fmla="*/ 282 w 361"/>
                <a:gd name="T85" fmla="*/ 13 h 496"/>
                <a:gd name="T86" fmla="*/ 256 w 361"/>
                <a:gd name="T87" fmla="*/ 15 h 496"/>
                <a:gd name="T88" fmla="*/ 227 w 361"/>
                <a:gd name="T89" fmla="*/ 22 h 496"/>
                <a:gd name="T90" fmla="*/ 178 w 361"/>
                <a:gd name="T91" fmla="*/ 46 h 496"/>
                <a:gd name="T92" fmla="*/ 104 w 361"/>
                <a:gd name="T93" fmla="*/ 69 h 496"/>
                <a:gd name="T94" fmla="*/ 21 w 361"/>
                <a:gd name="T95" fmla="*/ 86 h 496"/>
                <a:gd name="T96" fmla="*/ 0 w 361"/>
                <a:gd name="T97" fmla="*/ 112 h 496"/>
                <a:gd name="T98" fmla="*/ 32 w 361"/>
                <a:gd name="T99" fmla="*/ 11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1" h="496">
                  <a:moveTo>
                    <a:pt x="46" y="108"/>
                  </a:moveTo>
                  <a:lnTo>
                    <a:pt x="49" y="111"/>
                  </a:lnTo>
                  <a:lnTo>
                    <a:pt x="54" y="112"/>
                  </a:lnTo>
                  <a:lnTo>
                    <a:pt x="58" y="113"/>
                  </a:lnTo>
                  <a:lnTo>
                    <a:pt x="60" y="114"/>
                  </a:lnTo>
                  <a:lnTo>
                    <a:pt x="65" y="125"/>
                  </a:lnTo>
                  <a:lnTo>
                    <a:pt x="81" y="138"/>
                  </a:lnTo>
                  <a:lnTo>
                    <a:pt x="94" y="158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4" y="173"/>
                  </a:lnTo>
                  <a:lnTo>
                    <a:pt x="115" y="180"/>
                  </a:lnTo>
                  <a:lnTo>
                    <a:pt x="111" y="194"/>
                  </a:lnTo>
                  <a:lnTo>
                    <a:pt x="125" y="214"/>
                  </a:lnTo>
                  <a:lnTo>
                    <a:pt x="122" y="222"/>
                  </a:lnTo>
                  <a:lnTo>
                    <a:pt x="121" y="234"/>
                  </a:lnTo>
                  <a:lnTo>
                    <a:pt x="122" y="246"/>
                  </a:lnTo>
                  <a:lnTo>
                    <a:pt x="123" y="249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70"/>
                  </a:lnTo>
                  <a:lnTo>
                    <a:pt x="112" y="271"/>
                  </a:lnTo>
                  <a:lnTo>
                    <a:pt x="111" y="280"/>
                  </a:lnTo>
                  <a:lnTo>
                    <a:pt x="114" y="284"/>
                  </a:lnTo>
                  <a:lnTo>
                    <a:pt x="108" y="295"/>
                  </a:lnTo>
                  <a:lnTo>
                    <a:pt x="108" y="298"/>
                  </a:lnTo>
                  <a:lnTo>
                    <a:pt x="111" y="301"/>
                  </a:lnTo>
                  <a:lnTo>
                    <a:pt x="117" y="304"/>
                  </a:lnTo>
                  <a:lnTo>
                    <a:pt x="128" y="309"/>
                  </a:lnTo>
                  <a:lnTo>
                    <a:pt x="131" y="316"/>
                  </a:lnTo>
                  <a:lnTo>
                    <a:pt x="134" y="325"/>
                  </a:lnTo>
                  <a:lnTo>
                    <a:pt x="137" y="333"/>
                  </a:lnTo>
                  <a:lnTo>
                    <a:pt x="143" y="347"/>
                  </a:lnTo>
                  <a:lnTo>
                    <a:pt x="171" y="380"/>
                  </a:lnTo>
                  <a:lnTo>
                    <a:pt x="174" y="415"/>
                  </a:lnTo>
                  <a:lnTo>
                    <a:pt x="175" y="426"/>
                  </a:lnTo>
                  <a:lnTo>
                    <a:pt x="167" y="449"/>
                  </a:lnTo>
                  <a:lnTo>
                    <a:pt x="169" y="455"/>
                  </a:lnTo>
                  <a:lnTo>
                    <a:pt x="156" y="480"/>
                  </a:lnTo>
                  <a:lnTo>
                    <a:pt x="165" y="486"/>
                  </a:lnTo>
                  <a:lnTo>
                    <a:pt x="170" y="486"/>
                  </a:lnTo>
                  <a:lnTo>
                    <a:pt x="176" y="489"/>
                  </a:lnTo>
                  <a:lnTo>
                    <a:pt x="182" y="495"/>
                  </a:lnTo>
                  <a:lnTo>
                    <a:pt x="185" y="496"/>
                  </a:lnTo>
                  <a:lnTo>
                    <a:pt x="188" y="494"/>
                  </a:lnTo>
                  <a:lnTo>
                    <a:pt x="193" y="489"/>
                  </a:lnTo>
                  <a:lnTo>
                    <a:pt x="215" y="471"/>
                  </a:lnTo>
                  <a:lnTo>
                    <a:pt x="226" y="473"/>
                  </a:lnTo>
                  <a:lnTo>
                    <a:pt x="227" y="467"/>
                  </a:lnTo>
                  <a:lnTo>
                    <a:pt x="230" y="453"/>
                  </a:lnTo>
                  <a:lnTo>
                    <a:pt x="230" y="449"/>
                  </a:lnTo>
                  <a:lnTo>
                    <a:pt x="228" y="443"/>
                  </a:lnTo>
                  <a:lnTo>
                    <a:pt x="225" y="437"/>
                  </a:lnTo>
                  <a:lnTo>
                    <a:pt x="226" y="434"/>
                  </a:lnTo>
                  <a:lnTo>
                    <a:pt x="220" y="428"/>
                  </a:lnTo>
                  <a:lnTo>
                    <a:pt x="222" y="416"/>
                  </a:lnTo>
                  <a:lnTo>
                    <a:pt x="222" y="413"/>
                  </a:lnTo>
                  <a:lnTo>
                    <a:pt x="229" y="399"/>
                  </a:lnTo>
                  <a:lnTo>
                    <a:pt x="227" y="392"/>
                  </a:lnTo>
                  <a:lnTo>
                    <a:pt x="227" y="383"/>
                  </a:lnTo>
                  <a:lnTo>
                    <a:pt x="226" y="379"/>
                  </a:lnTo>
                  <a:lnTo>
                    <a:pt x="226" y="369"/>
                  </a:lnTo>
                  <a:lnTo>
                    <a:pt x="220" y="358"/>
                  </a:lnTo>
                  <a:lnTo>
                    <a:pt x="218" y="351"/>
                  </a:lnTo>
                  <a:lnTo>
                    <a:pt x="215" y="335"/>
                  </a:lnTo>
                  <a:lnTo>
                    <a:pt x="214" y="327"/>
                  </a:lnTo>
                  <a:lnTo>
                    <a:pt x="226" y="325"/>
                  </a:lnTo>
                  <a:lnTo>
                    <a:pt x="237" y="317"/>
                  </a:lnTo>
                  <a:lnTo>
                    <a:pt x="239" y="312"/>
                  </a:lnTo>
                  <a:lnTo>
                    <a:pt x="237" y="306"/>
                  </a:lnTo>
                  <a:lnTo>
                    <a:pt x="229" y="299"/>
                  </a:lnTo>
                  <a:lnTo>
                    <a:pt x="235" y="285"/>
                  </a:lnTo>
                  <a:lnTo>
                    <a:pt x="236" y="282"/>
                  </a:lnTo>
                  <a:lnTo>
                    <a:pt x="253" y="266"/>
                  </a:lnTo>
                  <a:lnTo>
                    <a:pt x="256" y="268"/>
                  </a:lnTo>
                  <a:lnTo>
                    <a:pt x="265" y="274"/>
                  </a:lnTo>
                  <a:lnTo>
                    <a:pt x="268" y="274"/>
                  </a:lnTo>
                  <a:lnTo>
                    <a:pt x="284" y="273"/>
                  </a:lnTo>
                  <a:lnTo>
                    <a:pt x="305" y="277"/>
                  </a:lnTo>
                  <a:lnTo>
                    <a:pt x="309" y="278"/>
                  </a:lnTo>
                  <a:lnTo>
                    <a:pt x="312" y="281"/>
                  </a:lnTo>
                  <a:lnTo>
                    <a:pt x="319" y="286"/>
                  </a:lnTo>
                  <a:lnTo>
                    <a:pt x="323" y="287"/>
                  </a:lnTo>
                  <a:lnTo>
                    <a:pt x="332" y="290"/>
                  </a:lnTo>
                  <a:lnTo>
                    <a:pt x="342" y="284"/>
                  </a:lnTo>
                  <a:lnTo>
                    <a:pt x="360" y="276"/>
                  </a:lnTo>
                  <a:lnTo>
                    <a:pt x="361" y="265"/>
                  </a:lnTo>
                  <a:lnTo>
                    <a:pt x="358" y="262"/>
                  </a:lnTo>
                  <a:lnTo>
                    <a:pt x="355" y="261"/>
                  </a:lnTo>
                  <a:lnTo>
                    <a:pt x="359" y="251"/>
                  </a:lnTo>
                  <a:lnTo>
                    <a:pt x="348" y="246"/>
                  </a:lnTo>
                  <a:lnTo>
                    <a:pt x="348" y="240"/>
                  </a:lnTo>
                  <a:lnTo>
                    <a:pt x="349" y="237"/>
                  </a:lnTo>
                  <a:lnTo>
                    <a:pt x="344" y="227"/>
                  </a:lnTo>
                  <a:lnTo>
                    <a:pt x="343" y="224"/>
                  </a:lnTo>
                  <a:lnTo>
                    <a:pt x="343" y="220"/>
                  </a:lnTo>
                  <a:lnTo>
                    <a:pt x="346" y="217"/>
                  </a:lnTo>
                  <a:lnTo>
                    <a:pt x="347" y="214"/>
                  </a:lnTo>
                  <a:lnTo>
                    <a:pt x="343" y="205"/>
                  </a:lnTo>
                  <a:lnTo>
                    <a:pt x="337" y="204"/>
                  </a:lnTo>
                  <a:lnTo>
                    <a:pt x="351" y="184"/>
                  </a:lnTo>
                  <a:lnTo>
                    <a:pt x="348" y="175"/>
                  </a:lnTo>
                  <a:lnTo>
                    <a:pt x="350" y="173"/>
                  </a:lnTo>
                  <a:lnTo>
                    <a:pt x="350" y="157"/>
                  </a:lnTo>
                  <a:lnTo>
                    <a:pt x="359" y="163"/>
                  </a:lnTo>
                  <a:lnTo>
                    <a:pt x="357" y="154"/>
                  </a:lnTo>
                  <a:lnTo>
                    <a:pt x="360" y="134"/>
                  </a:lnTo>
                  <a:lnTo>
                    <a:pt x="360" y="124"/>
                  </a:lnTo>
                  <a:lnTo>
                    <a:pt x="360" y="118"/>
                  </a:lnTo>
                  <a:lnTo>
                    <a:pt x="361" y="106"/>
                  </a:lnTo>
                  <a:lnTo>
                    <a:pt x="361" y="103"/>
                  </a:lnTo>
                  <a:lnTo>
                    <a:pt x="361" y="100"/>
                  </a:lnTo>
                  <a:lnTo>
                    <a:pt x="345" y="63"/>
                  </a:lnTo>
                  <a:lnTo>
                    <a:pt x="342" y="58"/>
                  </a:lnTo>
                  <a:lnTo>
                    <a:pt x="338" y="51"/>
                  </a:lnTo>
                  <a:lnTo>
                    <a:pt x="336" y="46"/>
                  </a:lnTo>
                  <a:lnTo>
                    <a:pt x="338" y="27"/>
                  </a:lnTo>
                  <a:lnTo>
                    <a:pt x="337" y="24"/>
                  </a:lnTo>
                  <a:lnTo>
                    <a:pt x="338" y="19"/>
                  </a:lnTo>
                  <a:lnTo>
                    <a:pt x="339" y="13"/>
                  </a:lnTo>
                  <a:lnTo>
                    <a:pt x="339" y="9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6" y="7"/>
                  </a:lnTo>
                  <a:lnTo>
                    <a:pt x="311" y="9"/>
                  </a:lnTo>
                  <a:lnTo>
                    <a:pt x="304" y="10"/>
                  </a:lnTo>
                  <a:lnTo>
                    <a:pt x="297" y="11"/>
                  </a:lnTo>
                  <a:lnTo>
                    <a:pt x="294" y="12"/>
                  </a:lnTo>
                  <a:lnTo>
                    <a:pt x="282" y="13"/>
                  </a:lnTo>
                  <a:lnTo>
                    <a:pt x="277" y="14"/>
                  </a:lnTo>
                  <a:lnTo>
                    <a:pt x="270" y="12"/>
                  </a:lnTo>
                  <a:lnTo>
                    <a:pt x="256" y="15"/>
                  </a:lnTo>
                  <a:lnTo>
                    <a:pt x="247" y="17"/>
                  </a:lnTo>
                  <a:lnTo>
                    <a:pt x="243" y="17"/>
                  </a:lnTo>
                  <a:lnTo>
                    <a:pt x="227" y="22"/>
                  </a:lnTo>
                  <a:lnTo>
                    <a:pt x="217" y="30"/>
                  </a:lnTo>
                  <a:lnTo>
                    <a:pt x="200" y="39"/>
                  </a:lnTo>
                  <a:lnTo>
                    <a:pt x="178" y="46"/>
                  </a:lnTo>
                  <a:lnTo>
                    <a:pt x="164" y="62"/>
                  </a:lnTo>
                  <a:lnTo>
                    <a:pt x="113" y="67"/>
                  </a:lnTo>
                  <a:lnTo>
                    <a:pt x="104" y="69"/>
                  </a:lnTo>
                  <a:lnTo>
                    <a:pt x="63" y="74"/>
                  </a:lnTo>
                  <a:lnTo>
                    <a:pt x="49" y="76"/>
                  </a:lnTo>
                  <a:lnTo>
                    <a:pt x="21" y="86"/>
                  </a:lnTo>
                  <a:lnTo>
                    <a:pt x="9" y="99"/>
                  </a:lnTo>
                  <a:lnTo>
                    <a:pt x="2" y="109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3"/>
                  </a:lnTo>
                  <a:lnTo>
                    <a:pt x="32" y="111"/>
                  </a:lnTo>
                  <a:lnTo>
                    <a:pt x="38" y="109"/>
                  </a:lnTo>
                  <a:lnTo>
                    <a:pt x="46" y="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Cidra">
              <a:extLst>
                <a:ext uri="{FF2B5EF4-FFF2-40B4-BE49-F238E27FC236}">
                  <a16:creationId xmlns:a16="http://schemas.microsoft.com/office/drawing/2014/main" id="{BE41A731-1849-544C-1A98-CCB6795F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314" y="1422409"/>
              <a:ext cx="718812" cy="486386"/>
            </a:xfrm>
            <a:custGeom>
              <a:avLst/>
              <a:gdLst>
                <a:gd name="T0" fmla="*/ 28 w 341"/>
                <a:gd name="T1" fmla="*/ 110 h 225"/>
                <a:gd name="T2" fmla="*/ 51 w 341"/>
                <a:gd name="T3" fmla="*/ 127 h 225"/>
                <a:gd name="T4" fmla="*/ 67 w 341"/>
                <a:gd name="T5" fmla="*/ 132 h 225"/>
                <a:gd name="T6" fmla="*/ 67 w 341"/>
                <a:gd name="T7" fmla="*/ 106 h 225"/>
                <a:gd name="T8" fmla="*/ 81 w 341"/>
                <a:gd name="T9" fmla="*/ 79 h 225"/>
                <a:gd name="T10" fmla="*/ 113 w 341"/>
                <a:gd name="T11" fmla="*/ 69 h 225"/>
                <a:gd name="T12" fmla="*/ 138 w 341"/>
                <a:gd name="T13" fmla="*/ 63 h 225"/>
                <a:gd name="T14" fmla="*/ 137 w 341"/>
                <a:gd name="T15" fmla="*/ 52 h 225"/>
                <a:gd name="T16" fmla="*/ 143 w 341"/>
                <a:gd name="T17" fmla="*/ 46 h 225"/>
                <a:gd name="T18" fmla="*/ 149 w 341"/>
                <a:gd name="T19" fmla="*/ 40 h 225"/>
                <a:gd name="T20" fmla="*/ 156 w 341"/>
                <a:gd name="T21" fmla="*/ 35 h 225"/>
                <a:gd name="T22" fmla="*/ 168 w 341"/>
                <a:gd name="T23" fmla="*/ 28 h 225"/>
                <a:gd name="T24" fmla="*/ 165 w 341"/>
                <a:gd name="T25" fmla="*/ 17 h 225"/>
                <a:gd name="T26" fmla="*/ 184 w 341"/>
                <a:gd name="T27" fmla="*/ 21 h 225"/>
                <a:gd name="T28" fmla="*/ 204 w 341"/>
                <a:gd name="T29" fmla="*/ 19 h 225"/>
                <a:gd name="T30" fmla="*/ 226 w 341"/>
                <a:gd name="T31" fmla="*/ 14 h 225"/>
                <a:gd name="T32" fmla="*/ 223 w 341"/>
                <a:gd name="T33" fmla="*/ 39 h 225"/>
                <a:gd name="T34" fmla="*/ 239 w 341"/>
                <a:gd name="T35" fmla="*/ 56 h 225"/>
                <a:gd name="T36" fmla="*/ 238 w 341"/>
                <a:gd name="T37" fmla="*/ 70 h 225"/>
                <a:gd name="T38" fmla="*/ 249 w 341"/>
                <a:gd name="T39" fmla="*/ 72 h 225"/>
                <a:gd name="T40" fmla="*/ 262 w 341"/>
                <a:gd name="T41" fmla="*/ 60 h 225"/>
                <a:gd name="T42" fmla="*/ 288 w 341"/>
                <a:gd name="T43" fmla="*/ 47 h 225"/>
                <a:gd name="T44" fmla="*/ 301 w 341"/>
                <a:gd name="T45" fmla="*/ 61 h 225"/>
                <a:gd name="T46" fmla="*/ 312 w 341"/>
                <a:gd name="T47" fmla="*/ 78 h 225"/>
                <a:gd name="T48" fmla="*/ 317 w 341"/>
                <a:gd name="T49" fmla="*/ 90 h 225"/>
                <a:gd name="T50" fmla="*/ 325 w 341"/>
                <a:gd name="T51" fmla="*/ 109 h 225"/>
                <a:gd name="T52" fmla="*/ 319 w 341"/>
                <a:gd name="T53" fmla="*/ 128 h 225"/>
                <a:gd name="T54" fmla="*/ 320 w 341"/>
                <a:gd name="T55" fmla="*/ 137 h 225"/>
                <a:gd name="T56" fmla="*/ 327 w 341"/>
                <a:gd name="T57" fmla="*/ 139 h 225"/>
                <a:gd name="T58" fmla="*/ 336 w 341"/>
                <a:gd name="T59" fmla="*/ 143 h 225"/>
                <a:gd name="T60" fmla="*/ 340 w 341"/>
                <a:gd name="T61" fmla="*/ 154 h 225"/>
                <a:gd name="T62" fmla="*/ 335 w 341"/>
                <a:gd name="T63" fmla="*/ 165 h 225"/>
                <a:gd name="T64" fmla="*/ 329 w 341"/>
                <a:gd name="T65" fmla="*/ 177 h 225"/>
                <a:gd name="T66" fmla="*/ 317 w 341"/>
                <a:gd name="T67" fmla="*/ 184 h 225"/>
                <a:gd name="T68" fmla="*/ 303 w 341"/>
                <a:gd name="T69" fmla="*/ 199 h 225"/>
                <a:gd name="T70" fmla="*/ 287 w 341"/>
                <a:gd name="T71" fmla="*/ 211 h 225"/>
                <a:gd name="T72" fmla="*/ 270 w 341"/>
                <a:gd name="T73" fmla="*/ 209 h 225"/>
                <a:gd name="T74" fmla="*/ 259 w 341"/>
                <a:gd name="T75" fmla="*/ 216 h 225"/>
                <a:gd name="T76" fmla="*/ 242 w 341"/>
                <a:gd name="T77" fmla="*/ 222 h 225"/>
                <a:gd name="T78" fmla="*/ 213 w 341"/>
                <a:gd name="T79" fmla="*/ 205 h 225"/>
                <a:gd name="T80" fmla="*/ 184 w 341"/>
                <a:gd name="T81" fmla="*/ 194 h 225"/>
                <a:gd name="T82" fmla="*/ 184 w 341"/>
                <a:gd name="T83" fmla="*/ 209 h 225"/>
                <a:gd name="T84" fmla="*/ 173 w 341"/>
                <a:gd name="T85" fmla="*/ 222 h 225"/>
                <a:gd name="T86" fmla="*/ 156 w 341"/>
                <a:gd name="T87" fmla="*/ 222 h 225"/>
                <a:gd name="T88" fmla="*/ 133 w 341"/>
                <a:gd name="T89" fmla="*/ 214 h 225"/>
                <a:gd name="T90" fmla="*/ 115 w 341"/>
                <a:gd name="T91" fmla="*/ 206 h 225"/>
                <a:gd name="T92" fmla="*/ 96 w 341"/>
                <a:gd name="T93" fmla="*/ 209 h 225"/>
                <a:gd name="T94" fmla="*/ 95 w 341"/>
                <a:gd name="T95" fmla="*/ 192 h 225"/>
                <a:gd name="T96" fmla="*/ 89 w 341"/>
                <a:gd name="T97" fmla="*/ 208 h 225"/>
                <a:gd name="T98" fmla="*/ 75 w 341"/>
                <a:gd name="T99" fmla="*/ 208 h 225"/>
                <a:gd name="T100" fmla="*/ 52 w 341"/>
                <a:gd name="T101" fmla="*/ 200 h 225"/>
                <a:gd name="T102" fmla="*/ 33 w 341"/>
                <a:gd name="T103" fmla="*/ 166 h 225"/>
                <a:gd name="T104" fmla="*/ 21 w 341"/>
                <a:gd name="T105" fmla="*/ 127 h 225"/>
                <a:gd name="T106" fmla="*/ 0 w 341"/>
                <a:gd name="T107" fmla="*/ 115 h 225"/>
                <a:gd name="T108" fmla="*/ 11 w 341"/>
                <a:gd name="T109" fmla="*/ 105 h 225"/>
                <a:gd name="T110" fmla="*/ 25 w 341"/>
                <a:gd name="T111" fmla="*/ 1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1" h="225">
                  <a:moveTo>
                    <a:pt x="25" y="106"/>
                  </a:moveTo>
                  <a:lnTo>
                    <a:pt x="28" y="106"/>
                  </a:lnTo>
                  <a:lnTo>
                    <a:pt x="28" y="110"/>
                  </a:lnTo>
                  <a:lnTo>
                    <a:pt x="34" y="119"/>
                  </a:lnTo>
                  <a:lnTo>
                    <a:pt x="43" y="129"/>
                  </a:lnTo>
                  <a:lnTo>
                    <a:pt x="51" y="127"/>
                  </a:lnTo>
                  <a:lnTo>
                    <a:pt x="59" y="129"/>
                  </a:lnTo>
                  <a:lnTo>
                    <a:pt x="64" y="130"/>
                  </a:lnTo>
                  <a:lnTo>
                    <a:pt x="67" y="132"/>
                  </a:lnTo>
                  <a:lnTo>
                    <a:pt x="68" y="121"/>
                  </a:lnTo>
                  <a:lnTo>
                    <a:pt x="71" y="113"/>
                  </a:lnTo>
                  <a:lnTo>
                    <a:pt x="67" y="106"/>
                  </a:lnTo>
                  <a:lnTo>
                    <a:pt x="76" y="88"/>
                  </a:lnTo>
                  <a:lnTo>
                    <a:pt x="78" y="85"/>
                  </a:lnTo>
                  <a:lnTo>
                    <a:pt x="81" y="79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13" y="69"/>
                  </a:lnTo>
                  <a:lnTo>
                    <a:pt x="133" y="67"/>
                  </a:lnTo>
                  <a:lnTo>
                    <a:pt x="135" y="65"/>
                  </a:lnTo>
                  <a:lnTo>
                    <a:pt x="138" y="63"/>
                  </a:lnTo>
                  <a:lnTo>
                    <a:pt x="135" y="60"/>
                  </a:lnTo>
                  <a:lnTo>
                    <a:pt x="134" y="54"/>
                  </a:lnTo>
                  <a:lnTo>
                    <a:pt x="137" y="52"/>
                  </a:lnTo>
                  <a:lnTo>
                    <a:pt x="140" y="52"/>
                  </a:lnTo>
                  <a:lnTo>
                    <a:pt x="142" y="49"/>
                  </a:lnTo>
                  <a:lnTo>
                    <a:pt x="143" y="46"/>
                  </a:lnTo>
                  <a:lnTo>
                    <a:pt x="145" y="44"/>
                  </a:lnTo>
                  <a:lnTo>
                    <a:pt x="147" y="42"/>
                  </a:lnTo>
                  <a:lnTo>
                    <a:pt x="149" y="40"/>
                  </a:lnTo>
                  <a:lnTo>
                    <a:pt x="151" y="38"/>
                  </a:lnTo>
                  <a:lnTo>
                    <a:pt x="154" y="36"/>
                  </a:lnTo>
                  <a:lnTo>
                    <a:pt x="156" y="35"/>
                  </a:lnTo>
                  <a:lnTo>
                    <a:pt x="161" y="33"/>
                  </a:lnTo>
                  <a:lnTo>
                    <a:pt x="163" y="34"/>
                  </a:lnTo>
                  <a:lnTo>
                    <a:pt x="168" y="28"/>
                  </a:lnTo>
                  <a:lnTo>
                    <a:pt x="166" y="23"/>
                  </a:lnTo>
                  <a:lnTo>
                    <a:pt x="165" y="20"/>
                  </a:lnTo>
                  <a:lnTo>
                    <a:pt x="165" y="17"/>
                  </a:lnTo>
                  <a:lnTo>
                    <a:pt x="168" y="14"/>
                  </a:lnTo>
                  <a:lnTo>
                    <a:pt x="176" y="15"/>
                  </a:lnTo>
                  <a:lnTo>
                    <a:pt x="184" y="21"/>
                  </a:lnTo>
                  <a:lnTo>
                    <a:pt x="187" y="23"/>
                  </a:lnTo>
                  <a:lnTo>
                    <a:pt x="192" y="23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23" y="0"/>
                  </a:lnTo>
                  <a:lnTo>
                    <a:pt x="226" y="14"/>
                  </a:lnTo>
                  <a:lnTo>
                    <a:pt x="228" y="17"/>
                  </a:lnTo>
                  <a:lnTo>
                    <a:pt x="223" y="24"/>
                  </a:lnTo>
                  <a:lnTo>
                    <a:pt x="223" y="39"/>
                  </a:lnTo>
                  <a:lnTo>
                    <a:pt x="231" y="46"/>
                  </a:lnTo>
                  <a:lnTo>
                    <a:pt x="239" y="46"/>
                  </a:lnTo>
                  <a:lnTo>
                    <a:pt x="239" y="56"/>
                  </a:lnTo>
                  <a:lnTo>
                    <a:pt x="240" y="62"/>
                  </a:lnTo>
                  <a:lnTo>
                    <a:pt x="240" y="68"/>
                  </a:lnTo>
                  <a:lnTo>
                    <a:pt x="238" y="70"/>
                  </a:lnTo>
                  <a:lnTo>
                    <a:pt x="235" y="74"/>
                  </a:lnTo>
                  <a:lnTo>
                    <a:pt x="243" y="75"/>
                  </a:lnTo>
                  <a:lnTo>
                    <a:pt x="249" y="72"/>
                  </a:lnTo>
                  <a:lnTo>
                    <a:pt x="253" y="68"/>
                  </a:lnTo>
                  <a:lnTo>
                    <a:pt x="261" y="63"/>
                  </a:lnTo>
                  <a:lnTo>
                    <a:pt x="262" y="60"/>
                  </a:lnTo>
                  <a:lnTo>
                    <a:pt x="269" y="55"/>
                  </a:lnTo>
                  <a:lnTo>
                    <a:pt x="285" y="47"/>
                  </a:lnTo>
                  <a:lnTo>
                    <a:pt x="288" y="47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301" y="61"/>
                  </a:lnTo>
                  <a:lnTo>
                    <a:pt x="306" y="66"/>
                  </a:lnTo>
                  <a:lnTo>
                    <a:pt x="309" y="72"/>
                  </a:lnTo>
                  <a:lnTo>
                    <a:pt x="312" y="78"/>
                  </a:lnTo>
                  <a:lnTo>
                    <a:pt x="313" y="81"/>
                  </a:lnTo>
                  <a:lnTo>
                    <a:pt x="316" y="87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1" y="100"/>
                  </a:lnTo>
                  <a:lnTo>
                    <a:pt x="325" y="109"/>
                  </a:lnTo>
                  <a:lnTo>
                    <a:pt x="324" y="112"/>
                  </a:lnTo>
                  <a:lnTo>
                    <a:pt x="323" y="115"/>
                  </a:lnTo>
                  <a:lnTo>
                    <a:pt x="319" y="128"/>
                  </a:lnTo>
                  <a:lnTo>
                    <a:pt x="318" y="131"/>
                  </a:lnTo>
                  <a:lnTo>
                    <a:pt x="317" y="135"/>
                  </a:lnTo>
                  <a:lnTo>
                    <a:pt x="320" y="137"/>
                  </a:lnTo>
                  <a:lnTo>
                    <a:pt x="322" y="139"/>
                  </a:lnTo>
                  <a:lnTo>
                    <a:pt x="325" y="140"/>
                  </a:lnTo>
                  <a:lnTo>
                    <a:pt x="327" y="139"/>
                  </a:lnTo>
                  <a:lnTo>
                    <a:pt x="330" y="140"/>
                  </a:lnTo>
                  <a:lnTo>
                    <a:pt x="333" y="141"/>
                  </a:lnTo>
                  <a:lnTo>
                    <a:pt x="336" y="143"/>
                  </a:lnTo>
                  <a:lnTo>
                    <a:pt x="339" y="141"/>
                  </a:lnTo>
                  <a:lnTo>
                    <a:pt x="341" y="146"/>
                  </a:lnTo>
                  <a:lnTo>
                    <a:pt x="340" y="154"/>
                  </a:lnTo>
                  <a:lnTo>
                    <a:pt x="338" y="157"/>
                  </a:lnTo>
                  <a:lnTo>
                    <a:pt x="337" y="162"/>
                  </a:lnTo>
                  <a:lnTo>
                    <a:pt x="335" y="165"/>
                  </a:lnTo>
                  <a:lnTo>
                    <a:pt x="333" y="167"/>
                  </a:lnTo>
                  <a:lnTo>
                    <a:pt x="330" y="174"/>
                  </a:lnTo>
                  <a:lnTo>
                    <a:pt x="329" y="177"/>
                  </a:lnTo>
                  <a:lnTo>
                    <a:pt x="324" y="178"/>
                  </a:lnTo>
                  <a:lnTo>
                    <a:pt x="323" y="182"/>
                  </a:lnTo>
                  <a:lnTo>
                    <a:pt x="317" y="184"/>
                  </a:lnTo>
                  <a:lnTo>
                    <a:pt x="311" y="188"/>
                  </a:lnTo>
                  <a:lnTo>
                    <a:pt x="306" y="195"/>
                  </a:lnTo>
                  <a:lnTo>
                    <a:pt x="303" y="199"/>
                  </a:lnTo>
                  <a:lnTo>
                    <a:pt x="293" y="209"/>
                  </a:lnTo>
                  <a:lnTo>
                    <a:pt x="290" y="209"/>
                  </a:lnTo>
                  <a:lnTo>
                    <a:pt x="287" y="211"/>
                  </a:lnTo>
                  <a:lnTo>
                    <a:pt x="276" y="206"/>
                  </a:lnTo>
                  <a:lnTo>
                    <a:pt x="273" y="208"/>
                  </a:lnTo>
                  <a:lnTo>
                    <a:pt x="270" y="209"/>
                  </a:lnTo>
                  <a:lnTo>
                    <a:pt x="266" y="209"/>
                  </a:lnTo>
                  <a:lnTo>
                    <a:pt x="262" y="211"/>
                  </a:lnTo>
                  <a:lnTo>
                    <a:pt x="259" y="216"/>
                  </a:lnTo>
                  <a:lnTo>
                    <a:pt x="256" y="220"/>
                  </a:lnTo>
                  <a:lnTo>
                    <a:pt x="256" y="225"/>
                  </a:lnTo>
                  <a:lnTo>
                    <a:pt x="242" y="222"/>
                  </a:lnTo>
                  <a:lnTo>
                    <a:pt x="239" y="215"/>
                  </a:lnTo>
                  <a:lnTo>
                    <a:pt x="232" y="214"/>
                  </a:lnTo>
                  <a:lnTo>
                    <a:pt x="213" y="205"/>
                  </a:lnTo>
                  <a:lnTo>
                    <a:pt x="193" y="194"/>
                  </a:lnTo>
                  <a:lnTo>
                    <a:pt x="188" y="194"/>
                  </a:lnTo>
                  <a:lnTo>
                    <a:pt x="184" y="194"/>
                  </a:lnTo>
                  <a:lnTo>
                    <a:pt x="181" y="197"/>
                  </a:lnTo>
                  <a:lnTo>
                    <a:pt x="183" y="205"/>
                  </a:lnTo>
                  <a:lnTo>
                    <a:pt x="184" y="209"/>
                  </a:lnTo>
                  <a:lnTo>
                    <a:pt x="185" y="211"/>
                  </a:lnTo>
                  <a:lnTo>
                    <a:pt x="177" y="219"/>
                  </a:lnTo>
                  <a:lnTo>
                    <a:pt x="173" y="222"/>
                  </a:lnTo>
                  <a:lnTo>
                    <a:pt x="165" y="223"/>
                  </a:lnTo>
                  <a:lnTo>
                    <a:pt x="161" y="223"/>
                  </a:lnTo>
                  <a:lnTo>
                    <a:pt x="156" y="222"/>
                  </a:lnTo>
                  <a:lnTo>
                    <a:pt x="145" y="205"/>
                  </a:lnTo>
                  <a:lnTo>
                    <a:pt x="142" y="199"/>
                  </a:lnTo>
                  <a:lnTo>
                    <a:pt x="133" y="214"/>
                  </a:lnTo>
                  <a:lnTo>
                    <a:pt x="122" y="213"/>
                  </a:lnTo>
                  <a:lnTo>
                    <a:pt x="118" y="208"/>
                  </a:lnTo>
                  <a:lnTo>
                    <a:pt x="115" y="206"/>
                  </a:lnTo>
                  <a:lnTo>
                    <a:pt x="112" y="207"/>
                  </a:lnTo>
                  <a:lnTo>
                    <a:pt x="109" y="212"/>
                  </a:lnTo>
                  <a:lnTo>
                    <a:pt x="96" y="209"/>
                  </a:lnTo>
                  <a:lnTo>
                    <a:pt x="96" y="205"/>
                  </a:lnTo>
                  <a:lnTo>
                    <a:pt x="99" y="199"/>
                  </a:lnTo>
                  <a:lnTo>
                    <a:pt x="95" y="192"/>
                  </a:lnTo>
                  <a:lnTo>
                    <a:pt x="90" y="202"/>
                  </a:lnTo>
                  <a:lnTo>
                    <a:pt x="89" y="205"/>
                  </a:lnTo>
                  <a:lnTo>
                    <a:pt x="89" y="208"/>
                  </a:lnTo>
                  <a:lnTo>
                    <a:pt x="85" y="214"/>
                  </a:lnTo>
                  <a:lnTo>
                    <a:pt x="77" y="210"/>
                  </a:lnTo>
                  <a:lnTo>
                    <a:pt x="75" y="208"/>
                  </a:lnTo>
                  <a:lnTo>
                    <a:pt x="60" y="200"/>
                  </a:lnTo>
                  <a:lnTo>
                    <a:pt x="54" y="202"/>
                  </a:lnTo>
                  <a:lnTo>
                    <a:pt x="52" y="200"/>
                  </a:lnTo>
                  <a:lnTo>
                    <a:pt x="50" y="188"/>
                  </a:lnTo>
                  <a:lnTo>
                    <a:pt x="36" y="184"/>
                  </a:lnTo>
                  <a:lnTo>
                    <a:pt x="33" y="166"/>
                  </a:lnTo>
                  <a:lnTo>
                    <a:pt x="42" y="161"/>
                  </a:lnTo>
                  <a:lnTo>
                    <a:pt x="44" y="150"/>
                  </a:lnTo>
                  <a:lnTo>
                    <a:pt x="21" y="127"/>
                  </a:lnTo>
                  <a:lnTo>
                    <a:pt x="6" y="116"/>
                  </a:lnTo>
                  <a:lnTo>
                    <a:pt x="3" y="115"/>
                  </a:lnTo>
                  <a:lnTo>
                    <a:pt x="0" y="115"/>
                  </a:lnTo>
                  <a:lnTo>
                    <a:pt x="3" y="107"/>
                  </a:lnTo>
                  <a:lnTo>
                    <a:pt x="5" y="105"/>
                  </a:lnTo>
                  <a:lnTo>
                    <a:pt x="11" y="105"/>
                  </a:lnTo>
                  <a:lnTo>
                    <a:pt x="16" y="105"/>
                  </a:lnTo>
                  <a:lnTo>
                    <a:pt x="20" y="105"/>
                  </a:lnTo>
                  <a:lnTo>
                    <a:pt x="25" y="1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Coamo">
              <a:extLst>
                <a:ext uri="{FF2B5EF4-FFF2-40B4-BE49-F238E27FC236}">
                  <a16:creationId xmlns:a16="http://schemas.microsoft.com/office/drawing/2014/main" id="{CF87F89A-2352-0445-9E30-C4FA6CEC9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330" y="1692624"/>
              <a:ext cx="904312" cy="799835"/>
            </a:xfrm>
            <a:custGeom>
              <a:avLst/>
              <a:gdLst>
                <a:gd name="T0" fmla="*/ 384 w 429"/>
                <a:gd name="T1" fmla="*/ 185 h 370"/>
                <a:gd name="T2" fmla="*/ 397 w 429"/>
                <a:gd name="T3" fmla="*/ 205 h 370"/>
                <a:gd name="T4" fmla="*/ 427 w 429"/>
                <a:gd name="T5" fmla="*/ 234 h 370"/>
                <a:gd name="T6" fmla="*/ 409 w 429"/>
                <a:gd name="T7" fmla="*/ 243 h 370"/>
                <a:gd name="T8" fmla="*/ 339 w 429"/>
                <a:gd name="T9" fmla="*/ 275 h 370"/>
                <a:gd name="T10" fmla="*/ 314 w 429"/>
                <a:gd name="T11" fmla="*/ 294 h 370"/>
                <a:gd name="T12" fmla="*/ 302 w 429"/>
                <a:gd name="T13" fmla="*/ 308 h 370"/>
                <a:gd name="T14" fmla="*/ 300 w 429"/>
                <a:gd name="T15" fmla="*/ 321 h 370"/>
                <a:gd name="T16" fmla="*/ 301 w 429"/>
                <a:gd name="T17" fmla="*/ 332 h 370"/>
                <a:gd name="T18" fmla="*/ 287 w 429"/>
                <a:gd name="T19" fmla="*/ 338 h 370"/>
                <a:gd name="T20" fmla="*/ 272 w 429"/>
                <a:gd name="T21" fmla="*/ 363 h 370"/>
                <a:gd name="T22" fmla="*/ 259 w 429"/>
                <a:gd name="T23" fmla="*/ 369 h 370"/>
                <a:gd name="T24" fmla="*/ 219 w 429"/>
                <a:gd name="T25" fmla="*/ 336 h 370"/>
                <a:gd name="T26" fmla="*/ 206 w 429"/>
                <a:gd name="T27" fmla="*/ 329 h 370"/>
                <a:gd name="T28" fmla="*/ 197 w 429"/>
                <a:gd name="T29" fmla="*/ 321 h 370"/>
                <a:gd name="T30" fmla="*/ 159 w 429"/>
                <a:gd name="T31" fmla="*/ 327 h 370"/>
                <a:gd name="T32" fmla="*/ 133 w 429"/>
                <a:gd name="T33" fmla="*/ 316 h 370"/>
                <a:gd name="T34" fmla="*/ 57 w 429"/>
                <a:gd name="T35" fmla="*/ 311 h 370"/>
                <a:gd name="T36" fmla="*/ 42 w 429"/>
                <a:gd name="T37" fmla="*/ 298 h 370"/>
                <a:gd name="T38" fmla="*/ 33 w 429"/>
                <a:gd name="T39" fmla="*/ 270 h 370"/>
                <a:gd name="T40" fmla="*/ 32 w 429"/>
                <a:gd name="T41" fmla="*/ 253 h 370"/>
                <a:gd name="T42" fmla="*/ 31 w 429"/>
                <a:gd name="T43" fmla="*/ 217 h 370"/>
                <a:gd name="T44" fmla="*/ 42 w 429"/>
                <a:gd name="T45" fmla="*/ 189 h 370"/>
                <a:gd name="T46" fmla="*/ 37 w 429"/>
                <a:gd name="T47" fmla="*/ 159 h 370"/>
                <a:gd name="T48" fmla="*/ 40 w 429"/>
                <a:gd name="T49" fmla="*/ 119 h 370"/>
                <a:gd name="T50" fmla="*/ 54 w 429"/>
                <a:gd name="T51" fmla="*/ 85 h 370"/>
                <a:gd name="T52" fmla="*/ 53 w 429"/>
                <a:gd name="T53" fmla="*/ 66 h 370"/>
                <a:gd name="T54" fmla="*/ 33 w 429"/>
                <a:gd name="T55" fmla="*/ 44 h 370"/>
                <a:gd name="T56" fmla="*/ 0 w 429"/>
                <a:gd name="T57" fmla="*/ 0 h 370"/>
                <a:gd name="T58" fmla="*/ 19 w 429"/>
                <a:gd name="T59" fmla="*/ 2 h 370"/>
                <a:gd name="T60" fmla="*/ 31 w 429"/>
                <a:gd name="T61" fmla="*/ 8 h 370"/>
                <a:gd name="T62" fmla="*/ 49 w 429"/>
                <a:gd name="T63" fmla="*/ 11 h 370"/>
                <a:gd name="T64" fmla="*/ 58 w 429"/>
                <a:gd name="T65" fmla="*/ 24 h 370"/>
                <a:gd name="T66" fmla="*/ 74 w 429"/>
                <a:gd name="T67" fmla="*/ 27 h 370"/>
                <a:gd name="T68" fmla="*/ 88 w 429"/>
                <a:gd name="T69" fmla="*/ 24 h 370"/>
                <a:gd name="T70" fmla="*/ 99 w 429"/>
                <a:gd name="T71" fmla="*/ 21 h 370"/>
                <a:gd name="T72" fmla="*/ 111 w 429"/>
                <a:gd name="T73" fmla="*/ 22 h 370"/>
                <a:gd name="T74" fmla="*/ 122 w 429"/>
                <a:gd name="T75" fmla="*/ 18 h 370"/>
                <a:gd name="T76" fmla="*/ 138 w 429"/>
                <a:gd name="T77" fmla="*/ 7 h 370"/>
                <a:gd name="T78" fmla="*/ 157 w 429"/>
                <a:gd name="T79" fmla="*/ 7 h 370"/>
                <a:gd name="T80" fmla="*/ 172 w 429"/>
                <a:gd name="T81" fmla="*/ 8 h 370"/>
                <a:gd name="T82" fmla="*/ 190 w 429"/>
                <a:gd name="T83" fmla="*/ 14 h 370"/>
                <a:gd name="T84" fmla="*/ 205 w 429"/>
                <a:gd name="T85" fmla="*/ 19 h 370"/>
                <a:gd name="T86" fmla="*/ 217 w 429"/>
                <a:gd name="T87" fmla="*/ 23 h 370"/>
                <a:gd name="T88" fmla="*/ 236 w 429"/>
                <a:gd name="T89" fmla="*/ 22 h 370"/>
                <a:gd name="T90" fmla="*/ 259 w 429"/>
                <a:gd name="T91" fmla="*/ 18 h 370"/>
                <a:gd name="T92" fmla="*/ 280 w 429"/>
                <a:gd name="T93" fmla="*/ 30 h 370"/>
                <a:gd name="T94" fmla="*/ 288 w 429"/>
                <a:gd name="T95" fmla="*/ 48 h 370"/>
                <a:gd name="T96" fmla="*/ 293 w 429"/>
                <a:gd name="T97" fmla="*/ 79 h 370"/>
                <a:gd name="T98" fmla="*/ 290 w 429"/>
                <a:gd name="T99" fmla="*/ 104 h 370"/>
                <a:gd name="T100" fmla="*/ 283 w 429"/>
                <a:gd name="T101" fmla="*/ 115 h 370"/>
                <a:gd name="T102" fmla="*/ 327 w 429"/>
                <a:gd name="T103" fmla="*/ 14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370">
                  <a:moveTo>
                    <a:pt x="343" y="162"/>
                  </a:moveTo>
                  <a:lnTo>
                    <a:pt x="350" y="167"/>
                  </a:lnTo>
                  <a:lnTo>
                    <a:pt x="354" y="170"/>
                  </a:lnTo>
                  <a:lnTo>
                    <a:pt x="384" y="185"/>
                  </a:lnTo>
                  <a:lnTo>
                    <a:pt x="390" y="192"/>
                  </a:lnTo>
                  <a:lnTo>
                    <a:pt x="394" y="203"/>
                  </a:lnTo>
                  <a:lnTo>
                    <a:pt x="394" y="206"/>
                  </a:lnTo>
                  <a:lnTo>
                    <a:pt x="397" y="205"/>
                  </a:lnTo>
                  <a:lnTo>
                    <a:pt x="400" y="206"/>
                  </a:lnTo>
                  <a:lnTo>
                    <a:pt x="416" y="208"/>
                  </a:lnTo>
                  <a:lnTo>
                    <a:pt x="429" y="231"/>
                  </a:lnTo>
                  <a:lnTo>
                    <a:pt x="427" y="234"/>
                  </a:lnTo>
                  <a:lnTo>
                    <a:pt x="421" y="237"/>
                  </a:lnTo>
                  <a:lnTo>
                    <a:pt x="415" y="239"/>
                  </a:lnTo>
                  <a:lnTo>
                    <a:pt x="412" y="241"/>
                  </a:lnTo>
                  <a:lnTo>
                    <a:pt x="409" y="243"/>
                  </a:lnTo>
                  <a:lnTo>
                    <a:pt x="403" y="246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39" y="275"/>
                  </a:lnTo>
                  <a:lnTo>
                    <a:pt x="336" y="274"/>
                  </a:lnTo>
                  <a:lnTo>
                    <a:pt x="324" y="287"/>
                  </a:lnTo>
                  <a:lnTo>
                    <a:pt x="318" y="292"/>
                  </a:lnTo>
                  <a:lnTo>
                    <a:pt x="314" y="294"/>
                  </a:lnTo>
                  <a:lnTo>
                    <a:pt x="306" y="298"/>
                  </a:lnTo>
                  <a:lnTo>
                    <a:pt x="303" y="301"/>
                  </a:lnTo>
                  <a:lnTo>
                    <a:pt x="301" y="304"/>
                  </a:lnTo>
                  <a:lnTo>
                    <a:pt x="302" y="308"/>
                  </a:lnTo>
                  <a:lnTo>
                    <a:pt x="303" y="312"/>
                  </a:lnTo>
                  <a:lnTo>
                    <a:pt x="304" y="315"/>
                  </a:lnTo>
                  <a:lnTo>
                    <a:pt x="302" y="319"/>
                  </a:lnTo>
                  <a:lnTo>
                    <a:pt x="300" y="321"/>
                  </a:lnTo>
                  <a:lnTo>
                    <a:pt x="298" y="324"/>
                  </a:lnTo>
                  <a:lnTo>
                    <a:pt x="302" y="326"/>
                  </a:lnTo>
                  <a:lnTo>
                    <a:pt x="303" y="329"/>
                  </a:lnTo>
                  <a:lnTo>
                    <a:pt x="301" y="332"/>
                  </a:lnTo>
                  <a:lnTo>
                    <a:pt x="299" y="333"/>
                  </a:lnTo>
                  <a:lnTo>
                    <a:pt x="297" y="337"/>
                  </a:lnTo>
                  <a:lnTo>
                    <a:pt x="291" y="336"/>
                  </a:lnTo>
                  <a:lnTo>
                    <a:pt x="287" y="338"/>
                  </a:lnTo>
                  <a:lnTo>
                    <a:pt x="282" y="347"/>
                  </a:lnTo>
                  <a:lnTo>
                    <a:pt x="277" y="357"/>
                  </a:lnTo>
                  <a:lnTo>
                    <a:pt x="274" y="360"/>
                  </a:lnTo>
                  <a:lnTo>
                    <a:pt x="272" y="363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4" y="370"/>
                  </a:lnTo>
                  <a:lnTo>
                    <a:pt x="259" y="369"/>
                  </a:lnTo>
                  <a:lnTo>
                    <a:pt x="254" y="360"/>
                  </a:lnTo>
                  <a:lnTo>
                    <a:pt x="241" y="352"/>
                  </a:lnTo>
                  <a:lnTo>
                    <a:pt x="235" y="351"/>
                  </a:lnTo>
                  <a:lnTo>
                    <a:pt x="219" y="336"/>
                  </a:lnTo>
                  <a:lnTo>
                    <a:pt x="215" y="334"/>
                  </a:lnTo>
                  <a:lnTo>
                    <a:pt x="212" y="333"/>
                  </a:lnTo>
                  <a:lnTo>
                    <a:pt x="210" y="331"/>
                  </a:lnTo>
                  <a:lnTo>
                    <a:pt x="206" y="329"/>
                  </a:lnTo>
                  <a:lnTo>
                    <a:pt x="204" y="327"/>
                  </a:lnTo>
                  <a:lnTo>
                    <a:pt x="202" y="323"/>
                  </a:lnTo>
                  <a:lnTo>
                    <a:pt x="200" y="320"/>
                  </a:lnTo>
                  <a:lnTo>
                    <a:pt x="197" y="321"/>
                  </a:lnTo>
                  <a:lnTo>
                    <a:pt x="191" y="320"/>
                  </a:lnTo>
                  <a:lnTo>
                    <a:pt x="166" y="330"/>
                  </a:lnTo>
                  <a:lnTo>
                    <a:pt x="163" y="329"/>
                  </a:lnTo>
                  <a:lnTo>
                    <a:pt x="159" y="327"/>
                  </a:lnTo>
                  <a:lnTo>
                    <a:pt x="145" y="319"/>
                  </a:lnTo>
                  <a:lnTo>
                    <a:pt x="142" y="319"/>
                  </a:lnTo>
                  <a:lnTo>
                    <a:pt x="136" y="316"/>
                  </a:lnTo>
                  <a:lnTo>
                    <a:pt x="133" y="316"/>
                  </a:lnTo>
                  <a:lnTo>
                    <a:pt x="128" y="313"/>
                  </a:lnTo>
                  <a:lnTo>
                    <a:pt x="117" y="316"/>
                  </a:lnTo>
                  <a:lnTo>
                    <a:pt x="111" y="320"/>
                  </a:lnTo>
                  <a:lnTo>
                    <a:pt x="57" y="311"/>
                  </a:lnTo>
                  <a:lnTo>
                    <a:pt x="45" y="309"/>
                  </a:lnTo>
                  <a:lnTo>
                    <a:pt x="39" y="307"/>
                  </a:lnTo>
                  <a:lnTo>
                    <a:pt x="39" y="304"/>
                  </a:lnTo>
                  <a:lnTo>
                    <a:pt x="42" y="298"/>
                  </a:lnTo>
                  <a:lnTo>
                    <a:pt x="42" y="290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33" y="270"/>
                  </a:lnTo>
                  <a:lnTo>
                    <a:pt x="31" y="261"/>
                  </a:lnTo>
                  <a:lnTo>
                    <a:pt x="28" y="259"/>
                  </a:lnTo>
                  <a:lnTo>
                    <a:pt x="29" y="256"/>
                  </a:lnTo>
                  <a:lnTo>
                    <a:pt x="32" y="253"/>
                  </a:lnTo>
                  <a:lnTo>
                    <a:pt x="37" y="241"/>
                  </a:lnTo>
                  <a:lnTo>
                    <a:pt x="32" y="230"/>
                  </a:lnTo>
                  <a:lnTo>
                    <a:pt x="34" y="225"/>
                  </a:lnTo>
                  <a:lnTo>
                    <a:pt x="31" y="217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6" y="193"/>
                  </a:lnTo>
                  <a:lnTo>
                    <a:pt x="42" y="189"/>
                  </a:lnTo>
                  <a:lnTo>
                    <a:pt x="48" y="176"/>
                  </a:lnTo>
                  <a:lnTo>
                    <a:pt x="43" y="174"/>
                  </a:lnTo>
                  <a:lnTo>
                    <a:pt x="40" y="172"/>
                  </a:lnTo>
                  <a:lnTo>
                    <a:pt x="37" y="159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9" y="131"/>
                  </a:lnTo>
                  <a:lnTo>
                    <a:pt x="40" y="119"/>
                  </a:lnTo>
                  <a:lnTo>
                    <a:pt x="44" y="102"/>
                  </a:lnTo>
                  <a:lnTo>
                    <a:pt x="47" y="101"/>
                  </a:lnTo>
                  <a:lnTo>
                    <a:pt x="53" y="96"/>
                  </a:lnTo>
                  <a:lnTo>
                    <a:pt x="54" y="85"/>
                  </a:lnTo>
                  <a:lnTo>
                    <a:pt x="57" y="84"/>
                  </a:lnTo>
                  <a:lnTo>
                    <a:pt x="56" y="73"/>
                  </a:lnTo>
                  <a:lnTo>
                    <a:pt x="55" y="68"/>
                  </a:lnTo>
                  <a:lnTo>
                    <a:pt x="53" y="66"/>
                  </a:lnTo>
                  <a:lnTo>
                    <a:pt x="46" y="58"/>
                  </a:lnTo>
                  <a:lnTo>
                    <a:pt x="40" y="50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34" y="32"/>
                  </a:lnTo>
                  <a:lnTo>
                    <a:pt x="34" y="29"/>
                  </a:lnTo>
                  <a:lnTo>
                    <a:pt x="13" y="7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13" y="1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1" y="28"/>
                  </a:lnTo>
                  <a:lnTo>
                    <a:pt x="74" y="27"/>
                  </a:lnTo>
                  <a:lnTo>
                    <a:pt x="78" y="30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7" y="22"/>
                  </a:lnTo>
                  <a:lnTo>
                    <a:pt x="111" y="22"/>
                  </a:lnTo>
                  <a:lnTo>
                    <a:pt x="114" y="23"/>
                  </a:lnTo>
                  <a:lnTo>
                    <a:pt x="118" y="22"/>
                  </a:lnTo>
                  <a:lnTo>
                    <a:pt x="120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27" y="9"/>
                  </a:lnTo>
                  <a:lnTo>
                    <a:pt x="135" y="9"/>
                  </a:lnTo>
                  <a:lnTo>
                    <a:pt x="138" y="7"/>
                  </a:lnTo>
                  <a:lnTo>
                    <a:pt x="142" y="9"/>
                  </a:lnTo>
                  <a:lnTo>
                    <a:pt x="146" y="8"/>
                  </a:lnTo>
                  <a:lnTo>
                    <a:pt x="154" y="8"/>
                  </a:lnTo>
                  <a:lnTo>
                    <a:pt x="157" y="7"/>
                  </a:lnTo>
                  <a:lnTo>
                    <a:pt x="159" y="3"/>
                  </a:lnTo>
                  <a:lnTo>
                    <a:pt x="164" y="6"/>
                  </a:lnTo>
                  <a:lnTo>
                    <a:pt x="169" y="7"/>
                  </a:lnTo>
                  <a:lnTo>
                    <a:pt x="172" y="8"/>
                  </a:lnTo>
                  <a:lnTo>
                    <a:pt x="178" y="13"/>
                  </a:lnTo>
                  <a:lnTo>
                    <a:pt x="183" y="15"/>
                  </a:lnTo>
                  <a:lnTo>
                    <a:pt x="186" y="14"/>
                  </a:lnTo>
                  <a:lnTo>
                    <a:pt x="190" y="14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1" y="18"/>
                  </a:lnTo>
                  <a:lnTo>
                    <a:pt x="205" y="19"/>
                  </a:lnTo>
                  <a:lnTo>
                    <a:pt x="208" y="20"/>
                  </a:lnTo>
                  <a:lnTo>
                    <a:pt x="211" y="23"/>
                  </a:lnTo>
                  <a:lnTo>
                    <a:pt x="214" y="25"/>
                  </a:lnTo>
                  <a:lnTo>
                    <a:pt x="217" y="23"/>
                  </a:lnTo>
                  <a:lnTo>
                    <a:pt x="220" y="23"/>
                  </a:lnTo>
                  <a:lnTo>
                    <a:pt x="231" y="20"/>
                  </a:lnTo>
                  <a:lnTo>
                    <a:pt x="233" y="19"/>
                  </a:lnTo>
                  <a:lnTo>
                    <a:pt x="236" y="22"/>
                  </a:lnTo>
                  <a:lnTo>
                    <a:pt x="239" y="23"/>
                  </a:lnTo>
                  <a:lnTo>
                    <a:pt x="243" y="17"/>
                  </a:lnTo>
                  <a:lnTo>
                    <a:pt x="251" y="20"/>
                  </a:lnTo>
                  <a:lnTo>
                    <a:pt x="259" y="18"/>
                  </a:lnTo>
                  <a:lnTo>
                    <a:pt x="262" y="26"/>
                  </a:lnTo>
                  <a:lnTo>
                    <a:pt x="273" y="23"/>
                  </a:lnTo>
                  <a:lnTo>
                    <a:pt x="278" y="24"/>
                  </a:lnTo>
                  <a:lnTo>
                    <a:pt x="280" y="30"/>
                  </a:lnTo>
                  <a:lnTo>
                    <a:pt x="280" y="37"/>
                  </a:lnTo>
                  <a:lnTo>
                    <a:pt x="279" y="39"/>
                  </a:lnTo>
                  <a:lnTo>
                    <a:pt x="282" y="47"/>
                  </a:lnTo>
                  <a:lnTo>
                    <a:pt x="288" y="48"/>
                  </a:lnTo>
                  <a:lnTo>
                    <a:pt x="292" y="50"/>
                  </a:lnTo>
                  <a:lnTo>
                    <a:pt x="297" y="55"/>
                  </a:lnTo>
                  <a:lnTo>
                    <a:pt x="296" y="65"/>
                  </a:lnTo>
                  <a:lnTo>
                    <a:pt x="293" y="79"/>
                  </a:lnTo>
                  <a:lnTo>
                    <a:pt x="294" y="86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0" y="104"/>
                  </a:lnTo>
                  <a:lnTo>
                    <a:pt x="288" y="107"/>
                  </a:lnTo>
                  <a:lnTo>
                    <a:pt x="287" y="109"/>
                  </a:lnTo>
                  <a:lnTo>
                    <a:pt x="285" y="112"/>
                  </a:lnTo>
                  <a:lnTo>
                    <a:pt x="283" y="115"/>
                  </a:lnTo>
                  <a:lnTo>
                    <a:pt x="305" y="132"/>
                  </a:lnTo>
                  <a:lnTo>
                    <a:pt x="313" y="139"/>
                  </a:lnTo>
                  <a:lnTo>
                    <a:pt x="318" y="142"/>
                  </a:lnTo>
                  <a:lnTo>
                    <a:pt x="327" y="149"/>
                  </a:lnTo>
                  <a:lnTo>
                    <a:pt x="336" y="156"/>
                  </a:lnTo>
                  <a:lnTo>
                    <a:pt x="343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Comerío">
              <a:extLst>
                <a:ext uri="{FF2B5EF4-FFF2-40B4-BE49-F238E27FC236}">
                  <a16:creationId xmlns:a16="http://schemas.microsoft.com/office/drawing/2014/main" id="{8803E3F7-C43B-9FCC-E5FC-2B68DBC2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96" y="1191105"/>
              <a:ext cx="497478" cy="516649"/>
            </a:xfrm>
            <a:custGeom>
              <a:avLst/>
              <a:gdLst>
                <a:gd name="T0" fmla="*/ 49 w 236"/>
                <a:gd name="T1" fmla="*/ 63 h 239"/>
                <a:gd name="T2" fmla="*/ 38 w 236"/>
                <a:gd name="T3" fmla="*/ 66 h 239"/>
                <a:gd name="T4" fmla="*/ 24 w 236"/>
                <a:gd name="T5" fmla="*/ 68 h 239"/>
                <a:gd name="T6" fmla="*/ 16 w 236"/>
                <a:gd name="T7" fmla="*/ 69 h 239"/>
                <a:gd name="T8" fmla="*/ 10 w 236"/>
                <a:gd name="T9" fmla="*/ 88 h 239"/>
                <a:gd name="T10" fmla="*/ 12 w 236"/>
                <a:gd name="T11" fmla="*/ 98 h 239"/>
                <a:gd name="T12" fmla="*/ 8 w 236"/>
                <a:gd name="T13" fmla="*/ 113 h 239"/>
                <a:gd name="T14" fmla="*/ 4 w 236"/>
                <a:gd name="T15" fmla="*/ 126 h 239"/>
                <a:gd name="T16" fmla="*/ 4 w 236"/>
                <a:gd name="T17" fmla="*/ 145 h 239"/>
                <a:gd name="T18" fmla="*/ 8 w 236"/>
                <a:gd name="T19" fmla="*/ 154 h 239"/>
                <a:gd name="T20" fmla="*/ 15 w 236"/>
                <a:gd name="T21" fmla="*/ 164 h 239"/>
                <a:gd name="T22" fmla="*/ 16 w 236"/>
                <a:gd name="T23" fmla="*/ 184 h 239"/>
                <a:gd name="T24" fmla="*/ 16 w 236"/>
                <a:gd name="T25" fmla="*/ 197 h 239"/>
                <a:gd name="T26" fmla="*/ 17 w 236"/>
                <a:gd name="T27" fmla="*/ 211 h 239"/>
                <a:gd name="T28" fmla="*/ 49 w 236"/>
                <a:gd name="T29" fmla="*/ 198 h 239"/>
                <a:gd name="T30" fmla="*/ 76 w 236"/>
                <a:gd name="T31" fmla="*/ 212 h 239"/>
                <a:gd name="T32" fmla="*/ 90 w 236"/>
                <a:gd name="T33" fmla="*/ 213 h 239"/>
                <a:gd name="T34" fmla="*/ 99 w 236"/>
                <a:gd name="T35" fmla="*/ 226 h 239"/>
                <a:gd name="T36" fmla="*/ 124 w 236"/>
                <a:gd name="T37" fmla="*/ 236 h 239"/>
                <a:gd name="T38" fmla="*/ 133 w 236"/>
                <a:gd name="T39" fmla="*/ 228 h 239"/>
                <a:gd name="T40" fmla="*/ 141 w 236"/>
                <a:gd name="T41" fmla="*/ 195 h 239"/>
                <a:gd name="T42" fmla="*/ 158 w 236"/>
                <a:gd name="T43" fmla="*/ 184 h 239"/>
                <a:gd name="T44" fmla="*/ 198 w 236"/>
                <a:gd name="T45" fmla="*/ 174 h 239"/>
                <a:gd name="T46" fmla="*/ 200 w 236"/>
                <a:gd name="T47" fmla="*/ 167 h 239"/>
                <a:gd name="T48" fmla="*/ 202 w 236"/>
                <a:gd name="T49" fmla="*/ 159 h 239"/>
                <a:gd name="T50" fmla="*/ 208 w 236"/>
                <a:gd name="T51" fmla="*/ 153 h 239"/>
                <a:gd name="T52" fmla="*/ 214 w 236"/>
                <a:gd name="T53" fmla="*/ 147 h 239"/>
                <a:gd name="T54" fmla="*/ 221 w 236"/>
                <a:gd name="T55" fmla="*/ 142 h 239"/>
                <a:gd name="T56" fmla="*/ 233 w 236"/>
                <a:gd name="T57" fmla="*/ 135 h 239"/>
                <a:gd name="T58" fmla="*/ 230 w 236"/>
                <a:gd name="T59" fmla="*/ 124 h 239"/>
                <a:gd name="T60" fmla="*/ 234 w 236"/>
                <a:gd name="T61" fmla="*/ 116 h 239"/>
                <a:gd name="T62" fmla="*/ 226 w 236"/>
                <a:gd name="T63" fmla="*/ 112 h 239"/>
                <a:gd name="T64" fmla="*/ 221 w 236"/>
                <a:gd name="T65" fmla="*/ 103 h 239"/>
                <a:gd name="T66" fmla="*/ 214 w 236"/>
                <a:gd name="T67" fmla="*/ 91 h 239"/>
                <a:gd name="T68" fmla="*/ 212 w 236"/>
                <a:gd name="T69" fmla="*/ 81 h 239"/>
                <a:gd name="T70" fmla="*/ 213 w 236"/>
                <a:gd name="T71" fmla="*/ 69 h 239"/>
                <a:gd name="T72" fmla="*/ 205 w 236"/>
                <a:gd name="T73" fmla="*/ 63 h 239"/>
                <a:gd name="T74" fmla="*/ 199 w 236"/>
                <a:gd name="T75" fmla="*/ 58 h 239"/>
                <a:gd name="T76" fmla="*/ 191 w 236"/>
                <a:gd name="T77" fmla="*/ 50 h 239"/>
                <a:gd name="T78" fmla="*/ 184 w 236"/>
                <a:gd name="T79" fmla="*/ 40 h 239"/>
                <a:gd name="T80" fmla="*/ 179 w 236"/>
                <a:gd name="T81" fmla="*/ 30 h 239"/>
                <a:gd name="T82" fmla="*/ 170 w 236"/>
                <a:gd name="T83" fmla="*/ 15 h 239"/>
                <a:gd name="T84" fmla="*/ 151 w 236"/>
                <a:gd name="T85" fmla="*/ 2 h 239"/>
                <a:gd name="T86" fmla="*/ 124 w 236"/>
                <a:gd name="T87" fmla="*/ 6 h 239"/>
                <a:gd name="T88" fmla="*/ 114 w 236"/>
                <a:gd name="T89" fmla="*/ 17 h 239"/>
                <a:gd name="T90" fmla="*/ 102 w 236"/>
                <a:gd name="T91" fmla="*/ 33 h 239"/>
                <a:gd name="T92" fmla="*/ 70 w 236"/>
                <a:gd name="T93" fmla="*/ 52 h 239"/>
                <a:gd name="T94" fmla="*/ 63 w 236"/>
                <a:gd name="T95" fmla="*/ 6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" h="239">
                  <a:moveTo>
                    <a:pt x="60" y="63"/>
                  </a:moveTo>
                  <a:lnTo>
                    <a:pt x="52" y="65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8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12" y="98"/>
                  </a:lnTo>
                  <a:lnTo>
                    <a:pt x="13" y="101"/>
                  </a:lnTo>
                  <a:lnTo>
                    <a:pt x="10" y="107"/>
                  </a:lnTo>
                  <a:lnTo>
                    <a:pt x="8" y="113"/>
                  </a:lnTo>
                  <a:lnTo>
                    <a:pt x="6" y="119"/>
                  </a:lnTo>
                  <a:lnTo>
                    <a:pt x="5" y="123"/>
                  </a:lnTo>
                  <a:lnTo>
                    <a:pt x="4" y="126"/>
                  </a:lnTo>
                  <a:lnTo>
                    <a:pt x="2" y="132"/>
                  </a:lnTo>
                  <a:lnTo>
                    <a:pt x="0" y="137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7" y="151"/>
                  </a:lnTo>
                  <a:lnTo>
                    <a:pt x="8" y="154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5" y="164"/>
                  </a:lnTo>
                  <a:lnTo>
                    <a:pt x="15" y="171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9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17" y="211"/>
                  </a:lnTo>
                  <a:lnTo>
                    <a:pt x="38" y="207"/>
                  </a:lnTo>
                  <a:lnTo>
                    <a:pt x="46" y="198"/>
                  </a:lnTo>
                  <a:lnTo>
                    <a:pt x="49" y="198"/>
                  </a:lnTo>
                  <a:lnTo>
                    <a:pt x="67" y="194"/>
                  </a:lnTo>
                  <a:lnTo>
                    <a:pt x="70" y="212"/>
                  </a:lnTo>
                  <a:lnTo>
                    <a:pt x="76" y="212"/>
                  </a:lnTo>
                  <a:lnTo>
                    <a:pt x="81" y="212"/>
                  </a:lnTo>
                  <a:lnTo>
                    <a:pt x="85" y="212"/>
                  </a:lnTo>
                  <a:lnTo>
                    <a:pt x="90" y="213"/>
                  </a:lnTo>
                  <a:lnTo>
                    <a:pt x="93" y="213"/>
                  </a:lnTo>
                  <a:lnTo>
                    <a:pt x="93" y="217"/>
                  </a:lnTo>
                  <a:lnTo>
                    <a:pt x="99" y="226"/>
                  </a:lnTo>
                  <a:lnTo>
                    <a:pt x="108" y="236"/>
                  </a:lnTo>
                  <a:lnTo>
                    <a:pt x="116" y="234"/>
                  </a:lnTo>
                  <a:lnTo>
                    <a:pt x="124" y="236"/>
                  </a:lnTo>
                  <a:lnTo>
                    <a:pt x="129" y="237"/>
                  </a:lnTo>
                  <a:lnTo>
                    <a:pt x="132" y="239"/>
                  </a:lnTo>
                  <a:lnTo>
                    <a:pt x="133" y="228"/>
                  </a:lnTo>
                  <a:lnTo>
                    <a:pt x="136" y="220"/>
                  </a:lnTo>
                  <a:lnTo>
                    <a:pt x="132" y="213"/>
                  </a:lnTo>
                  <a:lnTo>
                    <a:pt x="141" y="195"/>
                  </a:lnTo>
                  <a:lnTo>
                    <a:pt x="143" y="192"/>
                  </a:lnTo>
                  <a:lnTo>
                    <a:pt x="146" y="186"/>
                  </a:lnTo>
                  <a:lnTo>
                    <a:pt x="158" y="184"/>
                  </a:lnTo>
                  <a:lnTo>
                    <a:pt x="163" y="183"/>
                  </a:lnTo>
                  <a:lnTo>
                    <a:pt x="178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3" y="170"/>
                  </a:lnTo>
                  <a:lnTo>
                    <a:pt x="200" y="167"/>
                  </a:lnTo>
                  <a:lnTo>
                    <a:pt x="199" y="165"/>
                  </a:lnTo>
                  <a:lnTo>
                    <a:pt x="199" y="161"/>
                  </a:lnTo>
                  <a:lnTo>
                    <a:pt x="202" y="159"/>
                  </a:lnTo>
                  <a:lnTo>
                    <a:pt x="205" y="159"/>
                  </a:lnTo>
                  <a:lnTo>
                    <a:pt x="207" y="156"/>
                  </a:lnTo>
                  <a:lnTo>
                    <a:pt x="208" y="153"/>
                  </a:lnTo>
                  <a:lnTo>
                    <a:pt x="210" y="151"/>
                  </a:lnTo>
                  <a:lnTo>
                    <a:pt x="212" y="149"/>
                  </a:lnTo>
                  <a:lnTo>
                    <a:pt x="214" y="147"/>
                  </a:lnTo>
                  <a:lnTo>
                    <a:pt x="216" y="145"/>
                  </a:lnTo>
                  <a:lnTo>
                    <a:pt x="219" y="143"/>
                  </a:lnTo>
                  <a:lnTo>
                    <a:pt x="221" y="142"/>
                  </a:lnTo>
                  <a:lnTo>
                    <a:pt x="226" y="140"/>
                  </a:lnTo>
                  <a:lnTo>
                    <a:pt x="228" y="141"/>
                  </a:lnTo>
                  <a:lnTo>
                    <a:pt x="233" y="135"/>
                  </a:lnTo>
                  <a:lnTo>
                    <a:pt x="231" y="130"/>
                  </a:lnTo>
                  <a:lnTo>
                    <a:pt x="230" y="127"/>
                  </a:lnTo>
                  <a:lnTo>
                    <a:pt x="230" y="124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4" y="116"/>
                  </a:lnTo>
                  <a:lnTo>
                    <a:pt x="232" y="115"/>
                  </a:lnTo>
                  <a:lnTo>
                    <a:pt x="229" y="113"/>
                  </a:lnTo>
                  <a:lnTo>
                    <a:pt x="226" y="112"/>
                  </a:lnTo>
                  <a:lnTo>
                    <a:pt x="219" y="109"/>
                  </a:lnTo>
                  <a:lnTo>
                    <a:pt x="219" y="106"/>
                  </a:lnTo>
                  <a:lnTo>
                    <a:pt x="221" y="103"/>
                  </a:lnTo>
                  <a:lnTo>
                    <a:pt x="220" y="99"/>
                  </a:lnTo>
                  <a:lnTo>
                    <a:pt x="218" y="97"/>
                  </a:lnTo>
                  <a:lnTo>
                    <a:pt x="214" y="91"/>
                  </a:lnTo>
                  <a:lnTo>
                    <a:pt x="212" y="90"/>
                  </a:lnTo>
                  <a:lnTo>
                    <a:pt x="213" y="87"/>
                  </a:lnTo>
                  <a:lnTo>
                    <a:pt x="212" y="81"/>
                  </a:lnTo>
                  <a:lnTo>
                    <a:pt x="213" y="77"/>
                  </a:lnTo>
                  <a:lnTo>
                    <a:pt x="214" y="72"/>
                  </a:lnTo>
                  <a:lnTo>
                    <a:pt x="213" y="69"/>
                  </a:lnTo>
                  <a:lnTo>
                    <a:pt x="209" y="68"/>
                  </a:lnTo>
                  <a:lnTo>
                    <a:pt x="206" y="66"/>
                  </a:lnTo>
                  <a:lnTo>
                    <a:pt x="205" y="63"/>
                  </a:lnTo>
                  <a:lnTo>
                    <a:pt x="203" y="61"/>
                  </a:lnTo>
                  <a:lnTo>
                    <a:pt x="201" y="60"/>
                  </a:lnTo>
                  <a:lnTo>
                    <a:pt x="199" y="58"/>
                  </a:lnTo>
                  <a:lnTo>
                    <a:pt x="197" y="55"/>
                  </a:lnTo>
                  <a:lnTo>
                    <a:pt x="194" y="53"/>
                  </a:lnTo>
                  <a:lnTo>
                    <a:pt x="191" y="50"/>
                  </a:lnTo>
                  <a:lnTo>
                    <a:pt x="188" y="46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1" y="38"/>
                  </a:lnTo>
                  <a:lnTo>
                    <a:pt x="179" y="33"/>
                  </a:lnTo>
                  <a:lnTo>
                    <a:pt x="179" y="30"/>
                  </a:lnTo>
                  <a:lnTo>
                    <a:pt x="178" y="27"/>
                  </a:lnTo>
                  <a:lnTo>
                    <a:pt x="180" y="21"/>
                  </a:lnTo>
                  <a:lnTo>
                    <a:pt x="170" y="15"/>
                  </a:lnTo>
                  <a:lnTo>
                    <a:pt x="164" y="5"/>
                  </a:lnTo>
                  <a:lnTo>
                    <a:pt x="157" y="1"/>
                  </a:lnTo>
                  <a:lnTo>
                    <a:pt x="151" y="2"/>
                  </a:lnTo>
                  <a:lnTo>
                    <a:pt x="148" y="0"/>
                  </a:lnTo>
                  <a:lnTo>
                    <a:pt x="131" y="4"/>
                  </a:lnTo>
                  <a:lnTo>
                    <a:pt x="124" y="6"/>
                  </a:lnTo>
                  <a:lnTo>
                    <a:pt x="120" y="5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1" y="27"/>
                  </a:lnTo>
                  <a:lnTo>
                    <a:pt x="105" y="29"/>
                  </a:lnTo>
                  <a:lnTo>
                    <a:pt x="102" y="33"/>
                  </a:lnTo>
                  <a:lnTo>
                    <a:pt x="88" y="50"/>
                  </a:lnTo>
                  <a:lnTo>
                    <a:pt x="76" y="52"/>
                  </a:lnTo>
                  <a:lnTo>
                    <a:pt x="70" y="52"/>
                  </a:lnTo>
                  <a:lnTo>
                    <a:pt x="67" y="51"/>
                  </a:lnTo>
                  <a:lnTo>
                    <a:pt x="65" y="54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0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Corozal">
              <a:extLst>
                <a:ext uri="{FF2B5EF4-FFF2-40B4-BE49-F238E27FC236}">
                  <a16:creationId xmlns:a16="http://schemas.microsoft.com/office/drawing/2014/main" id="{4D43A871-123A-477E-7590-838A61373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552" y="730660"/>
              <a:ext cx="508017" cy="648515"/>
            </a:xfrm>
            <a:custGeom>
              <a:avLst/>
              <a:gdLst>
                <a:gd name="T0" fmla="*/ 13 w 241"/>
                <a:gd name="T1" fmla="*/ 220 h 300"/>
                <a:gd name="T2" fmla="*/ 11 w 241"/>
                <a:gd name="T3" fmla="*/ 173 h 300"/>
                <a:gd name="T4" fmla="*/ 22 w 241"/>
                <a:gd name="T5" fmla="*/ 141 h 300"/>
                <a:gd name="T6" fmla="*/ 25 w 241"/>
                <a:gd name="T7" fmla="*/ 130 h 300"/>
                <a:gd name="T8" fmla="*/ 28 w 241"/>
                <a:gd name="T9" fmla="*/ 119 h 300"/>
                <a:gd name="T10" fmla="*/ 35 w 241"/>
                <a:gd name="T11" fmla="*/ 98 h 300"/>
                <a:gd name="T12" fmla="*/ 39 w 241"/>
                <a:gd name="T13" fmla="*/ 86 h 300"/>
                <a:gd name="T14" fmla="*/ 49 w 241"/>
                <a:gd name="T15" fmla="*/ 83 h 300"/>
                <a:gd name="T16" fmla="*/ 57 w 241"/>
                <a:gd name="T17" fmla="*/ 85 h 300"/>
                <a:gd name="T18" fmla="*/ 68 w 241"/>
                <a:gd name="T19" fmla="*/ 49 h 300"/>
                <a:gd name="T20" fmla="*/ 64 w 241"/>
                <a:gd name="T21" fmla="*/ 24 h 300"/>
                <a:gd name="T22" fmla="*/ 100 w 241"/>
                <a:gd name="T23" fmla="*/ 6 h 300"/>
                <a:gd name="T24" fmla="*/ 108 w 241"/>
                <a:gd name="T25" fmla="*/ 2 h 300"/>
                <a:gd name="T26" fmla="*/ 136 w 241"/>
                <a:gd name="T27" fmla="*/ 6 h 300"/>
                <a:gd name="T28" fmla="*/ 179 w 241"/>
                <a:gd name="T29" fmla="*/ 0 h 300"/>
                <a:gd name="T30" fmla="*/ 186 w 241"/>
                <a:gd name="T31" fmla="*/ 10 h 300"/>
                <a:gd name="T32" fmla="*/ 216 w 241"/>
                <a:gd name="T33" fmla="*/ 37 h 300"/>
                <a:gd name="T34" fmla="*/ 221 w 241"/>
                <a:gd name="T35" fmla="*/ 46 h 300"/>
                <a:gd name="T36" fmla="*/ 227 w 241"/>
                <a:gd name="T37" fmla="*/ 58 h 300"/>
                <a:gd name="T38" fmla="*/ 232 w 241"/>
                <a:gd name="T39" fmla="*/ 69 h 300"/>
                <a:gd name="T40" fmla="*/ 238 w 241"/>
                <a:gd name="T41" fmla="*/ 80 h 300"/>
                <a:gd name="T42" fmla="*/ 241 w 241"/>
                <a:gd name="T43" fmla="*/ 90 h 300"/>
                <a:gd name="T44" fmla="*/ 237 w 241"/>
                <a:gd name="T45" fmla="*/ 101 h 300"/>
                <a:gd name="T46" fmla="*/ 232 w 241"/>
                <a:gd name="T47" fmla="*/ 118 h 300"/>
                <a:gd name="T48" fmla="*/ 228 w 241"/>
                <a:gd name="T49" fmla="*/ 139 h 300"/>
                <a:gd name="T50" fmla="*/ 223 w 241"/>
                <a:gd name="T51" fmla="*/ 155 h 300"/>
                <a:gd name="T52" fmla="*/ 222 w 241"/>
                <a:gd name="T53" fmla="*/ 166 h 300"/>
                <a:gd name="T54" fmla="*/ 221 w 241"/>
                <a:gd name="T55" fmla="*/ 179 h 300"/>
                <a:gd name="T56" fmla="*/ 216 w 241"/>
                <a:gd name="T57" fmla="*/ 216 h 300"/>
                <a:gd name="T58" fmla="*/ 208 w 241"/>
                <a:gd name="T59" fmla="*/ 243 h 300"/>
                <a:gd name="T60" fmla="*/ 201 w 241"/>
                <a:gd name="T61" fmla="*/ 253 h 300"/>
                <a:gd name="T62" fmla="*/ 183 w 241"/>
                <a:gd name="T63" fmla="*/ 264 h 300"/>
                <a:gd name="T64" fmla="*/ 164 w 241"/>
                <a:gd name="T65" fmla="*/ 273 h 300"/>
                <a:gd name="T66" fmla="*/ 153 w 241"/>
                <a:gd name="T67" fmla="*/ 276 h 300"/>
                <a:gd name="T68" fmla="*/ 128 w 241"/>
                <a:gd name="T69" fmla="*/ 288 h 300"/>
                <a:gd name="T70" fmla="*/ 116 w 241"/>
                <a:gd name="T71" fmla="*/ 292 h 300"/>
                <a:gd name="T72" fmla="*/ 107 w 241"/>
                <a:gd name="T73" fmla="*/ 299 h 300"/>
                <a:gd name="T74" fmla="*/ 95 w 241"/>
                <a:gd name="T75" fmla="*/ 298 h 300"/>
                <a:gd name="T76" fmla="*/ 86 w 241"/>
                <a:gd name="T77" fmla="*/ 297 h 300"/>
                <a:gd name="T78" fmla="*/ 70 w 241"/>
                <a:gd name="T79" fmla="*/ 288 h 300"/>
                <a:gd name="T80" fmla="*/ 59 w 241"/>
                <a:gd name="T81" fmla="*/ 284 h 300"/>
                <a:gd name="T82" fmla="*/ 55 w 241"/>
                <a:gd name="T83" fmla="*/ 271 h 300"/>
                <a:gd name="T84" fmla="*/ 47 w 241"/>
                <a:gd name="T85" fmla="*/ 259 h 300"/>
                <a:gd name="T86" fmla="*/ 40 w 241"/>
                <a:gd name="T87" fmla="*/ 250 h 300"/>
                <a:gd name="T88" fmla="*/ 33 w 241"/>
                <a:gd name="T89" fmla="*/ 241 h 300"/>
                <a:gd name="T90" fmla="*/ 22 w 241"/>
                <a:gd name="T91" fmla="*/ 22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" h="300">
                  <a:moveTo>
                    <a:pt x="19" y="227"/>
                  </a:moveTo>
                  <a:lnTo>
                    <a:pt x="16" y="225"/>
                  </a:lnTo>
                  <a:lnTo>
                    <a:pt x="13" y="220"/>
                  </a:lnTo>
                  <a:lnTo>
                    <a:pt x="0" y="219"/>
                  </a:lnTo>
                  <a:lnTo>
                    <a:pt x="4" y="200"/>
                  </a:lnTo>
                  <a:lnTo>
                    <a:pt x="11" y="173"/>
                  </a:lnTo>
                  <a:lnTo>
                    <a:pt x="15" y="159"/>
                  </a:lnTo>
                  <a:lnTo>
                    <a:pt x="22" y="149"/>
                  </a:lnTo>
                  <a:lnTo>
                    <a:pt x="22" y="141"/>
                  </a:lnTo>
                  <a:lnTo>
                    <a:pt x="23" y="138"/>
                  </a:lnTo>
                  <a:lnTo>
                    <a:pt x="23" y="135"/>
                  </a:lnTo>
                  <a:lnTo>
                    <a:pt x="25" y="130"/>
                  </a:lnTo>
                  <a:lnTo>
                    <a:pt x="26" y="126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32" y="109"/>
                  </a:lnTo>
                  <a:lnTo>
                    <a:pt x="34" y="103"/>
                  </a:lnTo>
                  <a:lnTo>
                    <a:pt x="35" y="98"/>
                  </a:lnTo>
                  <a:lnTo>
                    <a:pt x="37" y="93"/>
                  </a:lnTo>
                  <a:lnTo>
                    <a:pt x="38" y="88"/>
                  </a:lnTo>
                  <a:lnTo>
                    <a:pt x="39" y="86"/>
                  </a:lnTo>
                  <a:lnTo>
                    <a:pt x="40" y="83"/>
                  </a:lnTo>
                  <a:lnTo>
                    <a:pt x="44" y="83"/>
                  </a:lnTo>
                  <a:lnTo>
                    <a:pt x="49" y="83"/>
                  </a:lnTo>
                  <a:lnTo>
                    <a:pt x="52" y="87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60" y="56"/>
                  </a:lnTo>
                  <a:lnTo>
                    <a:pt x="62" y="54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63" y="29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98" y="12"/>
                  </a:lnTo>
                  <a:lnTo>
                    <a:pt x="100" y="6"/>
                  </a:lnTo>
                  <a:lnTo>
                    <a:pt x="102" y="3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3" y="3"/>
                  </a:lnTo>
                  <a:lnTo>
                    <a:pt x="130" y="7"/>
                  </a:lnTo>
                  <a:lnTo>
                    <a:pt x="136" y="6"/>
                  </a:lnTo>
                  <a:lnTo>
                    <a:pt x="147" y="4"/>
                  </a:lnTo>
                  <a:lnTo>
                    <a:pt x="171" y="10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3" y="7"/>
                  </a:lnTo>
                  <a:lnTo>
                    <a:pt x="186" y="10"/>
                  </a:lnTo>
                  <a:lnTo>
                    <a:pt x="203" y="23"/>
                  </a:lnTo>
                  <a:lnTo>
                    <a:pt x="210" y="30"/>
                  </a:lnTo>
                  <a:lnTo>
                    <a:pt x="216" y="37"/>
                  </a:lnTo>
                  <a:lnTo>
                    <a:pt x="218" y="39"/>
                  </a:lnTo>
                  <a:lnTo>
                    <a:pt x="219" y="42"/>
                  </a:lnTo>
                  <a:lnTo>
                    <a:pt x="221" y="46"/>
                  </a:lnTo>
                  <a:lnTo>
                    <a:pt x="221" y="54"/>
                  </a:lnTo>
                  <a:lnTo>
                    <a:pt x="225" y="54"/>
                  </a:lnTo>
                  <a:lnTo>
                    <a:pt x="227" y="58"/>
                  </a:lnTo>
                  <a:lnTo>
                    <a:pt x="228" y="61"/>
                  </a:lnTo>
                  <a:lnTo>
                    <a:pt x="230" y="64"/>
                  </a:lnTo>
                  <a:lnTo>
                    <a:pt x="232" y="69"/>
                  </a:lnTo>
                  <a:lnTo>
                    <a:pt x="234" y="73"/>
                  </a:lnTo>
                  <a:lnTo>
                    <a:pt x="236" y="76"/>
                  </a:lnTo>
                  <a:lnTo>
                    <a:pt x="238" y="80"/>
                  </a:lnTo>
                  <a:lnTo>
                    <a:pt x="239" y="84"/>
                  </a:lnTo>
                  <a:lnTo>
                    <a:pt x="241" y="87"/>
                  </a:lnTo>
                  <a:lnTo>
                    <a:pt x="241" y="90"/>
                  </a:lnTo>
                  <a:lnTo>
                    <a:pt x="240" y="93"/>
                  </a:lnTo>
                  <a:lnTo>
                    <a:pt x="238" y="98"/>
                  </a:lnTo>
                  <a:lnTo>
                    <a:pt x="237" y="101"/>
                  </a:lnTo>
                  <a:lnTo>
                    <a:pt x="234" y="110"/>
                  </a:lnTo>
                  <a:lnTo>
                    <a:pt x="233" y="114"/>
                  </a:lnTo>
                  <a:lnTo>
                    <a:pt x="232" y="118"/>
                  </a:lnTo>
                  <a:lnTo>
                    <a:pt x="230" y="122"/>
                  </a:lnTo>
                  <a:lnTo>
                    <a:pt x="229" y="127"/>
                  </a:lnTo>
                  <a:lnTo>
                    <a:pt x="228" y="139"/>
                  </a:lnTo>
                  <a:lnTo>
                    <a:pt x="228" y="142"/>
                  </a:lnTo>
                  <a:lnTo>
                    <a:pt x="225" y="150"/>
                  </a:lnTo>
                  <a:lnTo>
                    <a:pt x="223" y="155"/>
                  </a:lnTo>
                  <a:lnTo>
                    <a:pt x="223" y="158"/>
                  </a:lnTo>
                  <a:lnTo>
                    <a:pt x="223" y="162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2" y="173"/>
                  </a:lnTo>
                  <a:lnTo>
                    <a:pt x="221" y="179"/>
                  </a:lnTo>
                  <a:lnTo>
                    <a:pt x="219" y="189"/>
                  </a:lnTo>
                  <a:lnTo>
                    <a:pt x="220" y="197"/>
                  </a:lnTo>
                  <a:lnTo>
                    <a:pt x="216" y="216"/>
                  </a:lnTo>
                  <a:lnTo>
                    <a:pt x="218" y="228"/>
                  </a:lnTo>
                  <a:lnTo>
                    <a:pt x="216" y="230"/>
                  </a:lnTo>
                  <a:lnTo>
                    <a:pt x="208" y="243"/>
                  </a:lnTo>
                  <a:lnTo>
                    <a:pt x="206" y="247"/>
                  </a:lnTo>
                  <a:lnTo>
                    <a:pt x="203" y="250"/>
                  </a:lnTo>
                  <a:lnTo>
                    <a:pt x="201" y="253"/>
                  </a:lnTo>
                  <a:lnTo>
                    <a:pt x="199" y="257"/>
                  </a:lnTo>
                  <a:lnTo>
                    <a:pt x="193" y="259"/>
                  </a:lnTo>
                  <a:lnTo>
                    <a:pt x="183" y="264"/>
                  </a:lnTo>
                  <a:lnTo>
                    <a:pt x="180" y="263"/>
                  </a:lnTo>
                  <a:lnTo>
                    <a:pt x="176" y="263"/>
                  </a:lnTo>
                  <a:lnTo>
                    <a:pt x="164" y="273"/>
                  </a:lnTo>
                  <a:lnTo>
                    <a:pt x="160" y="276"/>
                  </a:lnTo>
                  <a:lnTo>
                    <a:pt x="157" y="276"/>
                  </a:lnTo>
                  <a:lnTo>
                    <a:pt x="153" y="276"/>
                  </a:lnTo>
                  <a:lnTo>
                    <a:pt x="147" y="279"/>
                  </a:lnTo>
                  <a:lnTo>
                    <a:pt x="130" y="279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19" y="289"/>
                  </a:lnTo>
                  <a:lnTo>
                    <a:pt x="116" y="292"/>
                  </a:lnTo>
                  <a:lnTo>
                    <a:pt x="113" y="294"/>
                  </a:lnTo>
                  <a:lnTo>
                    <a:pt x="111" y="296"/>
                  </a:lnTo>
                  <a:lnTo>
                    <a:pt x="107" y="299"/>
                  </a:lnTo>
                  <a:lnTo>
                    <a:pt x="104" y="299"/>
                  </a:lnTo>
                  <a:lnTo>
                    <a:pt x="101" y="300"/>
                  </a:lnTo>
                  <a:lnTo>
                    <a:pt x="95" y="298"/>
                  </a:lnTo>
                  <a:lnTo>
                    <a:pt x="92" y="298"/>
                  </a:lnTo>
                  <a:lnTo>
                    <a:pt x="88" y="297"/>
                  </a:lnTo>
                  <a:lnTo>
                    <a:pt x="86" y="297"/>
                  </a:lnTo>
                  <a:lnTo>
                    <a:pt x="81" y="297"/>
                  </a:lnTo>
                  <a:lnTo>
                    <a:pt x="75" y="296"/>
                  </a:lnTo>
                  <a:lnTo>
                    <a:pt x="70" y="288"/>
                  </a:lnTo>
                  <a:lnTo>
                    <a:pt x="66" y="288"/>
                  </a:lnTo>
                  <a:lnTo>
                    <a:pt x="63" y="286"/>
                  </a:lnTo>
                  <a:lnTo>
                    <a:pt x="59" y="284"/>
                  </a:lnTo>
                  <a:lnTo>
                    <a:pt x="58" y="279"/>
                  </a:lnTo>
                  <a:lnTo>
                    <a:pt x="57" y="276"/>
                  </a:lnTo>
                  <a:lnTo>
                    <a:pt x="55" y="271"/>
                  </a:lnTo>
                  <a:lnTo>
                    <a:pt x="53" y="268"/>
                  </a:lnTo>
                  <a:lnTo>
                    <a:pt x="51" y="265"/>
                  </a:lnTo>
                  <a:lnTo>
                    <a:pt x="47" y="259"/>
                  </a:lnTo>
                  <a:lnTo>
                    <a:pt x="44" y="256"/>
                  </a:lnTo>
                  <a:lnTo>
                    <a:pt x="43" y="253"/>
                  </a:lnTo>
                  <a:lnTo>
                    <a:pt x="40" y="250"/>
                  </a:lnTo>
                  <a:lnTo>
                    <a:pt x="39" y="248"/>
                  </a:lnTo>
                  <a:lnTo>
                    <a:pt x="36" y="245"/>
                  </a:lnTo>
                  <a:lnTo>
                    <a:pt x="33" y="241"/>
                  </a:lnTo>
                  <a:lnTo>
                    <a:pt x="31" y="239"/>
                  </a:lnTo>
                  <a:lnTo>
                    <a:pt x="25" y="233"/>
                  </a:lnTo>
                  <a:lnTo>
                    <a:pt x="22" y="229"/>
                  </a:lnTo>
                  <a:lnTo>
                    <a:pt x="19" y="2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Culebra">
              <a:extLst>
                <a:ext uri="{FF2B5EF4-FFF2-40B4-BE49-F238E27FC236}">
                  <a16:creationId xmlns:a16="http://schemas.microsoft.com/office/drawing/2014/main" id="{4EA18A9A-7FDD-A7AF-816C-43863ACF8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888" y="834422"/>
              <a:ext cx="482722" cy="350198"/>
            </a:xfrm>
            <a:custGeom>
              <a:avLst/>
              <a:gdLst>
                <a:gd name="T0" fmla="*/ 151 w 229"/>
                <a:gd name="T1" fmla="*/ 109 h 162"/>
                <a:gd name="T2" fmla="*/ 145 w 229"/>
                <a:gd name="T3" fmla="*/ 94 h 162"/>
                <a:gd name="T4" fmla="*/ 134 w 229"/>
                <a:gd name="T5" fmla="*/ 96 h 162"/>
                <a:gd name="T6" fmla="*/ 120 w 229"/>
                <a:gd name="T7" fmla="*/ 85 h 162"/>
                <a:gd name="T8" fmla="*/ 122 w 229"/>
                <a:gd name="T9" fmla="*/ 93 h 162"/>
                <a:gd name="T10" fmla="*/ 95 w 229"/>
                <a:gd name="T11" fmla="*/ 87 h 162"/>
                <a:gd name="T12" fmla="*/ 101 w 229"/>
                <a:gd name="T13" fmla="*/ 102 h 162"/>
                <a:gd name="T14" fmla="*/ 133 w 229"/>
                <a:gd name="T15" fmla="*/ 119 h 162"/>
                <a:gd name="T16" fmla="*/ 141 w 229"/>
                <a:gd name="T17" fmla="*/ 125 h 162"/>
                <a:gd name="T18" fmla="*/ 143 w 229"/>
                <a:gd name="T19" fmla="*/ 140 h 162"/>
                <a:gd name="T20" fmla="*/ 143 w 229"/>
                <a:gd name="T21" fmla="*/ 149 h 162"/>
                <a:gd name="T22" fmla="*/ 137 w 229"/>
                <a:gd name="T23" fmla="*/ 154 h 162"/>
                <a:gd name="T24" fmla="*/ 134 w 229"/>
                <a:gd name="T25" fmla="*/ 161 h 162"/>
                <a:gd name="T26" fmla="*/ 132 w 229"/>
                <a:gd name="T27" fmla="*/ 153 h 162"/>
                <a:gd name="T28" fmla="*/ 94 w 229"/>
                <a:gd name="T29" fmla="*/ 116 h 162"/>
                <a:gd name="T30" fmla="*/ 97 w 229"/>
                <a:gd name="T31" fmla="*/ 108 h 162"/>
                <a:gd name="T32" fmla="*/ 89 w 229"/>
                <a:gd name="T33" fmla="*/ 107 h 162"/>
                <a:gd name="T34" fmla="*/ 77 w 229"/>
                <a:gd name="T35" fmla="*/ 104 h 162"/>
                <a:gd name="T36" fmla="*/ 63 w 229"/>
                <a:gd name="T37" fmla="*/ 89 h 162"/>
                <a:gd name="T38" fmla="*/ 59 w 229"/>
                <a:gd name="T39" fmla="*/ 68 h 162"/>
                <a:gd name="T40" fmla="*/ 40 w 229"/>
                <a:gd name="T41" fmla="*/ 58 h 162"/>
                <a:gd name="T42" fmla="*/ 30 w 229"/>
                <a:gd name="T43" fmla="*/ 59 h 162"/>
                <a:gd name="T44" fmla="*/ 0 w 229"/>
                <a:gd name="T45" fmla="*/ 1 h 162"/>
                <a:gd name="T46" fmla="*/ 7 w 229"/>
                <a:gd name="T47" fmla="*/ 2 h 162"/>
                <a:gd name="T48" fmla="*/ 44 w 229"/>
                <a:gd name="T49" fmla="*/ 26 h 162"/>
                <a:gd name="T50" fmla="*/ 50 w 229"/>
                <a:gd name="T51" fmla="*/ 34 h 162"/>
                <a:gd name="T52" fmla="*/ 57 w 229"/>
                <a:gd name="T53" fmla="*/ 45 h 162"/>
                <a:gd name="T54" fmla="*/ 72 w 229"/>
                <a:gd name="T55" fmla="*/ 41 h 162"/>
                <a:gd name="T56" fmla="*/ 74 w 229"/>
                <a:gd name="T57" fmla="*/ 31 h 162"/>
                <a:gd name="T58" fmla="*/ 87 w 229"/>
                <a:gd name="T59" fmla="*/ 34 h 162"/>
                <a:gd name="T60" fmla="*/ 104 w 229"/>
                <a:gd name="T61" fmla="*/ 41 h 162"/>
                <a:gd name="T62" fmla="*/ 122 w 229"/>
                <a:gd name="T63" fmla="*/ 32 h 162"/>
                <a:gd name="T64" fmla="*/ 135 w 229"/>
                <a:gd name="T65" fmla="*/ 42 h 162"/>
                <a:gd name="T66" fmla="*/ 153 w 229"/>
                <a:gd name="T67" fmla="*/ 36 h 162"/>
                <a:gd name="T68" fmla="*/ 188 w 229"/>
                <a:gd name="T69" fmla="*/ 55 h 162"/>
                <a:gd name="T70" fmla="*/ 195 w 229"/>
                <a:gd name="T71" fmla="*/ 60 h 162"/>
                <a:gd name="T72" fmla="*/ 212 w 229"/>
                <a:gd name="T73" fmla="*/ 67 h 162"/>
                <a:gd name="T74" fmla="*/ 228 w 229"/>
                <a:gd name="T75" fmla="*/ 97 h 162"/>
                <a:gd name="T76" fmla="*/ 222 w 229"/>
                <a:gd name="T77" fmla="*/ 102 h 162"/>
                <a:gd name="T78" fmla="*/ 215 w 229"/>
                <a:gd name="T79" fmla="*/ 99 h 162"/>
                <a:gd name="T80" fmla="*/ 194 w 229"/>
                <a:gd name="T81" fmla="*/ 94 h 162"/>
                <a:gd name="T82" fmla="*/ 203 w 229"/>
                <a:gd name="T83" fmla="*/ 108 h 162"/>
                <a:gd name="T84" fmla="*/ 204 w 229"/>
                <a:gd name="T85" fmla="*/ 114 h 162"/>
                <a:gd name="T86" fmla="*/ 201 w 229"/>
                <a:gd name="T87" fmla="*/ 122 h 162"/>
                <a:gd name="T88" fmla="*/ 197 w 229"/>
                <a:gd name="T89" fmla="*/ 127 h 162"/>
                <a:gd name="T90" fmla="*/ 184 w 229"/>
                <a:gd name="T91" fmla="*/ 134 h 162"/>
                <a:gd name="T92" fmla="*/ 185 w 229"/>
                <a:gd name="T93" fmla="*/ 127 h 162"/>
                <a:gd name="T94" fmla="*/ 153 w 229"/>
                <a:gd name="T95" fmla="*/ 11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162">
                  <a:moveTo>
                    <a:pt x="153" y="115"/>
                  </a:moveTo>
                  <a:lnTo>
                    <a:pt x="151" y="109"/>
                  </a:lnTo>
                  <a:lnTo>
                    <a:pt x="149" y="107"/>
                  </a:lnTo>
                  <a:lnTo>
                    <a:pt x="145" y="94"/>
                  </a:lnTo>
                  <a:lnTo>
                    <a:pt x="137" y="96"/>
                  </a:lnTo>
                  <a:lnTo>
                    <a:pt x="134" y="96"/>
                  </a:lnTo>
                  <a:lnTo>
                    <a:pt x="128" y="93"/>
                  </a:lnTo>
                  <a:lnTo>
                    <a:pt x="120" y="85"/>
                  </a:lnTo>
                  <a:lnTo>
                    <a:pt x="119" y="89"/>
                  </a:lnTo>
                  <a:lnTo>
                    <a:pt x="122" y="93"/>
                  </a:lnTo>
                  <a:lnTo>
                    <a:pt x="103" y="88"/>
                  </a:lnTo>
                  <a:lnTo>
                    <a:pt x="95" y="87"/>
                  </a:lnTo>
                  <a:lnTo>
                    <a:pt x="97" y="100"/>
                  </a:lnTo>
                  <a:lnTo>
                    <a:pt x="101" y="102"/>
                  </a:lnTo>
                  <a:lnTo>
                    <a:pt x="102" y="104"/>
                  </a:lnTo>
                  <a:lnTo>
                    <a:pt x="133" y="119"/>
                  </a:lnTo>
                  <a:lnTo>
                    <a:pt x="130" y="131"/>
                  </a:lnTo>
                  <a:lnTo>
                    <a:pt x="141" y="125"/>
                  </a:lnTo>
                  <a:lnTo>
                    <a:pt x="146" y="138"/>
                  </a:lnTo>
                  <a:lnTo>
                    <a:pt x="143" y="140"/>
                  </a:lnTo>
                  <a:lnTo>
                    <a:pt x="142" y="145"/>
                  </a:lnTo>
                  <a:lnTo>
                    <a:pt x="143" y="149"/>
                  </a:lnTo>
                  <a:lnTo>
                    <a:pt x="140" y="149"/>
                  </a:lnTo>
                  <a:lnTo>
                    <a:pt x="137" y="154"/>
                  </a:lnTo>
                  <a:lnTo>
                    <a:pt x="140" y="157"/>
                  </a:lnTo>
                  <a:lnTo>
                    <a:pt x="134" y="161"/>
                  </a:lnTo>
                  <a:lnTo>
                    <a:pt x="130" y="162"/>
                  </a:lnTo>
                  <a:lnTo>
                    <a:pt x="132" y="153"/>
                  </a:lnTo>
                  <a:lnTo>
                    <a:pt x="125" y="150"/>
                  </a:lnTo>
                  <a:lnTo>
                    <a:pt x="94" y="116"/>
                  </a:lnTo>
                  <a:lnTo>
                    <a:pt x="100" y="109"/>
                  </a:lnTo>
                  <a:lnTo>
                    <a:pt x="97" y="108"/>
                  </a:lnTo>
                  <a:lnTo>
                    <a:pt x="95" y="107"/>
                  </a:lnTo>
                  <a:lnTo>
                    <a:pt x="89" y="107"/>
                  </a:lnTo>
                  <a:lnTo>
                    <a:pt x="75" y="109"/>
                  </a:lnTo>
                  <a:lnTo>
                    <a:pt x="77" y="104"/>
                  </a:lnTo>
                  <a:lnTo>
                    <a:pt x="74" y="99"/>
                  </a:lnTo>
                  <a:lnTo>
                    <a:pt x="63" y="89"/>
                  </a:lnTo>
                  <a:lnTo>
                    <a:pt x="61" y="77"/>
                  </a:lnTo>
                  <a:lnTo>
                    <a:pt x="59" y="68"/>
                  </a:lnTo>
                  <a:lnTo>
                    <a:pt x="49" y="68"/>
                  </a:lnTo>
                  <a:lnTo>
                    <a:pt x="40" y="58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22" y="30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1"/>
                  </a:lnTo>
                  <a:lnTo>
                    <a:pt x="44" y="26"/>
                  </a:lnTo>
                  <a:lnTo>
                    <a:pt x="49" y="31"/>
                  </a:lnTo>
                  <a:lnTo>
                    <a:pt x="50" y="34"/>
                  </a:lnTo>
                  <a:lnTo>
                    <a:pt x="52" y="38"/>
                  </a:lnTo>
                  <a:lnTo>
                    <a:pt x="57" y="45"/>
                  </a:lnTo>
                  <a:lnTo>
                    <a:pt x="67" y="46"/>
                  </a:lnTo>
                  <a:lnTo>
                    <a:pt x="72" y="41"/>
                  </a:lnTo>
                  <a:lnTo>
                    <a:pt x="72" y="38"/>
                  </a:lnTo>
                  <a:lnTo>
                    <a:pt x="74" y="31"/>
                  </a:lnTo>
                  <a:lnTo>
                    <a:pt x="77" y="24"/>
                  </a:lnTo>
                  <a:lnTo>
                    <a:pt x="87" y="34"/>
                  </a:lnTo>
                  <a:lnTo>
                    <a:pt x="90" y="38"/>
                  </a:lnTo>
                  <a:lnTo>
                    <a:pt x="104" y="41"/>
                  </a:lnTo>
                  <a:lnTo>
                    <a:pt x="113" y="41"/>
                  </a:lnTo>
                  <a:lnTo>
                    <a:pt x="122" y="32"/>
                  </a:lnTo>
                  <a:lnTo>
                    <a:pt x="127" y="38"/>
                  </a:lnTo>
                  <a:lnTo>
                    <a:pt x="135" y="42"/>
                  </a:lnTo>
                  <a:lnTo>
                    <a:pt x="143" y="44"/>
                  </a:lnTo>
                  <a:lnTo>
                    <a:pt x="153" y="36"/>
                  </a:lnTo>
                  <a:lnTo>
                    <a:pt x="183" y="52"/>
                  </a:lnTo>
                  <a:lnTo>
                    <a:pt x="188" y="55"/>
                  </a:lnTo>
                  <a:lnTo>
                    <a:pt x="191" y="58"/>
                  </a:lnTo>
                  <a:lnTo>
                    <a:pt x="195" y="60"/>
                  </a:lnTo>
                  <a:lnTo>
                    <a:pt x="209" y="69"/>
                  </a:lnTo>
                  <a:lnTo>
                    <a:pt x="212" y="67"/>
                  </a:lnTo>
                  <a:lnTo>
                    <a:pt x="217" y="77"/>
                  </a:lnTo>
                  <a:lnTo>
                    <a:pt x="228" y="97"/>
                  </a:lnTo>
                  <a:lnTo>
                    <a:pt x="229" y="103"/>
                  </a:lnTo>
                  <a:lnTo>
                    <a:pt x="222" y="102"/>
                  </a:lnTo>
                  <a:lnTo>
                    <a:pt x="217" y="101"/>
                  </a:lnTo>
                  <a:lnTo>
                    <a:pt x="215" y="99"/>
                  </a:lnTo>
                  <a:lnTo>
                    <a:pt x="213" y="97"/>
                  </a:lnTo>
                  <a:lnTo>
                    <a:pt x="194" y="94"/>
                  </a:lnTo>
                  <a:lnTo>
                    <a:pt x="198" y="101"/>
                  </a:lnTo>
                  <a:lnTo>
                    <a:pt x="203" y="108"/>
                  </a:lnTo>
                  <a:lnTo>
                    <a:pt x="205" y="111"/>
                  </a:lnTo>
                  <a:lnTo>
                    <a:pt x="204" y="114"/>
                  </a:lnTo>
                  <a:lnTo>
                    <a:pt x="199" y="111"/>
                  </a:lnTo>
                  <a:lnTo>
                    <a:pt x="201" y="122"/>
                  </a:lnTo>
                  <a:lnTo>
                    <a:pt x="205" y="126"/>
                  </a:lnTo>
                  <a:lnTo>
                    <a:pt x="197" y="127"/>
                  </a:lnTo>
                  <a:lnTo>
                    <a:pt x="194" y="131"/>
                  </a:lnTo>
                  <a:lnTo>
                    <a:pt x="184" y="134"/>
                  </a:lnTo>
                  <a:lnTo>
                    <a:pt x="186" y="131"/>
                  </a:lnTo>
                  <a:lnTo>
                    <a:pt x="185" y="127"/>
                  </a:lnTo>
                  <a:lnTo>
                    <a:pt x="163" y="122"/>
                  </a:lnTo>
                  <a:lnTo>
                    <a:pt x="153" y="1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Dorado">
              <a:extLst>
                <a:ext uri="{FF2B5EF4-FFF2-40B4-BE49-F238E27FC236}">
                  <a16:creationId xmlns:a16="http://schemas.microsoft.com/office/drawing/2014/main" id="{551D6964-E6F6-1EAB-8D95-016EA9D6D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745" y="181584"/>
              <a:ext cx="579687" cy="479901"/>
            </a:xfrm>
            <a:custGeom>
              <a:avLst/>
              <a:gdLst>
                <a:gd name="T0" fmla="*/ 41 w 275"/>
                <a:gd name="T1" fmla="*/ 132 h 222"/>
                <a:gd name="T2" fmla="*/ 39 w 275"/>
                <a:gd name="T3" fmla="*/ 126 h 222"/>
                <a:gd name="T4" fmla="*/ 37 w 275"/>
                <a:gd name="T5" fmla="*/ 120 h 222"/>
                <a:gd name="T6" fmla="*/ 36 w 275"/>
                <a:gd name="T7" fmla="*/ 114 h 222"/>
                <a:gd name="T8" fmla="*/ 35 w 275"/>
                <a:gd name="T9" fmla="*/ 109 h 222"/>
                <a:gd name="T10" fmla="*/ 20 w 275"/>
                <a:gd name="T11" fmla="*/ 104 h 222"/>
                <a:gd name="T12" fmla="*/ 12 w 275"/>
                <a:gd name="T13" fmla="*/ 93 h 222"/>
                <a:gd name="T14" fmla="*/ 8 w 275"/>
                <a:gd name="T15" fmla="*/ 85 h 222"/>
                <a:gd name="T16" fmla="*/ 0 w 275"/>
                <a:gd name="T17" fmla="*/ 65 h 222"/>
                <a:gd name="T18" fmla="*/ 1 w 275"/>
                <a:gd name="T19" fmla="*/ 56 h 222"/>
                <a:gd name="T20" fmla="*/ 3 w 275"/>
                <a:gd name="T21" fmla="*/ 38 h 222"/>
                <a:gd name="T22" fmla="*/ 5 w 275"/>
                <a:gd name="T23" fmla="*/ 13 h 222"/>
                <a:gd name="T24" fmla="*/ 11 w 275"/>
                <a:gd name="T25" fmla="*/ 10 h 222"/>
                <a:gd name="T26" fmla="*/ 17 w 275"/>
                <a:gd name="T27" fmla="*/ 6 h 222"/>
                <a:gd name="T28" fmla="*/ 76 w 275"/>
                <a:gd name="T29" fmla="*/ 17 h 222"/>
                <a:gd name="T30" fmla="*/ 94 w 275"/>
                <a:gd name="T31" fmla="*/ 4 h 222"/>
                <a:gd name="T32" fmla="*/ 115 w 275"/>
                <a:gd name="T33" fmla="*/ 0 h 222"/>
                <a:gd name="T34" fmla="*/ 145 w 275"/>
                <a:gd name="T35" fmla="*/ 6 h 222"/>
                <a:gd name="T36" fmla="*/ 275 w 275"/>
                <a:gd name="T37" fmla="*/ 26 h 222"/>
                <a:gd name="T38" fmla="*/ 272 w 275"/>
                <a:gd name="T39" fmla="*/ 33 h 222"/>
                <a:gd name="T40" fmla="*/ 262 w 275"/>
                <a:gd name="T41" fmla="*/ 36 h 222"/>
                <a:gd name="T42" fmla="*/ 253 w 275"/>
                <a:gd name="T43" fmla="*/ 35 h 222"/>
                <a:gd name="T44" fmla="*/ 245 w 275"/>
                <a:gd name="T45" fmla="*/ 32 h 222"/>
                <a:gd name="T46" fmla="*/ 238 w 275"/>
                <a:gd name="T47" fmla="*/ 33 h 222"/>
                <a:gd name="T48" fmla="*/ 198 w 275"/>
                <a:gd name="T49" fmla="*/ 63 h 222"/>
                <a:gd name="T50" fmla="*/ 196 w 275"/>
                <a:gd name="T51" fmla="*/ 68 h 222"/>
                <a:gd name="T52" fmla="*/ 190 w 275"/>
                <a:gd name="T53" fmla="*/ 63 h 222"/>
                <a:gd name="T54" fmla="*/ 161 w 275"/>
                <a:gd name="T55" fmla="*/ 64 h 222"/>
                <a:gd name="T56" fmla="*/ 151 w 275"/>
                <a:gd name="T57" fmla="*/ 64 h 222"/>
                <a:gd name="T58" fmla="*/ 144 w 275"/>
                <a:gd name="T59" fmla="*/ 58 h 222"/>
                <a:gd name="T60" fmla="*/ 136 w 275"/>
                <a:gd name="T61" fmla="*/ 59 h 222"/>
                <a:gd name="T62" fmla="*/ 135 w 275"/>
                <a:gd name="T63" fmla="*/ 72 h 222"/>
                <a:gd name="T64" fmla="*/ 137 w 275"/>
                <a:gd name="T65" fmla="*/ 102 h 222"/>
                <a:gd name="T66" fmla="*/ 127 w 275"/>
                <a:gd name="T67" fmla="*/ 116 h 222"/>
                <a:gd name="T68" fmla="*/ 131 w 275"/>
                <a:gd name="T69" fmla="*/ 131 h 222"/>
                <a:gd name="T70" fmla="*/ 123 w 275"/>
                <a:gd name="T71" fmla="*/ 137 h 222"/>
                <a:gd name="T72" fmla="*/ 128 w 275"/>
                <a:gd name="T73" fmla="*/ 149 h 222"/>
                <a:gd name="T74" fmla="*/ 141 w 275"/>
                <a:gd name="T75" fmla="*/ 151 h 222"/>
                <a:gd name="T76" fmla="*/ 133 w 275"/>
                <a:gd name="T77" fmla="*/ 159 h 222"/>
                <a:gd name="T78" fmla="*/ 150 w 275"/>
                <a:gd name="T79" fmla="*/ 196 h 222"/>
                <a:gd name="T80" fmla="*/ 144 w 275"/>
                <a:gd name="T81" fmla="*/ 206 h 222"/>
                <a:gd name="T82" fmla="*/ 138 w 275"/>
                <a:gd name="T83" fmla="*/ 211 h 222"/>
                <a:gd name="T84" fmla="*/ 108 w 275"/>
                <a:gd name="T85" fmla="*/ 216 h 222"/>
                <a:gd name="T86" fmla="*/ 99 w 275"/>
                <a:gd name="T87" fmla="*/ 219 h 222"/>
                <a:gd name="T88" fmla="*/ 86 w 275"/>
                <a:gd name="T89" fmla="*/ 220 h 222"/>
                <a:gd name="T90" fmla="*/ 75 w 275"/>
                <a:gd name="T91" fmla="*/ 221 h 222"/>
                <a:gd name="T92" fmla="*/ 62 w 275"/>
                <a:gd name="T93" fmla="*/ 218 h 222"/>
                <a:gd name="T94" fmla="*/ 46 w 275"/>
                <a:gd name="T95" fmla="*/ 219 h 222"/>
                <a:gd name="T96" fmla="*/ 32 w 275"/>
                <a:gd name="T97" fmla="*/ 220 h 222"/>
                <a:gd name="T98" fmla="*/ 32 w 275"/>
                <a:gd name="T99" fmla="*/ 213 h 222"/>
                <a:gd name="T100" fmla="*/ 31 w 275"/>
                <a:gd name="T101" fmla="*/ 192 h 222"/>
                <a:gd name="T102" fmla="*/ 31 w 275"/>
                <a:gd name="T103" fmla="*/ 185 h 222"/>
                <a:gd name="T104" fmla="*/ 31 w 275"/>
                <a:gd name="T105" fmla="*/ 179 h 222"/>
                <a:gd name="T106" fmla="*/ 33 w 275"/>
                <a:gd name="T107" fmla="*/ 152 h 222"/>
                <a:gd name="T108" fmla="*/ 35 w 275"/>
                <a:gd name="T109" fmla="*/ 147 h 222"/>
                <a:gd name="T110" fmla="*/ 38 w 275"/>
                <a:gd name="T111" fmla="*/ 1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5" h="222">
                  <a:moveTo>
                    <a:pt x="41" y="135"/>
                  </a:moveTo>
                  <a:lnTo>
                    <a:pt x="41" y="132"/>
                  </a:lnTo>
                  <a:lnTo>
                    <a:pt x="41" y="128"/>
                  </a:lnTo>
                  <a:lnTo>
                    <a:pt x="39" y="126"/>
                  </a:lnTo>
                  <a:lnTo>
                    <a:pt x="39" y="123"/>
                  </a:lnTo>
                  <a:lnTo>
                    <a:pt x="37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5" y="109"/>
                  </a:lnTo>
                  <a:lnTo>
                    <a:pt x="36" y="106"/>
                  </a:lnTo>
                  <a:lnTo>
                    <a:pt x="20" y="104"/>
                  </a:lnTo>
                  <a:lnTo>
                    <a:pt x="15" y="97"/>
                  </a:lnTo>
                  <a:lnTo>
                    <a:pt x="12" y="93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6" y="80"/>
                  </a:lnTo>
                  <a:lnTo>
                    <a:pt x="0" y="65"/>
                  </a:lnTo>
                  <a:lnTo>
                    <a:pt x="1" y="60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3" y="38"/>
                  </a:lnTo>
                  <a:lnTo>
                    <a:pt x="5" y="21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36" y="8"/>
                  </a:lnTo>
                  <a:lnTo>
                    <a:pt x="76" y="17"/>
                  </a:lnTo>
                  <a:lnTo>
                    <a:pt x="91" y="8"/>
                  </a:lnTo>
                  <a:lnTo>
                    <a:pt x="94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45" y="6"/>
                  </a:lnTo>
                  <a:lnTo>
                    <a:pt x="156" y="16"/>
                  </a:lnTo>
                  <a:lnTo>
                    <a:pt x="275" y="26"/>
                  </a:lnTo>
                  <a:lnTo>
                    <a:pt x="273" y="29"/>
                  </a:lnTo>
                  <a:lnTo>
                    <a:pt x="272" y="33"/>
                  </a:lnTo>
                  <a:lnTo>
                    <a:pt x="266" y="35"/>
                  </a:lnTo>
                  <a:lnTo>
                    <a:pt x="262" y="36"/>
                  </a:lnTo>
                  <a:lnTo>
                    <a:pt x="258" y="36"/>
                  </a:lnTo>
                  <a:lnTo>
                    <a:pt x="253" y="35"/>
                  </a:lnTo>
                  <a:lnTo>
                    <a:pt x="249" y="33"/>
                  </a:lnTo>
                  <a:lnTo>
                    <a:pt x="245" y="32"/>
                  </a:lnTo>
                  <a:lnTo>
                    <a:pt x="241" y="32"/>
                  </a:lnTo>
                  <a:lnTo>
                    <a:pt x="238" y="33"/>
                  </a:lnTo>
                  <a:lnTo>
                    <a:pt x="198" y="60"/>
                  </a:lnTo>
                  <a:lnTo>
                    <a:pt x="198" y="63"/>
                  </a:lnTo>
                  <a:lnTo>
                    <a:pt x="200" y="67"/>
                  </a:lnTo>
                  <a:lnTo>
                    <a:pt x="196" y="68"/>
                  </a:lnTo>
                  <a:lnTo>
                    <a:pt x="194" y="67"/>
                  </a:lnTo>
                  <a:lnTo>
                    <a:pt x="190" y="63"/>
                  </a:lnTo>
                  <a:lnTo>
                    <a:pt x="187" y="61"/>
                  </a:lnTo>
                  <a:lnTo>
                    <a:pt x="161" y="64"/>
                  </a:lnTo>
                  <a:lnTo>
                    <a:pt x="156" y="65"/>
                  </a:lnTo>
                  <a:lnTo>
                    <a:pt x="151" y="64"/>
                  </a:lnTo>
                  <a:lnTo>
                    <a:pt x="148" y="59"/>
                  </a:lnTo>
                  <a:lnTo>
                    <a:pt x="144" y="58"/>
                  </a:lnTo>
                  <a:lnTo>
                    <a:pt x="137" y="56"/>
                  </a:lnTo>
                  <a:lnTo>
                    <a:pt x="136" y="59"/>
                  </a:lnTo>
                  <a:lnTo>
                    <a:pt x="135" y="68"/>
                  </a:lnTo>
                  <a:lnTo>
                    <a:pt x="135" y="72"/>
                  </a:lnTo>
                  <a:lnTo>
                    <a:pt x="140" y="95"/>
                  </a:lnTo>
                  <a:lnTo>
                    <a:pt x="137" y="102"/>
                  </a:lnTo>
                  <a:lnTo>
                    <a:pt x="137" y="112"/>
                  </a:lnTo>
                  <a:lnTo>
                    <a:pt x="127" y="116"/>
                  </a:lnTo>
                  <a:lnTo>
                    <a:pt x="131" y="129"/>
                  </a:lnTo>
                  <a:lnTo>
                    <a:pt x="131" y="131"/>
                  </a:lnTo>
                  <a:lnTo>
                    <a:pt x="122" y="134"/>
                  </a:lnTo>
                  <a:lnTo>
                    <a:pt x="123" y="137"/>
                  </a:lnTo>
                  <a:lnTo>
                    <a:pt x="123" y="141"/>
                  </a:lnTo>
                  <a:lnTo>
                    <a:pt x="128" y="149"/>
                  </a:lnTo>
                  <a:lnTo>
                    <a:pt x="139" y="146"/>
                  </a:lnTo>
                  <a:lnTo>
                    <a:pt x="141" y="151"/>
                  </a:lnTo>
                  <a:lnTo>
                    <a:pt x="140" y="156"/>
                  </a:lnTo>
                  <a:lnTo>
                    <a:pt x="133" y="159"/>
                  </a:lnTo>
                  <a:lnTo>
                    <a:pt x="145" y="194"/>
                  </a:lnTo>
                  <a:lnTo>
                    <a:pt x="150" y="196"/>
                  </a:lnTo>
                  <a:lnTo>
                    <a:pt x="146" y="200"/>
                  </a:lnTo>
                  <a:lnTo>
                    <a:pt x="144" y="206"/>
                  </a:lnTo>
                  <a:lnTo>
                    <a:pt x="139" y="207"/>
                  </a:lnTo>
                  <a:lnTo>
                    <a:pt x="138" y="211"/>
                  </a:lnTo>
                  <a:lnTo>
                    <a:pt x="118" y="215"/>
                  </a:lnTo>
                  <a:lnTo>
                    <a:pt x="108" y="216"/>
                  </a:lnTo>
                  <a:lnTo>
                    <a:pt x="106" y="220"/>
                  </a:lnTo>
                  <a:lnTo>
                    <a:pt x="99" y="219"/>
                  </a:lnTo>
                  <a:lnTo>
                    <a:pt x="89" y="218"/>
                  </a:lnTo>
                  <a:lnTo>
                    <a:pt x="86" y="220"/>
                  </a:lnTo>
                  <a:lnTo>
                    <a:pt x="78" y="222"/>
                  </a:lnTo>
                  <a:lnTo>
                    <a:pt x="75" y="221"/>
                  </a:lnTo>
                  <a:lnTo>
                    <a:pt x="64" y="217"/>
                  </a:lnTo>
                  <a:lnTo>
                    <a:pt x="62" y="218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37" y="221"/>
                  </a:lnTo>
                  <a:lnTo>
                    <a:pt x="32" y="220"/>
                  </a:lnTo>
                  <a:lnTo>
                    <a:pt x="32" y="217"/>
                  </a:lnTo>
                  <a:lnTo>
                    <a:pt x="32" y="213"/>
                  </a:lnTo>
                  <a:lnTo>
                    <a:pt x="31" y="205"/>
                  </a:lnTo>
                  <a:lnTo>
                    <a:pt x="31" y="192"/>
                  </a:lnTo>
                  <a:lnTo>
                    <a:pt x="31" y="189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58"/>
                  </a:lnTo>
                  <a:lnTo>
                    <a:pt x="33" y="152"/>
                  </a:lnTo>
                  <a:lnTo>
                    <a:pt x="34" y="150"/>
                  </a:lnTo>
                  <a:lnTo>
                    <a:pt x="35" y="147"/>
                  </a:lnTo>
                  <a:lnTo>
                    <a:pt x="36" y="143"/>
                  </a:lnTo>
                  <a:lnTo>
                    <a:pt x="38" y="141"/>
                  </a:lnTo>
                  <a:lnTo>
                    <a:pt x="41" y="1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ajardo">
              <a:extLst>
                <a:ext uri="{FF2B5EF4-FFF2-40B4-BE49-F238E27FC236}">
                  <a16:creationId xmlns:a16="http://schemas.microsoft.com/office/drawing/2014/main" id="{FAE15738-C955-484C-E7C3-02A8A639A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0978" y="646353"/>
              <a:ext cx="678761" cy="585824"/>
            </a:xfrm>
            <a:custGeom>
              <a:avLst/>
              <a:gdLst>
                <a:gd name="T0" fmla="*/ 252 w 322"/>
                <a:gd name="T1" fmla="*/ 12 h 271"/>
                <a:gd name="T2" fmla="*/ 264 w 322"/>
                <a:gd name="T3" fmla="*/ 36 h 271"/>
                <a:gd name="T4" fmla="*/ 293 w 322"/>
                <a:gd name="T5" fmla="*/ 10 h 271"/>
                <a:gd name="T6" fmla="*/ 297 w 322"/>
                <a:gd name="T7" fmla="*/ 0 h 271"/>
                <a:gd name="T8" fmla="*/ 320 w 322"/>
                <a:gd name="T9" fmla="*/ 12 h 271"/>
                <a:gd name="T10" fmla="*/ 314 w 322"/>
                <a:gd name="T11" fmla="*/ 26 h 271"/>
                <a:gd name="T12" fmla="*/ 298 w 322"/>
                <a:gd name="T13" fmla="*/ 49 h 271"/>
                <a:gd name="T14" fmla="*/ 298 w 322"/>
                <a:gd name="T15" fmla="*/ 63 h 271"/>
                <a:gd name="T16" fmla="*/ 288 w 322"/>
                <a:gd name="T17" fmla="*/ 77 h 271"/>
                <a:gd name="T18" fmla="*/ 274 w 322"/>
                <a:gd name="T19" fmla="*/ 87 h 271"/>
                <a:gd name="T20" fmla="*/ 271 w 322"/>
                <a:gd name="T21" fmla="*/ 96 h 271"/>
                <a:gd name="T22" fmla="*/ 281 w 322"/>
                <a:gd name="T23" fmla="*/ 105 h 271"/>
                <a:gd name="T24" fmla="*/ 287 w 322"/>
                <a:gd name="T25" fmla="*/ 122 h 271"/>
                <a:gd name="T26" fmla="*/ 290 w 322"/>
                <a:gd name="T27" fmla="*/ 134 h 271"/>
                <a:gd name="T28" fmla="*/ 290 w 322"/>
                <a:gd name="T29" fmla="*/ 150 h 271"/>
                <a:gd name="T30" fmla="*/ 292 w 322"/>
                <a:gd name="T31" fmla="*/ 177 h 271"/>
                <a:gd name="T32" fmla="*/ 294 w 322"/>
                <a:gd name="T33" fmla="*/ 195 h 271"/>
                <a:gd name="T34" fmla="*/ 292 w 322"/>
                <a:gd name="T35" fmla="*/ 202 h 271"/>
                <a:gd name="T36" fmla="*/ 275 w 322"/>
                <a:gd name="T37" fmla="*/ 213 h 271"/>
                <a:gd name="T38" fmla="*/ 272 w 322"/>
                <a:gd name="T39" fmla="*/ 219 h 271"/>
                <a:gd name="T40" fmla="*/ 276 w 322"/>
                <a:gd name="T41" fmla="*/ 234 h 271"/>
                <a:gd name="T42" fmla="*/ 271 w 322"/>
                <a:gd name="T43" fmla="*/ 234 h 271"/>
                <a:gd name="T44" fmla="*/ 259 w 322"/>
                <a:gd name="T45" fmla="*/ 239 h 271"/>
                <a:gd name="T46" fmla="*/ 252 w 322"/>
                <a:gd name="T47" fmla="*/ 240 h 271"/>
                <a:gd name="T48" fmla="*/ 244 w 322"/>
                <a:gd name="T49" fmla="*/ 240 h 271"/>
                <a:gd name="T50" fmla="*/ 239 w 322"/>
                <a:gd name="T51" fmla="*/ 239 h 271"/>
                <a:gd name="T52" fmla="*/ 218 w 322"/>
                <a:gd name="T53" fmla="*/ 233 h 271"/>
                <a:gd name="T54" fmla="*/ 210 w 322"/>
                <a:gd name="T55" fmla="*/ 229 h 271"/>
                <a:gd name="T56" fmla="*/ 201 w 322"/>
                <a:gd name="T57" fmla="*/ 226 h 271"/>
                <a:gd name="T58" fmla="*/ 192 w 322"/>
                <a:gd name="T59" fmla="*/ 235 h 271"/>
                <a:gd name="T60" fmla="*/ 182 w 322"/>
                <a:gd name="T61" fmla="*/ 237 h 271"/>
                <a:gd name="T62" fmla="*/ 167 w 322"/>
                <a:gd name="T63" fmla="*/ 256 h 271"/>
                <a:gd name="T64" fmla="*/ 160 w 322"/>
                <a:gd name="T65" fmla="*/ 253 h 271"/>
                <a:gd name="T66" fmla="*/ 154 w 322"/>
                <a:gd name="T67" fmla="*/ 246 h 271"/>
                <a:gd name="T68" fmla="*/ 146 w 322"/>
                <a:gd name="T69" fmla="*/ 242 h 271"/>
                <a:gd name="T70" fmla="*/ 142 w 322"/>
                <a:gd name="T71" fmla="*/ 235 h 271"/>
                <a:gd name="T72" fmla="*/ 125 w 322"/>
                <a:gd name="T73" fmla="*/ 241 h 271"/>
                <a:gd name="T74" fmla="*/ 120 w 322"/>
                <a:gd name="T75" fmla="*/ 254 h 271"/>
                <a:gd name="T76" fmla="*/ 124 w 322"/>
                <a:gd name="T77" fmla="*/ 260 h 271"/>
                <a:gd name="T78" fmla="*/ 115 w 322"/>
                <a:gd name="T79" fmla="*/ 264 h 271"/>
                <a:gd name="T80" fmla="*/ 109 w 322"/>
                <a:gd name="T81" fmla="*/ 263 h 271"/>
                <a:gd name="T82" fmla="*/ 91 w 322"/>
                <a:gd name="T83" fmla="*/ 268 h 271"/>
                <a:gd name="T84" fmla="*/ 64 w 322"/>
                <a:gd name="T85" fmla="*/ 264 h 271"/>
                <a:gd name="T86" fmla="*/ 37 w 322"/>
                <a:gd name="T87" fmla="*/ 259 h 271"/>
                <a:gd name="T88" fmla="*/ 36 w 322"/>
                <a:gd name="T89" fmla="*/ 253 h 271"/>
                <a:gd name="T90" fmla="*/ 33 w 322"/>
                <a:gd name="T91" fmla="*/ 234 h 271"/>
                <a:gd name="T92" fmla="*/ 17 w 322"/>
                <a:gd name="T93" fmla="*/ 218 h 271"/>
                <a:gd name="T94" fmla="*/ 7 w 322"/>
                <a:gd name="T95" fmla="*/ 211 h 271"/>
                <a:gd name="T96" fmla="*/ 72 w 322"/>
                <a:gd name="T97" fmla="*/ 208 h 271"/>
                <a:gd name="T98" fmla="*/ 76 w 322"/>
                <a:gd name="T99" fmla="*/ 191 h 271"/>
                <a:gd name="T100" fmla="*/ 113 w 322"/>
                <a:gd name="T101" fmla="*/ 177 h 271"/>
                <a:gd name="T102" fmla="*/ 112 w 322"/>
                <a:gd name="T103" fmla="*/ 156 h 271"/>
                <a:gd name="T104" fmla="*/ 125 w 322"/>
                <a:gd name="T105" fmla="*/ 144 h 271"/>
                <a:gd name="T106" fmla="*/ 143 w 322"/>
                <a:gd name="T107" fmla="*/ 142 h 271"/>
                <a:gd name="T108" fmla="*/ 152 w 322"/>
                <a:gd name="T109" fmla="*/ 146 h 271"/>
                <a:gd name="T110" fmla="*/ 160 w 322"/>
                <a:gd name="T111" fmla="*/ 144 h 271"/>
                <a:gd name="T112" fmla="*/ 171 w 322"/>
                <a:gd name="T113" fmla="*/ 97 h 271"/>
                <a:gd name="T114" fmla="*/ 172 w 322"/>
                <a:gd name="T115" fmla="*/ 89 h 271"/>
                <a:gd name="T116" fmla="*/ 180 w 322"/>
                <a:gd name="T117" fmla="*/ 76 h 271"/>
                <a:gd name="T118" fmla="*/ 225 w 322"/>
                <a:gd name="T119" fmla="*/ 49 h 271"/>
                <a:gd name="T120" fmla="*/ 249 w 322"/>
                <a:gd name="T121" fmla="*/ 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2" h="271">
                  <a:moveTo>
                    <a:pt x="249" y="22"/>
                  </a:moveTo>
                  <a:lnTo>
                    <a:pt x="252" y="12"/>
                  </a:lnTo>
                  <a:lnTo>
                    <a:pt x="260" y="30"/>
                  </a:lnTo>
                  <a:lnTo>
                    <a:pt x="264" y="36"/>
                  </a:lnTo>
                  <a:lnTo>
                    <a:pt x="277" y="36"/>
                  </a:lnTo>
                  <a:lnTo>
                    <a:pt x="293" y="10"/>
                  </a:lnTo>
                  <a:lnTo>
                    <a:pt x="297" y="7"/>
                  </a:lnTo>
                  <a:lnTo>
                    <a:pt x="297" y="0"/>
                  </a:lnTo>
                  <a:lnTo>
                    <a:pt x="322" y="5"/>
                  </a:lnTo>
                  <a:lnTo>
                    <a:pt x="320" y="12"/>
                  </a:lnTo>
                  <a:lnTo>
                    <a:pt x="315" y="16"/>
                  </a:lnTo>
                  <a:lnTo>
                    <a:pt x="314" y="26"/>
                  </a:lnTo>
                  <a:lnTo>
                    <a:pt x="314" y="30"/>
                  </a:lnTo>
                  <a:lnTo>
                    <a:pt x="298" y="49"/>
                  </a:lnTo>
                  <a:lnTo>
                    <a:pt x="297" y="52"/>
                  </a:lnTo>
                  <a:lnTo>
                    <a:pt x="298" y="63"/>
                  </a:lnTo>
                  <a:lnTo>
                    <a:pt x="292" y="72"/>
                  </a:lnTo>
                  <a:lnTo>
                    <a:pt x="288" y="77"/>
                  </a:lnTo>
                  <a:lnTo>
                    <a:pt x="281" y="80"/>
                  </a:lnTo>
                  <a:lnTo>
                    <a:pt x="274" y="87"/>
                  </a:lnTo>
                  <a:lnTo>
                    <a:pt x="272" y="89"/>
                  </a:lnTo>
                  <a:lnTo>
                    <a:pt x="271" y="96"/>
                  </a:lnTo>
                  <a:lnTo>
                    <a:pt x="282" y="97"/>
                  </a:lnTo>
                  <a:lnTo>
                    <a:pt x="281" y="105"/>
                  </a:lnTo>
                  <a:lnTo>
                    <a:pt x="276" y="110"/>
                  </a:lnTo>
                  <a:lnTo>
                    <a:pt x="287" y="122"/>
                  </a:lnTo>
                  <a:lnTo>
                    <a:pt x="291" y="130"/>
                  </a:lnTo>
                  <a:lnTo>
                    <a:pt x="290" y="134"/>
                  </a:lnTo>
                  <a:lnTo>
                    <a:pt x="289" y="141"/>
                  </a:lnTo>
                  <a:lnTo>
                    <a:pt x="290" y="150"/>
                  </a:lnTo>
                  <a:lnTo>
                    <a:pt x="289" y="161"/>
                  </a:lnTo>
                  <a:lnTo>
                    <a:pt x="292" y="177"/>
                  </a:lnTo>
                  <a:lnTo>
                    <a:pt x="297" y="189"/>
                  </a:lnTo>
                  <a:lnTo>
                    <a:pt x="294" y="195"/>
                  </a:lnTo>
                  <a:lnTo>
                    <a:pt x="294" y="199"/>
                  </a:lnTo>
                  <a:lnTo>
                    <a:pt x="292" y="202"/>
                  </a:lnTo>
                  <a:lnTo>
                    <a:pt x="280" y="213"/>
                  </a:lnTo>
                  <a:lnTo>
                    <a:pt x="275" y="213"/>
                  </a:lnTo>
                  <a:lnTo>
                    <a:pt x="278" y="215"/>
                  </a:lnTo>
                  <a:lnTo>
                    <a:pt x="272" y="219"/>
                  </a:lnTo>
                  <a:lnTo>
                    <a:pt x="272" y="230"/>
                  </a:lnTo>
                  <a:lnTo>
                    <a:pt x="276" y="234"/>
                  </a:lnTo>
                  <a:lnTo>
                    <a:pt x="275" y="236"/>
                  </a:lnTo>
                  <a:lnTo>
                    <a:pt x="271" y="234"/>
                  </a:lnTo>
                  <a:lnTo>
                    <a:pt x="264" y="235"/>
                  </a:lnTo>
                  <a:lnTo>
                    <a:pt x="259" y="239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40"/>
                  </a:lnTo>
                  <a:lnTo>
                    <a:pt x="244" y="240"/>
                  </a:lnTo>
                  <a:lnTo>
                    <a:pt x="242" y="239"/>
                  </a:lnTo>
                  <a:lnTo>
                    <a:pt x="239" y="239"/>
                  </a:lnTo>
                  <a:lnTo>
                    <a:pt x="223" y="235"/>
                  </a:lnTo>
                  <a:lnTo>
                    <a:pt x="218" y="233"/>
                  </a:lnTo>
                  <a:lnTo>
                    <a:pt x="215" y="233"/>
                  </a:lnTo>
                  <a:lnTo>
                    <a:pt x="210" y="229"/>
                  </a:lnTo>
                  <a:lnTo>
                    <a:pt x="204" y="227"/>
                  </a:lnTo>
                  <a:lnTo>
                    <a:pt x="201" y="226"/>
                  </a:lnTo>
                  <a:lnTo>
                    <a:pt x="196" y="234"/>
                  </a:lnTo>
                  <a:lnTo>
                    <a:pt x="192" y="235"/>
                  </a:lnTo>
                  <a:lnTo>
                    <a:pt x="185" y="236"/>
                  </a:lnTo>
                  <a:lnTo>
                    <a:pt x="182" y="237"/>
                  </a:lnTo>
                  <a:lnTo>
                    <a:pt x="182" y="245"/>
                  </a:lnTo>
                  <a:lnTo>
                    <a:pt x="167" y="256"/>
                  </a:lnTo>
                  <a:lnTo>
                    <a:pt x="164" y="255"/>
                  </a:lnTo>
                  <a:lnTo>
                    <a:pt x="160" y="253"/>
                  </a:lnTo>
                  <a:lnTo>
                    <a:pt x="157" y="249"/>
                  </a:lnTo>
                  <a:lnTo>
                    <a:pt x="154" y="246"/>
                  </a:lnTo>
                  <a:lnTo>
                    <a:pt x="149" y="244"/>
                  </a:lnTo>
                  <a:lnTo>
                    <a:pt x="146" y="242"/>
                  </a:lnTo>
                  <a:lnTo>
                    <a:pt x="146" y="239"/>
                  </a:lnTo>
                  <a:lnTo>
                    <a:pt x="142" y="235"/>
                  </a:lnTo>
                  <a:lnTo>
                    <a:pt x="135" y="231"/>
                  </a:lnTo>
                  <a:lnTo>
                    <a:pt x="125" y="241"/>
                  </a:lnTo>
                  <a:lnTo>
                    <a:pt x="121" y="245"/>
                  </a:lnTo>
                  <a:lnTo>
                    <a:pt x="120" y="254"/>
                  </a:lnTo>
                  <a:lnTo>
                    <a:pt x="120" y="258"/>
                  </a:lnTo>
                  <a:lnTo>
                    <a:pt x="124" y="260"/>
                  </a:lnTo>
                  <a:lnTo>
                    <a:pt x="120" y="264"/>
                  </a:lnTo>
                  <a:lnTo>
                    <a:pt x="115" y="264"/>
                  </a:lnTo>
                  <a:lnTo>
                    <a:pt x="114" y="261"/>
                  </a:lnTo>
                  <a:lnTo>
                    <a:pt x="109" y="263"/>
                  </a:lnTo>
                  <a:lnTo>
                    <a:pt x="103" y="266"/>
                  </a:lnTo>
                  <a:lnTo>
                    <a:pt x="91" y="268"/>
                  </a:lnTo>
                  <a:lnTo>
                    <a:pt x="82" y="271"/>
                  </a:lnTo>
                  <a:lnTo>
                    <a:pt x="64" y="264"/>
                  </a:lnTo>
                  <a:lnTo>
                    <a:pt x="55" y="261"/>
                  </a:lnTo>
                  <a:lnTo>
                    <a:pt x="37" y="259"/>
                  </a:lnTo>
                  <a:lnTo>
                    <a:pt x="35" y="256"/>
                  </a:lnTo>
                  <a:lnTo>
                    <a:pt x="36" y="253"/>
                  </a:lnTo>
                  <a:lnTo>
                    <a:pt x="30" y="245"/>
                  </a:lnTo>
                  <a:lnTo>
                    <a:pt x="33" y="234"/>
                  </a:lnTo>
                  <a:lnTo>
                    <a:pt x="24" y="226"/>
                  </a:lnTo>
                  <a:lnTo>
                    <a:pt x="17" y="218"/>
                  </a:lnTo>
                  <a:lnTo>
                    <a:pt x="13" y="216"/>
                  </a:lnTo>
                  <a:lnTo>
                    <a:pt x="7" y="211"/>
                  </a:lnTo>
                  <a:lnTo>
                    <a:pt x="0" y="206"/>
                  </a:lnTo>
                  <a:lnTo>
                    <a:pt x="72" y="208"/>
                  </a:lnTo>
                  <a:lnTo>
                    <a:pt x="77" y="194"/>
                  </a:lnTo>
                  <a:lnTo>
                    <a:pt x="76" y="191"/>
                  </a:lnTo>
                  <a:lnTo>
                    <a:pt x="80" y="183"/>
                  </a:lnTo>
                  <a:lnTo>
                    <a:pt x="113" y="177"/>
                  </a:lnTo>
                  <a:lnTo>
                    <a:pt x="112" y="162"/>
                  </a:lnTo>
                  <a:lnTo>
                    <a:pt x="112" y="156"/>
                  </a:lnTo>
                  <a:lnTo>
                    <a:pt x="120" y="149"/>
                  </a:lnTo>
                  <a:lnTo>
                    <a:pt x="125" y="144"/>
                  </a:lnTo>
                  <a:lnTo>
                    <a:pt x="137" y="141"/>
                  </a:lnTo>
                  <a:lnTo>
                    <a:pt x="143" y="142"/>
                  </a:lnTo>
                  <a:lnTo>
                    <a:pt x="148" y="144"/>
                  </a:lnTo>
                  <a:lnTo>
                    <a:pt x="152" y="146"/>
                  </a:lnTo>
                  <a:lnTo>
                    <a:pt x="157" y="144"/>
                  </a:lnTo>
                  <a:lnTo>
                    <a:pt x="160" y="144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71" y="92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80" y="76"/>
                  </a:lnTo>
                  <a:lnTo>
                    <a:pt x="194" y="55"/>
                  </a:lnTo>
                  <a:lnTo>
                    <a:pt x="225" y="49"/>
                  </a:lnTo>
                  <a:lnTo>
                    <a:pt x="234" y="41"/>
                  </a:lnTo>
                  <a:lnTo>
                    <a:pt x="249" y="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lorida">
              <a:extLst>
                <a:ext uri="{FF2B5EF4-FFF2-40B4-BE49-F238E27FC236}">
                  <a16:creationId xmlns:a16="http://schemas.microsoft.com/office/drawing/2014/main" id="{EF66CE63-4176-A4E8-60A0-3A2F6A2D9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734" y="514488"/>
              <a:ext cx="290898" cy="371815"/>
            </a:xfrm>
            <a:custGeom>
              <a:avLst/>
              <a:gdLst>
                <a:gd name="T0" fmla="*/ 0 w 138"/>
                <a:gd name="T1" fmla="*/ 172 h 172"/>
                <a:gd name="T2" fmla="*/ 18 w 138"/>
                <a:gd name="T3" fmla="*/ 111 h 172"/>
                <a:gd name="T4" fmla="*/ 20 w 138"/>
                <a:gd name="T5" fmla="*/ 96 h 172"/>
                <a:gd name="T6" fmla="*/ 20 w 138"/>
                <a:gd name="T7" fmla="*/ 88 h 172"/>
                <a:gd name="T8" fmla="*/ 7 w 138"/>
                <a:gd name="T9" fmla="*/ 67 h 172"/>
                <a:gd name="T10" fmla="*/ 6 w 138"/>
                <a:gd name="T11" fmla="*/ 59 h 172"/>
                <a:gd name="T12" fmla="*/ 6 w 138"/>
                <a:gd name="T13" fmla="*/ 53 h 172"/>
                <a:gd name="T14" fmla="*/ 19 w 138"/>
                <a:gd name="T15" fmla="*/ 53 h 172"/>
                <a:gd name="T16" fmla="*/ 19 w 138"/>
                <a:gd name="T17" fmla="*/ 39 h 172"/>
                <a:gd name="T18" fmla="*/ 23 w 138"/>
                <a:gd name="T19" fmla="*/ 39 h 172"/>
                <a:gd name="T20" fmla="*/ 36 w 138"/>
                <a:gd name="T21" fmla="*/ 24 h 172"/>
                <a:gd name="T22" fmla="*/ 47 w 138"/>
                <a:gd name="T23" fmla="*/ 6 h 172"/>
                <a:gd name="T24" fmla="*/ 56 w 138"/>
                <a:gd name="T25" fmla="*/ 0 h 172"/>
                <a:gd name="T26" fmla="*/ 67 w 138"/>
                <a:gd name="T27" fmla="*/ 0 h 172"/>
                <a:gd name="T28" fmla="*/ 74 w 138"/>
                <a:gd name="T29" fmla="*/ 2 h 172"/>
                <a:gd name="T30" fmla="*/ 79 w 138"/>
                <a:gd name="T31" fmla="*/ 2 h 172"/>
                <a:gd name="T32" fmla="*/ 91 w 138"/>
                <a:gd name="T33" fmla="*/ 10 h 172"/>
                <a:gd name="T34" fmla="*/ 110 w 138"/>
                <a:gd name="T35" fmla="*/ 16 h 172"/>
                <a:gd name="T36" fmla="*/ 117 w 138"/>
                <a:gd name="T37" fmla="*/ 29 h 172"/>
                <a:gd name="T38" fmla="*/ 127 w 138"/>
                <a:gd name="T39" fmla="*/ 43 h 172"/>
                <a:gd name="T40" fmla="*/ 128 w 138"/>
                <a:gd name="T41" fmla="*/ 48 h 172"/>
                <a:gd name="T42" fmla="*/ 132 w 138"/>
                <a:gd name="T43" fmla="*/ 58 h 172"/>
                <a:gd name="T44" fmla="*/ 138 w 138"/>
                <a:gd name="T45" fmla="*/ 61 h 172"/>
                <a:gd name="T46" fmla="*/ 137 w 138"/>
                <a:gd name="T47" fmla="*/ 69 h 172"/>
                <a:gd name="T48" fmla="*/ 137 w 138"/>
                <a:gd name="T49" fmla="*/ 74 h 172"/>
                <a:gd name="T50" fmla="*/ 137 w 138"/>
                <a:gd name="T51" fmla="*/ 79 h 172"/>
                <a:gd name="T52" fmla="*/ 138 w 138"/>
                <a:gd name="T53" fmla="*/ 91 h 172"/>
                <a:gd name="T54" fmla="*/ 137 w 138"/>
                <a:gd name="T55" fmla="*/ 102 h 172"/>
                <a:gd name="T56" fmla="*/ 132 w 138"/>
                <a:gd name="T57" fmla="*/ 127 h 172"/>
                <a:gd name="T58" fmla="*/ 132 w 138"/>
                <a:gd name="T59" fmla="*/ 141 h 172"/>
                <a:gd name="T60" fmla="*/ 118 w 138"/>
                <a:gd name="T61" fmla="*/ 157 h 172"/>
                <a:gd name="T62" fmla="*/ 67 w 138"/>
                <a:gd name="T63" fmla="*/ 162 h 172"/>
                <a:gd name="T64" fmla="*/ 58 w 138"/>
                <a:gd name="T65" fmla="*/ 164 h 172"/>
                <a:gd name="T66" fmla="*/ 17 w 138"/>
                <a:gd name="T67" fmla="*/ 169 h 172"/>
                <a:gd name="T68" fmla="*/ 3 w 138"/>
                <a:gd name="T69" fmla="*/ 171 h 172"/>
                <a:gd name="T70" fmla="*/ 0 w 138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72">
                  <a:moveTo>
                    <a:pt x="0" y="172"/>
                  </a:moveTo>
                  <a:lnTo>
                    <a:pt x="18" y="111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7" y="67"/>
                  </a:lnTo>
                  <a:lnTo>
                    <a:pt x="6" y="59"/>
                  </a:lnTo>
                  <a:lnTo>
                    <a:pt x="6" y="53"/>
                  </a:lnTo>
                  <a:lnTo>
                    <a:pt x="19" y="53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36" y="24"/>
                  </a:lnTo>
                  <a:lnTo>
                    <a:pt x="47" y="6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91" y="10"/>
                  </a:lnTo>
                  <a:lnTo>
                    <a:pt x="110" y="16"/>
                  </a:lnTo>
                  <a:lnTo>
                    <a:pt x="117" y="29"/>
                  </a:lnTo>
                  <a:lnTo>
                    <a:pt x="127" y="43"/>
                  </a:lnTo>
                  <a:lnTo>
                    <a:pt x="128" y="48"/>
                  </a:lnTo>
                  <a:lnTo>
                    <a:pt x="132" y="58"/>
                  </a:lnTo>
                  <a:lnTo>
                    <a:pt x="138" y="61"/>
                  </a:lnTo>
                  <a:lnTo>
                    <a:pt x="137" y="69"/>
                  </a:lnTo>
                  <a:lnTo>
                    <a:pt x="137" y="74"/>
                  </a:lnTo>
                  <a:lnTo>
                    <a:pt x="137" y="79"/>
                  </a:lnTo>
                  <a:lnTo>
                    <a:pt x="138" y="91"/>
                  </a:lnTo>
                  <a:lnTo>
                    <a:pt x="137" y="102"/>
                  </a:lnTo>
                  <a:lnTo>
                    <a:pt x="132" y="127"/>
                  </a:lnTo>
                  <a:lnTo>
                    <a:pt x="132" y="141"/>
                  </a:lnTo>
                  <a:lnTo>
                    <a:pt x="118" y="157"/>
                  </a:lnTo>
                  <a:lnTo>
                    <a:pt x="67" y="162"/>
                  </a:lnTo>
                  <a:lnTo>
                    <a:pt x="58" y="164"/>
                  </a:lnTo>
                  <a:lnTo>
                    <a:pt x="17" y="169"/>
                  </a:lnTo>
                  <a:lnTo>
                    <a:pt x="3" y="171"/>
                  </a:lnTo>
                  <a:lnTo>
                    <a:pt x="0" y="1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Guánica">
              <a:extLst>
                <a:ext uri="{FF2B5EF4-FFF2-40B4-BE49-F238E27FC236}">
                  <a16:creationId xmlns:a16="http://schemas.microsoft.com/office/drawing/2014/main" id="{0951C7AB-90AE-7393-F8D1-3A74275F5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682" y="2401666"/>
              <a:ext cx="588120" cy="510165"/>
            </a:xfrm>
            <a:custGeom>
              <a:avLst/>
              <a:gdLst>
                <a:gd name="T0" fmla="*/ 276 w 279"/>
                <a:gd name="T1" fmla="*/ 169 h 236"/>
                <a:gd name="T2" fmla="*/ 279 w 279"/>
                <a:gd name="T3" fmla="*/ 180 h 236"/>
                <a:gd name="T4" fmla="*/ 268 w 279"/>
                <a:gd name="T5" fmla="*/ 203 h 236"/>
                <a:gd name="T6" fmla="*/ 241 w 279"/>
                <a:gd name="T7" fmla="*/ 197 h 236"/>
                <a:gd name="T8" fmla="*/ 236 w 279"/>
                <a:gd name="T9" fmla="*/ 195 h 236"/>
                <a:gd name="T10" fmla="*/ 220 w 279"/>
                <a:gd name="T11" fmla="*/ 189 h 236"/>
                <a:gd name="T12" fmla="*/ 212 w 279"/>
                <a:gd name="T13" fmla="*/ 190 h 236"/>
                <a:gd name="T14" fmla="*/ 189 w 279"/>
                <a:gd name="T15" fmla="*/ 196 h 236"/>
                <a:gd name="T16" fmla="*/ 177 w 279"/>
                <a:gd name="T17" fmla="*/ 191 h 236"/>
                <a:gd name="T18" fmla="*/ 172 w 279"/>
                <a:gd name="T19" fmla="*/ 178 h 236"/>
                <a:gd name="T20" fmla="*/ 173 w 279"/>
                <a:gd name="T21" fmla="*/ 169 h 236"/>
                <a:gd name="T22" fmla="*/ 173 w 279"/>
                <a:gd name="T23" fmla="*/ 162 h 236"/>
                <a:gd name="T24" fmla="*/ 157 w 279"/>
                <a:gd name="T25" fmla="*/ 159 h 236"/>
                <a:gd name="T26" fmla="*/ 139 w 279"/>
                <a:gd name="T27" fmla="*/ 155 h 236"/>
                <a:gd name="T28" fmla="*/ 125 w 279"/>
                <a:gd name="T29" fmla="*/ 142 h 236"/>
                <a:gd name="T30" fmla="*/ 127 w 279"/>
                <a:gd name="T31" fmla="*/ 159 h 236"/>
                <a:gd name="T32" fmla="*/ 127 w 279"/>
                <a:gd name="T33" fmla="*/ 165 h 236"/>
                <a:gd name="T34" fmla="*/ 165 w 279"/>
                <a:gd name="T35" fmla="*/ 188 h 236"/>
                <a:gd name="T36" fmla="*/ 147 w 279"/>
                <a:gd name="T37" fmla="*/ 204 h 236"/>
                <a:gd name="T38" fmla="*/ 122 w 279"/>
                <a:gd name="T39" fmla="*/ 224 h 236"/>
                <a:gd name="T40" fmla="*/ 142 w 279"/>
                <a:gd name="T41" fmla="*/ 233 h 236"/>
                <a:gd name="T42" fmla="*/ 104 w 279"/>
                <a:gd name="T43" fmla="*/ 234 h 236"/>
                <a:gd name="T44" fmla="*/ 56 w 279"/>
                <a:gd name="T45" fmla="*/ 232 h 236"/>
                <a:gd name="T46" fmla="*/ 58 w 279"/>
                <a:gd name="T47" fmla="*/ 227 h 236"/>
                <a:gd name="T48" fmla="*/ 49 w 279"/>
                <a:gd name="T49" fmla="*/ 215 h 236"/>
                <a:gd name="T50" fmla="*/ 7 w 279"/>
                <a:gd name="T51" fmla="*/ 173 h 236"/>
                <a:gd name="T52" fmla="*/ 18 w 279"/>
                <a:gd name="T53" fmla="*/ 151 h 236"/>
                <a:gd name="T54" fmla="*/ 40 w 279"/>
                <a:gd name="T55" fmla="*/ 106 h 236"/>
                <a:gd name="T56" fmla="*/ 45 w 279"/>
                <a:gd name="T57" fmla="*/ 89 h 236"/>
                <a:gd name="T58" fmla="*/ 47 w 279"/>
                <a:gd name="T59" fmla="*/ 61 h 236"/>
                <a:gd name="T60" fmla="*/ 50 w 279"/>
                <a:gd name="T61" fmla="*/ 33 h 236"/>
                <a:gd name="T62" fmla="*/ 51 w 279"/>
                <a:gd name="T63" fmla="*/ 14 h 236"/>
                <a:gd name="T64" fmla="*/ 58 w 279"/>
                <a:gd name="T65" fmla="*/ 2 h 236"/>
                <a:gd name="T66" fmla="*/ 72 w 279"/>
                <a:gd name="T67" fmla="*/ 0 h 236"/>
                <a:gd name="T68" fmla="*/ 88 w 279"/>
                <a:gd name="T69" fmla="*/ 3 h 236"/>
                <a:gd name="T70" fmla="*/ 97 w 279"/>
                <a:gd name="T71" fmla="*/ 8 h 236"/>
                <a:gd name="T72" fmla="*/ 104 w 279"/>
                <a:gd name="T73" fmla="*/ 10 h 236"/>
                <a:gd name="T74" fmla="*/ 113 w 279"/>
                <a:gd name="T75" fmla="*/ 7 h 236"/>
                <a:gd name="T76" fmla="*/ 135 w 279"/>
                <a:gd name="T77" fmla="*/ 15 h 236"/>
                <a:gd name="T78" fmla="*/ 160 w 279"/>
                <a:gd name="T79" fmla="*/ 21 h 236"/>
                <a:gd name="T80" fmla="*/ 171 w 279"/>
                <a:gd name="T81" fmla="*/ 21 h 236"/>
                <a:gd name="T82" fmla="*/ 184 w 279"/>
                <a:gd name="T83" fmla="*/ 17 h 236"/>
                <a:gd name="T84" fmla="*/ 198 w 279"/>
                <a:gd name="T85" fmla="*/ 24 h 236"/>
                <a:gd name="T86" fmla="*/ 222 w 279"/>
                <a:gd name="T87" fmla="*/ 20 h 236"/>
                <a:gd name="T88" fmla="*/ 234 w 279"/>
                <a:gd name="T89" fmla="*/ 41 h 236"/>
                <a:gd name="T90" fmla="*/ 242 w 279"/>
                <a:gd name="T91" fmla="*/ 43 h 236"/>
                <a:gd name="T92" fmla="*/ 244 w 279"/>
                <a:gd name="T93" fmla="*/ 50 h 236"/>
                <a:gd name="T94" fmla="*/ 265 w 279"/>
                <a:gd name="T95" fmla="*/ 71 h 236"/>
                <a:gd name="T96" fmla="*/ 272 w 279"/>
                <a:gd name="T97" fmla="*/ 85 h 236"/>
                <a:gd name="T98" fmla="*/ 271 w 279"/>
                <a:gd name="T99" fmla="*/ 99 h 236"/>
                <a:gd name="T100" fmla="*/ 270 w 279"/>
                <a:gd name="T101" fmla="*/ 106 h 236"/>
                <a:gd name="T102" fmla="*/ 271 w 279"/>
                <a:gd name="T103" fmla="*/ 126 h 236"/>
                <a:gd name="T104" fmla="*/ 271 w 279"/>
                <a:gd name="T105" fmla="*/ 139 h 236"/>
                <a:gd name="T106" fmla="*/ 273 w 279"/>
                <a:gd name="T107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9" h="236">
                  <a:moveTo>
                    <a:pt x="274" y="164"/>
                  </a:moveTo>
                  <a:lnTo>
                    <a:pt x="276" y="169"/>
                  </a:lnTo>
                  <a:lnTo>
                    <a:pt x="277" y="173"/>
                  </a:lnTo>
                  <a:lnTo>
                    <a:pt x="279" y="180"/>
                  </a:lnTo>
                  <a:lnTo>
                    <a:pt x="273" y="203"/>
                  </a:lnTo>
                  <a:lnTo>
                    <a:pt x="268" y="203"/>
                  </a:lnTo>
                  <a:lnTo>
                    <a:pt x="249" y="189"/>
                  </a:lnTo>
                  <a:lnTo>
                    <a:pt x="241" y="197"/>
                  </a:lnTo>
                  <a:lnTo>
                    <a:pt x="238" y="198"/>
                  </a:lnTo>
                  <a:lnTo>
                    <a:pt x="236" y="195"/>
                  </a:lnTo>
                  <a:lnTo>
                    <a:pt x="222" y="189"/>
                  </a:lnTo>
                  <a:lnTo>
                    <a:pt x="220" y="189"/>
                  </a:lnTo>
                  <a:lnTo>
                    <a:pt x="216" y="190"/>
                  </a:lnTo>
                  <a:lnTo>
                    <a:pt x="212" y="190"/>
                  </a:lnTo>
                  <a:lnTo>
                    <a:pt x="209" y="191"/>
                  </a:lnTo>
                  <a:lnTo>
                    <a:pt x="18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6" y="185"/>
                  </a:lnTo>
                  <a:lnTo>
                    <a:pt x="172" y="178"/>
                  </a:lnTo>
                  <a:lnTo>
                    <a:pt x="172" y="174"/>
                  </a:lnTo>
                  <a:lnTo>
                    <a:pt x="173" y="169"/>
                  </a:lnTo>
                  <a:lnTo>
                    <a:pt x="173" y="166"/>
                  </a:lnTo>
                  <a:lnTo>
                    <a:pt x="173" y="162"/>
                  </a:lnTo>
                  <a:lnTo>
                    <a:pt x="168" y="159"/>
                  </a:lnTo>
                  <a:lnTo>
                    <a:pt x="157" y="159"/>
                  </a:lnTo>
                  <a:lnTo>
                    <a:pt x="150" y="157"/>
                  </a:lnTo>
                  <a:lnTo>
                    <a:pt x="139" y="155"/>
                  </a:lnTo>
                  <a:lnTo>
                    <a:pt x="137" y="144"/>
                  </a:lnTo>
                  <a:lnTo>
                    <a:pt x="125" y="142"/>
                  </a:lnTo>
                  <a:lnTo>
                    <a:pt x="129" y="156"/>
                  </a:lnTo>
                  <a:lnTo>
                    <a:pt x="127" y="159"/>
                  </a:lnTo>
                  <a:lnTo>
                    <a:pt x="115" y="165"/>
                  </a:lnTo>
                  <a:lnTo>
                    <a:pt x="127" y="165"/>
                  </a:lnTo>
                  <a:lnTo>
                    <a:pt x="162" y="181"/>
                  </a:lnTo>
                  <a:lnTo>
                    <a:pt x="165" y="188"/>
                  </a:lnTo>
                  <a:lnTo>
                    <a:pt x="166" y="193"/>
                  </a:lnTo>
                  <a:lnTo>
                    <a:pt x="147" y="204"/>
                  </a:lnTo>
                  <a:lnTo>
                    <a:pt x="141" y="204"/>
                  </a:lnTo>
                  <a:lnTo>
                    <a:pt x="122" y="224"/>
                  </a:lnTo>
                  <a:lnTo>
                    <a:pt x="129" y="228"/>
                  </a:lnTo>
                  <a:lnTo>
                    <a:pt x="142" y="233"/>
                  </a:lnTo>
                  <a:lnTo>
                    <a:pt x="142" y="236"/>
                  </a:lnTo>
                  <a:lnTo>
                    <a:pt x="104" y="234"/>
                  </a:lnTo>
                  <a:lnTo>
                    <a:pt x="66" y="233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8" y="227"/>
                  </a:lnTo>
                  <a:lnTo>
                    <a:pt x="54" y="218"/>
                  </a:lnTo>
                  <a:lnTo>
                    <a:pt x="49" y="215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1" y="165"/>
                  </a:lnTo>
                  <a:lnTo>
                    <a:pt x="18" y="151"/>
                  </a:lnTo>
                  <a:lnTo>
                    <a:pt x="24" y="139"/>
                  </a:lnTo>
                  <a:lnTo>
                    <a:pt x="40" y="106"/>
                  </a:lnTo>
                  <a:lnTo>
                    <a:pt x="43" y="99"/>
                  </a:lnTo>
                  <a:lnTo>
                    <a:pt x="45" y="89"/>
                  </a:lnTo>
                  <a:lnTo>
                    <a:pt x="46" y="76"/>
                  </a:lnTo>
                  <a:lnTo>
                    <a:pt x="47" y="61"/>
                  </a:lnTo>
                  <a:lnTo>
                    <a:pt x="48" y="47"/>
                  </a:lnTo>
                  <a:lnTo>
                    <a:pt x="50" y="33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1" y="3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1" y="1"/>
                  </a:lnTo>
                  <a:lnTo>
                    <a:pt x="88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7"/>
                  </a:lnTo>
                  <a:lnTo>
                    <a:pt x="113" y="7"/>
                  </a:lnTo>
                  <a:lnTo>
                    <a:pt x="117" y="7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60" y="21"/>
                  </a:lnTo>
                  <a:lnTo>
                    <a:pt x="163" y="21"/>
                  </a:lnTo>
                  <a:lnTo>
                    <a:pt x="171" y="21"/>
                  </a:lnTo>
                  <a:lnTo>
                    <a:pt x="174" y="17"/>
                  </a:lnTo>
                  <a:lnTo>
                    <a:pt x="184" y="17"/>
                  </a:lnTo>
                  <a:lnTo>
                    <a:pt x="189" y="23"/>
                  </a:lnTo>
                  <a:lnTo>
                    <a:pt x="198" y="24"/>
                  </a:lnTo>
                  <a:lnTo>
                    <a:pt x="218" y="20"/>
                  </a:lnTo>
                  <a:lnTo>
                    <a:pt x="222" y="20"/>
                  </a:lnTo>
                  <a:lnTo>
                    <a:pt x="221" y="32"/>
                  </a:lnTo>
                  <a:lnTo>
                    <a:pt x="234" y="41"/>
                  </a:lnTo>
                  <a:lnTo>
                    <a:pt x="237" y="40"/>
                  </a:lnTo>
                  <a:lnTo>
                    <a:pt x="242" y="43"/>
                  </a:lnTo>
                  <a:lnTo>
                    <a:pt x="244" y="45"/>
                  </a:lnTo>
                  <a:lnTo>
                    <a:pt x="244" y="50"/>
                  </a:lnTo>
                  <a:lnTo>
                    <a:pt x="258" y="61"/>
                  </a:lnTo>
                  <a:lnTo>
                    <a:pt x="265" y="71"/>
                  </a:lnTo>
                  <a:lnTo>
                    <a:pt x="268" y="78"/>
                  </a:lnTo>
                  <a:lnTo>
                    <a:pt x="272" y="85"/>
                  </a:lnTo>
                  <a:lnTo>
                    <a:pt x="272" y="88"/>
                  </a:lnTo>
                  <a:lnTo>
                    <a:pt x="271" y="99"/>
                  </a:lnTo>
                  <a:lnTo>
                    <a:pt x="270" y="103"/>
                  </a:lnTo>
                  <a:lnTo>
                    <a:pt x="270" y="106"/>
                  </a:lnTo>
                  <a:lnTo>
                    <a:pt x="270" y="118"/>
                  </a:lnTo>
                  <a:lnTo>
                    <a:pt x="271" y="126"/>
                  </a:lnTo>
                  <a:lnTo>
                    <a:pt x="271" y="133"/>
                  </a:lnTo>
                  <a:lnTo>
                    <a:pt x="271" y="139"/>
                  </a:lnTo>
                  <a:lnTo>
                    <a:pt x="271" y="157"/>
                  </a:lnTo>
                  <a:lnTo>
                    <a:pt x="273" y="161"/>
                  </a:lnTo>
                  <a:lnTo>
                    <a:pt x="274" y="1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Guayama">
              <a:extLst>
                <a:ext uri="{FF2B5EF4-FFF2-40B4-BE49-F238E27FC236}">
                  <a16:creationId xmlns:a16="http://schemas.microsoft.com/office/drawing/2014/main" id="{D90D76BC-3B18-4DE7-E4EF-AC2447494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656" y="2034174"/>
              <a:ext cx="775727" cy="890627"/>
            </a:xfrm>
            <a:custGeom>
              <a:avLst/>
              <a:gdLst>
                <a:gd name="T0" fmla="*/ 327 w 368"/>
                <a:gd name="T1" fmla="*/ 12 h 412"/>
                <a:gd name="T2" fmla="*/ 353 w 368"/>
                <a:gd name="T3" fmla="*/ 39 h 412"/>
                <a:gd name="T4" fmla="*/ 337 w 368"/>
                <a:gd name="T5" fmla="*/ 61 h 412"/>
                <a:gd name="T6" fmla="*/ 326 w 368"/>
                <a:gd name="T7" fmla="*/ 64 h 412"/>
                <a:gd name="T8" fmla="*/ 306 w 368"/>
                <a:gd name="T9" fmla="*/ 77 h 412"/>
                <a:gd name="T10" fmla="*/ 305 w 368"/>
                <a:gd name="T11" fmla="*/ 99 h 412"/>
                <a:gd name="T12" fmla="*/ 294 w 368"/>
                <a:gd name="T13" fmla="*/ 102 h 412"/>
                <a:gd name="T14" fmla="*/ 286 w 368"/>
                <a:gd name="T15" fmla="*/ 117 h 412"/>
                <a:gd name="T16" fmla="*/ 292 w 368"/>
                <a:gd name="T17" fmla="*/ 145 h 412"/>
                <a:gd name="T18" fmla="*/ 293 w 368"/>
                <a:gd name="T19" fmla="*/ 152 h 412"/>
                <a:gd name="T20" fmla="*/ 294 w 368"/>
                <a:gd name="T21" fmla="*/ 164 h 412"/>
                <a:gd name="T22" fmla="*/ 302 w 368"/>
                <a:gd name="T23" fmla="*/ 175 h 412"/>
                <a:gd name="T24" fmla="*/ 286 w 368"/>
                <a:gd name="T25" fmla="*/ 191 h 412"/>
                <a:gd name="T26" fmla="*/ 272 w 368"/>
                <a:gd name="T27" fmla="*/ 197 h 412"/>
                <a:gd name="T28" fmla="*/ 281 w 368"/>
                <a:gd name="T29" fmla="*/ 207 h 412"/>
                <a:gd name="T30" fmla="*/ 297 w 368"/>
                <a:gd name="T31" fmla="*/ 218 h 412"/>
                <a:gd name="T32" fmla="*/ 326 w 368"/>
                <a:gd name="T33" fmla="*/ 271 h 412"/>
                <a:gd name="T34" fmla="*/ 325 w 368"/>
                <a:gd name="T35" fmla="*/ 287 h 412"/>
                <a:gd name="T36" fmla="*/ 328 w 368"/>
                <a:gd name="T37" fmla="*/ 319 h 412"/>
                <a:gd name="T38" fmla="*/ 307 w 368"/>
                <a:gd name="T39" fmla="*/ 325 h 412"/>
                <a:gd name="T40" fmla="*/ 258 w 368"/>
                <a:gd name="T41" fmla="*/ 349 h 412"/>
                <a:gd name="T42" fmla="*/ 196 w 368"/>
                <a:gd name="T43" fmla="*/ 370 h 412"/>
                <a:gd name="T44" fmla="*/ 181 w 368"/>
                <a:gd name="T45" fmla="*/ 380 h 412"/>
                <a:gd name="T46" fmla="*/ 151 w 368"/>
                <a:gd name="T47" fmla="*/ 400 h 412"/>
                <a:gd name="T48" fmla="*/ 127 w 368"/>
                <a:gd name="T49" fmla="*/ 409 h 412"/>
                <a:gd name="T50" fmla="*/ 123 w 368"/>
                <a:gd name="T51" fmla="*/ 394 h 412"/>
                <a:gd name="T52" fmla="*/ 114 w 368"/>
                <a:gd name="T53" fmla="*/ 404 h 412"/>
                <a:gd name="T54" fmla="*/ 83 w 368"/>
                <a:gd name="T55" fmla="*/ 395 h 412"/>
                <a:gd name="T56" fmla="*/ 66 w 368"/>
                <a:gd name="T57" fmla="*/ 396 h 412"/>
                <a:gd name="T58" fmla="*/ 56 w 368"/>
                <a:gd name="T59" fmla="*/ 392 h 412"/>
                <a:gd name="T60" fmla="*/ 39 w 368"/>
                <a:gd name="T61" fmla="*/ 396 h 412"/>
                <a:gd name="T62" fmla="*/ 0 w 368"/>
                <a:gd name="T63" fmla="*/ 376 h 412"/>
                <a:gd name="T64" fmla="*/ 44 w 368"/>
                <a:gd name="T65" fmla="*/ 381 h 412"/>
                <a:gd name="T66" fmla="*/ 69 w 368"/>
                <a:gd name="T67" fmla="*/ 392 h 412"/>
                <a:gd name="T68" fmla="*/ 75 w 368"/>
                <a:gd name="T69" fmla="*/ 362 h 412"/>
                <a:gd name="T70" fmla="*/ 58 w 368"/>
                <a:gd name="T71" fmla="*/ 357 h 412"/>
                <a:gd name="T72" fmla="*/ 16 w 368"/>
                <a:gd name="T73" fmla="*/ 333 h 412"/>
                <a:gd name="T74" fmla="*/ 17 w 368"/>
                <a:gd name="T75" fmla="*/ 318 h 412"/>
                <a:gd name="T76" fmla="*/ 17 w 368"/>
                <a:gd name="T77" fmla="*/ 297 h 412"/>
                <a:gd name="T78" fmla="*/ 17 w 368"/>
                <a:gd name="T79" fmla="*/ 278 h 412"/>
                <a:gd name="T80" fmla="*/ 18 w 368"/>
                <a:gd name="T81" fmla="*/ 257 h 412"/>
                <a:gd name="T82" fmla="*/ 18 w 368"/>
                <a:gd name="T83" fmla="*/ 221 h 412"/>
                <a:gd name="T84" fmla="*/ 35 w 368"/>
                <a:gd name="T85" fmla="*/ 202 h 412"/>
                <a:gd name="T86" fmla="*/ 77 w 368"/>
                <a:gd name="T87" fmla="*/ 188 h 412"/>
                <a:gd name="T88" fmla="*/ 85 w 368"/>
                <a:gd name="T89" fmla="*/ 172 h 412"/>
                <a:gd name="T90" fmla="*/ 109 w 368"/>
                <a:gd name="T91" fmla="*/ 132 h 412"/>
                <a:gd name="T92" fmla="*/ 147 w 368"/>
                <a:gd name="T93" fmla="*/ 150 h 412"/>
                <a:gd name="T94" fmla="*/ 173 w 368"/>
                <a:gd name="T95" fmla="*/ 161 h 412"/>
                <a:gd name="T96" fmla="*/ 187 w 368"/>
                <a:gd name="T97" fmla="*/ 159 h 412"/>
                <a:gd name="T98" fmla="*/ 193 w 368"/>
                <a:gd name="T99" fmla="*/ 150 h 412"/>
                <a:gd name="T100" fmla="*/ 203 w 368"/>
                <a:gd name="T101" fmla="*/ 129 h 412"/>
                <a:gd name="T102" fmla="*/ 215 w 368"/>
                <a:gd name="T103" fmla="*/ 103 h 412"/>
                <a:gd name="T104" fmla="*/ 212 w 368"/>
                <a:gd name="T105" fmla="*/ 80 h 412"/>
                <a:gd name="T106" fmla="*/ 206 w 368"/>
                <a:gd name="T107" fmla="*/ 66 h 412"/>
                <a:gd name="T108" fmla="*/ 194 w 368"/>
                <a:gd name="T109" fmla="*/ 43 h 412"/>
                <a:gd name="T110" fmla="*/ 199 w 368"/>
                <a:gd name="T111" fmla="*/ 25 h 412"/>
                <a:gd name="T112" fmla="*/ 240 w 368"/>
                <a:gd name="T113" fmla="*/ 20 h 412"/>
                <a:gd name="T114" fmla="*/ 304 w 368"/>
                <a:gd name="T115" fmla="*/ 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412">
                  <a:moveTo>
                    <a:pt x="319" y="4"/>
                  </a:moveTo>
                  <a:lnTo>
                    <a:pt x="321" y="5"/>
                  </a:lnTo>
                  <a:lnTo>
                    <a:pt x="327" y="12"/>
                  </a:lnTo>
                  <a:lnTo>
                    <a:pt x="346" y="10"/>
                  </a:lnTo>
                  <a:lnTo>
                    <a:pt x="368" y="0"/>
                  </a:lnTo>
                  <a:lnTo>
                    <a:pt x="353" y="39"/>
                  </a:lnTo>
                  <a:lnTo>
                    <a:pt x="352" y="41"/>
                  </a:lnTo>
                  <a:lnTo>
                    <a:pt x="347" y="45"/>
                  </a:lnTo>
                  <a:lnTo>
                    <a:pt x="337" y="61"/>
                  </a:lnTo>
                  <a:lnTo>
                    <a:pt x="335" y="65"/>
                  </a:lnTo>
                  <a:lnTo>
                    <a:pt x="330" y="64"/>
                  </a:lnTo>
                  <a:lnTo>
                    <a:pt x="326" y="64"/>
                  </a:lnTo>
                  <a:lnTo>
                    <a:pt x="325" y="67"/>
                  </a:lnTo>
                  <a:lnTo>
                    <a:pt x="314" y="74"/>
                  </a:lnTo>
                  <a:lnTo>
                    <a:pt x="306" y="77"/>
                  </a:lnTo>
                  <a:lnTo>
                    <a:pt x="308" y="86"/>
                  </a:lnTo>
                  <a:lnTo>
                    <a:pt x="309" y="91"/>
                  </a:lnTo>
                  <a:lnTo>
                    <a:pt x="305" y="99"/>
                  </a:lnTo>
                  <a:lnTo>
                    <a:pt x="301" y="102"/>
                  </a:lnTo>
                  <a:lnTo>
                    <a:pt x="297" y="103"/>
                  </a:lnTo>
                  <a:lnTo>
                    <a:pt x="294" y="102"/>
                  </a:lnTo>
                  <a:lnTo>
                    <a:pt x="289" y="106"/>
                  </a:lnTo>
                  <a:lnTo>
                    <a:pt x="289" y="111"/>
                  </a:lnTo>
                  <a:lnTo>
                    <a:pt x="286" y="117"/>
                  </a:lnTo>
                  <a:lnTo>
                    <a:pt x="291" y="133"/>
                  </a:lnTo>
                  <a:lnTo>
                    <a:pt x="294" y="136"/>
                  </a:lnTo>
                  <a:lnTo>
                    <a:pt x="292" y="145"/>
                  </a:lnTo>
                  <a:lnTo>
                    <a:pt x="290" y="147"/>
                  </a:lnTo>
                  <a:lnTo>
                    <a:pt x="291" y="150"/>
                  </a:lnTo>
                  <a:lnTo>
                    <a:pt x="293" y="152"/>
                  </a:lnTo>
                  <a:lnTo>
                    <a:pt x="295" y="156"/>
                  </a:lnTo>
                  <a:lnTo>
                    <a:pt x="294" y="159"/>
                  </a:lnTo>
                  <a:lnTo>
                    <a:pt x="294" y="164"/>
                  </a:lnTo>
                  <a:lnTo>
                    <a:pt x="296" y="166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292" y="185"/>
                  </a:lnTo>
                  <a:lnTo>
                    <a:pt x="289" y="187"/>
                  </a:lnTo>
                  <a:lnTo>
                    <a:pt x="286" y="191"/>
                  </a:lnTo>
                  <a:lnTo>
                    <a:pt x="281" y="191"/>
                  </a:lnTo>
                  <a:lnTo>
                    <a:pt x="277" y="193"/>
                  </a:lnTo>
                  <a:lnTo>
                    <a:pt x="272" y="197"/>
                  </a:lnTo>
                  <a:lnTo>
                    <a:pt x="277" y="199"/>
                  </a:lnTo>
                  <a:lnTo>
                    <a:pt x="281" y="200"/>
                  </a:lnTo>
                  <a:lnTo>
                    <a:pt x="281" y="207"/>
                  </a:lnTo>
                  <a:lnTo>
                    <a:pt x="283" y="208"/>
                  </a:lnTo>
                  <a:lnTo>
                    <a:pt x="288" y="213"/>
                  </a:lnTo>
                  <a:lnTo>
                    <a:pt x="297" y="218"/>
                  </a:lnTo>
                  <a:lnTo>
                    <a:pt x="304" y="234"/>
                  </a:lnTo>
                  <a:lnTo>
                    <a:pt x="326" y="266"/>
                  </a:lnTo>
                  <a:lnTo>
                    <a:pt x="326" y="271"/>
                  </a:lnTo>
                  <a:lnTo>
                    <a:pt x="326" y="277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91"/>
                  </a:lnTo>
                  <a:lnTo>
                    <a:pt x="325" y="296"/>
                  </a:lnTo>
                  <a:lnTo>
                    <a:pt x="328" y="319"/>
                  </a:lnTo>
                  <a:lnTo>
                    <a:pt x="330" y="324"/>
                  </a:lnTo>
                  <a:lnTo>
                    <a:pt x="318" y="327"/>
                  </a:lnTo>
                  <a:lnTo>
                    <a:pt x="307" y="325"/>
                  </a:lnTo>
                  <a:lnTo>
                    <a:pt x="291" y="330"/>
                  </a:lnTo>
                  <a:lnTo>
                    <a:pt x="266" y="345"/>
                  </a:lnTo>
                  <a:lnTo>
                    <a:pt x="258" y="349"/>
                  </a:lnTo>
                  <a:lnTo>
                    <a:pt x="247" y="355"/>
                  </a:lnTo>
                  <a:lnTo>
                    <a:pt x="203" y="370"/>
                  </a:lnTo>
                  <a:lnTo>
                    <a:pt x="196" y="370"/>
                  </a:lnTo>
                  <a:lnTo>
                    <a:pt x="187" y="377"/>
                  </a:lnTo>
                  <a:lnTo>
                    <a:pt x="183" y="379"/>
                  </a:lnTo>
                  <a:lnTo>
                    <a:pt x="181" y="380"/>
                  </a:lnTo>
                  <a:lnTo>
                    <a:pt x="169" y="383"/>
                  </a:lnTo>
                  <a:lnTo>
                    <a:pt x="159" y="391"/>
                  </a:lnTo>
                  <a:lnTo>
                    <a:pt x="151" y="400"/>
                  </a:lnTo>
                  <a:lnTo>
                    <a:pt x="143" y="404"/>
                  </a:lnTo>
                  <a:lnTo>
                    <a:pt x="123" y="412"/>
                  </a:lnTo>
                  <a:lnTo>
                    <a:pt x="127" y="409"/>
                  </a:lnTo>
                  <a:lnTo>
                    <a:pt x="128" y="404"/>
                  </a:lnTo>
                  <a:lnTo>
                    <a:pt x="132" y="393"/>
                  </a:lnTo>
                  <a:lnTo>
                    <a:pt x="123" y="394"/>
                  </a:lnTo>
                  <a:lnTo>
                    <a:pt x="122" y="403"/>
                  </a:lnTo>
                  <a:lnTo>
                    <a:pt x="120" y="405"/>
                  </a:lnTo>
                  <a:lnTo>
                    <a:pt x="114" y="404"/>
                  </a:lnTo>
                  <a:lnTo>
                    <a:pt x="93" y="394"/>
                  </a:lnTo>
                  <a:lnTo>
                    <a:pt x="90" y="393"/>
                  </a:lnTo>
                  <a:lnTo>
                    <a:pt x="83" y="395"/>
                  </a:lnTo>
                  <a:lnTo>
                    <a:pt x="74" y="395"/>
                  </a:lnTo>
                  <a:lnTo>
                    <a:pt x="69" y="395"/>
                  </a:lnTo>
                  <a:lnTo>
                    <a:pt x="66" y="396"/>
                  </a:lnTo>
                  <a:lnTo>
                    <a:pt x="61" y="395"/>
                  </a:lnTo>
                  <a:lnTo>
                    <a:pt x="58" y="393"/>
                  </a:lnTo>
                  <a:lnTo>
                    <a:pt x="56" y="392"/>
                  </a:lnTo>
                  <a:lnTo>
                    <a:pt x="50" y="390"/>
                  </a:lnTo>
                  <a:lnTo>
                    <a:pt x="43" y="393"/>
                  </a:lnTo>
                  <a:lnTo>
                    <a:pt x="39" y="396"/>
                  </a:lnTo>
                  <a:lnTo>
                    <a:pt x="37" y="402"/>
                  </a:lnTo>
                  <a:lnTo>
                    <a:pt x="31" y="410"/>
                  </a:lnTo>
                  <a:lnTo>
                    <a:pt x="0" y="376"/>
                  </a:lnTo>
                  <a:lnTo>
                    <a:pt x="24" y="375"/>
                  </a:lnTo>
                  <a:lnTo>
                    <a:pt x="29" y="378"/>
                  </a:lnTo>
                  <a:lnTo>
                    <a:pt x="44" y="381"/>
                  </a:lnTo>
                  <a:lnTo>
                    <a:pt x="56" y="386"/>
                  </a:lnTo>
                  <a:lnTo>
                    <a:pt x="59" y="388"/>
                  </a:lnTo>
                  <a:lnTo>
                    <a:pt x="69" y="392"/>
                  </a:lnTo>
                  <a:lnTo>
                    <a:pt x="74" y="388"/>
                  </a:lnTo>
                  <a:lnTo>
                    <a:pt x="91" y="374"/>
                  </a:lnTo>
                  <a:lnTo>
                    <a:pt x="75" y="362"/>
                  </a:lnTo>
                  <a:lnTo>
                    <a:pt x="70" y="360"/>
                  </a:lnTo>
                  <a:lnTo>
                    <a:pt x="63" y="358"/>
                  </a:lnTo>
                  <a:lnTo>
                    <a:pt x="58" y="357"/>
                  </a:lnTo>
                  <a:lnTo>
                    <a:pt x="33" y="340"/>
                  </a:lnTo>
                  <a:lnTo>
                    <a:pt x="31" y="339"/>
                  </a:lnTo>
                  <a:lnTo>
                    <a:pt x="16" y="333"/>
                  </a:lnTo>
                  <a:lnTo>
                    <a:pt x="16" y="324"/>
                  </a:lnTo>
                  <a:lnTo>
                    <a:pt x="17" y="321"/>
                  </a:lnTo>
                  <a:lnTo>
                    <a:pt x="17" y="318"/>
                  </a:lnTo>
                  <a:lnTo>
                    <a:pt x="17" y="310"/>
                  </a:lnTo>
                  <a:lnTo>
                    <a:pt x="17" y="301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7" y="288"/>
                  </a:lnTo>
                  <a:lnTo>
                    <a:pt x="17" y="278"/>
                  </a:lnTo>
                  <a:lnTo>
                    <a:pt x="17" y="273"/>
                  </a:lnTo>
                  <a:lnTo>
                    <a:pt x="18" y="259"/>
                  </a:lnTo>
                  <a:lnTo>
                    <a:pt x="18" y="257"/>
                  </a:lnTo>
                  <a:lnTo>
                    <a:pt x="18" y="25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26" y="210"/>
                  </a:lnTo>
                  <a:lnTo>
                    <a:pt x="27" y="207"/>
                  </a:lnTo>
                  <a:lnTo>
                    <a:pt x="35" y="202"/>
                  </a:lnTo>
                  <a:lnTo>
                    <a:pt x="38" y="200"/>
                  </a:lnTo>
                  <a:lnTo>
                    <a:pt x="64" y="190"/>
                  </a:lnTo>
                  <a:lnTo>
                    <a:pt x="77" y="188"/>
                  </a:lnTo>
                  <a:lnTo>
                    <a:pt x="75" y="181"/>
                  </a:lnTo>
                  <a:lnTo>
                    <a:pt x="81" y="175"/>
                  </a:lnTo>
                  <a:lnTo>
                    <a:pt x="85" y="172"/>
                  </a:lnTo>
                  <a:lnTo>
                    <a:pt x="88" y="172"/>
                  </a:lnTo>
                  <a:lnTo>
                    <a:pt x="96" y="157"/>
                  </a:lnTo>
                  <a:lnTo>
                    <a:pt x="109" y="132"/>
                  </a:lnTo>
                  <a:lnTo>
                    <a:pt x="130" y="143"/>
                  </a:lnTo>
                  <a:lnTo>
                    <a:pt x="141" y="149"/>
                  </a:lnTo>
                  <a:lnTo>
                    <a:pt x="147" y="150"/>
                  </a:lnTo>
                  <a:lnTo>
                    <a:pt x="162" y="157"/>
                  </a:lnTo>
                  <a:lnTo>
                    <a:pt x="168" y="161"/>
                  </a:lnTo>
                  <a:lnTo>
                    <a:pt x="173" y="161"/>
                  </a:lnTo>
                  <a:lnTo>
                    <a:pt x="175" y="162"/>
                  </a:lnTo>
                  <a:lnTo>
                    <a:pt x="183" y="159"/>
                  </a:lnTo>
                  <a:lnTo>
                    <a:pt x="187" y="159"/>
                  </a:lnTo>
                  <a:lnTo>
                    <a:pt x="190" y="158"/>
                  </a:lnTo>
                  <a:lnTo>
                    <a:pt x="195" y="157"/>
                  </a:lnTo>
                  <a:lnTo>
                    <a:pt x="193" y="150"/>
                  </a:lnTo>
                  <a:lnTo>
                    <a:pt x="197" y="136"/>
                  </a:lnTo>
                  <a:lnTo>
                    <a:pt x="199" y="134"/>
                  </a:lnTo>
                  <a:lnTo>
                    <a:pt x="203" y="129"/>
                  </a:lnTo>
                  <a:lnTo>
                    <a:pt x="204" y="125"/>
                  </a:lnTo>
                  <a:lnTo>
                    <a:pt x="208" y="109"/>
                  </a:lnTo>
                  <a:lnTo>
                    <a:pt x="215" y="103"/>
                  </a:lnTo>
                  <a:lnTo>
                    <a:pt x="213" y="87"/>
                  </a:lnTo>
                  <a:lnTo>
                    <a:pt x="210" y="85"/>
                  </a:lnTo>
                  <a:lnTo>
                    <a:pt x="212" y="80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6" y="66"/>
                  </a:lnTo>
                  <a:lnTo>
                    <a:pt x="197" y="49"/>
                  </a:lnTo>
                  <a:lnTo>
                    <a:pt x="196" y="46"/>
                  </a:lnTo>
                  <a:lnTo>
                    <a:pt x="194" y="43"/>
                  </a:lnTo>
                  <a:lnTo>
                    <a:pt x="196" y="39"/>
                  </a:lnTo>
                  <a:lnTo>
                    <a:pt x="196" y="34"/>
                  </a:lnTo>
                  <a:lnTo>
                    <a:pt x="199" y="25"/>
                  </a:lnTo>
                  <a:lnTo>
                    <a:pt x="202" y="25"/>
                  </a:lnTo>
                  <a:lnTo>
                    <a:pt x="207" y="29"/>
                  </a:lnTo>
                  <a:lnTo>
                    <a:pt x="240" y="20"/>
                  </a:lnTo>
                  <a:lnTo>
                    <a:pt x="240" y="17"/>
                  </a:lnTo>
                  <a:lnTo>
                    <a:pt x="271" y="6"/>
                  </a:lnTo>
                  <a:lnTo>
                    <a:pt x="304" y="8"/>
                  </a:lnTo>
                  <a:lnTo>
                    <a:pt x="319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Guayanilla">
              <a:extLst>
                <a:ext uri="{FF2B5EF4-FFF2-40B4-BE49-F238E27FC236}">
                  <a16:creationId xmlns:a16="http://schemas.microsoft.com/office/drawing/2014/main" id="{3ACB093E-5D9E-85BC-1B59-0B3DAFAB2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636" y="1882854"/>
              <a:ext cx="577579" cy="920890"/>
            </a:xfrm>
            <a:custGeom>
              <a:avLst/>
              <a:gdLst>
                <a:gd name="T0" fmla="*/ 156 w 274"/>
                <a:gd name="T1" fmla="*/ 328 h 426"/>
                <a:gd name="T2" fmla="*/ 126 w 274"/>
                <a:gd name="T3" fmla="*/ 345 h 426"/>
                <a:gd name="T4" fmla="*/ 158 w 274"/>
                <a:gd name="T5" fmla="*/ 350 h 426"/>
                <a:gd name="T6" fmla="*/ 146 w 274"/>
                <a:gd name="T7" fmla="*/ 383 h 426"/>
                <a:gd name="T8" fmla="*/ 61 w 274"/>
                <a:gd name="T9" fmla="*/ 421 h 426"/>
                <a:gd name="T10" fmla="*/ 0 w 274"/>
                <a:gd name="T11" fmla="*/ 422 h 426"/>
                <a:gd name="T12" fmla="*/ 39 w 274"/>
                <a:gd name="T13" fmla="*/ 357 h 426"/>
                <a:gd name="T14" fmla="*/ 49 w 274"/>
                <a:gd name="T15" fmla="*/ 324 h 426"/>
                <a:gd name="T16" fmla="*/ 50 w 274"/>
                <a:gd name="T17" fmla="*/ 295 h 426"/>
                <a:gd name="T18" fmla="*/ 58 w 274"/>
                <a:gd name="T19" fmla="*/ 273 h 426"/>
                <a:gd name="T20" fmla="*/ 73 w 274"/>
                <a:gd name="T21" fmla="*/ 261 h 426"/>
                <a:gd name="T22" fmla="*/ 72 w 274"/>
                <a:gd name="T23" fmla="*/ 242 h 426"/>
                <a:gd name="T24" fmla="*/ 64 w 274"/>
                <a:gd name="T25" fmla="*/ 219 h 426"/>
                <a:gd name="T26" fmla="*/ 66 w 274"/>
                <a:gd name="T27" fmla="*/ 208 h 426"/>
                <a:gd name="T28" fmla="*/ 73 w 274"/>
                <a:gd name="T29" fmla="*/ 197 h 426"/>
                <a:gd name="T30" fmla="*/ 78 w 274"/>
                <a:gd name="T31" fmla="*/ 172 h 426"/>
                <a:gd name="T32" fmla="*/ 85 w 274"/>
                <a:gd name="T33" fmla="*/ 153 h 426"/>
                <a:gd name="T34" fmla="*/ 95 w 274"/>
                <a:gd name="T35" fmla="*/ 138 h 426"/>
                <a:gd name="T36" fmla="*/ 101 w 274"/>
                <a:gd name="T37" fmla="*/ 129 h 426"/>
                <a:gd name="T38" fmla="*/ 108 w 274"/>
                <a:gd name="T39" fmla="*/ 118 h 426"/>
                <a:gd name="T40" fmla="*/ 107 w 274"/>
                <a:gd name="T41" fmla="*/ 91 h 426"/>
                <a:gd name="T42" fmla="*/ 101 w 274"/>
                <a:gd name="T43" fmla="*/ 74 h 426"/>
                <a:gd name="T44" fmla="*/ 97 w 274"/>
                <a:gd name="T45" fmla="*/ 57 h 426"/>
                <a:gd name="T46" fmla="*/ 105 w 274"/>
                <a:gd name="T47" fmla="*/ 53 h 426"/>
                <a:gd name="T48" fmla="*/ 124 w 274"/>
                <a:gd name="T49" fmla="*/ 12 h 426"/>
                <a:gd name="T50" fmla="*/ 143 w 274"/>
                <a:gd name="T51" fmla="*/ 7 h 426"/>
                <a:gd name="T52" fmla="*/ 159 w 274"/>
                <a:gd name="T53" fmla="*/ 0 h 426"/>
                <a:gd name="T54" fmla="*/ 176 w 274"/>
                <a:gd name="T55" fmla="*/ 9 h 426"/>
                <a:gd name="T56" fmla="*/ 192 w 274"/>
                <a:gd name="T57" fmla="*/ 7 h 426"/>
                <a:gd name="T58" fmla="*/ 209 w 274"/>
                <a:gd name="T59" fmla="*/ 57 h 426"/>
                <a:gd name="T60" fmla="*/ 200 w 274"/>
                <a:gd name="T61" fmla="*/ 72 h 426"/>
                <a:gd name="T62" fmla="*/ 202 w 274"/>
                <a:gd name="T63" fmla="*/ 81 h 426"/>
                <a:gd name="T64" fmla="*/ 197 w 274"/>
                <a:gd name="T65" fmla="*/ 95 h 426"/>
                <a:gd name="T66" fmla="*/ 192 w 274"/>
                <a:gd name="T67" fmla="*/ 119 h 426"/>
                <a:gd name="T68" fmla="*/ 199 w 274"/>
                <a:gd name="T69" fmla="*/ 138 h 426"/>
                <a:gd name="T70" fmla="*/ 194 w 274"/>
                <a:gd name="T71" fmla="*/ 151 h 426"/>
                <a:gd name="T72" fmla="*/ 196 w 274"/>
                <a:gd name="T73" fmla="*/ 170 h 426"/>
                <a:gd name="T74" fmla="*/ 192 w 274"/>
                <a:gd name="T75" fmla="*/ 184 h 426"/>
                <a:gd name="T76" fmla="*/ 196 w 274"/>
                <a:gd name="T77" fmla="*/ 194 h 426"/>
                <a:gd name="T78" fmla="*/ 196 w 274"/>
                <a:gd name="T79" fmla="*/ 207 h 426"/>
                <a:gd name="T80" fmla="*/ 199 w 274"/>
                <a:gd name="T81" fmla="*/ 221 h 426"/>
                <a:gd name="T82" fmla="*/ 206 w 274"/>
                <a:gd name="T83" fmla="*/ 216 h 426"/>
                <a:gd name="T84" fmla="*/ 225 w 274"/>
                <a:gd name="T85" fmla="*/ 191 h 426"/>
                <a:gd name="T86" fmla="*/ 259 w 274"/>
                <a:gd name="T87" fmla="*/ 214 h 426"/>
                <a:gd name="T88" fmla="*/ 264 w 274"/>
                <a:gd name="T89" fmla="*/ 222 h 426"/>
                <a:gd name="T90" fmla="*/ 263 w 274"/>
                <a:gd name="T91" fmla="*/ 232 h 426"/>
                <a:gd name="T92" fmla="*/ 256 w 274"/>
                <a:gd name="T93" fmla="*/ 246 h 426"/>
                <a:gd name="T94" fmla="*/ 274 w 274"/>
                <a:gd name="T95" fmla="*/ 274 h 426"/>
                <a:gd name="T96" fmla="*/ 258 w 274"/>
                <a:gd name="T97" fmla="*/ 285 h 426"/>
                <a:gd name="T98" fmla="*/ 243 w 274"/>
                <a:gd name="T99" fmla="*/ 291 h 426"/>
                <a:gd name="T100" fmla="*/ 234 w 274"/>
                <a:gd name="T101" fmla="*/ 301 h 426"/>
                <a:gd name="T102" fmla="*/ 229 w 274"/>
                <a:gd name="T103" fmla="*/ 317 h 426"/>
                <a:gd name="T104" fmla="*/ 216 w 274"/>
                <a:gd name="T105" fmla="*/ 317 h 426"/>
                <a:gd name="T106" fmla="*/ 205 w 274"/>
                <a:gd name="T107" fmla="*/ 307 h 426"/>
                <a:gd name="T108" fmla="*/ 194 w 274"/>
                <a:gd name="T109" fmla="*/ 303 h 426"/>
                <a:gd name="T110" fmla="*/ 160 w 274"/>
                <a:gd name="T111" fmla="*/ 32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4" h="426">
                  <a:moveTo>
                    <a:pt x="160" y="322"/>
                  </a:moveTo>
                  <a:lnTo>
                    <a:pt x="158" y="325"/>
                  </a:lnTo>
                  <a:lnTo>
                    <a:pt x="156" y="328"/>
                  </a:lnTo>
                  <a:lnTo>
                    <a:pt x="152" y="328"/>
                  </a:lnTo>
                  <a:lnTo>
                    <a:pt x="126" y="329"/>
                  </a:lnTo>
                  <a:lnTo>
                    <a:pt x="126" y="345"/>
                  </a:lnTo>
                  <a:lnTo>
                    <a:pt x="124" y="359"/>
                  </a:lnTo>
                  <a:lnTo>
                    <a:pt x="104" y="368"/>
                  </a:lnTo>
                  <a:lnTo>
                    <a:pt x="158" y="350"/>
                  </a:lnTo>
                  <a:lnTo>
                    <a:pt x="160" y="355"/>
                  </a:lnTo>
                  <a:lnTo>
                    <a:pt x="151" y="380"/>
                  </a:lnTo>
                  <a:lnTo>
                    <a:pt x="146" y="383"/>
                  </a:lnTo>
                  <a:lnTo>
                    <a:pt x="131" y="387"/>
                  </a:lnTo>
                  <a:lnTo>
                    <a:pt x="115" y="393"/>
                  </a:lnTo>
                  <a:lnTo>
                    <a:pt x="61" y="421"/>
                  </a:lnTo>
                  <a:lnTo>
                    <a:pt x="9" y="426"/>
                  </a:lnTo>
                  <a:lnTo>
                    <a:pt x="4" y="424"/>
                  </a:lnTo>
                  <a:lnTo>
                    <a:pt x="0" y="422"/>
                  </a:lnTo>
                  <a:lnTo>
                    <a:pt x="12" y="413"/>
                  </a:lnTo>
                  <a:lnTo>
                    <a:pt x="28" y="402"/>
                  </a:lnTo>
                  <a:lnTo>
                    <a:pt x="39" y="357"/>
                  </a:lnTo>
                  <a:lnTo>
                    <a:pt x="39" y="351"/>
                  </a:lnTo>
                  <a:lnTo>
                    <a:pt x="49" y="330"/>
                  </a:lnTo>
                  <a:lnTo>
                    <a:pt x="49" y="324"/>
                  </a:lnTo>
                  <a:lnTo>
                    <a:pt x="59" y="319"/>
                  </a:lnTo>
                  <a:lnTo>
                    <a:pt x="62" y="313"/>
                  </a:lnTo>
                  <a:lnTo>
                    <a:pt x="50" y="295"/>
                  </a:lnTo>
                  <a:lnTo>
                    <a:pt x="52" y="283"/>
                  </a:lnTo>
                  <a:lnTo>
                    <a:pt x="53" y="274"/>
                  </a:lnTo>
                  <a:lnTo>
                    <a:pt x="58" y="273"/>
                  </a:lnTo>
                  <a:lnTo>
                    <a:pt x="71" y="269"/>
                  </a:lnTo>
                  <a:lnTo>
                    <a:pt x="73" y="266"/>
                  </a:lnTo>
                  <a:lnTo>
                    <a:pt x="73" y="261"/>
                  </a:lnTo>
                  <a:lnTo>
                    <a:pt x="78" y="253"/>
                  </a:lnTo>
                  <a:lnTo>
                    <a:pt x="80" y="250"/>
                  </a:lnTo>
                  <a:lnTo>
                    <a:pt x="72" y="242"/>
                  </a:lnTo>
                  <a:lnTo>
                    <a:pt x="71" y="233"/>
                  </a:lnTo>
                  <a:lnTo>
                    <a:pt x="64" y="223"/>
                  </a:lnTo>
                  <a:lnTo>
                    <a:pt x="64" y="219"/>
                  </a:lnTo>
                  <a:lnTo>
                    <a:pt x="65" y="216"/>
                  </a:lnTo>
                  <a:lnTo>
                    <a:pt x="65" y="211"/>
                  </a:lnTo>
                  <a:lnTo>
                    <a:pt x="66" y="208"/>
                  </a:lnTo>
                  <a:lnTo>
                    <a:pt x="69" y="202"/>
                  </a:lnTo>
                  <a:lnTo>
                    <a:pt x="71" y="200"/>
                  </a:lnTo>
                  <a:lnTo>
                    <a:pt x="73" y="197"/>
                  </a:lnTo>
                  <a:lnTo>
                    <a:pt x="76" y="191"/>
                  </a:lnTo>
                  <a:lnTo>
                    <a:pt x="78" y="187"/>
                  </a:lnTo>
                  <a:lnTo>
                    <a:pt x="78" y="172"/>
                  </a:lnTo>
                  <a:lnTo>
                    <a:pt x="80" y="167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6" y="150"/>
                  </a:lnTo>
                  <a:lnTo>
                    <a:pt x="90" y="145"/>
                  </a:lnTo>
                  <a:lnTo>
                    <a:pt x="95" y="138"/>
                  </a:lnTo>
                  <a:lnTo>
                    <a:pt x="98" y="133"/>
                  </a:lnTo>
                  <a:lnTo>
                    <a:pt x="99" y="131"/>
                  </a:lnTo>
                  <a:lnTo>
                    <a:pt x="101" y="129"/>
                  </a:lnTo>
                  <a:lnTo>
                    <a:pt x="103" y="126"/>
                  </a:lnTo>
                  <a:lnTo>
                    <a:pt x="106" y="121"/>
                  </a:lnTo>
                  <a:lnTo>
                    <a:pt x="108" y="118"/>
                  </a:lnTo>
                  <a:lnTo>
                    <a:pt x="112" y="113"/>
                  </a:lnTo>
                  <a:lnTo>
                    <a:pt x="109" y="101"/>
                  </a:lnTo>
                  <a:lnTo>
                    <a:pt x="107" y="91"/>
                  </a:lnTo>
                  <a:lnTo>
                    <a:pt x="107" y="88"/>
                  </a:lnTo>
                  <a:lnTo>
                    <a:pt x="109" y="85"/>
                  </a:lnTo>
                  <a:lnTo>
                    <a:pt x="101" y="74"/>
                  </a:lnTo>
                  <a:lnTo>
                    <a:pt x="99" y="70"/>
                  </a:lnTo>
                  <a:lnTo>
                    <a:pt x="98" y="63"/>
                  </a:lnTo>
                  <a:lnTo>
                    <a:pt x="97" y="57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5" y="53"/>
                  </a:lnTo>
                  <a:lnTo>
                    <a:pt x="129" y="34"/>
                  </a:lnTo>
                  <a:lnTo>
                    <a:pt x="125" y="19"/>
                  </a:lnTo>
                  <a:lnTo>
                    <a:pt x="124" y="12"/>
                  </a:lnTo>
                  <a:lnTo>
                    <a:pt x="127" y="10"/>
                  </a:lnTo>
                  <a:lnTo>
                    <a:pt x="135" y="10"/>
                  </a:lnTo>
                  <a:lnTo>
                    <a:pt x="143" y="7"/>
                  </a:lnTo>
                  <a:lnTo>
                    <a:pt x="146" y="8"/>
                  </a:lnTo>
                  <a:lnTo>
                    <a:pt x="151" y="3"/>
                  </a:lnTo>
                  <a:lnTo>
                    <a:pt x="159" y="0"/>
                  </a:lnTo>
                  <a:lnTo>
                    <a:pt x="166" y="4"/>
                  </a:lnTo>
                  <a:lnTo>
                    <a:pt x="172" y="8"/>
                  </a:lnTo>
                  <a:lnTo>
                    <a:pt x="176" y="9"/>
                  </a:lnTo>
                  <a:lnTo>
                    <a:pt x="183" y="9"/>
                  </a:lnTo>
                  <a:lnTo>
                    <a:pt x="189" y="8"/>
                  </a:lnTo>
                  <a:lnTo>
                    <a:pt x="192" y="7"/>
                  </a:lnTo>
                  <a:lnTo>
                    <a:pt x="192" y="12"/>
                  </a:lnTo>
                  <a:lnTo>
                    <a:pt x="199" y="32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3" y="69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1" y="78"/>
                  </a:lnTo>
                  <a:lnTo>
                    <a:pt x="202" y="81"/>
                  </a:lnTo>
                  <a:lnTo>
                    <a:pt x="201" y="87"/>
                  </a:lnTo>
                  <a:lnTo>
                    <a:pt x="200" y="90"/>
                  </a:lnTo>
                  <a:lnTo>
                    <a:pt x="197" y="95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2" y="119"/>
                  </a:lnTo>
                  <a:lnTo>
                    <a:pt x="194" y="122"/>
                  </a:lnTo>
                  <a:lnTo>
                    <a:pt x="199" y="126"/>
                  </a:lnTo>
                  <a:lnTo>
                    <a:pt x="199" y="138"/>
                  </a:lnTo>
                  <a:lnTo>
                    <a:pt x="198" y="141"/>
                  </a:lnTo>
                  <a:lnTo>
                    <a:pt x="199" y="144"/>
                  </a:lnTo>
                  <a:lnTo>
                    <a:pt x="194" y="151"/>
                  </a:lnTo>
                  <a:lnTo>
                    <a:pt x="193" y="156"/>
                  </a:lnTo>
                  <a:lnTo>
                    <a:pt x="194" y="159"/>
                  </a:lnTo>
                  <a:lnTo>
                    <a:pt x="196" y="170"/>
                  </a:lnTo>
                  <a:lnTo>
                    <a:pt x="198" y="173"/>
                  </a:lnTo>
                  <a:lnTo>
                    <a:pt x="192" y="179"/>
                  </a:lnTo>
                  <a:lnTo>
                    <a:pt x="192" y="184"/>
                  </a:lnTo>
                  <a:lnTo>
                    <a:pt x="194" y="186"/>
                  </a:lnTo>
                  <a:lnTo>
                    <a:pt x="193" y="189"/>
                  </a:lnTo>
                  <a:lnTo>
                    <a:pt x="196" y="194"/>
                  </a:lnTo>
                  <a:lnTo>
                    <a:pt x="198" y="202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5" y="211"/>
                  </a:lnTo>
                  <a:lnTo>
                    <a:pt x="197" y="215"/>
                  </a:lnTo>
                  <a:lnTo>
                    <a:pt x="199" y="221"/>
                  </a:lnTo>
                  <a:lnTo>
                    <a:pt x="199" y="226"/>
                  </a:lnTo>
                  <a:lnTo>
                    <a:pt x="202" y="228"/>
                  </a:lnTo>
                  <a:lnTo>
                    <a:pt x="206" y="216"/>
                  </a:lnTo>
                  <a:lnTo>
                    <a:pt x="219" y="194"/>
                  </a:lnTo>
                  <a:lnTo>
                    <a:pt x="223" y="188"/>
                  </a:lnTo>
                  <a:lnTo>
                    <a:pt x="225" y="191"/>
                  </a:lnTo>
                  <a:lnTo>
                    <a:pt x="227" y="196"/>
                  </a:lnTo>
                  <a:lnTo>
                    <a:pt x="243" y="214"/>
                  </a:lnTo>
                  <a:lnTo>
                    <a:pt x="259" y="214"/>
                  </a:lnTo>
                  <a:lnTo>
                    <a:pt x="264" y="215"/>
                  </a:lnTo>
                  <a:lnTo>
                    <a:pt x="268" y="217"/>
                  </a:lnTo>
                  <a:lnTo>
                    <a:pt x="264" y="222"/>
                  </a:lnTo>
                  <a:lnTo>
                    <a:pt x="262" y="225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1" y="235"/>
                  </a:lnTo>
                  <a:lnTo>
                    <a:pt x="259" y="237"/>
                  </a:lnTo>
                  <a:lnTo>
                    <a:pt x="256" y="246"/>
                  </a:lnTo>
                  <a:lnTo>
                    <a:pt x="264" y="257"/>
                  </a:lnTo>
                  <a:lnTo>
                    <a:pt x="267" y="262"/>
                  </a:lnTo>
                  <a:lnTo>
                    <a:pt x="274" y="274"/>
                  </a:lnTo>
                  <a:lnTo>
                    <a:pt x="273" y="283"/>
                  </a:lnTo>
                  <a:lnTo>
                    <a:pt x="271" y="285"/>
                  </a:lnTo>
                  <a:lnTo>
                    <a:pt x="258" y="285"/>
                  </a:lnTo>
                  <a:lnTo>
                    <a:pt x="255" y="286"/>
                  </a:lnTo>
                  <a:lnTo>
                    <a:pt x="246" y="290"/>
                  </a:lnTo>
                  <a:lnTo>
                    <a:pt x="243" y="291"/>
                  </a:lnTo>
                  <a:lnTo>
                    <a:pt x="240" y="292"/>
                  </a:lnTo>
                  <a:lnTo>
                    <a:pt x="236" y="298"/>
                  </a:lnTo>
                  <a:lnTo>
                    <a:pt x="234" y="301"/>
                  </a:lnTo>
                  <a:lnTo>
                    <a:pt x="233" y="307"/>
                  </a:lnTo>
                  <a:lnTo>
                    <a:pt x="232" y="313"/>
                  </a:lnTo>
                  <a:lnTo>
                    <a:pt x="229" y="317"/>
                  </a:lnTo>
                  <a:lnTo>
                    <a:pt x="227" y="320"/>
                  </a:lnTo>
                  <a:lnTo>
                    <a:pt x="224" y="315"/>
                  </a:lnTo>
                  <a:lnTo>
                    <a:pt x="216" y="317"/>
                  </a:lnTo>
                  <a:lnTo>
                    <a:pt x="208" y="317"/>
                  </a:lnTo>
                  <a:lnTo>
                    <a:pt x="206" y="310"/>
                  </a:lnTo>
                  <a:lnTo>
                    <a:pt x="205" y="307"/>
                  </a:lnTo>
                  <a:lnTo>
                    <a:pt x="203" y="303"/>
                  </a:lnTo>
                  <a:lnTo>
                    <a:pt x="196" y="302"/>
                  </a:lnTo>
                  <a:lnTo>
                    <a:pt x="194" y="303"/>
                  </a:lnTo>
                  <a:lnTo>
                    <a:pt x="179" y="313"/>
                  </a:lnTo>
                  <a:lnTo>
                    <a:pt x="175" y="314"/>
                  </a:lnTo>
                  <a:lnTo>
                    <a:pt x="160" y="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Guaynabo">
              <a:extLst>
                <a:ext uri="{FF2B5EF4-FFF2-40B4-BE49-F238E27FC236}">
                  <a16:creationId xmlns:a16="http://schemas.microsoft.com/office/drawing/2014/main" id="{A5147324-40CA-2E9E-1AC4-DB6A69CC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928" y="376138"/>
              <a:ext cx="307762" cy="808482"/>
            </a:xfrm>
            <a:custGeom>
              <a:avLst/>
              <a:gdLst>
                <a:gd name="T0" fmla="*/ 29 w 146"/>
                <a:gd name="T1" fmla="*/ 44 h 374"/>
                <a:gd name="T2" fmla="*/ 44 w 146"/>
                <a:gd name="T3" fmla="*/ 52 h 374"/>
                <a:gd name="T4" fmla="*/ 50 w 146"/>
                <a:gd name="T5" fmla="*/ 62 h 374"/>
                <a:gd name="T6" fmla="*/ 44 w 146"/>
                <a:gd name="T7" fmla="*/ 76 h 374"/>
                <a:gd name="T8" fmla="*/ 39 w 146"/>
                <a:gd name="T9" fmla="*/ 90 h 374"/>
                <a:gd name="T10" fmla="*/ 44 w 146"/>
                <a:gd name="T11" fmla="*/ 98 h 374"/>
                <a:gd name="T12" fmla="*/ 46 w 146"/>
                <a:gd name="T13" fmla="*/ 117 h 374"/>
                <a:gd name="T14" fmla="*/ 56 w 146"/>
                <a:gd name="T15" fmla="*/ 134 h 374"/>
                <a:gd name="T16" fmla="*/ 50 w 146"/>
                <a:gd name="T17" fmla="*/ 146 h 374"/>
                <a:gd name="T18" fmla="*/ 38 w 146"/>
                <a:gd name="T19" fmla="*/ 143 h 374"/>
                <a:gd name="T20" fmla="*/ 23 w 146"/>
                <a:gd name="T21" fmla="*/ 135 h 374"/>
                <a:gd name="T22" fmla="*/ 16 w 146"/>
                <a:gd name="T23" fmla="*/ 146 h 374"/>
                <a:gd name="T24" fmla="*/ 14 w 146"/>
                <a:gd name="T25" fmla="*/ 155 h 374"/>
                <a:gd name="T26" fmla="*/ 6 w 146"/>
                <a:gd name="T27" fmla="*/ 180 h 374"/>
                <a:gd name="T28" fmla="*/ 13 w 146"/>
                <a:gd name="T29" fmla="*/ 201 h 374"/>
                <a:gd name="T30" fmla="*/ 17 w 146"/>
                <a:gd name="T31" fmla="*/ 246 h 374"/>
                <a:gd name="T32" fmla="*/ 6 w 146"/>
                <a:gd name="T33" fmla="*/ 256 h 374"/>
                <a:gd name="T34" fmla="*/ 5 w 146"/>
                <a:gd name="T35" fmla="*/ 268 h 374"/>
                <a:gd name="T36" fmla="*/ 26 w 146"/>
                <a:gd name="T37" fmla="*/ 292 h 374"/>
                <a:gd name="T38" fmla="*/ 7 w 146"/>
                <a:gd name="T39" fmla="*/ 314 h 374"/>
                <a:gd name="T40" fmla="*/ 7 w 146"/>
                <a:gd name="T41" fmla="*/ 339 h 374"/>
                <a:gd name="T42" fmla="*/ 0 w 146"/>
                <a:gd name="T43" fmla="*/ 362 h 374"/>
                <a:gd name="T44" fmla="*/ 11 w 146"/>
                <a:gd name="T45" fmla="*/ 372 h 374"/>
                <a:gd name="T46" fmla="*/ 43 w 146"/>
                <a:gd name="T47" fmla="*/ 367 h 374"/>
                <a:gd name="T48" fmla="*/ 72 w 146"/>
                <a:gd name="T49" fmla="*/ 370 h 374"/>
                <a:gd name="T50" fmla="*/ 90 w 146"/>
                <a:gd name="T51" fmla="*/ 371 h 374"/>
                <a:gd name="T52" fmla="*/ 104 w 146"/>
                <a:gd name="T53" fmla="*/ 365 h 374"/>
                <a:gd name="T54" fmla="*/ 113 w 146"/>
                <a:gd name="T55" fmla="*/ 356 h 374"/>
                <a:gd name="T56" fmla="*/ 128 w 146"/>
                <a:gd name="T57" fmla="*/ 341 h 374"/>
                <a:gd name="T58" fmla="*/ 142 w 146"/>
                <a:gd name="T59" fmla="*/ 332 h 374"/>
                <a:gd name="T60" fmla="*/ 136 w 146"/>
                <a:gd name="T61" fmla="*/ 323 h 374"/>
                <a:gd name="T62" fmla="*/ 138 w 146"/>
                <a:gd name="T63" fmla="*/ 312 h 374"/>
                <a:gd name="T64" fmla="*/ 137 w 146"/>
                <a:gd name="T65" fmla="*/ 295 h 374"/>
                <a:gd name="T66" fmla="*/ 127 w 146"/>
                <a:gd name="T67" fmla="*/ 269 h 374"/>
                <a:gd name="T68" fmla="*/ 131 w 146"/>
                <a:gd name="T69" fmla="*/ 250 h 374"/>
                <a:gd name="T70" fmla="*/ 125 w 146"/>
                <a:gd name="T71" fmla="*/ 242 h 374"/>
                <a:gd name="T72" fmla="*/ 112 w 146"/>
                <a:gd name="T73" fmla="*/ 233 h 374"/>
                <a:gd name="T74" fmla="*/ 108 w 146"/>
                <a:gd name="T75" fmla="*/ 230 h 374"/>
                <a:gd name="T76" fmla="*/ 106 w 146"/>
                <a:gd name="T77" fmla="*/ 213 h 374"/>
                <a:gd name="T78" fmla="*/ 109 w 146"/>
                <a:gd name="T79" fmla="*/ 204 h 374"/>
                <a:gd name="T80" fmla="*/ 106 w 146"/>
                <a:gd name="T81" fmla="*/ 195 h 374"/>
                <a:gd name="T82" fmla="*/ 116 w 146"/>
                <a:gd name="T83" fmla="*/ 196 h 374"/>
                <a:gd name="T84" fmla="*/ 127 w 146"/>
                <a:gd name="T85" fmla="*/ 192 h 374"/>
                <a:gd name="T86" fmla="*/ 120 w 146"/>
                <a:gd name="T87" fmla="*/ 180 h 374"/>
                <a:gd name="T88" fmla="*/ 123 w 146"/>
                <a:gd name="T89" fmla="*/ 169 h 374"/>
                <a:gd name="T90" fmla="*/ 118 w 146"/>
                <a:gd name="T91" fmla="*/ 157 h 374"/>
                <a:gd name="T92" fmla="*/ 119 w 146"/>
                <a:gd name="T93" fmla="*/ 149 h 374"/>
                <a:gd name="T94" fmla="*/ 108 w 146"/>
                <a:gd name="T95" fmla="*/ 142 h 374"/>
                <a:gd name="T96" fmla="*/ 96 w 146"/>
                <a:gd name="T97" fmla="*/ 140 h 374"/>
                <a:gd name="T98" fmla="*/ 87 w 146"/>
                <a:gd name="T99" fmla="*/ 133 h 374"/>
                <a:gd name="T100" fmla="*/ 84 w 146"/>
                <a:gd name="T101" fmla="*/ 123 h 374"/>
                <a:gd name="T102" fmla="*/ 81 w 146"/>
                <a:gd name="T103" fmla="*/ 96 h 374"/>
                <a:gd name="T104" fmla="*/ 95 w 146"/>
                <a:gd name="T105" fmla="*/ 88 h 374"/>
                <a:gd name="T106" fmla="*/ 112 w 146"/>
                <a:gd name="T107" fmla="*/ 79 h 374"/>
                <a:gd name="T108" fmla="*/ 101 w 146"/>
                <a:gd name="T109" fmla="*/ 65 h 374"/>
                <a:gd name="T110" fmla="*/ 104 w 146"/>
                <a:gd name="T111" fmla="*/ 52 h 374"/>
                <a:gd name="T112" fmla="*/ 91 w 146"/>
                <a:gd name="T113" fmla="*/ 36 h 374"/>
                <a:gd name="T114" fmla="*/ 77 w 146"/>
                <a:gd name="T115" fmla="*/ 20 h 374"/>
                <a:gd name="T116" fmla="*/ 71 w 146"/>
                <a:gd name="T117" fmla="*/ 0 h 374"/>
                <a:gd name="T118" fmla="*/ 60 w 146"/>
                <a:gd name="T119" fmla="*/ 5 h 374"/>
                <a:gd name="T120" fmla="*/ 49 w 146"/>
                <a:gd name="T121" fmla="*/ 1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374">
                  <a:moveTo>
                    <a:pt x="29" y="35"/>
                  </a:moveTo>
                  <a:lnTo>
                    <a:pt x="30" y="38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5"/>
                  </a:lnTo>
                  <a:lnTo>
                    <a:pt x="50" y="57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8" y="67"/>
                  </a:lnTo>
                  <a:lnTo>
                    <a:pt x="45" y="71"/>
                  </a:lnTo>
                  <a:lnTo>
                    <a:pt x="46" y="74"/>
                  </a:lnTo>
                  <a:lnTo>
                    <a:pt x="44" y="76"/>
                  </a:lnTo>
                  <a:lnTo>
                    <a:pt x="44" y="79"/>
                  </a:lnTo>
                  <a:lnTo>
                    <a:pt x="39" y="83"/>
                  </a:lnTo>
                  <a:lnTo>
                    <a:pt x="37" y="86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5"/>
                  </a:lnTo>
                  <a:lnTo>
                    <a:pt x="44" y="110"/>
                  </a:lnTo>
                  <a:lnTo>
                    <a:pt x="46" y="117"/>
                  </a:lnTo>
                  <a:lnTo>
                    <a:pt x="48" y="120"/>
                  </a:lnTo>
                  <a:lnTo>
                    <a:pt x="52" y="127"/>
                  </a:lnTo>
                  <a:lnTo>
                    <a:pt x="54" y="132"/>
                  </a:lnTo>
                  <a:lnTo>
                    <a:pt x="56" y="134"/>
                  </a:lnTo>
                  <a:lnTo>
                    <a:pt x="57" y="137"/>
                  </a:lnTo>
                  <a:lnTo>
                    <a:pt x="59" y="141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0" y="144"/>
                  </a:lnTo>
                  <a:lnTo>
                    <a:pt x="38" y="143"/>
                  </a:lnTo>
                  <a:lnTo>
                    <a:pt x="35" y="141"/>
                  </a:lnTo>
                  <a:lnTo>
                    <a:pt x="29" y="138"/>
                  </a:lnTo>
                  <a:lnTo>
                    <a:pt x="26" y="136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6" y="146"/>
                  </a:lnTo>
                  <a:lnTo>
                    <a:pt x="21" y="150"/>
                  </a:lnTo>
                  <a:lnTo>
                    <a:pt x="21" y="154"/>
                  </a:lnTo>
                  <a:lnTo>
                    <a:pt x="16" y="154"/>
                  </a:lnTo>
                  <a:lnTo>
                    <a:pt x="14" y="155"/>
                  </a:lnTo>
                  <a:lnTo>
                    <a:pt x="13" y="163"/>
                  </a:lnTo>
                  <a:lnTo>
                    <a:pt x="14" y="173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88"/>
                  </a:lnTo>
                  <a:lnTo>
                    <a:pt x="9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8" y="211"/>
                  </a:lnTo>
                  <a:lnTo>
                    <a:pt x="19" y="215"/>
                  </a:lnTo>
                  <a:lnTo>
                    <a:pt x="18" y="239"/>
                  </a:lnTo>
                  <a:lnTo>
                    <a:pt x="17" y="246"/>
                  </a:lnTo>
                  <a:lnTo>
                    <a:pt x="14" y="247"/>
                  </a:lnTo>
                  <a:lnTo>
                    <a:pt x="10" y="250"/>
                  </a:lnTo>
                  <a:lnTo>
                    <a:pt x="9" y="254"/>
                  </a:lnTo>
                  <a:lnTo>
                    <a:pt x="6" y="256"/>
                  </a:lnTo>
                  <a:lnTo>
                    <a:pt x="5" y="259"/>
                  </a:lnTo>
                  <a:lnTo>
                    <a:pt x="7" y="263"/>
                  </a:lnTo>
                  <a:lnTo>
                    <a:pt x="6" y="265"/>
                  </a:lnTo>
                  <a:lnTo>
                    <a:pt x="5" y="268"/>
                  </a:lnTo>
                  <a:lnTo>
                    <a:pt x="5" y="272"/>
                  </a:lnTo>
                  <a:lnTo>
                    <a:pt x="8" y="279"/>
                  </a:lnTo>
                  <a:lnTo>
                    <a:pt x="19" y="289"/>
                  </a:lnTo>
                  <a:lnTo>
                    <a:pt x="26" y="292"/>
                  </a:lnTo>
                  <a:lnTo>
                    <a:pt x="12" y="296"/>
                  </a:lnTo>
                  <a:lnTo>
                    <a:pt x="5" y="301"/>
                  </a:lnTo>
                  <a:lnTo>
                    <a:pt x="9" y="308"/>
                  </a:lnTo>
                  <a:lnTo>
                    <a:pt x="7" y="314"/>
                  </a:lnTo>
                  <a:lnTo>
                    <a:pt x="7" y="321"/>
                  </a:lnTo>
                  <a:lnTo>
                    <a:pt x="13" y="329"/>
                  </a:lnTo>
                  <a:lnTo>
                    <a:pt x="10" y="335"/>
                  </a:lnTo>
                  <a:lnTo>
                    <a:pt x="7" y="339"/>
                  </a:lnTo>
                  <a:lnTo>
                    <a:pt x="6" y="343"/>
                  </a:lnTo>
                  <a:lnTo>
                    <a:pt x="7" y="349"/>
                  </a:lnTo>
                  <a:lnTo>
                    <a:pt x="7" y="358"/>
                  </a:lnTo>
                  <a:lnTo>
                    <a:pt x="0" y="362"/>
                  </a:lnTo>
                  <a:lnTo>
                    <a:pt x="5" y="364"/>
                  </a:lnTo>
                  <a:lnTo>
                    <a:pt x="0" y="370"/>
                  </a:lnTo>
                  <a:lnTo>
                    <a:pt x="7" y="372"/>
                  </a:lnTo>
                  <a:lnTo>
                    <a:pt x="11" y="372"/>
                  </a:lnTo>
                  <a:lnTo>
                    <a:pt x="26" y="369"/>
                  </a:lnTo>
                  <a:lnTo>
                    <a:pt x="35" y="368"/>
                  </a:lnTo>
                  <a:lnTo>
                    <a:pt x="38" y="368"/>
                  </a:lnTo>
                  <a:lnTo>
                    <a:pt x="43" y="367"/>
                  </a:lnTo>
                  <a:lnTo>
                    <a:pt x="47" y="367"/>
                  </a:lnTo>
                  <a:lnTo>
                    <a:pt x="51" y="366"/>
                  </a:lnTo>
                  <a:lnTo>
                    <a:pt x="55" y="367"/>
                  </a:lnTo>
                  <a:lnTo>
                    <a:pt x="72" y="370"/>
                  </a:lnTo>
                  <a:lnTo>
                    <a:pt x="75" y="371"/>
                  </a:lnTo>
                  <a:lnTo>
                    <a:pt x="81" y="374"/>
                  </a:lnTo>
                  <a:lnTo>
                    <a:pt x="86" y="373"/>
                  </a:lnTo>
                  <a:lnTo>
                    <a:pt x="90" y="371"/>
                  </a:lnTo>
                  <a:lnTo>
                    <a:pt x="96" y="369"/>
                  </a:lnTo>
                  <a:lnTo>
                    <a:pt x="98" y="367"/>
                  </a:lnTo>
                  <a:lnTo>
                    <a:pt x="101" y="366"/>
                  </a:lnTo>
                  <a:lnTo>
                    <a:pt x="104" y="365"/>
                  </a:lnTo>
                  <a:lnTo>
                    <a:pt x="105" y="363"/>
                  </a:lnTo>
                  <a:lnTo>
                    <a:pt x="106" y="360"/>
                  </a:lnTo>
                  <a:lnTo>
                    <a:pt x="108" y="357"/>
                  </a:lnTo>
                  <a:lnTo>
                    <a:pt x="113" y="356"/>
                  </a:lnTo>
                  <a:lnTo>
                    <a:pt x="116" y="347"/>
                  </a:lnTo>
                  <a:lnTo>
                    <a:pt x="115" y="342"/>
                  </a:lnTo>
                  <a:lnTo>
                    <a:pt x="124" y="341"/>
                  </a:lnTo>
                  <a:lnTo>
                    <a:pt x="128" y="341"/>
                  </a:lnTo>
                  <a:lnTo>
                    <a:pt x="130" y="340"/>
                  </a:lnTo>
                  <a:lnTo>
                    <a:pt x="133" y="338"/>
                  </a:lnTo>
                  <a:lnTo>
                    <a:pt x="138" y="335"/>
                  </a:lnTo>
                  <a:lnTo>
                    <a:pt x="142" y="332"/>
                  </a:lnTo>
                  <a:lnTo>
                    <a:pt x="146" y="330"/>
                  </a:lnTo>
                  <a:lnTo>
                    <a:pt x="142" y="323"/>
                  </a:lnTo>
                  <a:lnTo>
                    <a:pt x="139" y="324"/>
                  </a:lnTo>
                  <a:lnTo>
                    <a:pt x="136" y="323"/>
                  </a:lnTo>
                  <a:lnTo>
                    <a:pt x="135" y="321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8" y="312"/>
                  </a:lnTo>
                  <a:lnTo>
                    <a:pt x="141" y="310"/>
                  </a:lnTo>
                  <a:lnTo>
                    <a:pt x="141" y="304"/>
                  </a:lnTo>
                  <a:lnTo>
                    <a:pt x="140" y="299"/>
                  </a:lnTo>
                  <a:lnTo>
                    <a:pt x="137" y="295"/>
                  </a:lnTo>
                  <a:lnTo>
                    <a:pt x="135" y="288"/>
                  </a:lnTo>
                  <a:lnTo>
                    <a:pt x="132" y="283"/>
                  </a:lnTo>
                  <a:lnTo>
                    <a:pt x="128" y="279"/>
                  </a:lnTo>
                  <a:lnTo>
                    <a:pt x="127" y="269"/>
                  </a:lnTo>
                  <a:lnTo>
                    <a:pt x="128" y="266"/>
                  </a:lnTo>
                  <a:lnTo>
                    <a:pt x="130" y="259"/>
                  </a:lnTo>
                  <a:lnTo>
                    <a:pt x="129" y="256"/>
                  </a:lnTo>
                  <a:lnTo>
                    <a:pt x="131" y="250"/>
                  </a:lnTo>
                  <a:lnTo>
                    <a:pt x="132" y="247"/>
                  </a:lnTo>
                  <a:lnTo>
                    <a:pt x="130" y="245"/>
                  </a:lnTo>
                  <a:lnTo>
                    <a:pt x="128" y="242"/>
                  </a:lnTo>
                  <a:lnTo>
                    <a:pt x="125" y="242"/>
                  </a:lnTo>
                  <a:lnTo>
                    <a:pt x="121" y="239"/>
                  </a:lnTo>
                  <a:lnTo>
                    <a:pt x="118" y="237"/>
                  </a:lnTo>
                  <a:lnTo>
                    <a:pt x="113" y="236"/>
                  </a:lnTo>
                  <a:lnTo>
                    <a:pt x="112" y="233"/>
                  </a:lnTo>
                  <a:lnTo>
                    <a:pt x="111" y="235"/>
                  </a:lnTo>
                  <a:lnTo>
                    <a:pt x="110" y="236"/>
                  </a:lnTo>
                  <a:lnTo>
                    <a:pt x="110" y="233"/>
                  </a:lnTo>
                  <a:lnTo>
                    <a:pt x="108" y="230"/>
                  </a:lnTo>
                  <a:lnTo>
                    <a:pt x="106" y="230"/>
                  </a:lnTo>
                  <a:lnTo>
                    <a:pt x="103" y="223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7" y="210"/>
                  </a:lnTo>
                  <a:lnTo>
                    <a:pt x="105" y="208"/>
                  </a:lnTo>
                  <a:lnTo>
                    <a:pt x="107" y="206"/>
                  </a:lnTo>
                  <a:lnTo>
                    <a:pt x="109" y="204"/>
                  </a:lnTo>
                  <a:lnTo>
                    <a:pt x="109" y="201"/>
                  </a:lnTo>
                  <a:lnTo>
                    <a:pt x="109" y="199"/>
                  </a:lnTo>
                  <a:lnTo>
                    <a:pt x="108" y="197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3"/>
                  </a:lnTo>
                  <a:lnTo>
                    <a:pt x="121" y="193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26" y="187"/>
                  </a:lnTo>
                  <a:lnTo>
                    <a:pt x="125" y="185"/>
                  </a:lnTo>
                  <a:lnTo>
                    <a:pt x="122" y="182"/>
                  </a:lnTo>
                  <a:lnTo>
                    <a:pt x="120" y="180"/>
                  </a:lnTo>
                  <a:lnTo>
                    <a:pt x="120" y="178"/>
                  </a:lnTo>
                  <a:lnTo>
                    <a:pt x="121" y="174"/>
                  </a:lnTo>
                  <a:lnTo>
                    <a:pt x="124" y="171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4"/>
                  </a:lnTo>
                  <a:lnTo>
                    <a:pt x="119" y="160"/>
                  </a:lnTo>
                  <a:lnTo>
                    <a:pt x="118" y="157"/>
                  </a:lnTo>
                  <a:lnTo>
                    <a:pt x="120" y="154"/>
                  </a:lnTo>
                  <a:lnTo>
                    <a:pt x="123" y="151"/>
                  </a:lnTo>
                  <a:lnTo>
                    <a:pt x="122" y="150"/>
                  </a:lnTo>
                  <a:lnTo>
                    <a:pt x="119" y="149"/>
                  </a:lnTo>
                  <a:lnTo>
                    <a:pt x="116" y="148"/>
                  </a:lnTo>
                  <a:lnTo>
                    <a:pt x="114" y="147"/>
                  </a:lnTo>
                  <a:lnTo>
                    <a:pt x="112" y="144"/>
                  </a:lnTo>
                  <a:lnTo>
                    <a:pt x="108" y="142"/>
                  </a:lnTo>
                  <a:lnTo>
                    <a:pt x="106" y="141"/>
                  </a:lnTo>
                  <a:lnTo>
                    <a:pt x="102" y="140"/>
                  </a:lnTo>
                  <a:lnTo>
                    <a:pt x="99" y="139"/>
                  </a:lnTo>
                  <a:lnTo>
                    <a:pt x="96" y="140"/>
                  </a:lnTo>
                  <a:lnTo>
                    <a:pt x="94" y="139"/>
                  </a:lnTo>
                  <a:lnTo>
                    <a:pt x="92" y="136"/>
                  </a:lnTo>
                  <a:lnTo>
                    <a:pt x="89" y="134"/>
                  </a:lnTo>
                  <a:lnTo>
                    <a:pt x="87" y="133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4"/>
                  </a:lnTo>
                  <a:lnTo>
                    <a:pt x="84" y="123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1" y="96"/>
                  </a:lnTo>
                  <a:lnTo>
                    <a:pt x="85" y="91"/>
                  </a:lnTo>
                  <a:lnTo>
                    <a:pt x="86" y="89"/>
                  </a:lnTo>
                  <a:lnTo>
                    <a:pt x="89" y="88"/>
                  </a:lnTo>
                  <a:lnTo>
                    <a:pt x="95" y="88"/>
                  </a:lnTo>
                  <a:lnTo>
                    <a:pt x="101" y="89"/>
                  </a:lnTo>
                  <a:lnTo>
                    <a:pt x="104" y="90"/>
                  </a:lnTo>
                  <a:lnTo>
                    <a:pt x="108" y="92"/>
                  </a:lnTo>
                  <a:lnTo>
                    <a:pt x="112" y="79"/>
                  </a:lnTo>
                  <a:lnTo>
                    <a:pt x="109" y="74"/>
                  </a:lnTo>
                  <a:lnTo>
                    <a:pt x="107" y="71"/>
                  </a:lnTo>
                  <a:lnTo>
                    <a:pt x="105" y="69"/>
                  </a:lnTo>
                  <a:lnTo>
                    <a:pt x="101" y="65"/>
                  </a:lnTo>
                  <a:lnTo>
                    <a:pt x="102" y="62"/>
                  </a:lnTo>
                  <a:lnTo>
                    <a:pt x="103" y="59"/>
                  </a:lnTo>
                  <a:lnTo>
                    <a:pt x="105" y="54"/>
                  </a:lnTo>
                  <a:lnTo>
                    <a:pt x="104" y="52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77" y="20"/>
                  </a:lnTo>
                  <a:lnTo>
                    <a:pt x="77" y="11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0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2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29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Gurabo">
              <a:extLst>
                <a:ext uri="{FF2B5EF4-FFF2-40B4-BE49-F238E27FC236}">
                  <a16:creationId xmlns:a16="http://schemas.microsoft.com/office/drawing/2014/main" id="{3D102547-01E2-BA7B-1AB4-92FD02604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102" y="1020329"/>
              <a:ext cx="543852" cy="514488"/>
            </a:xfrm>
            <a:custGeom>
              <a:avLst/>
              <a:gdLst>
                <a:gd name="T0" fmla="*/ 111 w 258"/>
                <a:gd name="T1" fmla="*/ 1 h 238"/>
                <a:gd name="T2" fmla="*/ 100 w 258"/>
                <a:gd name="T3" fmla="*/ 0 h 238"/>
                <a:gd name="T4" fmla="*/ 89 w 258"/>
                <a:gd name="T5" fmla="*/ 4 h 238"/>
                <a:gd name="T6" fmla="*/ 75 w 258"/>
                <a:gd name="T7" fmla="*/ 11 h 238"/>
                <a:gd name="T8" fmla="*/ 64 w 258"/>
                <a:gd name="T9" fmla="*/ 8 h 238"/>
                <a:gd name="T10" fmla="*/ 55 w 258"/>
                <a:gd name="T11" fmla="*/ 14 h 238"/>
                <a:gd name="T12" fmla="*/ 45 w 258"/>
                <a:gd name="T13" fmla="*/ 12 h 238"/>
                <a:gd name="T14" fmla="*/ 37 w 258"/>
                <a:gd name="T15" fmla="*/ 8 h 238"/>
                <a:gd name="T16" fmla="*/ 20 w 258"/>
                <a:gd name="T17" fmla="*/ 14 h 238"/>
                <a:gd name="T18" fmla="*/ 4 w 258"/>
                <a:gd name="T19" fmla="*/ 18 h 238"/>
                <a:gd name="T20" fmla="*/ 2 w 258"/>
                <a:gd name="T21" fmla="*/ 47 h 238"/>
                <a:gd name="T22" fmla="*/ 17 w 258"/>
                <a:gd name="T23" fmla="*/ 57 h 238"/>
                <a:gd name="T24" fmla="*/ 32 w 258"/>
                <a:gd name="T25" fmla="*/ 69 h 238"/>
                <a:gd name="T26" fmla="*/ 46 w 258"/>
                <a:gd name="T27" fmla="*/ 73 h 238"/>
                <a:gd name="T28" fmla="*/ 51 w 258"/>
                <a:gd name="T29" fmla="*/ 84 h 238"/>
                <a:gd name="T30" fmla="*/ 47 w 258"/>
                <a:gd name="T31" fmla="*/ 96 h 238"/>
                <a:gd name="T32" fmla="*/ 48 w 258"/>
                <a:gd name="T33" fmla="*/ 104 h 238"/>
                <a:gd name="T34" fmla="*/ 38 w 258"/>
                <a:gd name="T35" fmla="*/ 107 h 238"/>
                <a:gd name="T36" fmla="*/ 44 w 258"/>
                <a:gd name="T37" fmla="*/ 128 h 238"/>
                <a:gd name="T38" fmla="*/ 45 w 258"/>
                <a:gd name="T39" fmla="*/ 140 h 238"/>
                <a:gd name="T40" fmla="*/ 40 w 258"/>
                <a:gd name="T41" fmla="*/ 156 h 238"/>
                <a:gd name="T42" fmla="*/ 52 w 258"/>
                <a:gd name="T43" fmla="*/ 169 h 238"/>
                <a:gd name="T44" fmla="*/ 39 w 258"/>
                <a:gd name="T45" fmla="*/ 196 h 238"/>
                <a:gd name="T46" fmla="*/ 50 w 258"/>
                <a:gd name="T47" fmla="*/ 209 h 238"/>
                <a:gd name="T48" fmla="*/ 60 w 258"/>
                <a:gd name="T49" fmla="*/ 213 h 238"/>
                <a:gd name="T50" fmla="*/ 71 w 258"/>
                <a:gd name="T51" fmla="*/ 214 h 238"/>
                <a:gd name="T52" fmla="*/ 71 w 258"/>
                <a:gd name="T53" fmla="*/ 235 h 238"/>
                <a:gd name="T54" fmla="*/ 84 w 258"/>
                <a:gd name="T55" fmla="*/ 236 h 238"/>
                <a:gd name="T56" fmla="*/ 111 w 258"/>
                <a:gd name="T57" fmla="*/ 206 h 238"/>
                <a:gd name="T58" fmla="*/ 116 w 258"/>
                <a:gd name="T59" fmla="*/ 196 h 238"/>
                <a:gd name="T60" fmla="*/ 165 w 258"/>
                <a:gd name="T61" fmla="*/ 189 h 238"/>
                <a:gd name="T62" fmla="*/ 187 w 258"/>
                <a:gd name="T63" fmla="*/ 183 h 238"/>
                <a:gd name="T64" fmla="*/ 195 w 258"/>
                <a:gd name="T65" fmla="*/ 179 h 238"/>
                <a:gd name="T66" fmla="*/ 205 w 258"/>
                <a:gd name="T67" fmla="*/ 182 h 238"/>
                <a:gd name="T68" fmla="*/ 203 w 258"/>
                <a:gd name="T69" fmla="*/ 167 h 238"/>
                <a:gd name="T70" fmla="*/ 194 w 258"/>
                <a:gd name="T71" fmla="*/ 161 h 238"/>
                <a:gd name="T72" fmla="*/ 196 w 258"/>
                <a:gd name="T73" fmla="*/ 143 h 238"/>
                <a:gd name="T74" fmla="*/ 216 w 258"/>
                <a:gd name="T75" fmla="*/ 122 h 238"/>
                <a:gd name="T76" fmla="*/ 242 w 258"/>
                <a:gd name="T77" fmla="*/ 98 h 238"/>
                <a:gd name="T78" fmla="*/ 254 w 258"/>
                <a:gd name="T79" fmla="*/ 93 h 238"/>
                <a:gd name="T80" fmla="*/ 244 w 258"/>
                <a:gd name="T81" fmla="*/ 82 h 238"/>
                <a:gd name="T82" fmla="*/ 230 w 258"/>
                <a:gd name="T83" fmla="*/ 74 h 238"/>
                <a:gd name="T84" fmla="*/ 219 w 258"/>
                <a:gd name="T85" fmla="*/ 64 h 238"/>
                <a:gd name="T86" fmla="*/ 210 w 258"/>
                <a:gd name="T87" fmla="*/ 55 h 238"/>
                <a:gd name="T88" fmla="*/ 205 w 258"/>
                <a:gd name="T89" fmla="*/ 42 h 238"/>
                <a:gd name="T90" fmla="*/ 181 w 258"/>
                <a:gd name="T91" fmla="*/ 37 h 238"/>
                <a:gd name="T92" fmla="*/ 162 w 258"/>
                <a:gd name="T93" fmla="*/ 28 h 238"/>
                <a:gd name="T94" fmla="*/ 148 w 258"/>
                <a:gd name="T95" fmla="*/ 13 h 238"/>
                <a:gd name="T96" fmla="*/ 144 w 258"/>
                <a:gd name="T97" fmla="*/ 2 h 238"/>
                <a:gd name="T98" fmla="*/ 130 w 258"/>
                <a:gd name="T99" fmla="*/ 1 h 238"/>
                <a:gd name="T100" fmla="*/ 121 w 258"/>
                <a:gd name="T101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8" h="238">
                  <a:moveTo>
                    <a:pt x="121" y="1"/>
                  </a:moveTo>
                  <a:lnTo>
                    <a:pt x="114" y="1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4" y="3"/>
                  </a:lnTo>
                  <a:lnTo>
                    <a:pt x="89" y="4"/>
                  </a:lnTo>
                  <a:lnTo>
                    <a:pt x="87" y="5"/>
                  </a:lnTo>
                  <a:lnTo>
                    <a:pt x="81" y="10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20" y="14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7" y="60"/>
                  </a:lnTo>
                  <a:lnTo>
                    <a:pt x="31" y="64"/>
                  </a:lnTo>
                  <a:lnTo>
                    <a:pt x="32" y="69"/>
                  </a:lnTo>
                  <a:lnTo>
                    <a:pt x="39" y="70"/>
                  </a:lnTo>
                  <a:lnTo>
                    <a:pt x="42" y="71"/>
                  </a:lnTo>
                  <a:lnTo>
                    <a:pt x="46" y="73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0" y="90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51" y="100"/>
                  </a:lnTo>
                  <a:lnTo>
                    <a:pt x="48" y="104"/>
                  </a:lnTo>
                  <a:lnTo>
                    <a:pt x="45" y="105"/>
                  </a:lnTo>
                  <a:lnTo>
                    <a:pt x="42" y="106"/>
                  </a:lnTo>
                  <a:lnTo>
                    <a:pt x="38" y="107"/>
                  </a:lnTo>
                  <a:lnTo>
                    <a:pt x="40" y="121"/>
                  </a:lnTo>
                  <a:lnTo>
                    <a:pt x="42" y="125"/>
                  </a:lnTo>
                  <a:lnTo>
                    <a:pt x="44" y="128"/>
                  </a:lnTo>
                  <a:lnTo>
                    <a:pt x="45" y="131"/>
                  </a:lnTo>
                  <a:lnTo>
                    <a:pt x="45" y="134"/>
                  </a:lnTo>
                  <a:lnTo>
                    <a:pt x="45" y="140"/>
                  </a:lnTo>
                  <a:lnTo>
                    <a:pt x="41" y="145"/>
                  </a:lnTo>
                  <a:lnTo>
                    <a:pt x="38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69"/>
                  </a:lnTo>
                  <a:lnTo>
                    <a:pt x="52" y="172"/>
                  </a:lnTo>
                  <a:lnTo>
                    <a:pt x="44" y="188"/>
                  </a:lnTo>
                  <a:lnTo>
                    <a:pt x="39" y="196"/>
                  </a:lnTo>
                  <a:lnTo>
                    <a:pt x="45" y="206"/>
                  </a:lnTo>
                  <a:lnTo>
                    <a:pt x="48" y="208"/>
                  </a:lnTo>
                  <a:lnTo>
                    <a:pt x="50" y="209"/>
                  </a:lnTo>
                  <a:lnTo>
                    <a:pt x="53" y="210"/>
                  </a:lnTo>
                  <a:lnTo>
                    <a:pt x="57" y="212"/>
                  </a:lnTo>
                  <a:lnTo>
                    <a:pt x="60" y="213"/>
                  </a:lnTo>
                  <a:lnTo>
                    <a:pt x="63" y="213"/>
                  </a:lnTo>
                  <a:lnTo>
                    <a:pt x="69" y="212"/>
                  </a:lnTo>
                  <a:lnTo>
                    <a:pt x="71" y="214"/>
                  </a:lnTo>
                  <a:lnTo>
                    <a:pt x="71" y="218"/>
                  </a:lnTo>
                  <a:lnTo>
                    <a:pt x="70" y="225"/>
                  </a:lnTo>
                  <a:lnTo>
                    <a:pt x="71" y="235"/>
                  </a:lnTo>
                  <a:lnTo>
                    <a:pt x="73" y="237"/>
                  </a:lnTo>
                  <a:lnTo>
                    <a:pt x="79" y="238"/>
                  </a:lnTo>
                  <a:lnTo>
                    <a:pt x="84" y="236"/>
                  </a:lnTo>
                  <a:lnTo>
                    <a:pt x="94" y="211"/>
                  </a:lnTo>
                  <a:lnTo>
                    <a:pt x="103" y="209"/>
                  </a:lnTo>
                  <a:lnTo>
                    <a:pt x="111" y="206"/>
                  </a:lnTo>
                  <a:lnTo>
                    <a:pt x="113" y="207"/>
                  </a:lnTo>
                  <a:lnTo>
                    <a:pt x="115" y="203"/>
                  </a:lnTo>
                  <a:lnTo>
                    <a:pt x="116" y="196"/>
                  </a:lnTo>
                  <a:lnTo>
                    <a:pt x="142" y="189"/>
                  </a:lnTo>
                  <a:lnTo>
                    <a:pt x="151" y="188"/>
                  </a:lnTo>
                  <a:lnTo>
                    <a:pt x="165" y="189"/>
                  </a:lnTo>
                  <a:lnTo>
                    <a:pt x="183" y="188"/>
                  </a:lnTo>
                  <a:lnTo>
                    <a:pt x="190" y="187"/>
                  </a:lnTo>
                  <a:lnTo>
                    <a:pt x="187" y="183"/>
                  </a:lnTo>
                  <a:lnTo>
                    <a:pt x="187" y="180"/>
                  </a:lnTo>
                  <a:lnTo>
                    <a:pt x="193" y="182"/>
                  </a:lnTo>
                  <a:lnTo>
                    <a:pt x="195" y="179"/>
                  </a:lnTo>
                  <a:lnTo>
                    <a:pt x="198" y="179"/>
                  </a:lnTo>
                  <a:lnTo>
                    <a:pt x="200" y="182"/>
                  </a:lnTo>
                  <a:lnTo>
                    <a:pt x="205" y="182"/>
                  </a:lnTo>
                  <a:lnTo>
                    <a:pt x="208" y="179"/>
                  </a:lnTo>
                  <a:lnTo>
                    <a:pt x="204" y="170"/>
                  </a:lnTo>
                  <a:lnTo>
                    <a:pt x="203" y="167"/>
                  </a:lnTo>
                  <a:lnTo>
                    <a:pt x="201" y="165"/>
                  </a:lnTo>
                  <a:lnTo>
                    <a:pt x="197" y="163"/>
                  </a:lnTo>
                  <a:lnTo>
                    <a:pt x="194" y="161"/>
                  </a:lnTo>
                  <a:lnTo>
                    <a:pt x="189" y="157"/>
                  </a:lnTo>
                  <a:lnTo>
                    <a:pt x="196" y="149"/>
                  </a:lnTo>
                  <a:lnTo>
                    <a:pt x="196" y="143"/>
                  </a:lnTo>
                  <a:lnTo>
                    <a:pt x="194" y="135"/>
                  </a:lnTo>
                  <a:lnTo>
                    <a:pt x="207" y="140"/>
                  </a:lnTo>
                  <a:lnTo>
                    <a:pt x="216" y="122"/>
                  </a:lnTo>
                  <a:lnTo>
                    <a:pt x="217" y="119"/>
                  </a:lnTo>
                  <a:lnTo>
                    <a:pt x="230" y="106"/>
                  </a:lnTo>
                  <a:lnTo>
                    <a:pt x="242" y="98"/>
                  </a:lnTo>
                  <a:lnTo>
                    <a:pt x="250" y="96"/>
                  </a:lnTo>
                  <a:lnTo>
                    <a:pt x="258" y="94"/>
                  </a:lnTo>
                  <a:lnTo>
                    <a:pt x="254" y="93"/>
                  </a:lnTo>
                  <a:lnTo>
                    <a:pt x="245" y="87"/>
                  </a:lnTo>
                  <a:lnTo>
                    <a:pt x="247" y="84"/>
                  </a:lnTo>
                  <a:lnTo>
                    <a:pt x="244" y="82"/>
                  </a:lnTo>
                  <a:lnTo>
                    <a:pt x="239" y="81"/>
                  </a:lnTo>
                  <a:lnTo>
                    <a:pt x="236" y="79"/>
                  </a:lnTo>
                  <a:lnTo>
                    <a:pt x="230" y="74"/>
                  </a:lnTo>
                  <a:lnTo>
                    <a:pt x="225" y="70"/>
                  </a:lnTo>
                  <a:lnTo>
                    <a:pt x="222" y="67"/>
                  </a:lnTo>
                  <a:lnTo>
                    <a:pt x="219" y="64"/>
                  </a:lnTo>
                  <a:lnTo>
                    <a:pt x="218" y="62"/>
                  </a:lnTo>
                  <a:lnTo>
                    <a:pt x="214" y="60"/>
                  </a:lnTo>
                  <a:lnTo>
                    <a:pt x="210" y="55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205" y="42"/>
                  </a:lnTo>
                  <a:lnTo>
                    <a:pt x="195" y="40"/>
                  </a:lnTo>
                  <a:lnTo>
                    <a:pt x="186" y="36"/>
                  </a:lnTo>
                  <a:lnTo>
                    <a:pt x="181" y="37"/>
                  </a:lnTo>
                  <a:lnTo>
                    <a:pt x="176" y="38"/>
                  </a:lnTo>
                  <a:lnTo>
                    <a:pt x="172" y="35"/>
                  </a:lnTo>
                  <a:lnTo>
                    <a:pt x="162" y="28"/>
                  </a:lnTo>
                  <a:lnTo>
                    <a:pt x="156" y="26"/>
                  </a:lnTo>
                  <a:lnTo>
                    <a:pt x="152" y="20"/>
                  </a:lnTo>
                  <a:lnTo>
                    <a:pt x="148" y="13"/>
                  </a:lnTo>
                  <a:lnTo>
                    <a:pt x="142" y="8"/>
                  </a:lnTo>
                  <a:lnTo>
                    <a:pt x="143" y="5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" name="Hatillo">
              <a:extLst>
                <a:ext uri="{FF2B5EF4-FFF2-40B4-BE49-F238E27FC236}">
                  <a16:creationId xmlns:a16="http://schemas.microsoft.com/office/drawing/2014/main" id="{B6E04F5B-CA55-5EA7-A770-58068EBD3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091" y="114572"/>
              <a:ext cx="358352" cy="858200"/>
            </a:xfrm>
            <a:custGeom>
              <a:avLst/>
              <a:gdLst>
                <a:gd name="T0" fmla="*/ 162 w 170"/>
                <a:gd name="T1" fmla="*/ 69 h 397"/>
                <a:gd name="T2" fmla="*/ 160 w 170"/>
                <a:gd name="T3" fmla="*/ 55 h 397"/>
                <a:gd name="T4" fmla="*/ 167 w 170"/>
                <a:gd name="T5" fmla="*/ 27 h 397"/>
                <a:gd name="T6" fmla="*/ 170 w 170"/>
                <a:gd name="T7" fmla="*/ 21 h 397"/>
                <a:gd name="T8" fmla="*/ 157 w 170"/>
                <a:gd name="T9" fmla="*/ 13 h 397"/>
                <a:gd name="T10" fmla="*/ 129 w 170"/>
                <a:gd name="T11" fmla="*/ 2 h 397"/>
                <a:gd name="T12" fmla="*/ 115 w 170"/>
                <a:gd name="T13" fmla="*/ 0 h 397"/>
                <a:gd name="T14" fmla="*/ 91 w 170"/>
                <a:gd name="T15" fmla="*/ 0 h 397"/>
                <a:gd name="T16" fmla="*/ 46 w 170"/>
                <a:gd name="T17" fmla="*/ 5 h 397"/>
                <a:gd name="T18" fmla="*/ 36 w 170"/>
                <a:gd name="T19" fmla="*/ 5 h 397"/>
                <a:gd name="T20" fmla="*/ 7 w 170"/>
                <a:gd name="T21" fmla="*/ 14 h 397"/>
                <a:gd name="T22" fmla="*/ 0 w 170"/>
                <a:gd name="T23" fmla="*/ 21 h 397"/>
                <a:gd name="T24" fmla="*/ 8 w 170"/>
                <a:gd name="T25" fmla="*/ 30 h 397"/>
                <a:gd name="T26" fmla="*/ 8 w 170"/>
                <a:gd name="T27" fmla="*/ 38 h 397"/>
                <a:gd name="T28" fmla="*/ 22 w 170"/>
                <a:gd name="T29" fmla="*/ 46 h 397"/>
                <a:gd name="T30" fmla="*/ 22 w 170"/>
                <a:gd name="T31" fmla="*/ 52 h 397"/>
                <a:gd name="T32" fmla="*/ 21 w 170"/>
                <a:gd name="T33" fmla="*/ 57 h 397"/>
                <a:gd name="T34" fmla="*/ 14 w 170"/>
                <a:gd name="T35" fmla="*/ 68 h 397"/>
                <a:gd name="T36" fmla="*/ 30 w 170"/>
                <a:gd name="T37" fmla="*/ 84 h 397"/>
                <a:gd name="T38" fmla="*/ 28 w 170"/>
                <a:gd name="T39" fmla="*/ 103 h 397"/>
                <a:gd name="T40" fmla="*/ 27 w 170"/>
                <a:gd name="T41" fmla="*/ 138 h 397"/>
                <a:gd name="T42" fmla="*/ 30 w 170"/>
                <a:gd name="T43" fmla="*/ 152 h 397"/>
                <a:gd name="T44" fmla="*/ 34 w 170"/>
                <a:gd name="T45" fmla="*/ 162 h 397"/>
                <a:gd name="T46" fmla="*/ 41 w 170"/>
                <a:gd name="T47" fmla="*/ 181 h 397"/>
                <a:gd name="T48" fmla="*/ 57 w 170"/>
                <a:gd name="T49" fmla="*/ 237 h 397"/>
                <a:gd name="T50" fmla="*/ 56 w 170"/>
                <a:gd name="T51" fmla="*/ 276 h 397"/>
                <a:gd name="T52" fmla="*/ 53 w 170"/>
                <a:gd name="T53" fmla="*/ 296 h 397"/>
                <a:gd name="T54" fmla="*/ 41 w 170"/>
                <a:gd name="T55" fmla="*/ 314 h 397"/>
                <a:gd name="T56" fmla="*/ 39 w 170"/>
                <a:gd name="T57" fmla="*/ 335 h 397"/>
                <a:gd name="T58" fmla="*/ 33 w 170"/>
                <a:gd name="T59" fmla="*/ 345 h 397"/>
                <a:gd name="T60" fmla="*/ 33 w 170"/>
                <a:gd name="T61" fmla="*/ 353 h 397"/>
                <a:gd name="T62" fmla="*/ 32 w 170"/>
                <a:gd name="T63" fmla="*/ 364 h 397"/>
                <a:gd name="T64" fmla="*/ 31 w 170"/>
                <a:gd name="T65" fmla="*/ 373 h 397"/>
                <a:gd name="T66" fmla="*/ 29 w 170"/>
                <a:gd name="T67" fmla="*/ 388 h 397"/>
                <a:gd name="T68" fmla="*/ 41 w 170"/>
                <a:gd name="T69" fmla="*/ 391 h 397"/>
                <a:gd name="T70" fmla="*/ 78 w 170"/>
                <a:gd name="T71" fmla="*/ 393 h 397"/>
                <a:gd name="T72" fmla="*/ 124 w 170"/>
                <a:gd name="T73" fmla="*/ 395 h 397"/>
                <a:gd name="T74" fmla="*/ 142 w 170"/>
                <a:gd name="T75" fmla="*/ 396 h 397"/>
                <a:gd name="T76" fmla="*/ 158 w 170"/>
                <a:gd name="T77" fmla="*/ 387 h 397"/>
                <a:gd name="T78" fmla="*/ 159 w 170"/>
                <a:gd name="T79" fmla="*/ 360 h 397"/>
                <a:gd name="T80" fmla="*/ 160 w 170"/>
                <a:gd name="T81" fmla="*/ 326 h 397"/>
                <a:gd name="T82" fmla="*/ 160 w 170"/>
                <a:gd name="T83" fmla="*/ 313 h 397"/>
                <a:gd name="T84" fmla="*/ 160 w 170"/>
                <a:gd name="T85" fmla="*/ 301 h 397"/>
                <a:gd name="T86" fmla="*/ 161 w 170"/>
                <a:gd name="T87" fmla="*/ 274 h 397"/>
                <a:gd name="T88" fmla="*/ 163 w 170"/>
                <a:gd name="T89" fmla="*/ 248 h 397"/>
                <a:gd name="T90" fmla="*/ 164 w 170"/>
                <a:gd name="T91" fmla="*/ 240 h 397"/>
                <a:gd name="T92" fmla="*/ 165 w 170"/>
                <a:gd name="T93" fmla="*/ 233 h 397"/>
                <a:gd name="T94" fmla="*/ 162 w 170"/>
                <a:gd name="T95" fmla="*/ 222 h 397"/>
                <a:gd name="T96" fmla="*/ 159 w 170"/>
                <a:gd name="T97" fmla="*/ 203 h 397"/>
                <a:gd name="T98" fmla="*/ 158 w 170"/>
                <a:gd name="T99" fmla="*/ 196 h 397"/>
                <a:gd name="T100" fmla="*/ 161 w 170"/>
                <a:gd name="T101" fmla="*/ 187 h 397"/>
                <a:gd name="T102" fmla="*/ 163 w 170"/>
                <a:gd name="T103" fmla="*/ 174 h 397"/>
                <a:gd name="T104" fmla="*/ 163 w 170"/>
                <a:gd name="T105" fmla="*/ 167 h 397"/>
                <a:gd name="T106" fmla="*/ 163 w 170"/>
                <a:gd name="T107" fmla="*/ 158 h 397"/>
                <a:gd name="T108" fmla="*/ 158 w 170"/>
                <a:gd name="T109" fmla="*/ 136 h 397"/>
                <a:gd name="T110" fmla="*/ 157 w 170"/>
                <a:gd name="T111" fmla="*/ 130 h 397"/>
                <a:gd name="T112" fmla="*/ 164 w 170"/>
                <a:gd name="T113" fmla="*/ 95 h 397"/>
                <a:gd name="T114" fmla="*/ 165 w 170"/>
                <a:gd name="T115" fmla="*/ 78 h 397"/>
                <a:gd name="T116" fmla="*/ 162 w 170"/>
                <a:gd name="T117" fmla="*/ 7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97">
                  <a:moveTo>
                    <a:pt x="162" y="72"/>
                  </a:moveTo>
                  <a:lnTo>
                    <a:pt x="162" y="69"/>
                  </a:lnTo>
                  <a:lnTo>
                    <a:pt x="162" y="65"/>
                  </a:lnTo>
                  <a:lnTo>
                    <a:pt x="160" y="55"/>
                  </a:lnTo>
                  <a:lnTo>
                    <a:pt x="161" y="47"/>
                  </a:lnTo>
                  <a:lnTo>
                    <a:pt x="167" y="27"/>
                  </a:lnTo>
                  <a:lnTo>
                    <a:pt x="168" y="24"/>
                  </a:lnTo>
                  <a:lnTo>
                    <a:pt x="170" y="21"/>
                  </a:lnTo>
                  <a:lnTo>
                    <a:pt x="166" y="19"/>
                  </a:lnTo>
                  <a:lnTo>
                    <a:pt x="157" y="13"/>
                  </a:lnTo>
                  <a:lnTo>
                    <a:pt x="145" y="9"/>
                  </a:lnTo>
                  <a:lnTo>
                    <a:pt x="129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1" y="0"/>
                  </a:lnTo>
                  <a:lnTo>
                    <a:pt x="64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5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21" y="57"/>
                  </a:lnTo>
                  <a:lnTo>
                    <a:pt x="17" y="58"/>
                  </a:lnTo>
                  <a:lnTo>
                    <a:pt x="14" y="68"/>
                  </a:lnTo>
                  <a:lnTo>
                    <a:pt x="15" y="71"/>
                  </a:lnTo>
                  <a:lnTo>
                    <a:pt x="30" y="84"/>
                  </a:lnTo>
                  <a:lnTo>
                    <a:pt x="29" y="88"/>
                  </a:lnTo>
                  <a:lnTo>
                    <a:pt x="28" y="103"/>
                  </a:lnTo>
                  <a:lnTo>
                    <a:pt x="29" y="116"/>
                  </a:lnTo>
                  <a:lnTo>
                    <a:pt x="27" y="138"/>
                  </a:lnTo>
                  <a:lnTo>
                    <a:pt x="29" y="150"/>
                  </a:lnTo>
                  <a:lnTo>
                    <a:pt x="30" y="152"/>
                  </a:lnTo>
                  <a:lnTo>
                    <a:pt x="34" y="157"/>
                  </a:lnTo>
                  <a:lnTo>
                    <a:pt x="34" y="162"/>
                  </a:lnTo>
                  <a:lnTo>
                    <a:pt x="38" y="176"/>
                  </a:lnTo>
                  <a:lnTo>
                    <a:pt x="41" y="181"/>
                  </a:lnTo>
                  <a:lnTo>
                    <a:pt x="50" y="211"/>
                  </a:lnTo>
                  <a:lnTo>
                    <a:pt x="57" y="237"/>
                  </a:lnTo>
                  <a:lnTo>
                    <a:pt x="61" y="249"/>
                  </a:lnTo>
                  <a:lnTo>
                    <a:pt x="56" y="276"/>
                  </a:lnTo>
                  <a:lnTo>
                    <a:pt x="55" y="286"/>
                  </a:lnTo>
                  <a:lnTo>
                    <a:pt x="53" y="296"/>
                  </a:lnTo>
                  <a:lnTo>
                    <a:pt x="44" y="308"/>
                  </a:lnTo>
                  <a:lnTo>
                    <a:pt x="41" y="314"/>
                  </a:lnTo>
                  <a:lnTo>
                    <a:pt x="43" y="328"/>
                  </a:lnTo>
                  <a:lnTo>
                    <a:pt x="39" y="335"/>
                  </a:lnTo>
                  <a:lnTo>
                    <a:pt x="37" y="339"/>
                  </a:lnTo>
                  <a:lnTo>
                    <a:pt x="33" y="345"/>
                  </a:lnTo>
                  <a:lnTo>
                    <a:pt x="33" y="348"/>
                  </a:lnTo>
                  <a:lnTo>
                    <a:pt x="33" y="353"/>
                  </a:lnTo>
                  <a:lnTo>
                    <a:pt x="32" y="358"/>
                  </a:lnTo>
                  <a:lnTo>
                    <a:pt x="32" y="364"/>
                  </a:lnTo>
                  <a:lnTo>
                    <a:pt x="32" y="367"/>
                  </a:lnTo>
                  <a:lnTo>
                    <a:pt x="31" y="373"/>
                  </a:lnTo>
                  <a:lnTo>
                    <a:pt x="31" y="379"/>
                  </a:lnTo>
                  <a:lnTo>
                    <a:pt x="29" y="388"/>
                  </a:lnTo>
                  <a:lnTo>
                    <a:pt x="30" y="391"/>
                  </a:lnTo>
                  <a:lnTo>
                    <a:pt x="41" y="391"/>
                  </a:lnTo>
                  <a:lnTo>
                    <a:pt x="70" y="392"/>
                  </a:lnTo>
                  <a:lnTo>
                    <a:pt x="78" y="393"/>
                  </a:lnTo>
                  <a:lnTo>
                    <a:pt x="101" y="394"/>
                  </a:lnTo>
                  <a:lnTo>
                    <a:pt x="124" y="395"/>
                  </a:lnTo>
                  <a:lnTo>
                    <a:pt x="131" y="395"/>
                  </a:lnTo>
                  <a:lnTo>
                    <a:pt x="142" y="396"/>
                  </a:lnTo>
                  <a:lnTo>
                    <a:pt x="157" y="397"/>
                  </a:lnTo>
                  <a:lnTo>
                    <a:pt x="158" y="387"/>
                  </a:lnTo>
                  <a:lnTo>
                    <a:pt x="159" y="367"/>
                  </a:lnTo>
                  <a:lnTo>
                    <a:pt x="159" y="360"/>
                  </a:lnTo>
                  <a:lnTo>
                    <a:pt x="160" y="330"/>
                  </a:lnTo>
                  <a:lnTo>
                    <a:pt x="160" y="326"/>
                  </a:lnTo>
                  <a:lnTo>
                    <a:pt x="160" y="316"/>
                  </a:lnTo>
                  <a:lnTo>
                    <a:pt x="160" y="313"/>
                  </a:lnTo>
                  <a:lnTo>
                    <a:pt x="160" y="306"/>
                  </a:lnTo>
                  <a:lnTo>
                    <a:pt x="160" y="301"/>
                  </a:lnTo>
                  <a:lnTo>
                    <a:pt x="160" y="285"/>
                  </a:lnTo>
                  <a:lnTo>
                    <a:pt x="161" y="274"/>
                  </a:lnTo>
                  <a:lnTo>
                    <a:pt x="162" y="262"/>
                  </a:lnTo>
                  <a:lnTo>
                    <a:pt x="163" y="248"/>
                  </a:lnTo>
                  <a:lnTo>
                    <a:pt x="164" y="243"/>
                  </a:lnTo>
                  <a:lnTo>
                    <a:pt x="164" y="240"/>
                  </a:lnTo>
                  <a:lnTo>
                    <a:pt x="165" y="237"/>
                  </a:lnTo>
                  <a:lnTo>
                    <a:pt x="165" y="233"/>
                  </a:lnTo>
                  <a:lnTo>
                    <a:pt x="164" y="226"/>
                  </a:lnTo>
                  <a:lnTo>
                    <a:pt x="162" y="222"/>
                  </a:lnTo>
                  <a:lnTo>
                    <a:pt x="160" y="210"/>
                  </a:lnTo>
                  <a:lnTo>
                    <a:pt x="159" y="203"/>
                  </a:lnTo>
                  <a:lnTo>
                    <a:pt x="158" y="199"/>
                  </a:lnTo>
                  <a:lnTo>
                    <a:pt x="158" y="196"/>
                  </a:lnTo>
                  <a:lnTo>
                    <a:pt x="159" y="192"/>
                  </a:lnTo>
                  <a:lnTo>
                    <a:pt x="161" y="187"/>
                  </a:lnTo>
                  <a:lnTo>
                    <a:pt x="162" y="182"/>
                  </a:lnTo>
                  <a:lnTo>
                    <a:pt x="163" y="174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63"/>
                  </a:lnTo>
                  <a:lnTo>
                    <a:pt x="163" y="158"/>
                  </a:lnTo>
                  <a:lnTo>
                    <a:pt x="163" y="149"/>
                  </a:lnTo>
                  <a:lnTo>
                    <a:pt x="158" y="136"/>
                  </a:lnTo>
                  <a:lnTo>
                    <a:pt x="157" y="133"/>
                  </a:lnTo>
                  <a:lnTo>
                    <a:pt x="157" y="130"/>
                  </a:lnTo>
                  <a:lnTo>
                    <a:pt x="163" y="106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5" y="78"/>
                  </a:lnTo>
                  <a:lnTo>
                    <a:pt x="165" y="72"/>
                  </a:lnTo>
                  <a:lnTo>
                    <a:pt x="162" y="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2" name="Hormigueros">
              <a:extLst>
                <a:ext uri="{FF2B5EF4-FFF2-40B4-BE49-F238E27FC236}">
                  <a16:creationId xmlns:a16="http://schemas.microsoft.com/office/drawing/2014/main" id="{5370DA4B-8AF5-B81A-CC95-4B3240803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13" y="1772606"/>
              <a:ext cx="396295" cy="274539"/>
            </a:xfrm>
            <a:custGeom>
              <a:avLst/>
              <a:gdLst>
                <a:gd name="T0" fmla="*/ 158 w 188"/>
                <a:gd name="T1" fmla="*/ 78 h 127"/>
                <a:gd name="T2" fmla="*/ 154 w 188"/>
                <a:gd name="T3" fmla="*/ 72 h 127"/>
                <a:gd name="T4" fmla="*/ 152 w 188"/>
                <a:gd name="T5" fmla="*/ 59 h 127"/>
                <a:gd name="T6" fmla="*/ 153 w 188"/>
                <a:gd name="T7" fmla="*/ 54 h 127"/>
                <a:gd name="T8" fmla="*/ 153 w 188"/>
                <a:gd name="T9" fmla="*/ 40 h 127"/>
                <a:gd name="T10" fmla="*/ 155 w 188"/>
                <a:gd name="T11" fmla="*/ 30 h 127"/>
                <a:gd name="T12" fmla="*/ 170 w 188"/>
                <a:gd name="T13" fmla="*/ 35 h 127"/>
                <a:gd name="T14" fmla="*/ 173 w 188"/>
                <a:gd name="T15" fmla="*/ 28 h 127"/>
                <a:gd name="T16" fmla="*/ 168 w 188"/>
                <a:gd name="T17" fmla="*/ 20 h 127"/>
                <a:gd name="T18" fmla="*/ 169 w 188"/>
                <a:gd name="T19" fmla="*/ 23 h 127"/>
                <a:gd name="T20" fmla="*/ 150 w 188"/>
                <a:gd name="T21" fmla="*/ 11 h 127"/>
                <a:gd name="T22" fmla="*/ 139 w 188"/>
                <a:gd name="T23" fmla="*/ 6 h 127"/>
                <a:gd name="T24" fmla="*/ 120 w 188"/>
                <a:gd name="T25" fmla="*/ 1 h 127"/>
                <a:gd name="T26" fmla="*/ 111 w 188"/>
                <a:gd name="T27" fmla="*/ 0 h 127"/>
                <a:gd name="T28" fmla="*/ 102 w 188"/>
                <a:gd name="T29" fmla="*/ 3 h 127"/>
                <a:gd name="T30" fmla="*/ 89 w 188"/>
                <a:gd name="T31" fmla="*/ 9 h 127"/>
                <a:gd name="T32" fmla="*/ 71 w 188"/>
                <a:gd name="T33" fmla="*/ 5 h 127"/>
                <a:gd name="T34" fmla="*/ 63 w 188"/>
                <a:gd name="T35" fmla="*/ 11 h 127"/>
                <a:gd name="T36" fmla="*/ 53 w 188"/>
                <a:gd name="T37" fmla="*/ 17 h 127"/>
                <a:gd name="T38" fmla="*/ 49 w 188"/>
                <a:gd name="T39" fmla="*/ 15 h 127"/>
                <a:gd name="T40" fmla="*/ 43 w 188"/>
                <a:gd name="T41" fmla="*/ 16 h 127"/>
                <a:gd name="T42" fmla="*/ 35 w 188"/>
                <a:gd name="T43" fmla="*/ 13 h 127"/>
                <a:gd name="T44" fmla="*/ 29 w 188"/>
                <a:gd name="T45" fmla="*/ 12 h 127"/>
                <a:gd name="T46" fmla="*/ 22 w 188"/>
                <a:gd name="T47" fmla="*/ 14 h 127"/>
                <a:gd name="T48" fmla="*/ 4 w 188"/>
                <a:gd name="T49" fmla="*/ 9 h 127"/>
                <a:gd name="T50" fmla="*/ 0 w 188"/>
                <a:gd name="T51" fmla="*/ 15 h 127"/>
                <a:gd name="T52" fmla="*/ 8 w 188"/>
                <a:gd name="T53" fmla="*/ 23 h 127"/>
                <a:gd name="T54" fmla="*/ 14 w 188"/>
                <a:gd name="T55" fmla="*/ 34 h 127"/>
                <a:gd name="T56" fmla="*/ 21 w 188"/>
                <a:gd name="T57" fmla="*/ 41 h 127"/>
                <a:gd name="T58" fmla="*/ 25 w 188"/>
                <a:gd name="T59" fmla="*/ 44 h 127"/>
                <a:gd name="T60" fmla="*/ 35 w 188"/>
                <a:gd name="T61" fmla="*/ 48 h 127"/>
                <a:gd name="T62" fmla="*/ 42 w 188"/>
                <a:gd name="T63" fmla="*/ 54 h 127"/>
                <a:gd name="T64" fmla="*/ 53 w 188"/>
                <a:gd name="T65" fmla="*/ 62 h 127"/>
                <a:gd name="T66" fmla="*/ 56 w 188"/>
                <a:gd name="T67" fmla="*/ 71 h 127"/>
                <a:gd name="T68" fmla="*/ 56 w 188"/>
                <a:gd name="T69" fmla="*/ 82 h 127"/>
                <a:gd name="T70" fmla="*/ 75 w 188"/>
                <a:gd name="T71" fmla="*/ 100 h 127"/>
                <a:gd name="T72" fmla="*/ 92 w 188"/>
                <a:gd name="T73" fmla="*/ 111 h 127"/>
                <a:gd name="T74" fmla="*/ 120 w 188"/>
                <a:gd name="T75" fmla="*/ 124 h 127"/>
                <a:gd name="T76" fmla="*/ 127 w 188"/>
                <a:gd name="T77" fmla="*/ 126 h 127"/>
                <a:gd name="T78" fmla="*/ 133 w 188"/>
                <a:gd name="T79" fmla="*/ 121 h 127"/>
                <a:gd name="T80" fmla="*/ 167 w 188"/>
                <a:gd name="T81" fmla="*/ 125 h 127"/>
                <a:gd name="T82" fmla="*/ 173 w 188"/>
                <a:gd name="T83" fmla="*/ 118 h 127"/>
                <a:gd name="T84" fmla="*/ 184 w 188"/>
                <a:gd name="T85" fmla="*/ 110 h 127"/>
                <a:gd name="T86" fmla="*/ 186 w 188"/>
                <a:gd name="T87" fmla="*/ 100 h 127"/>
                <a:gd name="T88" fmla="*/ 179 w 188"/>
                <a:gd name="T89" fmla="*/ 96 h 127"/>
                <a:gd name="T90" fmla="*/ 173 w 188"/>
                <a:gd name="T91" fmla="*/ 91 h 127"/>
                <a:gd name="T92" fmla="*/ 156 w 188"/>
                <a:gd name="T93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27">
                  <a:moveTo>
                    <a:pt x="156" y="80"/>
                  </a:moveTo>
                  <a:lnTo>
                    <a:pt x="158" y="78"/>
                  </a:lnTo>
                  <a:lnTo>
                    <a:pt x="156" y="76"/>
                  </a:lnTo>
                  <a:lnTo>
                    <a:pt x="154" y="72"/>
                  </a:lnTo>
                  <a:lnTo>
                    <a:pt x="157" y="68"/>
                  </a:lnTo>
                  <a:lnTo>
                    <a:pt x="152" y="59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6" y="36"/>
                  </a:lnTo>
                  <a:lnTo>
                    <a:pt x="155" y="30"/>
                  </a:lnTo>
                  <a:lnTo>
                    <a:pt x="167" y="27"/>
                  </a:lnTo>
                  <a:lnTo>
                    <a:pt x="170" y="35"/>
                  </a:lnTo>
                  <a:lnTo>
                    <a:pt x="172" y="32"/>
                  </a:lnTo>
                  <a:lnTo>
                    <a:pt x="173" y="28"/>
                  </a:lnTo>
                  <a:lnTo>
                    <a:pt x="171" y="25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3"/>
                  </a:lnTo>
                  <a:lnTo>
                    <a:pt x="162" y="21"/>
                  </a:lnTo>
                  <a:lnTo>
                    <a:pt x="150" y="11"/>
                  </a:lnTo>
                  <a:lnTo>
                    <a:pt x="143" y="4"/>
                  </a:lnTo>
                  <a:lnTo>
                    <a:pt x="139" y="6"/>
                  </a:lnTo>
                  <a:lnTo>
                    <a:pt x="135" y="7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2" y="3"/>
                  </a:lnTo>
                  <a:lnTo>
                    <a:pt x="96" y="4"/>
                  </a:lnTo>
                  <a:lnTo>
                    <a:pt x="89" y="9"/>
                  </a:lnTo>
                  <a:lnTo>
                    <a:pt x="82" y="4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5" y="13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32" y="47"/>
                  </a:lnTo>
                  <a:lnTo>
                    <a:pt x="35" y="48"/>
                  </a:lnTo>
                  <a:lnTo>
                    <a:pt x="38" y="50"/>
                  </a:lnTo>
                  <a:lnTo>
                    <a:pt x="42" y="54"/>
                  </a:lnTo>
                  <a:lnTo>
                    <a:pt x="43" y="62"/>
                  </a:lnTo>
                  <a:lnTo>
                    <a:pt x="53" y="62"/>
                  </a:lnTo>
                  <a:lnTo>
                    <a:pt x="59" y="70"/>
                  </a:lnTo>
                  <a:lnTo>
                    <a:pt x="56" y="71"/>
                  </a:lnTo>
                  <a:lnTo>
                    <a:pt x="54" y="74"/>
                  </a:lnTo>
                  <a:lnTo>
                    <a:pt x="56" y="82"/>
                  </a:lnTo>
                  <a:lnTo>
                    <a:pt x="60" y="85"/>
                  </a:lnTo>
                  <a:lnTo>
                    <a:pt x="75" y="100"/>
                  </a:lnTo>
                  <a:lnTo>
                    <a:pt x="80" y="105"/>
                  </a:lnTo>
                  <a:lnTo>
                    <a:pt x="92" y="111"/>
                  </a:lnTo>
                  <a:lnTo>
                    <a:pt x="112" y="118"/>
                  </a:lnTo>
                  <a:lnTo>
                    <a:pt x="120" y="124"/>
                  </a:lnTo>
                  <a:lnTo>
                    <a:pt x="123" y="125"/>
                  </a:lnTo>
                  <a:lnTo>
                    <a:pt x="127" y="126"/>
                  </a:lnTo>
                  <a:lnTo>
                    <a:pt x="130" y="126"/>
                  </a:lnTo>
                  <a:lnTo>
                    <a:pt x="133" y="121"/>
                  </a:lnTo>
                  <a:lnTo>
                    <a:pt x="160" y="127"/>
                  </a:lnTo>
                  <a:lnTo>
                    <a:pt x="167" y="125"/>
                  </a:lnTo>
                  <a:lnTo>
                    <a:pt x="170" y="123"/>
                  </a:lnTo>
                  <a:lnTo>
                    <a:pt x="173" y="118"/>
                  </a:lnTo>
                  <a:lnTo>
                    <a:pt x="174" y="108"/>
                  </a:lnTo>
                  <a:lnTo>
                    <a:pt x="184" y="110"/>
                  </a:lnTo>
                  <a:lnTo>
                    <a:pt x="188" y="107"/>
                  </a:lnTo>
                  <a:lnTo>
                    <a:pt x="186" y="100"/>
                  </a:lnTo>
                  <a:lnTo>
                    <a:pt x="183" y="99"/>
                  </a:lnTo>
                  <a:lnTo>
                    <a:pt x="179" y="96"/>
                  </a:lnTo>
                  <a:lnTo>
                    <a:pt x="176" y="93"/>
                  </a:lnTo>
                  <a:lnTo>
                    <a:pt x="173" y="91"/>
                  </a:lnTo>
                  <a:lnTo>
                    <a:pt x="164" y="86"/>
                  </a:lnTo>
                  <a:lnTo>
                    <a:pt x="156" y="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3" name="Humacao">
              <a:extLst>
                <a:ext uri="{FF2B5EF4-FFF2-40B4-BE49-F238E27FC236}">
                  <a16:creationId xmlns:a16="http://schemas.microsoft.com/office/drawing/2014/main" id="{B66D5954-1242-524F-EF15-F9286C9FC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103" y="1541304"/>
              <a:ext cx="672438" cy="683102"/>
            </a:xfrm>
            <a:custGeom>
              <a:avLst/>
              <a:gdLst>
                <a:gd name="T0" fmla="*/ 1 w 319"/>
                <a:gd name="T1" fmla="*/ 205 h 316"/>
                <a:gd name="T2" fmla="*/ 9 w 319"/>
                <a:gd name="T3" fmla="*/ 212 h 316"/>
                <a:gd name="T4" fmla="*/ 14 w 319"/>
                <a:gd name="T5" fmla="*/ 222 h 316"/>
                <a:gd name="T6" fmla="*/ 26 w 319"/>
                <a:gd name="T7" fmla="*/ 225 h 316"/>
                <a:gd name="T8" fmla="*/ 33 w 319"/>
                <a:gd name="T9" fmla="*/ 219 h 316"/>
                <a:gd name="T10" fmla="*/ 44 w 319"/>
                <a:gd name="T11" fmla="*/ 208 h 316"/>
                <a:gd name="T12" fmla="*/ 56 w 319"/>
                <a:gd name="T13" fmla="*/ 205 h 316"/>
                <a:gd name="T14" fmla="*/ 66 w 319"/>
                <a:gd name="T15" fmla="*/ 205 h 316"/>
                <a:gd name="T16" fmla="*/ 75 w 319"/>
                <a:gd name="T17" fmla="*/ 212 h 316"/>
                <a:gd name="T18" fmla="*/ 81 w 319"/>
                <a:gd name="T19" fmla="*/ 217 h 316"/>
                <a:gd name="T20" fmla="*/ 80 w 319"/>
                <a:gd name="T21" fmla="*/ 226 h 316"/>
                <a:gd name="T22" fmla="*/ 70 w 319"/>
                <a:gd name="T23" fmla="*/ 237 h 316"/>
                <a:gd name="T24" fmla="*/ 75 w 319"/>
                <a:gd name="T25" fmla="*/ 251 h 316"/>
                <a:gd name="T26" fmla="*/ 87 w 319"/>
                <a:gd name="T27" fmla="*/ 261 h 316"/>
                <a:gd name="T28" fmla="*/ 98 w 319"/>
                <a:gd name="T29" fmla="*/ 267 h 316"/>
                <a:gd name="T30" fmla="*/ 114 w 319"/>
                <a:gd name="T31" fmla="*/ 280 h 316"/>
                <a:gd name="T32" fmla="*/ 132 w 319"/>
                <a:gd name="T33" fmla="*/ 275 h 316"/>
                <a:gd name="T34" fmla="*/ 145 w 319"/>
                <a:gd name="T35" fmla="*/ 283 h 316"/>
                <a:gd name="T36" fmla="*/ 150 w 319"/>
                <a:gd name="T37" fmla="*/ 294 h 316"/>
                <a:gd name="T38" fmla="*/ 158 w 319"/>
                <a:gd name="T39" fmla="*/ 308 h 316"/>
                <a:gd name="T40" fmla="*/ 172 w 319"/>
                <a:gd name="T41" fmla="*/ 312 h 316"/>
                <a:gd name="T42" fmla="*/ 189 w 319"/>
                <a:gd name="T43" fmla="*/ 307 h 316"/>
                <a:gd name="T44" fmla="*/ 176 w 319"/>
                <a:gd name="T45" fmla="*/ 296 h 316"/>
                <a:gd name="T46" fmla="*/ 191 w 319"/>
                <a:gd name="T47" fmla="*/ 296 h 316"/>
                <a:gd name="T48" fmla="*/ 206 w 319"/>
                <a:gd name="T49" fmla="*/ 263 h 316"/>
                <a:gd name="T50" fmla="*/ 231 w 319"/>
                <a:gd name="T51" fmla="*/ 178 h 316"/>
                <a:gd name="T52" fmla="*/ 255 w 319"/>
                <a:gd name="T53" fmla="*/ 135 h 316"/>
                <a:gd name="T54" fmla="*/ 312 w 319"/>
                <a:gd name="T55" fmla="*/ 95 h 316"/>
                <a:gd name="T56" fmla="*/ 315 w 319"/>
                <a:gd name="T57" fmla="*/ 67 h 316"/>
                <a:gd name="T58" fmla="*/ 257 w 319"/>
                <a:gd name="T59" fmla="*/ 56 h 316"/>
                <a:gd name="T60" fmla="*/ 266 w 319"/>
                <a:gd name="T61" fmla="*/ 38 h 316"/>
                <a:gd name="T62" fmla="*/ 214 w 319"/>
                <a:gd name="T63" fmla="*/ 7 h 316"/>
                <a:gd name="T64" fmla="*/ 191 w 319"/>
                <a:gd name="T65" fmla="*/ 1 h 316"/>
                <a:gd name="T66" fmla="*/ 180 w 319"/>
                <a:gd name="T67" fmla="*/ 9 h 316"/>
                <a:gd name="T68" fmla="*/ 161 w 319"/>
                <a:gd name="T69" fmla="*/ 2 h 316"/>
                <a:gd name="T70" fmla="*/ 124 w 319"/>
                <a:gd name="T71" fmla="*/ 11 h 316"/>
                <a:gd name="T72" fmla="*/ 102 w 319"/>
                <a:gd name="T73" fmla="*/ 54 h 316"/>
                <a:gd name="T74" fmla="*/ 95 w 319"/>
                <a:gd name="T75" fmla="*/ 72 h 316"/>
                <a:gd name="T76" fmla="*/ 72 w 319"/>
                <a:gd name="T77" fmla="*/ 66 h 316"/>
                <a:gd name="T78" fmla="*/ 58 w 319"/>
                <a:gd name="T79" fmla="*/ 69 h 316"/>
                <a:gd name="T80" fmla="*/ 49 w 319"/>
                <a:gd name="T81" fmla="*/ 77 h 316"/>
                <a:gd name="T82" fmla="*/ 51 w 319"/>
                <a:gd name="T83" fmla="*/ 90 h 316"/>
                <a:gd name="T84" fmla="*/ 46 w 319"/>
                <a:gd name="T85" fmla="*/ 100 h 316"/>
                <a:gd name="T86" fmla="*/ 36 w 319"/>
                <a:gd name="T87" fmla="*/ 116 h 316"/>
                <a:gd name="T88" fmla="*/ 37 w 319"/>
                <a:gd name="T89" fmla="*/ 133 h 316"/>
                <a:gd name="T90" fmla="*/ 36 w 319"/>
                <a:gd name="T91" fmla="*/ 144 h 316"/>
                <a:gd name="T92" fmla="*/ 30 w 319"/>
                <a:gd name="T93" fmla="*/ 156 h 316"/>
                <a:gd name="T94" fmla="*/ 21 w 319"/>
                <a:gd name="T95" fmla="*/ 163 h 316"/>
                <a:gd name="T96" fmla="*/ 15 w 319"/>
                <a:gd name="T97" fmla="*/ 174 h 316"/>
                <a:gd name="T98" fmla="*/ 7 w 319"/>
                <a:gd name="T99" fmla="*/ 184 h 316"/>
                <a:gd name="T100" fmla="*/ 5 w 319"/>
                <a:gd name="T101" fmla="*/ 19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9" h="316">
                  <a:moveTo>
                    <a:pt x="4" y="192"/>
                  </a:moveTo>
                  <a:lnTo>
                    <a:pt x="2" y="195"/>
                  </a:lnTo>
                  <a:lnTo>
                    <a:pt x="0" y="202"/>
                  </a:lnTo>
                  <a:lnTo>
                    <a:pt x="1" y="205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6" y="211"/>
                  </a:lnTo>
                  <a:lnTo>
                    <a:pt x="9" y="212"/>
                  </a:lnTo>
                  <a:lnTo>
                    <a:pt x="12" y="213"/>
                  </a:lnTo>
                  <a:lnTo>
                    <a:pt x="14" y="215"/>
                  </a:lnTo>
                  <a:lnTo>
                    <a:pt x="16" y="218"/>
                  </a:lnTo>
                  <a:lnTo>
                    <a:pt x="14" y="222"/>
                  </a:lnTo>
                  <a:lnTo>
                    <a:pt x="17" y="226"/>
                  </a:lnTo>
                  <a:lnTo>
                    <a:pt x="20" y="225"/>
                  </a:lnTo>
                  <a:lnTo>
                    <a:pt x="23" y="226"/>
                  </a:lnTo>
                  <a:lnTo>
                    <a:pt x="26" y="225"/>
                  </a:lnTo>
                  <a:lnTo>
                    <a:pt x="28" y="226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3" y="219"/>
                  </a:lnTo>
                  <a:lnTo>
                    <a:pt x="34" y="216"/>
                  </a:lnTo>
                  <a:lnTo>
                    <a:pt x="37" y="215"/>
                  </a:lnTo>
                  <a:lnTo>
                    <a:pt x="39" y="214"/>
                  </a:lnTo>
                  <a:lnTo>
                    <a:pt x="44" y="208"/>
                  </a:lnTo>
                  <a:lnTo>
                    <a:pt x="48" y="206"/>
                  </a:lnTo>
                  <a:lnTo>
                    <a:pt x="50" y="205"/>
                  </a:lnTo>
                  <a:lnTo>
                    <a:pt x="53" y="205"/>
                  </a:lnTo>
                  <a:lnTo>
                    <a:pt x="56" y="205"/>
                  </a:lnTo>
                  <a:lnTo>
                    <a:pt x="59" y="204"/>
                  </a:lnTo>
                  <a:lnTo>
                    <a:pt x="61" y="203"/>
                  </a:lnTo>
                  <a:lnTo>
                    <a:pt x="64" y="204"/>
                  </a:lnTo>
                  <a:lnTo>
                    <a:pt x="66" y="205"/>
                  </a:lnTo>
                  <a:lnTo>
                    <a:pt x="69" y="205"/>
                  </a:lnTo>
                  <a:lnTo>
                    <a:pt x="71" y="207"/>
                  </a:lnTo>
                  <a:lnTo>
                    <a:pt x="73" y="209"/>
                  </a:lnTo>
                  <a:lnTo>
                    <a:pt x="75" y="212"/>
                  </a:lnTo>
                  <a:lnTo>
                    <a:pt x="73" y="215"/>
                  </a:lnTo>
                  <a:lnTo>
                    <a:pt x="75" y="217"/>
                  </a:lnTo>
                  <a:lnTo>
                    <a:pt x="78" y="217"/>
                  </a:lnTo>
                  <a:lnTo>
                    <a:pt x="81" y="217"/>
                  </a:lnTo>
                  <a:lnTo>
                    <a:pt x="82" y="219"/>
                  </a:lnTo>
                  <a:lnTo>
                    <a:pt x="83" y="222"/>
                  </a:lnTo>
                  <a:lnTo>
                    <a:pt x="80" y="223"/>
                  </a:lnTo>
                  <a:lnTo>
                    <a:pt x="80" y="226"/>
                  </a:lnTo>
                  <a:lnTo>
                    <a:pt x="78" y="229"/>
                  </a:lnTo>
                  <a:lnTo>
                    <a:pt x="74" y="231"/>
                  </a:lnTo>
                  <a:lnTo>
                    <a:pt x="72" y="234"/>
                  </a:lnTo>
                  <a:lnTo>
                    <a:pt x="70" y="237"/>
                  </a:lnTo>
                  <a:lnTo>
                    <a:pt x="69" y="239"/>
                  </a:lnTo>
                  <a:lnTo>
                    <a:pt x="70" y="242"/>
                  </a:lnTo>
                  <a:lnTo>
                    <a:pt x="69" y="247"/>
                  </a:lnTo>
                  <a:lnTo>
                    <a:pt x="75" y="251"/>
                  </a:lnTo>
                  <a:lnTo>
                    <a:pt x="78" y="251"/>
                  </a:lnTo>
                  <a:lnTo>
                    <a:pt x="81" y="253"/>
                  </a:lnTo>
                  <a:lnTo>
                    <a:pt x="85" y="258"/>
                  </a:lnTo>
                  <a:lnTo>
                    <a:pt x="87" y="261"/>
                  </a:lnTo>
                  <a:lnTo>
                    <a:pt x="87" y="264"/>
                  </a:lnTo>
                  <a:lnTo>
                    <a:pt x="92" y="266"/>
                  </a:lnTo>
                  <a:lnTo>
                    <a:pt x="95" y="266"/>
                  </a:lnTo>
                  <a:lnTo>
                    <a:pt x="98" y="267"/>
                  </a:lnTo>
                  <a:lnTo>
                    <a:pt x="101" y="267"/>
                  </a:lnTo>
                  <a:lnTo>
                    <a:pt x="108" y="270"/>
                  </a:lnTo>
                  <a:lnTo>
                    <a:pt x="112" y="276"/>
                  </a:lnTo>
                  <a:lnTo>
                    <a:pt x="114" y="280"/>
                  </a:lnTo>
                  <a:lnTo>
                    <a:pt x="121" y="276"/>
                  </a:lnTo>
                  <a:lnTo>
                    <a:pt x="126" y="281"/>
                  </a:lnTo>
                  <a:lnTo>
                    <a:pt x="129" y="280"/>
                  </a:lnTo>
                  <a:lnTo>
                    <a:pt x="132" y="275"/>
                  </a:lnTo>
                  <a:lnTo>
                    <a:pt x="141" y="278"/>
                  </a:lnTo>
                  <a:lnTo>
                    <a:pt x="144" y="278"/>
                  </a:lnTo>
                  <a:lnTo>
                    <a:pt x="144" y="281"/>
                  </a:lnTo>
                  <a:lnTo>
                    <a:pt x="145" y="283"/>
                  </a:lnTo>
                  <a:lnTo>
                    <a:pt x="146" y="286"/>
                  </a:lnTo>
                  <a:lnTo>
                    <a:pt x="147" y="289"/>
                  </a:lnTo>
                  <a:lnTo>
                    <a:pt x="148" y="292"/>
                  </a:lnTo>
                  <a:lnTo>
                    <a:pt x="150" y="294"/>
                  </a:lnTo>
                  <a:lnTo>
                    <a:pt x="152" y="297"/>
                  </a:lnTo>
                  <a:lnTo>
                    <a:pt x="154" y="302"/>
                  </a:lnTo>
                  <a:lnTo>
                    <a:pt x="156" y="305"/>
                  </a:lnTo>
                  <a:lnTo>
                    <a:pt x="158" y="308"/>
                  </a:lnTo>
                  <a:lnTo>
                    <a:pt x="159" y="311"/>
                  </a:lnTo>
                  <a:lnTo>
                    <a:pt x="164" y="312"/>
                  </a:lnTo>
                  <a:lnTo>
                    <a:pt x="169" y="313"/>
                  </a:lnTo>
                  <a:lnTo>
                    <a:pt x="172" y="312"/>
                  </a:lnTo>
                  <a:lnTo>
                    <a:pt x="175" y="314"/>
                  </a:lnTo>
                  <a:lnTo>
                    <a:pt x="182" y="316"/>
                  </a:lnTo>
                  <a:lnTo>
                    <a:pt x="186" y="315"/>
                  </a:lnTo>
                  <a:lnTo>
                    <a:pt x="189" y="307"/>
                  </a:lnTo>
                  <a:lnTo>
                    <a:pt x="187" y="301"/>
                  </a:lnTo>
                  <a:lnTo>
                    <a:pt x="183" y="299"/>
                  </a:lnTo>
                  <a:lnTo>
                    <a:pt x="177" y="298"/>
                  </a:lnTo>
                  <a:lnTo>
                    <a:pt x="176" y="296"/>
                  </a:lnTo>
                  <a:lnTo>
                    <a:pt x="180" y="293"/>
                  </a:lnTo>
                  <a:lnTo>
                    <a:pt x="182" y="292"/>
                  </a:lnTo>
                  <a:lnTo>
                    <a:pt x="184" y="291"/>
                  </a:lnTo>
                  <a:lnTo>
                    <a:pt x="191" y="296"/>
                  </a:lnTo>
                  <a:lnTo>
                    <a:pt x="188" y="292"/>
                  </a:lnTo>
                  <a:lnTo>
                    <a:pt x="204" y="269"/>
                  </a:lnTo>
                  <a:lnTo>
                    <a:pt x="207" y="268"/>
                  </a:lnTo>
                  <a:lnTo>
                    <a:pt x="206" y="263"/>
                  </a:lnTo>
                  <a:lnTo>
                    <a:pt x="203" y="257"/>
                  </a:lnTo>
                  <a:lnTo>
                    <a:pt x="203" y="251"/>
                  </a:lnTo>
                  <a:lnTo>
                    <a:pt x="224" y="199"/>
                  </a:lnTo>
                  <a:lnTo>
                    <a:pt x="231" y="178"/>
                  </a:lnTo>
                  <a:lnTo>
                    <a:pt x="256" y="143"/>
                  </a:lnTo>
                  <a:lnTo>
                    <a:pt x="255" y="140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28"/>
                  </a:lnTo>
                  <a:lnTo>
                    <a:pt x="269" y="119"/>
                  </a:lnTo>
                  <a:lnTo>
                    <a:pt x="295" y="104"/>
                  </a:lnTo>
                  <a:lnTo>
                    <a:pt x="312" y="95"/>
                  </a:lnTo>
                  <a:lnTo>
                    <a:pt x="314" y="92"/>
                  </a:lnTo>
                  <a:lnTo>
                    <a:pt x="315" y="87"/>
                  </a:lnTo>
                  <a:lnTo>
                    <a:pt x="319" y="76"/>
                  </a:lnTo>
                  <a:lnTo>
                    <a:pt x="315" y="67"/>
                  </a:lnTo>
                  <a:lnTo>
                    <a:pt x="299" y="61"/>
                  </a:lnTo>
                  <a:lnTo>
                    <a:pt x="295" y="66"/>
                  </a:lnTo>
                  <a:lnTo>
                    <a:pt x="284" y="67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61" y="48"/>
                  </a:lnTo>
                  <a:lnTo>
                    <a:pt x="264" y="41"/>
                  </a:lnTo>
                  <a:lnTo>
                    <a:pt x="266" y="38"/>
                  </a:lnTo>
                  <a:lnTo>
                    <a:pt x="257" y="18"/>
                  </a:lnTo>
                  <a:lnTo>
                    <a:pt x="251" y="19"/>
                  </a:lnTo>
                  <a:lnTo>
                    <a:pt x="220" y="11"/>
                  </a:lnTo>
                  <a:lnTo>
                    <a:pt x="214" y="7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5" y="0"/>
                  </a:lnTo>
                  <a:lnTo>
                    <a:pt x="191" y="1"/>
                  </a:lnTo>
                  <a:lnTo>
                    <a:pt x="188" y="3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0" y="9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64" y="3"/>
                  </a:lnTo>
                  <a:lnTo>
                    <a:pt x="161" y="2"/>
                  </a:lnTo>
                  <a:lnTo>
                    <a:pt x="139" y="1"/>
                  </a:lnTo>
                  <a:lnTo>
                    <a:pt x="133" y="5"/>
                  </a:lnTo>
                  <a:lnTo>
                    <a:pt x="127" y="8"/>
                  </a:lnTo>
                  <a:lnTo>
                    <a:pt x="124" y="11"/>
                  </a:lnTo>
                  <a:lnTo>
                    <a:pt x="119" y="14"/>
                  </a:lnTo>
                  <a:lnTo>
                    <a:pt x="119" y="17"/>
                  </a:lnTo>
                  <a:lnTo>
                    <a:pt x="115" y="43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7" y="65"/>
                  </a:lnTo>
                  <a:lnTo>
                    <a:pt x="96" y="68"/>
                  </a:lnTo>
                  <a:lnTo>
                    <a:pt x="95" y="72"/>
                  </a:lnTo>
                  <a:lnTo>
                    <a:pt x="92" y="71"/>
                  </a:lnTo>
                  <a:lnTo>
                    <a:pt x="82" y="67"/>
                  </a:lnTo>
                  <a:lnTo>
                    <a:pt x="75" y="65"/>
                  </a:lnTo>
                  <a:lnTo>
                    <a:pt x="72" y="66"/>
                  </a:lnTo>
                  <a:lnTo>
                    <a:pt x="71" y="69"/>
                  </a:lnTo>
                  <a:lnTo>
                    <a:pt x="68" y="70"/>
                  </a:lnTo>
                  <a:lnTo>
                    <a:pt x="65" y="70"/>
                  </a:lnTo>
                  <a:lnTo>
                    <a:pt x="58" y="69"/>
                  </a:lnTo>
                  <a:lnTo>
                    <a:pt x="55" y="67"/>
                  </a:lnTo>
                  <a:lnTo>
                    <a:pt x="52" y="69"/>
                  </a:lnTo>
                  <a:lnTo>
                    <a:pt x="51" y="72"/>
                  </a:lnTo>
                  <a:lnTo>
                    <a:pt x="49" y="77"/>
                  </a:lnTo>
                  <a:lnTo>
                    <a:pt x="50" y="80"/>
                  </a:lnTo>
                  <a:lnTo>
                    <a:pt x="52" y="83"/>
                  </a:lnTo>
                  <a:lnTo>
                    <a:pt x="52" y="86"/>
                  </a:lnTo>
                  <a:lnTo>
                    <a:pt x="51" y="90"/>
                  </a:lnTo>
                  <a:lnTo>
                    <a:pt x="51" y="93"/>
                  </a:lnTo>
                  <a:lnTo>
                    <a:pt x="49" y="97"/>
                  </a:lnTo>
                  <a:lnTo>
                    <a:pt x="47" y="97"/>
                  </a:lnTo>
                  <a:lnTo>
                    <a:pt x="46" y="100"/>
                  </a:lnTo>
                  <a:lnTo>
                    <a:pt x="44" y="104"/>
                  </a:lnTo>
                  <a:lnTo>
                    <a:pt x="40" y="110"/>
                  </a:lnTo>
                  <a:lnTo>
                    <a:pt x="38" y="113"/>
                  </a:lnTo>
                  <a:lnTo>
                    <a:pt x="36" y="116"/>
                  </a:lnTo>
                  <a:lnTo>
                    <a:pt x="37" y="120"/>
                  </a:lnTo>
                  <a:lnTo>
                    <a:pt x="36" y="124"/>
                  </a:lnTo>
                  <a:lnTo>
                    <a:pt x="37" y="127"/>
                  </a:lnTo>
                  <a:lnTo>
                    <a:pt x="37" y="133"/>
                  </a:lnTo>
                  <a:lnTo>
                    <a:pt x="37" y="136"/>
                  </a:lnTo>
                  <a:lnTo>
                    <a:pt x="38" y="139"/>
                  </a:lnTo>
                  <a:lnTo>
                    <a:pt x="37" y="142"/>
                  </a:lnTo>
                  <a:lnTo>
                    <a:pt x="36" y="144"/>
                  </a:lnTo>
                  <a:lnTo>
                    <a:pt x="35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0" y="156"/>
                  </a:lnTo>
                  <a:lnTo>
                    <a:pt x="26" y="157"/>
                  </a:lnTo>
                  <a:lnTo>
                    <a:pt x="23" y="158"/>
                  </a:lnTo>
                  <a:lnTo>
                    <a:pt x="22" y="161"/>
                  </a:lnTo>
                  <a:lnTo>
                    <a:pt x="21" y="163"/>
                  </a:lnTo>
                  <a:lnTo>
                    <a:pt x="20" y="166"/>
                  </a:lnTo>
                  <a:lnTo>
                    <a:pt x="18" y="168"/>
                  </a:lnTo>
                  <a:lnTo>
                    <a:pt x="16" y="171"/>
                  </a:lnTo>
                  <a:lnTo>
                    <a:pt x="15" y="174"/>
                  </a:lnTo>
                  <a:lnTo>
                    <a:pt x="13" y="176"/>
                  </a:lnTo>
                  <a:lnTo>
                    <a:pt x="10" y="178"/>
                  </a:lnTo>
                  <a:lnTo>
                    <a:pt x="8" y="180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4" y="19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4" name="Isabela">
              <a:extLst>
                <a:ext uri="{FF2B5EF4-FFF2-40B4-BE49-F238E27FC236}">
                  <a16:creationId xmlns:a16="http://schemas.microsoft.com/office/drawing/2014/main" id="{7624BE2A-2E93-8D3B-012C-37BADD79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54" y="0"/>
              <a:ext cx="876909" cy="700396"/>
            </a:xfrm>
            <a:custGeom>
              <a:avLst/>
              <a:gdLst>
                <a:gd name="T0" fmla="*/ 277 w 416"/>
                <a:gd name="T1" fmla="*/ 52 h 324"/>
                <a:gd name="T2" fmla="*/ 334 w 416"/>
                <a:gd name="T3" fmla="*/ 61 h 324"/>
                <a:gd name="T4" fmla="*/ 340 w 416"/>
                <a:gd name="T5" fmla="*/ 74 h 324"/>
                <a:gd name="T6" fmla="*/ 350 w 416"/>
                <a:gd name="T7" fmla="*/ 75 h 324"/>
                <a:gd name="T8" fmla="*/ 341 w 416"/>
                <a:gd name="T9" fmla="*/ 90 h 324"/>
                <a:gd name="T10" fmla="*/ 330 w 416"/>
                <a:gd name="T11" fmla="*/ 98 h 324"/>
                <a:gd name="T12" fmla="*/ 321 w 416"/>
                <a:gd name="T13" fmla="*/ 99 h 324"/>
                <a:gd name="T14" fmla="*/ 327 w 416"/>
                <a:gd name="T15" fmla="*/ 109 h 324"/>
                <a:gd name="T16" fmla="*/ 329 w 416"/>
                <a:gd name="T17" fmla="*/ 119 h 324"/>
                <a:gd name="T18" fmla="*/ 322 w 416"/>
                <a:gd name="T19" fmla="*/ 126 h 324"/>
                <a:gd name="T20" fmla="*/ 317 w 416"/>
                <a:gd name="T21" fmla="*/ 139 h 324"/>
                <a:gd name="T22" fmla="*/ 365 w 416"/>
                <a:gd name="T23" fmla="*/ 196 h 324"/>
                <a:gd name="T24" fmla="*/ 388 w 416"/>
                <a:gd name="T25" fmla="*/ 224 h 324"/>
                <a:gd name="T26" fmla="*/ 406 w 416"/>
                <a:gd name="T27" fmla="*/ 271 h 324"/>
                <a:gd name="T28" fmla="*/ 416 w 416"/>
                <a:gd name="T29" fmla="*/ 277 h 324"/>
                <a:gd name="T30" fmla="*/ 409 w 416"/>
                <a:gd name="T31" fmla="*/ 283 h 324"/>
                <a:gd name="T32" fmla="*/ 395 w 416"/>
                <a:gd name="T33" fmla="*/ 287 h 324"/>
                <a:gd name="T34" fmla="*/ 383 w 416"/>
                <a:gd name="T35" fmla="*/ 305 h 324"/>
                <a:gd name="T36" fmla="*/ 383 w 416"/>
                <a:gd name="T37" fmla="*/ 318 h 324"/>
                <a:gd name="T38" fmla="*/ 368 w 416"/>
                <a:gd name="T39" fmla="*/ 323 h 324"/>
                <a:gd name="T40" fmla="*/ 357 w 416"/>
                <a:gd name="T41" fmla="*/ 321 h 324"/>
                <a:gd name="T42" fmla="*/ 349 w 416"/>
                <a:gd name="T43" fmla="*/ 314 h 324"/>
                <a:gd name="T44" fmla="*/ 339 w 416"/>
                <a:gd name="T45" fmla="*/ 311 h 324"/>
                <a:gd name="T46" fmla="*/ 327 w 416"/>
                <a:gd name="T47" fmla="*/ 306 h 324"/>
                <a:gd name="T48" fmla="*/ 315 w 416"/>
                <a:gd name="T49" fmla="*/ 302 h 324"/>
                <a:gd name="T50" fmla="*/ 303 w 416"/>
                <a:gd name="T51" fmla="*/ 299 h 324"/>
                <a:gd name="T52" fmla="*/ 284 w 416"/>
                <a:gd name="T53" fmla="*/ 298 h 324"/>
                <a:gd name="T54" fmla="*/ 268 w 416"/>
                <a:gd name="T55" fmla="*/ 298 h 324"/>
                <a:gd name="T56" fmla="*/ 242 w 416"/>
                <a:gd name="T57" fmla="*/ 288 h 324"/>
                <a:gd name="T58" fmla="*/ 223 w 416"/>
                <a:gd name="T59" fmla="*/ 280 h 324"/>
                <a:gd name="T60" fmla="*/ 206 w 416"/>
                <a:gd name="T61" fmla="*/ 280 h 324"/>
                <a:gd name="T62" fmla="*/ 162 w 416"/>
                <a:gd name="T63" fmla="*/ 257 h 324"/>
                <a:gd name="T64" fmla="*/ 151 w 416"/>
                <a:gd name="T65" fmla="*/ 234 h 324"/>
                <a:gd name="T66" fmla="*/ 134 w 416"/>
                <a:gd name="T67" fmla="*/ 197 h 324"/>
                <a:gd name="T68" fmla="*/ 119 w 416"/>
                <a:gd name="T69" fmla="*/ 165 h 324"/>
                <a:gd name="T70" fmla="*/ 112 w 416"/>
                <a:gd name="T71" fmla="*/ 146 h 324"/>
                <a:gd name="T72" fmla="*/ 108 w 416"/>
                <a:gd name="T73" fmla="*/ 132 h 324"/>
                <a:gd name="T74" fmla="*/ 106 w 416"/>
                <a:gd name="T75" fmla="*/ 122 h 324"/>
                <a:gd name="T76" fmla="*/ 102 w 416"/>
                <a:gd name="T77" fmla="*/ 108 h 324"/>
                <a:gd name="T78" fmla="*/ 96 w 416"/>
                <a:gd name="T79" fmla="*/ 82 h 324"/>
                <a:gd name="T80" fmla="*/ 67 w 416"/>
                <a:gd name="T81" fmla="*/ 64 h 324"/>
                <a:gd name="T82" fmla="*/ 46 w 416"/>
                <a:gd name="T83" fmla="*/ 47 h 324"/>
                <a:gd name="T84" fmla="*/ 16 w 416"/>
                <a:gd name="T85" fmla="*/ 15 h 324"/>
                <a:gd name="T86" fmla="*/ 0 w 416"/>
                <a:gd name="T87" fmla="*/ 7 h 324"/>
                <a:gd name="T88" fmla="*/ 53 w 416"/>
                <a:gd name="T89" fmla="*/ 6 h 324"/>
                <a:gd name="T90" fmla="*/ 92 w 416"/>
                <a:gd name="T91" fmla="*/ 5 h 324"/>
                <a:gd name="T92" fmla="*/ 182 w 416"/>
                <a:gd name="T93" fmla="*/ 1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6" h="324">
                  <a:moveTo>
                    <a:pt x="237" y="30"/>
                  </a:moveTo>
                  <a:lnTo>
                    <a:pt x="261" y="41"/>
                  </a:lnTo>
                  <a:lnTo>
                    <a:pt x="277" y="52"/>
                  </a:lnTo>
                  <a:lnTo>
                    <a:pt x="284" y="54"/>
                  </a:lnTo>
                  <a:lnTo>
                    <a:pt x="329" y="59"/>
                  </a:lnTo>
                  <a:lnTo>
                    <a:pt x="334" y="61"/>
                  </a:lnTo>
                  <a:lnTo>
                    <a:pt x="335" y="64"/>
                  </a:lnTo>
                  <a:lnTo>
                    <a:pt x="338" y="72"/>
                  </a:lnTo>
                  <a:lnTo>
                    <a:pt x="340" y="74"/>
                  </a:lnTo>
                  <a:lnTo>
                    <a:pt x="343" y="75"/>
                  </a:lnTo>
                  <a:lnTo>
                    <a:pt x="346" y="75"/>
                  </a:lnTo>
                  <a:lnTo>
                    <a:pt x="350" y="75"/>
                  </a:lnTo>
                  <a:lnTo>
                    <a:pt x="345" y="84"/>
                  </a:lnTo>
                  <a:lnTo>
                    <a:pt x="345" y="90"/>
                  </a:lnTo>
                  <a:lnTo>
                    <a:pt x="341" y="90"/>
                  </a:lnTo>
                  <a:lnTo>
                    <a:pt x="337" y="92"/>
                  </a:lnTo>
                  <a:lnTo>
                    <a:pt x="332" y="95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3" y="98"/>
                  </a:lnTo>
                  <a:lnTo>
                    <a:pt x="321" y="99"/>
                  </a:lnTo>
                  <a:lnTo>
                    <a:pt x="322" y="102"/>
                  </a:lnTo>
                  <a:lnTo>
                    <a:pt x="326" y="103"/>
                  </a:lnTo>
                  <a:lnTo>
                    <a:pt x="327" y="109"/>
                  </a:lnTo>
                  <a:lnTo>
                    <a:pt x="327" y="113"/>
                  </a:lnTo>
                  <a:lnTo>
                    <a:pt x="330" y="117"/>
                  </a:lnTo>
                  <a:lnTo>
                    <a:pt x="329" y="119"/>
                  </a:lnTo>
                  <a:lnTo>
                    <a:pt x="325" y="122"/>
                  </a:lnTo>
                  <a:lnTo>
                    <a:pt x="323" y="124"/>
                  </a:lnTo>
                  <a:lnTo>
                    <a:pt x="322" y="126"/>
                  </a:lnTo>
                  <a:lnTo>
                    <a:pt x="320" y="132"/>
                  </a:lnTo>
                  <a:lnTo>
                    <a:pt x="320" y="135"/>
                  </a:lnTo>
                  <a:lnTo>
                    <a:pt x="317" y="139"/>
                  </a:lnTo>
                  <a:lnTo>
                    <a:pt x="322" y="157"/>
                  </a:lnTo>
                  <a:lnTo>
                    <a:pt x="347" y="181"/>
                  </a:lnTo>
                  <a:lnTo>
                    <a:pt x="365" y="196"/>
                  </a:lnTo>
                  <a:lnTo>
                    <a:pt x="370" y="216"/>
                  </a:lnTo>
                  <a:lnTo>
                    <a:pt x="382" y="224"/>
                  </a:lnTo>
                  <a:lnTo>
                    <a:pt x="388" y="224"/>
                  </a:lnTo>
                  <a:lnTo>
                    <a:pt x="366" y="244"/>
                  </a:lnTo>
                  <a:lnTo>
                    <a:pt x="357" y="257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3" y="270"/>
                  </a:lnTo>
                  <a:lnTo>
                    <a:pt x="416" y="277"/>
                  </a:lnTo>
                  <a:lnTo>
                    <a:pt x="416" y="283"/>
                  </a:lnTo>
                  <a:lnTo>
                    <a:pt x="413" y="283"/>
                  </a:lnTo>
                  <a:lnTo>
                    <a:pt x="409" y="283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5" y="287"/>
                  </a:lnTo>
                  <a:lnTo>
                    <a:pt x="386" y="294"/>
                  </a:lnTo>
                  <a:lnTo>
                    <a:pt x="385" y="299"/>
                  </a:lnTo>
                  <a:lnTo>
                    <a:pt x="383" y="305"/>
                  </a:lnTo>
                  <a:lnTo>
                    <a:pt x="381" y="309"/>
                  </a:lnTo>
                  <a:lnTo>
                    <a:pt x="382" y="314"/>
                  </a:lnTo>
                  <a:lnTo>
                    <a:pt x="383" y="318"/>
                  </a:lnTo>
                  <a:lnTo>
                    <a:pt x="380" y="320"/>
                  </a:lnTo>
                  <a:lnTo>
                    <a:pt x="371" y="323"/>
                  </a:lnTo>
                  <a:lnTo>
                    <a:pt x="368" y="323"/>
                  </a:lnTo>
                  <a:lnTo>
                    <a:pt x="365" y="324"/>
                  </a:lnTo>
                  <a:lnTo>
                    <a:pt x="362" y="324"/>
                  </a:lnTo>
                  <a:lnTo>
                    <a:pt x="357" y="321"/>
                  </a:lnTo>
                  <a:lnTo>
                    <a:pt x="354" y="319"/>
                  </a:lnTo>
                  <a:lnTo>
                    <a:pt x="352" y="315"/>
                  </a:lnTo>
                  <a:lnTo>
                    <a:pt x="349" y="314"/>
                  </a:lnTo>
                  <a:lnTo>
                    <a:pt x="346" y="314"/>
                  </a:lnTo>
                  <a:lnTo>
                    <a:pt x="343" y="313"/>
                  </a:lnTo>
                  <a:lnTo>
                    <a:pt x="339" y="311"/>
                  </a:lnTo>
                  <a:lnTo>
                    <a:pt x="336" y="309"/>
                  </a:lnTo>
                  <a:lnTo>
                    <a:pt x="333" y="308"/>
                  </a:lnTo>
                  <a:lnTo>
                    <a:pt x="327" y="306"/>
                  </a:lnTo>
                  <a:lnTo>
                    <a:pt x="323" y="304"/>
                  </a:lnTo>
                  <a:lnTo>
                    <a:pt x="320" y="303"/>
                  </a:lnTo>
                  <a:lnTo>
                    <a:pt x="315" y="302"/>
                  </a:lnTo>
                  <a:lnTo>
                    <a:pt x="312" y="301"/>
                  </a:lnTo>
                  <a:lnTo>
                    <a:pt x="306" y="300"/>
                  </a:lnTo>
                  <a:lnTo>
                    <a:pt x="303" y="299"/>
                  </a:lnTo>
                  <a:lnTo>
                    <a:pt x="299" y="299"/>
                  </a:lnTo>
                  <a:lnTo>
                    <a:pt x="288" y="298"/>
                  </a:lnTo>
                  <a:lnTo>
                    <a:pt x="284" y="298"/>
                  </a:lnTo>
                  <a:lnTo>
                    <a:pt x="282" y="300"/>
                  </a:lnTo>
                  <a:lnTo>
                    <a:pt x="272" y="301"/>
                  </a:lnTo>
                  <a:lnTo>
                    <a:pt x="268" y="298"/>
                  </a:lnTo>
                  <a:lnTo>
                    <a:pt x="251" y="293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7" y="289"/>
                  </a:lnTo>
                  <a:lnTo>
                    <a:pt x="235" y="287"/>
                  </a:lnTo>
                  <a:lnTo>
                    <a:pt x="223" y="280"/>
                  </a:lnTo>
                  <a:lnTo>
                    <a:pt x="215" y="278"/>
                  </a:lnTo>
                  <a:lnTo>
                    <a:pt x="213" y="280"/>
                  </a:lnTo>
                  <a:lnTo>
                    <a:pt x="206" y="280"/>
                  </a:lnTo>
                  <a:lnTo>
                    <a:pt x="180" y="285"/>
                  </a:lnTo>
                  <a:lnTo>
                    <a:pt x="175" y="284"/>
                  </a:lnTo>
                  <a:lnTo>
                    <a:pt x="162" y="257"/>
                  </a:lnTo>
                  <a:lnTo>
                    <a:pt x="160" y="253"/>
                  </a:lnTo>
                  <a:lnTo>
                    <a:pt x="159" y="250"/>
                  </a:lnTo>
                  <a:lnTo>
                    <a:pt x="151" y="234"/>
                  </a:lnTo>
                  <a:lnTo>
                    <a:pt x="139" y="209"/>
                  </a:lnTo>
                  <a:lnTo>
                    <a:pt x="135" y="200"/>
                  </a:lnTo>
                  <a:lnTo>
                    <a:pt x="134" y="197"/>
                  </a:lnTo>
                  <a:lnTo>
                    <a:pt x="132" y="193"/>
                  </a:lnTo>
                  <a:lnTo>
                    <a:pt x="120" y="168"/>
                  </a:lnTo>
                  <a:lnTo>
                    <a:pt x="119" y="165"/>
                  </a:lnTo>
                  <a:lnTo>
                    <a:pt x="118" y="162"/>
                  </a:lnTo>
                  <a:lnTo>
                    <a:pt x="115" y="155"/>
                  </a:lnTo>
                  <a:lnTo>
                    <a:pt x="112" y="146"/>
                  </a:lnTo>
                  <a:lnTo>
                    <a:pt x="111" y="142"/>
                  </a:lnTo>
                  <a:lnTo>
                    <a:pt x="109" y="135"/>
                  </a:lnTo>
                  <a:lnTo>
                    <a:pt x="108" y="132"/>
                  </a:lnTo>
                  <a:lnTo>
                    <a:pt x="107" y="129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18"/>
                  </a:lnTo>
                  <a:lnTo>
                    <a:pt x="106" y="110"/>
                  </a:lnTo>
                  <a:lnTo>
                    <a:pt x="102" y="108"/>
                  </a:lnTo>
                  <a:lnTo>
                    <a:pt x="101" y="105"/>
                  </a:lnTo>
                  <a:lnTo>
                    <a:pt x="102" y="83"/>
                  </a:lnTo>
                  <a:lnTo>
                    <a:pt x="96" y="82"/>
                  </a:lnTo>
                  <a:lnTo>
                    <a:pt x="94" y="80"/>
                  </a:lnTo>
                  <a:lnTo>
                    <a:pt x="72" y="67"/>
                  </a:lnTo>
                  <a:lnTo>
                    <a:pt x="67" y="64"/>
                  </a:lnTo>
                  <a:lnTo>
                    <a:pt x="46" y="61"/>
                  </a:lnTo>
                  <a:lnTo>
                    <a:pt x="45" y="58"/>
                  </a:lnTo>
                  <a:lnTo>
                    <a:pt x="46" y="47"/>
                  </a:lnTo>
                  <a:lnTo>
                    <a:pt x="41" y="42"/>
                  </a:lnTo>
                  <a:lnTo>
                    <a:pt x="15" y="21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7" y="8"/>
                  </a:lnTo>
                  <a:lnTo>
                    <a:pt x="0" y="7"/>
                  </a:lnTo>
                  <a:lnTo>
                    <a:pt x="2" y="2"/>
                  </a:lnTo>
                  <a:lnTo>
                    <a:pt x="20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68" y="2"/>
                  </a:lnTo>
                  <a:lnTo>
                    <a:pt x="92" y="5"/>
                  </a:lnTo>
                  <a:lnTo>
                    <a:pt x="114" y="2"/>
                  </a:lnTo>
                  <a:lnTo>
                    <a:pt x="149" y="7"/>
                  </a:lnTo>
                  <a:lnTo>
                    <a:pt x="182" y="18"/>
                  </a:lnTo>
                  <a:lnTo>
                    <a:pt x="192" y="11"/>
                  </a:lnTo>
                  <a:lnTo>
                    <a:pt x="237" y="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5" name="Jayuya">
              <a:extLst>
                <a:ext uri="{FF2B5EF4-FFF2-40B4-BE49-F238E27FC236}">
                  <a16:creationId xmlns:a16="http://schemas.microsoft.com/office/drawing/2014/main" id="{95D31857-42E9-E184-AB9A-4BC2301A3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972" y="1074373"/>
              <a:ext cx="579687" cy="747953"/>
            </a:xfrm>
            <a:custGeom>
              <a:avLst/>
              <a:gdLst>
                <a:gd name="T0" fmla="*/ 184 w 275"/>
                <a:gd name="T1" fmla="*/ 26 h 346"/>
                <a:gd name="T2" fmla="*/ 185 w 275"/>
                <a:gd name="T3" fmla="*/ 30 h 346"/>
                <a:gd name="T4" fmla="*/ 169 w 275"/>
                <a:gd name="T5" fmla="*/ 35 h 346"/>
                <a:gd name="T6" fmla="*/ 148 w 275"/>
                <a:gd name="T7" fmla="*/ 38 h 346"/>
                <a:gd name="T8" fmla="*/ 131 w 275"/>
                <a:gd name="T9" fmla="*/ 46 h 346"/>
                <a:gd name="T10" fmla="*/ 122 w 275"/>
                <a:gd name="T11" fmla="*/ 82 h 346"/>
                <a:gd name="T12" fmla="*/ 127 w 275"/>
                <a:gd name="T13" fmla="*/ 107 h 346"/>
                <a:gd name="T14" fmla="*/ 116 w 275"/>
                <a:gd name="T15" fmla="*/ 124 h 346"/>
                <a:gd name="T16" fmla="*/ 101 w 275"/>
                <a:gd name="T17" fmla="*/ 136 h 346"/>
                <a:gd name="T18" fmla="*/ 74 w 275"/>
                <a:gd name="T19" fmla="*/ 119 h 346"/>
                <a:gd name="T20" fmla="*/ 67 w 275"/>
                <a:gd name="T21" fmla="*/ 131 h 346"/>
                <a:gd name="T22" fmla="*/ 59 w 275"/>
                <a:gd name="T23" fmla="*/ 147 h 346"/>
                <a:gd name="T24" fmla="*/ 62 w 275"/>
                <a:gd name="T25" fmla="*/ 164 h 346"/>
                <a:gd name="T26" fmla="*/ 57 w 275"/>
                <a:gd name="T27" fmla="*/ 185 h 346"/>
                <a:gd name="T28" fmla="*/ 55 w 275"/>
                <a:gd name="T29" fmla="*/ 197 h 346"/>
                <a:gd name="T30" fmla="*/ 48 w 275"/>
                <a:gd name="T31" fmla="*/ 205 h 346"/>
                <a:gd name="T32" fmla="*/ 41 w 275"/>
                <a:gd name="T33" fmla="*/ 213 h 346"/>
                <a:gd name="T34" fmla="*/ 37 w 275"/>
                <a:gd name="T35" fmla="*/ 223 h 346"/>
                <a:gd name="T36" fmla="*/ 31 w 275"/>
                <a:gd name="T37" fmla="*/ 235 h 346"/>
                <a:gd name="T38" fmla="*/ 24 w 275"/>
                <a:gd name="T39" fmla="*/ 243 h 346"/>
                <a:gd name="T40" fmla="*/ 28 w 275"/>
                <a:gd name="T41" fmla="*/ 253 h 346"/>
                <a:gd name="T42" fmla="*/ 27 w 275"/>
                <a:gd name="T43" fmla="*/ 268 h 346"/>
                <a:gd name="T44" fmla="*/ 8 w 275"/>
                <a:gd name="T45" fmla="*/ 288 h 346"/>
                <a:gd name="T46" fmla="*/ 2 w 275"/>
                <a:gd name="T47" fmla="*/ 301 h 346"/>
                <a:gd name="T48" fmla="*/ 7 w 275"/>
                <a:gd name="T49" fmla="*/ 310 h 346"/>
                <a:gd name="T50" fmla="*/ 11 w 275"/>
                <a:gd name="T51" fmla="*/ 324 h 346"/>
                <a:gd name="T52" fmla="*/ 21 w 275"/>
                <a:gd name="T53" fmla="*/ 330 h 346"/>
                <a:gd name="T54" fmla="*/ 31 w 275"/>
                <a:gd name="T55" fmla="*/ 334 h 346"/>
                <a:gd name="T56" fmla="*/ 52 w 275"/>
                <a:gd name="T57" fmla="*/ 346 h 346"/>
                <a:gd name="T58" fmla="*/ 56 w 275"/>
                <a:gd name="T59" fmla="*/ 331 h 346"/>
                <a:gd name="T60" fmla="*/ 75 w 275"/>
                <a:gd name="T61" fmla="*/ 328 h 346"/>
                <a:gd name="T62" fmla="*/ 93 w 275"/>
                <a:gd name="T63" fmla="*/ 325 h 346"/>
                <a:gd name="T64" fmla="*/ 105 w 275"/>
                <a:gd name="T65" fmla="*/ 317 h 346"/>
                <a:gd name="T66" fmla="*/ 147 w 275"/>
                <a:gd name="T67" fmla="*/ 295 h 346"/>
                <a:gd name="T68" fmla="*/ 160 w 275"/>
                <a:gd name="T69" fmla="*/ 303 h 346"/>
                <a:gd name="T70" fmla="*/ 174 w 275"/>
                <a:gd name="T71" fmla="*/ 305 h 346"/>
                <a:gd name="T72" fmla="*/ 189 w 275"/>
                <a:gd name="T73" fmla="*/ 313 h 346"/>
                <a:gd name="T74" fmla="*/ 205 w 275"/>
                <a:gd name="T75" fmla="*/ 326 h 346"/>
                <a:gd name="T76" fmla="*/ 216 w 275"/>
                <a:gd name="T77" fmla="*/ 336 h 346"/>
                <a:gd name="T78" fmla="*/ 247 w 275"/>
                <a:gd name="T79" fmla="*/ 339 h 346"/>
                <a:gd name="T80" fmla="*/ 267 w 275"/>
                <a:gd name="T81" fmla="*/ 285 h 346"/>
                <a:gd name="T82" fmla="*/ 271 w 275"/>
                <a:gd name="T83" fmla="*/ 216 h 346"/>
                <a:gd name="T84" fmla="*/ 234 w 275"/>
                <a:gd name="T85" fmla="*/ 161 h 346"/>
                <a:gd name="T86" fmla="*/ 218 w 275"/>
                <a:gd name="T87" fmla="*/ 140 h 346"/>
                <a:gd name="T88" fmla="*/ 208 w 275"/>
                <a:gd name="T89" fmla="*/ 131 h 346"/>
                <a:gd name="T90" fmla="*/ 212 w 275"/>
                <a:gd name="T91" fmla="*/ 107 h 346"/>
                <a:gd name="T92" fmla="*/ 223 w 275"/>
                <a:gd name="T93" fmla="*/ 101 h 346"/>
                <a:gd name="T94" fmla="*/ 221 w 275"/>
                <a:gd name="T95" fmla="*/ 70 h 346"/>
                <a:gd name="T96" fmla="*/ 211 w 275"/>
                <a:gd name="T97" fmla="*/ 31 h 346"/>
                <a:gd name="T98" fmla="*/ 202 w 275"/>
                <a:gd name="T99" fmla="*/ 4 h 346"/>
                <a:gd name="T100" fmla="*/ 185 w 275"/>
                <a:gd name="T101" fmla="*/ 4 h 346"/>
                <a:gd name="T102" fmla="*/ 182 w 275"/>
                <a:gd name="T103" fmla="*/ 1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" h="346">
                  <a:moveTo>
                    <a:pt x="182" y="19"/>
                  </a:moveTo>
                  <a:lnTo>
                    <a:pt x="183" y="24"/>
                  </a:lnTo>
                  <a:lnTo>
                    <a:pt x="184" y="26"/>
                  </a:lnTo>
                  <a:lnTo>
                    <a:pt x="186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82" y="31"/>
                  </a:lnTo>
                  <a:lnTo>
                    <a:pt x="178" y="33"/>
                  </a:lnTo>
                  <a:lnTo>
                    <a:pt x="169" y="35"/>
                  </a:lnTo>
                  <a:lnTo>
                    <a:pt x="166" y="36"/>
                  </a:lnTo>
                  <a:lnTo>
                    <a:pt x="160" y="37"/>
                  </a:lnTo>
                  <a:lnTo>
                    <a:pt x="148" y="38"/>
                  </a:lnTo>
                  <a:lnTo>
                    <a:pt x="138" y="37"/>
                  </a:lnTo>
                  <a:lnTo>
                    <a:pt x="128" y="42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34" y="50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24" y="104"/>
                  </a:lnTo>
                  <a:lnTo>
                    <a:pt x="127" y="107"/>
                  </a:lnTo>
                  <a:lnTo>
                    <a:pt x="117" y="120"/>
                  </a:lnTo>
                  <a:lnTo>
                    <a:pt x="114" y="123"/>
                  </a:lnTo>
                  <a:lnTo>
                    <a:pt x="116" y="124"/>
                  </a:lnTo>
                  <a:lnTo>
                    <a:pt x="112" y="137"/>
                  </a:lnTo>
                  <a:lnTo>
                    <a:pt x="109" y="142"/>
                  </a:lnTo>
                  <a:lnTo>
                    <a:pt x="101" y="136"/>
                  </a:lnTo>
                  <a:lnTo>
                    <a:pt x="89" y="125"/>
                  </a:lnTo>
                  <a:lnTo>
                    <a:pt x="81" y="117"/>
                  </a:lnTo>
                  <a:lnTo>
                    <a:pt x="74" y="119"/>
                  </a:lnTo>
                  <a:lnTo>
                    <a:pt x="72" y="120"/>
                  </a:lnTo>
                  <a:lnTo>
                    <a:pt x="69" y="122"/>
                  </a:lnTo>
                  <a:lnTo>
                    <a:pt x="67" y="131"/>
                  </a:lnTo>
                  <a:lnTo>
                    <a:pt x="66" y="143"/>
                  </a:lnTo>
                  <a:lnTo>
                    <a:pt x="65" y="152"/>
                  </a:lnTo>
                  <a:lnTo>
                    <a:pt x="59" y="147"/>
                  </a:lnTo>
                  <a:lnTo>
                    <a:pt x="56" y="151"/>
                  </a:lnTo>
                  <a:lnTo>
                    <a:pt x="59" y="157"/>
                  </a:lnTo>
                  <a:lnTo>
                    <a:pt x="62" y="164"/>
                  </a:lnTo>
                  <a:lnTo>
                    <a:pt x="60" y="173"/>
                  </a:lnTo>
                  <a:lnTo>
                    <a:pt x="58" y="182"/>
                  </a:lnTo>
                  <a:lnTo>
                    <a:pt x="57" y="185"/>
                  </a:lnTo>
                  <a:lnTo>
                    <a:pt x="58" y="189"/>
                  </a:lnTo>
                  <a:lnTo>
                    <a:pt x="59" y="198"/>
                  </a:lnTo>
                  <a:lnTo>
                    <a:pt x="55" y="197"/>
                  </a:lnTo>
                  <a:lnTo>
                    <a:pt x="52" y="200"/>
                  </a:lnTo>
                  <a:lnTo>
                    <a:pt x="50" y="202"/>
                  </a:lnTo>
                  <a:lnTo>
                    <a:pt x="48" y="205"/>
                  </a:lnTo>
                  <a:lnTo>
                    <a:pt x="45" y="207"/>
                  </a:lnTo>
                  <a:lnTo>
                    <a:pt x="43" y="210"/>
                  </a:lnTo>
                  <a:lnTo>
                    <a:pt x="41" y="213"/>
                  </a:lnTo>
                  <a:lnTo>
                    <a:pt x="34" y="214"/>
                  </a:lnTo>
                  <a:lnTo>
                    <a:pt x="35" y="217"/>
                  </a:lnTo>
                  <a:lnTo>
                    <a:pt x="37" y="223"/>
                  </a:lnTo>
                  <a:lnTo>
                    <a:pt x="33" y="228"/>
                  </a:lnTo>
                  <a:lnTo>
                    <a:pt x="32" y="233"/>
                  </a:lnTo>
                  <a:lnTo>
                    <a:pt x="31" y="235"/>
                  </a:lnTo>
                  <a:lnTo>
                    <a:pt x="29" y="239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8" y="247"/>
                  </a:lnTo>
                  <a:lnTo>
                    <a:pt x="29" y="250"/>
                  </a:lnTo>
                  <a:lnTo>
                    <a:pt x="28" y="253"/>
                  </a:lnTo>
                  <a:lnTo>
                    <a:pt x="29" y="257"/>
                  </a:lnTo>
                  <a:lnTo>
                    <a:pt x="31" y="260"/>
                  </a:lnTo>
                  <a:lnTo>
                    <a:pt x="27" y="268"/>
                  </a:lnTo>
                  <a:lnTo>
                    <a:pt x="5" y="271"/>
                  </a:lnTo>
                  <a:lnTo>
                    <a:pt x="6" y="279"/>
                  </a:lnTo>
                  <a:lnTo>
                    <a:pt x="8" y="288"/>
                  </a:lnTo>
                  <a:lnTo>
                    <a:pt x="7" y="292"/>
                  </a:lnTo>
                  <a:lnTo>
                    <a:pt x="0" y="300"/>
                  </a:lnTo>
                  <a:lnTo>
                    <a:pt x="2" y="301"/>
                  </a:lnTo>
                  <a:lnTo>
                    <a:pt x="6" y="301"/>
                  </a:lnTo>
                  <a:lnTo>
                    <a:pt x="6" y="306"/>
                  </a:lnTo>
                  <a:lnTo>
                    <a:pt x="7" y="310"/>
                  </a:lnTo>
                  <a:lnTo>
                    <a:pt x="10" y="315"/>
                  </a:lnTo>
                  <a:lnTo>
                    <a:pt x="9" y="321"/>
                  </a:lnTo>
                  <a:lnTo>
                    <a:pt x="11" y="324"/>
                  </a:lnTo>
                  <a:lnTo>
                    <a:pt x="13" y="327"/>
                  </a:lnTo>
                  <a:lnTo>
                    <a:pt x="17" y="328"/>
                  </a:lnTo>
                  <a:lnTo>
                    <a:pt x="21" y="330"/>
                  </a:lnTo>
                  <a:lnTo>
                    <a:pt x="26" y="331"/>
                  </a:lnTo>
                  <a:lnTo>
                    <a:pt x="27" y="334"/>
                  </a:lnTo>
                  <a:lnTo>
                    <a:pt x="31" y="334"/>
                  </a:lnTo>
                  <a:lnTo>
                    <a:pt x="35" y="336"/>
                  </a:lnTo>
                  <a:lnTo>
                    <a:pt x="37" y="340"/>
                  </a:lnTo>
                  <a:lnTo>
                    <a:pt x="52" y="346"/>
                  </a:lnTo>
                  <a:lnTo>
                    <a:pt x="51" y="338"/>
                  </a:lnTo>
                  <a:lnTo>
                    <a:pt x="54" y="335"/>
                  </a:lnTo>
                  <a:lnTo>
                    <a:pt x="56" y="331"/>
                  </a:lnTo>
                  <a:lnTo>
                    <a:pt x="59" y="326"/>
                  </a:lnTo>
                  <a:lnTo>
                    <a:pt x="71" y="330"/>
                  </a:lnTo>
                  <a:lnTo>
                    <a:pt x="75" y="328"/>
                  </a:lnTo>
                  <a:lnTo>
                    <a:pt x="83" y="328"/>
                  </a:lnTo>
                  <a:lnTo>
                    <a:pt x="88" y="326"/>
                  </a:lnTo>
                  <a:lnTo>
                    <a:pt x="93" y="325"/>
                  </a:lnTo>
                  <a:lnTo>
                    <a:pt x="96" y="325"/>
                  </a:lnTo>
                  <a:lnTo>
                    <a:pt x="103" y="319"/>
                  </a:lnTo>
                  <a:lnTo>
                    <a:pt x="105" y="317"/>
                  </a:lnTo>
                  <a:lnTo>
                    <a:pt x="116" y="310"/>
                  </a:lnTo>
                  <a:lnTo>
                    <a:pt x="144" y="295"/>
                  </a:lnTo>
                  <a:lnTo>
                    <a:pt x="147" y="295"/>
                  </a:lnTo>
                  <a:lnTo>
                    <a:pt x="153" y="301"/>
                  </a:lnTo>
                  <a:lnTo>
                    <a:pt x="156" y="301"/>
                  </a:lnTo>
                  <a:lnTo>
                    <a:pt x="160" y="303"/>
                  </a:lnTo>
                  <a:lnTo>
                    <a:pt x="166" y="304"/>
                  </a:lnTo>
                  <a:lnTo>
                    <a:pt x="169" y="304"/>
                  </a:lnTo>
                  <a:lnTo>
                    <a:pt x="174" y="305"/>
                  </a:lnTo>
                  <a:lnTo>
                    <a:pt x="178" y="305"/>
                  </a:lnTo>
                  <a:lnTo>
                    <a:pt x="183" y="304"/>
                  </a:lnTo>
                  <a:lnTo>
                    <a:pt x="189" y="313"/>
                  </a:lnTo>
                  <a:lnTo>
                    <a:pt x="194" y="315"/>
                  </a:lnTo>
                  <a:lnTo>
                    <a:pt x="202" y="325"/>
                  </a:lnTo>
                  <a:lnTo>
                    <a:pt x="205" y="326"/>
                  </a:lnTo>
                  <a:lnTo>
                    <a:pt x="209" y="327"/>
                  </a:lnTo>
                  <a:lnTo>
                    <a:pt x="214" y="329"/>
                  </a:lnTo>
                  <a:lnTo>
                    <a:pt x="216" y="336"/>
                  </a:lnTo>
                  <a:lnTo>
                    <a:pt x="229" y="339"/>
                  </a:lnTo>
                  <a:lnTo>
                    <a:pt x="234" y="341"/>
                  </a:lnTo>
                  <a:lnTo>
                    <a:pt x="247" y="339"/>
                  </a:lnTo>
                  <a:lnTo>
                    <a:pt x="256" y="316"/>
                  </a:lnTo>
                  <a:lnTo>
                    <a:pt x="269" y="291"/>
                  </a:lnTo>
                  <a:lnTo>
                    <a:pt x="267" y="285"/>
                  </a:lnTo>
                  <a:lnTo>
                    <a:pt x="275" y="262"/>
                  </a:lnTo>
                  <a:lnTo>
                    <a:pt x="274" y="251"/>
                  </a:lnTo>
                  <a:lnTo>
                    <a:pt x="271" y="216"/>
                  </a:lnTo>
                  <a:lnTo>
                    <a:pt x="243" y="183"/>
                  </a:lnTo>
                  <a:lnTo>
                    <a:pt x="237" y="169"/>
                  </a:lnTo>
                  <a:lnTo>
                    <a:pt x="234" y="161"/>
                  </a:lnTo>
                  <a:lnTo>
                    <a:pt x="231" y="152"/>
                  </a:lnTo>
                  <a:lnTo>
                    <a:pt x="228" y="145"/>
                  </a:lnTo>
                  <a:lnTo>
                    <a:pt x="218" y="140"/>
                  </a:lnTo>
                  <a:lnTo>
                    <a:pt x="211" y="137"/>
                  </a:lnTo>
                  <a:lnTo>
                    <a:pt x="208" y="134"/>
                  </a:lnTo>
                  <a:lnTo>
                    <a:pt x="208" y="131"/>
                  </a:lnTo>
                  <a:lnTo>
                    <a:pt x="214" y="120"/>
                  </a:lnTo>
                  <a:lnTo>
                    <a:pt x="211" y="118"/>
                  </a:lnTo>
                  <a:lnTo>
                    <a:pt x="212" y="107"/>
                  </a:lnTo>
                  <a:lnTo>
                    <a:pt x="227" y="106"/>
                  </a:lnTo>
                  <a:lnTo>
                    <a:pt x="226" y="103"/>
                  </a:lnTo>
                  <a:lnTo>
                    <a:pt x="223" y="101"/>
                  </a:lnTo>
                  <a:lnTo>
                    <a:pt x="221" y="86"/>
                  </a:lnTo>
                  <a:lnTo>
                    <a:pt x="222" y="82"/>
                  </a:lnTo>
                  <a:lnTo>
                    <a:pt x="221" y="70"/>
                  </a:lnTo>
                  <a:lnTo>
                    <a:pt x="222" y="58"/>
                  </a:lnTo>
                  <a:lnTo>
                    <a:pt x="224" y="51"/>
                  </a:lnTo>
                  <a:lnTo>
                    <a:pt x="211" y="31"/>
                  </a:lnTo>
                  <a:lnTo>
                    <a:pt x="215" y="16"/>
                  </a:lnTo>
                  <a:lnTo>
                    <a:pt x="204" y="9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85" y="4"/>
                  </a:lnTo>
                  <a:lnTo>
                    <a:pt x="186" y="16"/>
                  </a:lnTo>
                  <a:lnTo>
                    <a:pt x="186" y="22"/>
                  </a:lnTo>
                  <a:lnTo>
                    <a:pt x="182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6" name="Juana Díaz">
              <a:extLst>
                <a:ext uri="{FF2B5EF4-FFF2-40B4-BE49-F238E27FC236}">
                  <a16:creationId xmlns:a16="http://schemas.microsoft.com/office/drawing/2014/main" id="{007EB0B4-7BA3-6004-0771-F57DED5C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211" y="1807194"/>
              <a:ext cx="697732" cy="890627"/>
            </a:xfrm>
            <a:custGeom>
              <a:avLst/>
              <a:gdLst>
                <a:gd name="T0" fmla="*/ 324 w 331"/>
                <a:gd name="T1" fmla="*/ 317 h 412"/>
                <a:gd name="T2" fmla="*/ 325 w 331"/>
                <a:gd name="T3" fmla="*/ 280 h 412"/>
                <a:gd name="T4" fmla="*/ 318 w 331"/>
                <a:gd name="T5" fmla="*/ 254 h 412"/>
                <a:gd name="T6" fmla="*/ 321 w 331"/>
                <a:gd name="T7" fmla="*/ 237 h 412"/>
                <a:gd name="T8" fmla="*/ 312 w 331"/>
                <a:gd name="T9" fmla="*/ 217 h 412"/>
                <a:gd name="T10" fmla="*/ 308 w 331"/>
                <a:gd name="T11" fmla="*/ 203 h 412"/>
                <a:gd name="T12" fmla="*/ 311 w 331"/>
                <a:gd name="T13" fmla="*/ 177 h 412"/>
                <a:gd name="T14" fmla="*/ 289 w 331"/>
                <a:gd name="T15" fmla="*/ 157 h 412"/>
                <a:gd name="T16" fmla="*/ 275 w 331"/>
                <a:gd name="T17" fmla="*/ 159 h 412"/>
                <a:gd name="T18" fmla="*/ 215 w 331"/>
                <a:gd name="T19" fmla="*/ 154 h 412"/>
                <a:gd name="T20" fmla="*/ 171 w 331"/>
                <a:gd name="T21" fmla="*/ 133 h 412"/>
                <a:gd name="T22" fmla="*/ 161 w 331"/>
                <a:gd name="T23" fmla="*/ 129 h 412"/>
                <a:gd name="T24" fmla="*/ 137 w 331"/>
                <a:gd name="T25" fmla="*/ 137 h 412"/>
                <a:gd name="T26" fmla="*/ 145 w 331"/>
                <a:gd name="T27" fmla="*/ 152 h 412"/>
                <a:gd name="T28" fmla="*/ 138 w 331"/>
                <a:gd name="T29" fmla="*/ 163 h 412"/>
                <a:gd name="T30" fmla="*/ 120 w 331"/>
                <a:gd name="T31" fmla="*/ 162 h 412"/>
                <a:gd name="T32" fmla="*/ 84 w 331"/>
                <a:gd name="T33" fmla="*/ 114 h 412"/>
                <a:gd name="T34" fmla="*/ 90 w 331"/>
                <a:gd name="T35" fmla="*/ 94 h 412"/>
                <a:gd name="T36" fmla="*/ 91 w 331"/>
                <a:gd name="T37" fmla="*/ 61 h 412"/>
                <a:gd name="T38" fmla="*/ 85 w 331"/>
                <a:gd name="T39" fmla="*/ 47 h 412"/>
                <a:gd name="T40" fmla="*/ 88 w 331"/>
                <a:gd name="T41" fmla="*/ 35 h 412"/>
                <a:gd name="T42" fmla="*/ 99 w 331"/>
                <a:gd name="T43" fmla="*/ 4 h 412"/>
                <a:gd name="T44" fmla="*/ 75 w 331"/>
                <a:gd name="T45" fmla="*/ 2 h 412"/>
                <a:gd name="T46" fmla="*/ 62 w 331"/>
                <a:gd name="T47" fmla="*/ 10 h 412"/>
                <a:gd name="T48" fmla="*/ 46 w 331"/>
                <a:gd name="T49" fmla="*/ 9 h 412"/>
                <a:gd name="T50" fmla="*/ 28 w 331"/>
                <a:gd name="T51" fmla="*/ 7 h 412"/>
                <a:gd name="T52" fmla="*/ 5 w 331"/>
                <a:gd name="T53" fmla="*/ 21 h 412"/>
                <a:gd name="T54" fmla="*/ 2 w 331"/>
                <a:gd name="T55" fmla="*/ 65 h 412"/>
                <a:gd name="T56" fmla="*/ 13 w 331"/>
                <a:gd name="T57" fmla="*/ 87 h 412"/>
                <a:gd name="T58" fmla="*/ 35 w 331"/>
                <a:gd name="T59" fmla="*/ 124 h 412"/>
                <a:gd name="T60" fmla="*/ 22 w 331"/>
                <a:gd name="T61" fmla="*/ 158 h 412"/>
                <a:gd name="T62" fmla="*/ 34 w 331"/>
                <a:gd name="T63" fmla="*/ 172 h 412"/>
                <a:gd name="T64" fmla="*/ 39 w 331"/>
                <a:gd name="T65" fmla="*/ 186 h 412"/>
                <a:gd name="T66" fmla="*/ 44 w 331"/>
                <a:gd name="T67" fmla="*/ 197 h 412"/>
                <a:gd name="T68" fmla="*/ 47 w 331"/>
                <a:gd name="T69" fmla="*/ 214 h 412"/>
                <a:gd name="T70" fmla="*/ 44 w 331"/>
                <a:gd name="T71" fmla="*/ 231 h 412"/>
                <a:gd name="T72" fmla="*/ 51 w 331"/>
                <a:gd name="T73" fmla="*/ 240 h 412"/>
                <a:gd name="T74" fmla="*/ 63 w 331"/>
                <a:gd name="T75" fmla="*/ 257 h 412"/>
                <a:gd name="T76" fmla="*/ 59 w 331"/>
                <a:gd name="T77" fmla="*/ 292 h 412"/>
                <a:gd name="T78" fmla="*/ 61 w 331"/>
                <a:gd name="T79" fmla="*/ 300 h 412"/>
                <a:gd name="T80" fmla="*/ 66 w 331"/>
                <a:gd name="T81" fmla="*/ 325 h 412"/>
                <a:gd name="T82" fmla="*/ 69 w 331"/>
                <a:gd name="T83" fmla="*/ 334 h 412"/>
                <a:gd name="T84" fmla="*/ 77 w 331"/>
                <a:gd name="T85" fmla="*/ 343 h 412"/>
                <a:gd name="T86" fmla="*/ 73 w 331"/>
                <a:gd name="T87" fmla="*/ 357 h 412"/>
                <a:gd name="T88" fmla="*/ 59 w 331"/>
                <a:gd name="T89" fmla="*/ 387 h 412"/>
                <a:gd name="T90" fmla="*/ 62 w 331"/>
                <a:gd name="T91" fmla="*/ 404 h 412"/>
                <a:gd name="T92" fmla="*/ 61 w 331"/>
                <a:gd name="T93" fmla="*/ 412 h 412"/>
                <a:gd name="T94" fmla="*/ 90 w 331"/>
                <a:gd name="T95" fmla="*/ 399 h 412"/>
                <a:gd name="T96" fmla="*/ 106 w 331"/>
                <a:gd name="T97" fmla="*/ 393 h 412"/>
                <a:gd name="T98" fmla="*/ 135 w 331"/>
                <a:gd name="T99" fmla="*/ 383 h 412"/>
                <a:gd name="T100" fmla="*/ 154 w 331"/>
                <a:gd name="T101" fmla="*/ 378 h 412"/>
                <a:gd name="T102" fmla="*/ 170 w 331"/>
                <a:gd name="T103" fmla="*/ 375 h 412"/>
                <a:gd name="T104" fmla="*/ 188 w 331"/>
                <a:gd name="T105" fmla="*/ 375 h 412"/>
                <a:gd name="T106" fmla="*/ 210 w 331"/>
                <a:gd name="T107" fmla="*/ 378 h 412"/>
                <a:gd name="T108" fmla="*/ 257 w 331"/>
                <a:gd name="T109" fmla="*/ 391 h 412"/>
                <a:gd name="T110" fmla="*/ 266 w 331"/>
                <a:gd name="T111" fmla="*/ 389 h 412"/>
                <a:gd name="T112" fmla="*/ 297 w 331"/>
                <a:gd name="T113" fmla="*/ 365 h 412"/>
                <a:gd name="T114" fmla="*/ 299 w 331"/>
                <a:gd name="T115" fmla="*/ 3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1" h="412">
                  <a:moveTo>
                    <a:pt x="303" y="334"/>
                  </a:moveTo>
                  <a:lnTo>
                    <a:pt x="315" y="327"/>
                  </a:lnTo>
                  <a:lnTo>
                    <a:pt x="324" y="317"/>
                  </a:lnTo>
                  <a:lnTo>
                    <a:pt x="331" y="304"/>
                  </a:lnTo>
                  <a:lnTo>
                    <a:pt x="324" y="286"/>
                  </a:lnTo>
                  <a:lnTo>
                    <a:pt x="325" y="280"/>
                  </a:lnTo>
                  <a:lnTo>
                    <a:pt x="320" y="280"/>
                  </a:lnTo>
                  <a:lnTo>
                    <a:pt x="320" y="275"/>
                  </a:lnTo>
                  <a:lnTo>
                    <a:pt x="318" y="254"/>
                  </a:lnTo>
                  <a:lnTo>
                    <a:pt x="318" y="251"/>
                  </a:lnTo>
                  <a:lnTo>
                    <a:pt x="321" y="245"/>
                  </a:lnTo>
                  <a:lnTo>
                    <a:pt x="321" y="237"/>
                  </a:lnTo>
                  <a:lnTo>
                    <a:pt x="322" y="234"/>
                  </a:lnTo>
                  <a:lnTo>
                    <a:pt x="322" y="230"/>
                  </a:lnTo>
                  <a:lnTo>
                    <a:pt x="312" y="217"/>
                  </a:lnTo>
                  <a:lnTo>
                    <a:pt x="310" y="208"/>
                  </a:lnTo>
                  <a:lnTo>
                    <a:pt x="307" y="206"/>
                  </a:lnTo>
                  <a:lnTo>
                    <a:pt x="308" y="203"/>
                  </a:lnTo>
                  <a:lnTo>
                    <a:pt x="311" y="200"/>
                  </a:lnTo>
                  <a:lnTo>
                    <a:pt x="316" y="188"/>
                  </a:lnTo>
                  <a:lnTo>
                    <a:pt x="311" y="177"/>
                  </a:lnTo>
                  <a:lnTo>
                    <a:pt x="313" y="172"/>
                  </a:lnTo>
                  <a:lnTo>
                    <a:pt x="310" y="164"/>
                  </a:lnTo>
                  <a:lnTo>
                    <a:pt x="289" y="157"/>
                  </a:lnTo>
                  <a:lnTo>
                    <a:pt x="283" y="158"/>
                  </a:lnTo>
                  <a:lnTo>
                    <a:pt x="278" y="157"/>
                  </a:lnTo>
                  <a:lnTo>
                    <a:pt x="275" y="159"/>
                  </a:lnTo>
                  <a:lnTo>
                    <a:pt x="272" y="159"/>
                  </a:lnTo>
                  <a:lnTo>
                    <a:pt x="254" y="165"/>
                  </a:lnTo>
                  <a:lnTo>
                    <a:pt x="215" y="154"/>
                  </a:lnTo>
                  <a:lnTo>
                    <a:pt x="191" y="149"/>
                  </a:lnTo>
                  <a:lnTo>
                    <a:pt x="185" y="146"/>
                  </a:lnTo>
                  <a:lnTo>
                    <a:pt x="171" y="133"/>
                  </a:lnTo>
                  <a:lnTo>
                    <a:pt x="166" y="131"/>
                  </a:lnTo>
                  <a:lnTo>
                    <a:pt x="167" y="127"/>
                  </a:lnTo>
                  <a:lnTo>
                    <a:pt x="161" y="129"/>
                  </a:lnTo>
                  <a:lnTo>
                    <a:pt x="156" y="130"/>
                  </a:lnTo>
                  <a:lnTo>
                    <a:pt x="145" y="132"/>
                  </a:lnTo>
                  <a:lnTo>
                    <a:pt x="137" y="137"/>
                  </a:lnTo>
                  <a:lnTo>
                    <a:pt x="137" y="140"/>
                  </a:lnTo>
                  <a:lnTo>
                    <a:pt x="143" y="148"/>
                  </a:lnTo>
                  <a:lnTo>
                    <a:pt x="145" y="152"/>
                  </a:lnTo>
                  <a:lnTo>
                    <a:pt x="145" y="156"/>
                  </a:lnTo>
                  <a:lnTo>
                    <a:pt x="140" y="161"/>
                  </a:lnTo>
                  <a:lnTo>
                    <a:pt x="138" y="163"/>
                  </a:lnTo>
                  <a:lnTo>
                    <a:pt x="133" y="166"/>
                  </a:lnTo>
                  <a:lnTo>
                    <a:pt x="124" y="163"/>
                  </a:lnTo>
                  <a:lnTo>
                    <a:pt x="120" y="162"/>
                  </a:lnTo>
                  <a:lnTo>
                    <a:pt x="107" y="157"/>
                  </a:lnTo>
                  <a:lnTo>
                    <a:pt x="86" y="123"/>
                  </a:lnTo>
                  <a:lnTo>
                    <a:pt x="84" y="114"/>
                  </a:lnTo>
                  <a:lnTo>
                    <a:pt x="83" y="111"/>
                  </a:lnTo>
                  <a:lnTo>
                    <a:pt x="82" y="108"/>
                  </a:lnTo>
                  <a:lnTo>
                    <a:pt x="90" y="94"/>
                  </a:lnTo>
                  <a:lnTo>
                    <a:pt x="91" y="86"/>
                  </a:lnTo>
                  <a:lnTo>
                    <a:pt x="96" y="71"/>
                  </a:lnTo>
                  <a:lnTo>
                    <a:pt x="91" y="61"/>
                  </a:lnTo>
                  <a:lnTo>
                    <a:pt x="89" y="58"/>
                  </a:lnTo>
                  <a:lnTo>
                    <a:pt x="84" y="49"/>
                  </a:lnTo>
                  <a:lnTo>
                    <a:pt x="85" y="47"/>
                  </a:lnTo>
                  <a:lnTo>
                    <a:pt x="85" y="44"/>
                  </a:lnTo>
                  <a:lnTo>
                    <a:pt x="89" y="38"/>
                  </a:lnTo>
                  <a:lnTo>
                    <a:pt x="88" y="35"/>
                  </a:lnTo>
                  <a:lnTo>
                    <a:pt x="89" y="28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5" y="6"/>
                  </a:lnTo>
                  <a:lnTo>
                    <a:pt x="62" y="10"/>
                  </a:lnTo>
                  <a:lnTo>
                    <a:pt x="55" y="13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1" y="0"/>
                  </a:lnTo>
                  <a:lnTo>
                    <a:pt x="28" y="2"/>
                  </a:lnTo>
                  <a:lnTo>
                    <a:pt x="28" y="7"/>
                  </a:lnTo>
                  <a:lnTo>
                    <a:pt x="18" y="14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5" y="3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8"/>
                  </a:lnTo>
                  <a:lnTo>
                    <a:pt x="8" y="87"/>
                  </a:lnTo>
                  <a:lnTo>
                    <a:pt x="13" y="87"/>
                  </a:lnTo>
                  <a:lnTo>
                    <a:pt x="21" y="86"/>
                  </a:lnTo>
                  <a:lnTo>
                    <a:pt x="22" y="92"/>
                  </a:lnTo>
                  <a:lnTo>
                    <a:pt x="35" y="124"/>
                  </a:lnTo>
                  <a:lnTo>
                    <a:pt x="35" y="135"/>
                  </a:lnTo>
                  <a:lnTo>
                    <a:pt x="26" y="150"/>
                  </a:lnTo>
                  <a:lnTo>
                    <a:pt x="22" y="158"/>
                  </a:lnTo>
                  <a:lnTo>
                    <a:pt x="27" y="162"/>
                  </a:lnTo>
                  <a:lnTo>
                    <a:pt x="34" y="169"/>
                  </a:lnTo>
                  <a:lnTo>
                    <a:pt x="34" y="172"/>
                  </a:lnTo>
                  <a:lnTo>
                    <a:pt x="34" y="178"/>
                  </a:lnTo>
                  <a:lnTo>
                    <a:pt x="37" y="184"/>
                  </a:lnTo>
                  <a:lnTo>
                    <a:pt x="39" y="186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4" y="197"/>
                  </a:lnTo>
                  <a:lnTo>
                    <a:pt x="43" y="202"/>
                  </a:lnTo>
                  <a:lnTo>
                    <a:pt x="43" y="208"/>
                  </a:lnTo>
                  <a:lnTo>
                    <a:pt x="47" y="214"/>
                  </a:lnTo>
                  <a:lnTo>
                    <a:pt x="48" y="220"/>
                  </a:lnTo>
                  <a:lnTo>
                    <a:pt x="43" y="228"/>
                  </a:lnTo>
                  <a:lnTo>
                    <a:pt x="44" y="231"/>
                  </a:lnTo>
                  <a:lnTo>
                    <a:pt x="46" y="232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4" y="250"/>
                  </a:lnTo>
                  <a:lnTo>
                    <a:pt x="59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58" y="270"/>
                  </a:lnTo>
                  <a:lnTo>
                    <a:pt x="59" y="292"/>
                  </a:lnTo>
                  <a:lnTo>
                    <a:pt x="58" y="297"/>
                  </a:lnTo>
                  <a:lnTo>
                    <a:pt x="56" y="300"/>
                  </a:lnTo>
                  <a:lnTo>
                    <a:pt x="61" y="300"/>
                  </a:lnTo>
                  <a:lnTo>
                    <a:pt x="64" y="308"/>
                  </a:lnTo>
                  <a:lnTo>
                    <a:pt x="67" y="315"/>
                  </a:lnTo>
                  <a:lnTo>
                    <a:pt x="66" y="325"/>
                  </a:lnTo>
                  <a:lnTo>
                    <a:pt x="68" y="327"/>
                  </a:lnTo>
                  <a:lnTo>
                    <a:pt x="69" y="330"/>
                  </a:lnTo>
                  <a:lnTo>
                    <a:pt x="69" y="334"/>
                  </a:lnTo>
                  <a:lnTo>
                    <a:pt x="72" y="337"/>
                  </a:lnTo>
                  <a:lnTo>
                    <a:pt x="75" y="343"/>
                  </a:lnTo>
                  <a:lnTo>
                    <a:pt x="77" y="343"/>
                  </a:lnTo>
                  <a:lnTo>
                    <a:pt x="78" y="350"/>
                  </a:lnTo>
                  <a:lnTo>
                    <a:pt x="74" y="353"/>
                  </a:lnTo>
                  <a:lnTo>
                    <a:pt x="73" y="357"/>
                  </a:lnTo>
                  <a:lnTo>
                    <a:pt x="67" y="358"/>
                  </a:lnTo>
                  <a:lnTo>
                    <a:pt x="66" y="361"/>
                  </a:lnTo>
                  <a:lnTo>
                    <a:pt x="59" y="387"/>
                  </a:lnTo>
                  <a:lnTo>
                    <a:pt x="59" y="392"/>
                  </a:lnTo>
                  <a:lnTo>
                    <a:pt x="58" y="400"/>
                  </a:lnTo>
                  <a:lnTo>
                    <a:pt x="62" y="404"/>
                  </a:lnTo>
                  <a:lnTo>
                    <a:pt x="63" y="407"/>
                  </a:lnTo>
                  <a:lnTo>
                    <a:pt x="56" y="410"/>
                  </a:lnTo>
                  <a:lnTo>
                    <a:pt x="61" y="412"/>
                  </a:lnTo>
                  <a:lnTo>
                    <a:pt x="67" y="410"/>
                  </a:lnTo>
                  <a:lnTo>
                    <a:pt x="72" y="408"/>
                  </a:lnTo>
                  <a:lnTo>
                    <a:pt x="90" y="399"/>
                  </a:lnTo>
                  <a:lnTo>
                    <a:pt x="97" y="396"/>
                  </a:lnTo>
                  <a:lnTo>
                    <a:pt x="101" y="395"/>
                  </a:lnTo>
                  <a:lnTo>
                    <a:pt x="106" y="393"/>
                  </a:lnTo>
                  <a:lnTo>
                    <a:pt x="112" y="391"/>
                  </a:lnTo>
                  <a:lnTo>
                    <a:pt x="127" y="385"/>
                  </a:lnTo>
                  <a:lnTo>
                    <a:pt x="135" y="383"/>
                  </a:lnTo>
                  <a:lnTo>
                    <a:pt x="138" y="382"/>
                  </a:lnTo>
                  <a:lnTo>
                    <a:pt x="150" y="379"/>
                  </a:lnTo>
                  <a:lnTo>
                    <a:pt x="154" y="378"/>
                  </a:lnTo>
                  <a:lnTo>
                    <a:pt x="161" y="376"/>
                  </a:lnTo>
                  <a:lnTo>
                    <a:pt x="167" y="375"/>
                  </a:lnTo>
                  <a:lnTo>
                    <a:pt x="170" y="375"/>
                  </a:lnTo>
                  <a:lnTo>
                    <a:pt x="173" y="375"/>
                  </a:lnTo>
                  <a:lnTo>
                    <a:pt x="178" y="374"/>
                  </a:lnTo>
                  <a:lnTo>
                    <a:pt x="188" y="375"/>
                  </a:lnTo>
                  <a:lnTo>
                    <a:pt x="192" y="377"/>
                  </a:lnTo>
                  <a:lnTo>
                    <a:pt x="195" y="381"/>
                  </a:lnTo>
                  <a:lnTo>
                    <a:pt x="210" y="378"/>
                  </a:lnTo>
                  <a:lnTo>
                    <a:pt x="240" y="375"/>
                  </a:lnTo>
                  <a:lnTo>
                    <a:pt x="246" y="378"/>
                  </a:lnTo>
                  <a:lnTo>
                    <a:pt x="257" y="391"/>
                  </a:lnTo>
                  <a:lnTo>
                    <a:pt x="259" y="396"/>
                  </a:lnTo>
                  <a:lnTo>
                    <a:pt x="262" y="393"/>
                  </a:lnTo>
                  <a:lnTo>
                    <a:pt x="266" y="389"/>
                  </a:lnTo>
                  <a:lnTo>
                    <a:pt x="273" y="380"/>
                  </a:lnTo>
                  <a:lnTo>
                    <a:pt x="281" y="374"/>
                  </a:lnTo>
                  <a:lnTo>
                    <a:pt x="297" y="365"/>
                  </a:lnTo>
                  <a:lnTo>
                    <a:pt x="300" y="360"/>
                  </a:lnTo>
                  <a:lnTo>
                    <a:pt x="300" y="357"/>
                  </a:lnTo>
                  <a:lnTo>
                    <a:pt x="299" y="352"/>
                  </a:lnTo>
                  <a:lnTo>
                    <a:pt x="303" y="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7" name="Juncos">
              <a:extLst>
                <a:ext uri="{FF2B5EF4-FFF2-40B4-BE49-F238E27FC236}">
                  <a16:creationId xmlns:a16="http://schemas.microsoft.com/office/drawing/2014/main" id="{E285064F-A958-6698-258A-798C9B45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51" y="1223530"/>
              <a:ext cx="484829" cy="633383"/>
            </a:xfrm>
            <a:custGeom>
              <a:avLst/>
              <a:gdLst>
                <a:gd name="T0" fmla="*/ 102 w 230"/>
                <a:gd name="T1" fmla="*/ 9 h 293"/>
                <a:gd name="T2" fmla="*/ 123 w 230"/>
                <a:gd name="T3" fmla="*/ 20 h 293"/>
                <a:gd name="T4" fmla="*/ 164 w 230"/>
                <a:gd name="T5" fmla="*/ 31 h 293"/>
                <a:gd name="T6" fmla="*/ 180 w 230"/>
                <a:gd name="T7" fmla="*/ 40 h 293"/>
                <a:gd name="T8" fmla="*/ 205 w 230"/>
                <a:gd name="T9" fmla="*/ 32 h 293"/>
                <a:gd name="T10" fmla="*/ 214 w 230"/>
                <a:gd name="T11" fmla="*/ 33 h 293"/>
                <a:gd name="T12" fmla="*/ 223 w 230"/>
                <a:gd name="T13" fmla="*/ 34 h 293"/>
                <a:gd name="T14" fmla="*/ 223 w 230"/>
                <a:gd name="T15" fmla="*/ 57 h 293"/>
                <a:gd name="T16" fmla="*/ 204 w 230"/>
                <a:gd name="T17" fmla="*/ 87 h 293"/>
                <a:gd name="T18" fmla="*/ 197 w 230"/>
                <a:gd name="T19" fmla="*/ 98 h 293"/>
                <a:gd name="T20" fmla="*/ 171 w 230"/>
                <a:gd name="T21" fmla="*/ 132 h 293"/>
                <a:gd name="T22" fmla="*/ 163 w 230"/>
                <a:gd name="T23" fmla="*/ 139 h 293"/>
                <a:gd name="T24" fmla="*/ 150 w 230"/>
                <a:gd name="T25" fmla="*/ 160 h 293"/>
                <a:gd name="T26" fmla="*/ 145 w 230"/>
                <a:gd name="T27" fmla="*/ 163 h 293"/>
                <a:gd name="T28" fmla="*/ 134 w 230"/>
                <a:gd name="T29" fmla="*/ 161 h 293"/>
                <a:gd name="T30" fmla="*/ 127 w 230"/>
                <a:gd name="T31" fmla="*/ 159 h 293"/>
                <a:gd name="T32" fmla="*/ 121 w 230"/>
                <a:gd name="T33" fmla="*/ 172 h 293"/>
                <a:gd name="T34" fmla="*/ 109 w 230"/>
                <a:gd name="T35" fmla="*/ 201 h 293"/>
                <a:gd name="T36" fmla="*/ 95 w 230"/>
                <a:gd name="T37" fmla="*/ 219 h 293"/>
                <a:gd name="T38" fmla="*/ 87 w 230"/>
                <a:gd name="T39" fmla="*/ 233 h 293"/>
                <a:gd name="T40" fmla="*/ 81 w 230"/>
                <a:gd name="T41" fmla="*/ 248 h 293"/>
                <a:gd name="T42" fmla="*/ 64 w 230"/>
                <a:gd name="T43" fmla="*/ 280 h 293"/>
                <a:gd name="T44" fmla="*/ 59 w 230"/>
                <a:gd name="T45" fmla="*/ 290 h 293"/>
                <a:gd name="T46" fmla="*/ 54 w 230"/>
                <a:gd name="T47" fmla="*/ 288 h 293"/>
                <a:gd name="T48" fmla="*/ 54 w 230"/>
                <a:gd name="T49" fmla="*/ 277 h 293"/>
                <a:gd name="T50" fmla="*/ 50 w 230"/>
                <a:gd name="T51" fmla="*/ 261 h 293"/>
                <a:gd name="T52" fmla="*/ 45 w 230"/>
                <a:gd name="T53" fmla="*/ 250 h 293"/>
                <a:gd name="T54" fmla="*/ 49 w 230"/>
                <a:gd name="T55" fmla="*/ 238 h 293"/>
                <a:gd name="T56" fmla="*/ 48 w 230"/>
                <a:gd name="T57" fmla="*/ 223 h 293"/>
                <a:gd name="T58" fmla="*/ 53 w 230"/>
                <a:gd name="T59" fmla="*/ 214 h 293"/>
                <a:gd name="T60" fmla="*/ 55 w 230"/>
                <a:gd name="T61" fmla="*/ 206 h 293"/>
                <a:gd name="T62" fmla="*/ 53 w 230"/>
                <a:gd name="T63" fmla="*/ 186 h 293"/>
                <a:gd name="T64" fmla="*/ 50 w 230"/>
                <a:gd name="T65" fmla="*/ 176 h 293"/>
                <a:gd name="T66" fmla="*/ 46 w 230"/>
                <a:gd name="T67" fmla="*/ 169 h 293"/>
                <a:gd name="T68" fmla="*/ 34 w 230"/>
                <a:gd name="T69" fmla="*/ 163 h 293"/>
                <a:gd name="T70" fmla="*/ 24 w 230"/>
                <a:gd name="T71" fmla="*/ 157 h 293"/>
                <a:gd name="T72" fmla="*/ 13 w 230"/>
                <a:gd name="T73" fmla="*/ 142 h 293"/>
                <a:gd name="T74" fmla="*/ 9 w 230"/>
                <a:gd name="T75" fmla="*/ 135 h 293"/>
                <a:gd name="T76" fmla="*/ 2 w 230"/>
                <a:gd name="T77" fmla="*/ 129 h 293"/>
                <a:gd name="T78" fmla="*/ 2 w 230"/>
                <a:gd name="T79" fmla="*/ 119 h 293"/>
                <a:gd name="T80" fmla="*/ 2 w 230"/>
                <a:gd name="T81" fmla="*/ 110 h 293"/>
                <a:gd name="T82" fmla="*/ 3 w 230"/>
                <a:gd name="T83" fmla="*/ 101 h 293"/>
                <a:gd name="T84" fmla="*/ 1 w 230"/>
                <a:gd name="T85" fmla="*/ 94 h 293"/>
                <a:gd name="T86" fmla="*/ 5 w 230"/>
                <a:gd name="T87" fmla="*/ 86 h 293"/>
                <a:gd name="T88" fmla="*/ 16 w 230"/>
                <a:gd name="T89" fmla="*/ 85 h 293"/>
                <a:gd name="T90" fmla="*/ 26 w 230"/>
                <a:gd name="T91" fmla="*/ 85 h 293"/>
                <a:gd name="T92" fmla="*/ 19 w 230"/>
                <a:gd name="T93" fmla="*/ 71 h 293"/>
                <a:gd name="T94" fmla="*/ 7 w 230"/>
                <a:gd name="T95" fmla="*/ 63 h 293"/>
                <a:gd name="T96" fmla="*/ 12 w 230"/>
                <a:gd name="T97" fmla="*/ 41 h 293"/>
                <a:gd name="T98" fmla="*/ 35 w 230"/>
                <a:gd name="T99" fmla="*/ 25 h 293"/>
                <a:gd name="T100" fmla="*/ 68 w 230"/>
                <a:gd name="T101" fmla="*/ 2 h 293"/>
                <a:gd name="T102" fmla="*/ 85 w 230"/>
                <a:gd name="T103" fmla="*/ 5 h 293"/>
                <a:gd name="T104" fmla="*/ 92 w 230"/>
                <a:gd name="T10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0" h="293">
                  <a:moveTo>
                    <a:pt x="92" y="10"/>
                  </a:moveTo>
                  <a:lnTo>
                    <a:pt x="100" y="10"/>
                  </a:lnTo>
                  <a:lnTo>
                    <a:pt x="102" y="9"/>
                  </a:lnTo>
                  <a:lnTo>
                    <a:pt x="112" y="16"/>
                  </a:lnTo>
                  <a:lnTo>
                    <a:pt x="120" y="18"/>
                  </a:lnTo>
                  <a:lnTo>
                    <a:pt x="123" y="20"/>
                  </a:lnTo>
                  <a:lnTo>
                    <a:pt x="156" y="28"/>
                  </a:lnTo>
                  <a:lnTo>
                    <a:pt x="160" y="30"/>
                  </a:lnTo>
                  <a:lnTo>
                    <a:pt x="164" y="31"/>
                  </a:lnTo>
                  <a:lnTo>
                    <a:pt x="173" y="36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4" y="40"/>
                  </a:lnTo>
                  <a:lnTo>
                    <a:pt x="197" y="33"/>
                  </a:lnTo>
                  <a:lnTo>
                    <a:pt x="205" y="32"/>
                  </a:lnTo>
                  <a:lnTo>
                    <a:pt x="207" y="31"/>
                  </a:lnTo>
                  <a:lnTo>
                    <a:pt x="210" y="32"/>
                  </a:lnTo>
                  <a:lnTo>
                    <a:pt x="214" y="33"/>
                  </a:lnTo>
                  <a:lnTo>
                    <a:pt x="217" y="32"/>
                  </a:lnTo>
                  <a:lnTo>
                    <a:pt x="219" y="34"/>
                  </a:lnTo>
                  <a:lnTo>
                    <a:pt x="223" y="34"/>
                  </a:lnTo>
                  <a:lnTo>
                    <a:pt x="228" y="35"/>
                  </a:lnTo>
                  <a:lnTo>
                    <a:pt x="230" y="50"/>
                  </a:lnTo>
                  <a:lnTo>
                    <a:pt x="223" y="57"/>
                  </a:lnTo>
                  <a:lnTo>
                    <a:pt x="221" y="59"/>
                  </a:lnTo>
                  <a:lnTo>
                    <a:pt x="207" y="81"/>
                  </a:lnTo>
                  <a:lnTo>
                    <a:pt x="204" y="87"/>
                  </a:lnTo>
                  <a:lnTo>
                    <a:pt x="202" y="89"/>
                  </a:lnTo>
                  <a:lnTo>
                    <a:pt x="199" y="95"/>
                  </a:lnTo>
                  <a:lnTo>
                    <a:pt x="197" y="98"/>
                  </a:lnTo>
                  <a:lnTo>
                    <a:pt x="191" y="116"/>
                  </a:lnTo>
                  <a:lnTo>
                    <a:pt x="179" y="123"/>
                  </a:lnTo>
                  <a:lnTo>
                    <a:pt x="171" y="132"/>
                  </a:lnTo>
                  <a:lnTo>
                    <a:pt x="168" y="135"/>
                  </a:lnTo>
                  <a:lnTo>
                    <a:pt x="165" y="137"/>
                  </a:lnTo>
                  <a:lnTo>
                    <a:pt x="163" y="139"/>
                  </a:lnTo>
                  <a:lnTo>
                    <a:pt x="159" y="143"/>
                  </a:lnTo>
                  <a:lnTo>
                    <a:pt x="153" y="155"/>
                  </a:lnTo>
                  <a:lnTo>
                    <a:pt x="150" y="160"/>
                  </a:lnTo>
                  <a:lnTo>
                    <a:pt x="149" y="162"/>
                  </a:lnTo>
                  <a:lnTo>
                    <a:pt x="147" y="166"/>
                  </a:lnTo>
                  <a:lnTo>
                    <a:pt x="145" y="163"/>
                  </a:lnTo>
                  <a:lnTo>
                    <a:pt x="142" y="162"/>
                  </a:lnTo>
                  <a:lnTo>
                    <a:pt x="138" y="161"/>
                  </a:lnTo>
                  <a:lnTo>
                    <a:pt x="134" y="161"/>
                  </a:lnTo>
                  <a:lnTo>
                    <a:pt x="130" y="159"/>
                  </a:lnTo>
                  <a:lnTo>
                    <a:pt x="128" y="156"/>
                  </a:lnTo>
                  <a:lnTo>
                    <a:pt x="127" y="159"/>
                  </a:lnTo>
                  <a:lnTo>
                    <a:pt x="126" y="164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16" y="178"/>
                  </a:lnTo>
                  <a:lnTo>
                    <a:pt x="112" y="192"/>
                  </a:lnTo>
                  <a:lnTo>
                    <a:pt x="109" y="201"/>
                  </a:lnTo>
                  <a:lnTo>
                    <a:pt x="103" y="208"/>
                  </a:lnTo>
                  <a:lnTo>
                    <a:pt x="103" y="211"/>
                  </a:lnTo>
                  <a:lnTo>
                    <a:pt x="95" y="219"/>
                  </a:lnTo>
                  <a:lnTo>
                    <a:pt x="94" y="222"/>
                  </a:lnTo>
                  <a:lnTo>
                    <a:pt x="89" y="231"/>
                  </a:lnTo>
                  <a:lnTo>
                    <a:pt x="87" y="233"/>
                  </a:lnTo>
                  <a:lnTo>
                    <a:pt x="83" y="242"/>
                  </a:lnTo>
                  <a:lnTo>
                    <a:pt x="81" y="245"/>
                  </a:lnTo>
                  <a:lnTo>
                    <a:pt x="81" y="248"/>
                  </a:lnTo>
                  <a:lnTo>
                    <a:pt x="81" y="252"/>
                  </a:lnTo>
                  <a:lnTo>
                    <a:pt x="70" y="270"/>
                  </a:lnTo>
                  <a:lnTo>
                    <a:pt x="64" y="280"/>
                  </a:lnTo>
                  <a:lnTo>
                    <a:pt x="63" y="283"/>
                  </a:lnTo>
                  <a:lnTo>
                    <a:pt x="61" y="286"/>
                  </a:lnTo>
                  <a:lnTo>
                    <a:pt x="59" y="290"/>
                  </a:lnTo>
                  <a:lnTo>
                    <a:pt x="54" y="293"/>
                  </a:lnTo>
                  <a:lnTo>
                    <a:pt x="53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54" y="282"/>
                  </a:lnTo>
                  <a:lnTo>
                    <a:pt x="54" y="277"/>
                  </a:lnTo>
                  <a:lnTo>
                    <a:pt x="53" y="269"/>
                  </a:lnTo>
                  <a:lnTo>
                    <a:pt x="52" y="265"/>
                  </a:lnTo>
                  <a:lnTo>
                    <a:pt x="50" y="261"/>
                  </a:lnTo>
                  <a:lnTo>
                    <a:pt x="48" y="257"/>
                  </a:lnTo>
                  <a:lnTo>
                    <a:pt x="46" y="252"/>
                  </a:lnTo>
                  <a:lnTo>
                    <a:pt x="45" y="250"/>
                  </a:lnTo>
                  <a:lnTo>
                    <a:pt x="46" y="246"/>
                  </a:lnTo>
                  <a:lnTo>
                    <a:pt x="50" y="244"/>
                  </a:lnTo>
                  <a:lnTo>
                    <a:pt x="49" y="238"/>
                  </a:lnTo>
                  <a:lnTo>
                    <a:pt x="47" y="233"/>
                  </a:lnTo>
                  <a:lnTo>
                    <a:pt x="48" y="226"/>
                  </a:lnTo>
                  <a:lnTo>
                    <a:pt x="48" y="223"/>
                  </a:lnTo>
                  <a:lnTo>
                    <a:pt x="48" y="216"/>
                  </a:lnTo>
                  <a:lnTo>
                    <a:pt x="47" y="213"/>
                  </a:lnTo>
                  <a:lnTo>
                    <a:pt x="53" y="214"/>
                  </a:lnTo>
                  <a:lnTo>
                    <a:pt x="56" y="214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6" y="201"/>
                  </a:lnTo>
                  <a:lnTo>
                    <a:pt x="52" y="194"/>
                  </a:lnTo>
                  <a:lnTo>
                    <a:pt x="53" y="186"/>
                  </a:lnTo>
                  <a:lnTo>
                    <a:pt x="54" y="183"/>
                  </a:lnTo>
                  <a:lnTo>
                    <a:pt x="52" y="181"/>
                  </a:lnTo>
                  <a:lnTo>
                    <a:pt x="50" y="176"/>
                  </a:lnTo>
                  <a:lnTo>
                    <a:pt x="51" y="172"/>
                  </a:lnTo>
                  <a:lnTo>
                    <a:pt x="51" y="168"/>
                  </a:lnTo>
                  <a:lnTo>
                    <a:pt x="46" y="169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4" y="163"/>
                  </a:lnTo>
                  <a:lnTo>
                    <a:pt x="32" y="160"/>
                  </a:lnTo>
                  <a:lnTo>
                    <a:pt x="29" y="157"/>
                  </a:lnTo>
                  <a:lnTo>
                    <a:pt x="24" y="157"/>
                  </a:lnTo>
                  <a:lnTo>
                    <a:pt x="17" y="148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0" y="140"/>
                  </a:lnTo>
                  <a:lnTo>
                    <a:pt x="9" y="138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5" y="131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1" y="122"/>
                  </a:lnTo>
                  <a:lnTo>
                    <a:pt x="2" y="119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4"/>
                  </a:lnTo>
                  <a:lnTo>
                    <a:pt x="3" y="101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1" y="94"/>
                  </a:lnTo>
                  <a:lnTo>
                    <a:pt x="8" y="93"/>
                  </a:lnTo>
                  <a:lnTo>
                    <a:pt x="5" y="89"/>
                  </a:lnTo>
                  <a:lnTo>
                    <a:pt x="5" y="86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6" y="85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26" y="85"/>
                  </a:lnTo>
                  <a:lnTo>
                    <a:pt x="22" y="76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7" y="63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12" y="41"/>
                  </a:lnTo>
                  <a:lnTo>
                    <a:pt x="25" y="46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48" y="12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81" y="3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2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" name="Lajas">
              <a:extLst>
                <a:ext uri="{FF2B5EF4-FFF2-40B4-BE49-F238E27FC236}">
                  <a16:creationId xmlns:a16="http://schemas.microsoft.com/office/drawing/2014/main" id="{2B1A8DAF-E94F-6F4E-12BF-CD28F983A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5" y="2239536"/>
              <a:ext cx="760972" cy="598796"/>
            </a:xfrm>
            <a:custGeom>
              <a:avLst/>
              <a:gdLst>
                <a:gd name="T0" fmla="*/ 77 w 361"/>
                <a:gd name="T1" fmla="*/ 11 h 277"/>
                <a:gd name="T2" fmla="*/ 68 w 361"/>
                <a:gd name="T3" fmla="*/ 14 h 277"/>
                <a:gd name="T4" fmla="*/ 56 w 361"/>
                <a:gd name="T5" fmla="*/ 14 h 277"/>
                <a:gd name="T6" fmla="*/ 44 w 361"/>
                <a:gd name="T7" fmla="*/ 15 h 277"/>
                <a:gd name="T8" fmla="*/ 32 w 361"/>
                <a:gd name="T9" fmla="*/ 19 h 277"/>
                <a:gd name="T10" fmla="*/ 14 w 361"/>
                <a:gd name="T11" fmla="*/ 27 h 277"/>
                <a:gd name="T12" fmla="*/ 3 w 361"/>
                <a:gd name="T13" fmla="*/ 46 h 277"/>
                <a:gd name="T14" fmla="*/ 0 w 361"/>
                <a:gd name="T15" fmla="*/ 74 h 277"/>
                <a:gd name="T16" fmla="*/ 6 w 361"/>
                <a:gd name="T17" fmla="*/ 98 h 277"/>
                <a:gd name="T18" fmla="*/ 10 w 361"/>
                <a:gd name="T19" fmla="*/ 124 h 277"/>
                <a:gd name="T20" fmla="*/ 14 w 361"/>
                <a:gd name="T21" fmla="*/ 144 h 277"/>
                <a:gd name="T22" fmla="*/ 14 w 361"/>
                <a:gd name="T23" fmla="*/ 169 h 277"/>
                <a:gd name="T24" fmla="*/ 31 w 361"/>
                <a:gd name="T25" fmla="*/ 210 h 277"/>
                <a:gd name="T26" fmla="*/ 19 w 361"/>
                <a:gd name="T27" fmla="*/ 235 h 277"/>
                <a:gd name="T28" fmla="*/ 14 w 361"/>
                <a:gd name="T29" fmla="*/ 270 h 277"/>
                <a:gd name="T30" fmla="*/ 74 w 361"/>
                <a:gd name="T31" fmla="*/ 229 h 277"/>
                <a:gd name="T32" fmla="*/ 79 w 361"/>
                <a:gd name="T33" fmla="*/ 246 h 277"/>
                <a:gd name="T34" fmla="*/ 88 w 361"/>
                <a:gd name="T35" fmla="*/ 237 h 277"/>
                <a:gd name="T36" fmla="*/ 141 w 361"/>
                <a:gd name="T37" fmla="*/ 212 h 277"/>
                <a:gd name="T38" fmla="*/ 166 w 361"/>
                <a:gd name="T39" fmla="*/ 219 h 277"/>
                <a:gd name="T40" fmla="*/ 200 w 361"/>
                <a:gd name="T41" fmla="*/ 218 h 277"/>
                <a:gd name="T42" fmla="*/ 223 w 361"/>
                <a:gd name="T43" fmla="*/ 227 h 277"/>
                <a:gd name="T44" fmla="*/ 232 w 361"/>
                <a:gd name="T45" fmla="*/ 223 h 277"/>
                <a:gd name="T46" fmla="*/ 244 w 361"/>
                <a:gd name="T47" fmla="*/ 234 h 277"/>
                <a:gd name="T48" fmla="*/ 257 w 361"/>
                <a:gd name="T49" fmla="*/ 242 h 277"/>
                <a:gd name="T50" fmla="*/ 263 w 361"/>
                <a:gd name="T51" fmla="*/ 237 h 277"/>
                <a:gd name="T52" fmla="*/ 298 w 361"/>
                <a:gd name="T53" fmla="*/ 222 h 277"/>
                <a:gd name="T54" fmla="*/ 308 w 361"/>
                <a:gd name="T55" fmla="*/ 242 h 277"/>
                <a:gd name="T56" fmla="*/ 321 w 361"/>
                <a:gd name="T57" fmla="*/ 240 h 277"/>
                <a:gd name="T58" fmla="*/ 350 w 361"/>
                <a:gd name="T59" fmla="*/ 181 h 277"/>
                <a:gd name="T60" fmla="*/ 356 w 361"/>
                <a:gd name="T61" fmla="*/ 151 h 277"/>
                <a:gd name="T62" fmla="*/ 360 w 361"/>
                <a:gd name="T63" fmla="*/ 108 h 277"/>
                <a:gd name="T64" fmla="*/ 361 w 361"/>
                <a:gd name="T65" fmla="*/ 78 h 277"/>
                <a:gd name="T66" fmla="*/ 358 w 361"/>
                <a:gd name="T67" fmla="*/ 68 h 277"/>
                <a:gd name="T68" fmla="*/ 332 w 361"/>
                <a:gd name="T69" fmla="*/ 62 h 277"/>
                <a:gd name="T70" fmla="*/ 316 w 361"/>
                <a:gd name="T71" fmla="*/ 59 h 277"/>
                <a:gd name="T72" fmla="*/ 305 w 361"/>
                <a:gd name="T73" fmla="*/ 45 h 277"/>
                <a:gd name="T74" fmla="*/ 301 w 361"/>
                <a:gd name="T75" fmla="*/ 31 h 277"/>
                <a:gd name="T76" fmla="*/ 289 w 361"/>
                <a:gd name="T77" fmla="*/ 28 h 277"/>
                <a:gd name="T78" fmla="*/ 276 w 361"/>
                <a:gd name="T79" fmla="*/ 29 h 277"/>
                <a:gd name="T80" fmla="*/ 253 w 361"/>
                <a:gd name="T81" fmla="*/ 18 h 277"/>
                <a:gd name="T82" fmla="*/ 240 w 361"/>
                <a:gd name="T83" fmla="*/ 17 h 277"/>
                <a:gd name="T84" fmla="*/ 191 w 361"/>
                <a:gd name="T85" fmla="*/ 19 h 277"/>
                <a:gd name="T86" fmla="*/ 180 w 361"/>
                <a:gd name="T87" fmla="*/ 17 h 277"/>
                <a:gd name="T88" fmla="*/ 167 w 361"/>
                <a:gd name="T89" fmla="*/ 11 h 277"/>
                <a:gd name="T90" fmla="*/ 156 w 361"/>
                <a:gd name="T91" fmla="*/ 9 h 277"/>
                <a:gd name="T92" fmla="*/ 146 w 361"/>
                <a:gd name="T93" fmla="*/ 3 h 277"/>
                <a:gd name="T94" fmla="*/ 136 w 361"/>
                <a:gd name="T95" fmla="*/ 7 h 277"/>
                <a:gd name="T96" fmla="*/ 118 w 361"/>
                <a:gd name="T97" fmla="*/ 4 h 277"/>
                <a:gd name="T98" fmla="*/ 110 w 361"/>
                <a:gd name="T99" fmla="*/ 0 h 277"/>
                <a:gd name="T100" fmla="*/ 102 w 361"/>
                <a:gd name="T101" fmla="*/ 4 h 277"/>
                <a:gd name="T102" fmla="*/ 93 w 361"/>
                <a:gd name="T10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277">
                  <a:moveTo>
                    <a:pt x="84" y="9"/>
                  </a:moveTo>
                  <a:lnTo>
                    <a:pt x="82" y="11"/>
                  </a:lnTo>
                  <a:lnTo>
                    <a:pt x="77" y="11"/>
                  </a:lnTo>
                  <a:lnTo>
                    <a:pt x="75" y="14"/>
                  </a:lnTo>
                  <a:lnTo>
                    <a:pt x="72" y="15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6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5"/>
                  </a:lnTo>
                  <a:lnTo>
                    <a:pt x="40" y="17"/>
                  </a:lnTo>
                  <a:lnTo>
                    <a:pt x="36" y="18"/>
                  </a:lnTo>
                  <a:lnTo>
                    <a:pt x="32" y="19"/>
                  </a:lnTo>
                  <a:lnTo>
                    <a:pt x="25" y="22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3" y="46"/>
                  </a:lnTo>
                  <a:lnTo>
                    <a:pt x="11" y="61"/>
                  </a:lnTo>
                  <a:lnTo>
                    <a:pt x="3" y="68"/>
                  </a:lnTo>
                  <a:lnTo>
                    <a:pt x="0" y="74"/>
                  </a:lnTo>
                  <a:lnTo>
                    <a:pt x="4" y="81"/>
                  </a:lnTo>
                  <a:lnTo>
                    <a:pt x="4" y="86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1" y="109"/>
                  </a:lnTo>
                  <a:lnTo>
                    <a:pt x="10" y="124"/>
                  </a:lnTo>
                  <a:lnTo>
                    <a:pt x="13" y="130"/>
                  </a:lnTo>
                  <a:lnTo>
                    <a:pt x="14" y="139"/>
                  </a:lnTo>
                  <a:lnTo>
                    <a:pt x="14" y="144"/>
                  </a:lnTo>
                  <a:lnTo>
                    <a:pt x="14" y="156"/>
                  </a:lnTo>
                  <a:lnTo>
                    <a:pt x="14" y="160"/>
                  </a:lnTo>
                  <a:lnTo>
                    <a:pt x="14" y="169"/>
                  </a:lnTo>
                  <a:lnTo>
                    <a:pt x="14" y="195"/>
                  </a:lnTo>
                  <a:lnTo>
                    <a:pt x="13" y="200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8" y="218"/>
                  </a:lnTo>
                  <a:lnTo>
                    <a:pt x="19" y="235"/>
                  </a:lnTo>
                  <a:lnTo>
                    <a:pt x="21" y="252"/>
                  </a:lnTo>
                  <a:lnTo>
                    <a:pt x="20" y="256"/>
                  </a:lnTo>
                  <a:lnTo>
                    <a:pt x="14" y="270"/>
                  </a:lnTo>
                  <a:lnTo>
                    <a:pt x="13" y="277"/>
                  </a:lnTo>
                  <a:lnTo>
                    <a:pt x="51" y="265"/>
                  </a:lnTo>
                  <a:lnTo>
                    <a:pt x="74" y="229"/>
                  </a:lnTo>
                  <a:lnTo>
                    <a:pt x="76" y="228"/>
                  </a:lnTo>
                  <a:lnTo>
                    <a:pt x="77" y="234"/>
                  </a:lnTo>
                  <a:lnTo>
                    <a:pt x="79" y="246"/>
                  </a:lnTo>
                  <a:lnTo>
                    <a:pt x="87" y="249"/>
                  </a:lnTo>
                  <a:lnTo>
                    <a:pt x="89" y="244"/>
                  </a:lnTo>
                  <a:lnTo>
                    <a:pt x="88" y="237"/>
                  </a:lnTo>
                  <a:lnTo>
                    <a:pt x="88" y="229"/>
                  </a:lnTo>
                  <a:lnTo>
                    <a:pt x="138" y="214"/>
                  </a:lnTo>
                  <a:lnTo>
                    <a:pt x="141" y="212"/>
                  </a:lnTo>
                  <a:lnTo>
                    <a:pt x="148" y="213"/>
                  </a:lnTo>
                  <a:lnTo>
                    <a:pt x="154" y="214"/>
                  </a:lnTo>
                  <a:lnTo>
                    <a:pt x="166" y="219"/>
                  </a:lnTo>
                  <a:lnTo>
                    <a:pt x="176" y="214"/>
                  </a:lnTo>
                  <a:lnTo>
                    <a:pt x="193" y="218"/>
                  </a:lnTo>
                  <a:lnTo>
                    <a:pt x="200" y="218"/>
                  </a:lnTo>
                  <a:lnTo>
                    <a:pt x="209" y="216"/>
                  </a:lnTo>
                  <a:lnTo>
                    <a:pt x="213" y="222"/>
                  </a:lnTo>
                  <a:lnTo>
                    <a:pt x="223" y="227"/>
                  </a:lnTo>
                  <a:lnTo>
                    <a:pt x="229" y="222"/>
                  </a:lnTo>
                  <a:lnTo>
                    <a:pt x="243" y="215"/>
                  </a:lnTo>
                  <a:lnTo>
                    <a:pt x="232" y="223"/>
                  </a:lnTo>
                  <a:lnTo>
                    <a:pt x="234" y="228"/>
                  </a:lnTo>
                  <a:lnTo>
                    <a:pt x="239" y="228"/>
                  </a:lnTo>
                  <a:lnTo>
                    <a:pt x="244" y="234"/>
                  </a:lnTo>
                  <a:lnTo>
                    <a:pt x="244" y="238"/>
                  </a:lnTo>
                  <a:lnTo>
                    <a:pt x="252" y="241"/>
                  </a:lnTo>
                  <a:lnTo>
                    <a:pt x="257" y="242"/>
                  </a:lnTo>
                  <a:lnTo>
                    <a:pt x="262" y="242"/>
                  </a:lnTo>
                  <a:lnTo>
                    <a:pt x="264" y="241"/>
                  </a:lnTo>
                  <a:lnTo>
                    <a:pt x="263" y="237"/>
                  </a:lnTo>
                  <a:lnTo>
                    <a:pt x="254" y="221"/>
                  </a:lnTo>
                  <a:lnTo>
                    <a:pt x="282" y="216"/>
                  </a:lnTo>
                  <a:lnTo>
                    <a:pt x="298" y="222"/>
                  </a:lnTo>
                  <a:lnTo>
                    <a:pt x="301" y="227"/>
                  </a:lnTo>
                  <a:lnTo>
                    <a:pt x="305" y="240"/>
                  </a:lnTo>
                  <a:lnTo>
                    <a:pt x="308" y="242"/>
                  </a:lnTo>
                  <a:lnTo>
                    <a:pt x="310" y="261"/>
                  </a:lnTo>
                  <a:lnTo>
                    <a:pt x="317" y="248"/>
                  </a:lnTo>
                  <a:lnTo>
                    <a:pt x="321" y="240"/>
                  </a:lnTo>
                  <a:lnTo>
                    <a:pt x="328" y="226"/>
                  </a:lnTo>
                  <a:lnTo>
                    <a:pt x="334" y="214"/>
                  </a:lnTo>
                  <a:lnTo>
                    <a:pt x="350" y="181"/>
                  </a:lnTo>
                  <a:lnTo>
                    <a:pt x="353" y="174"/>
                  </a:lnTo>
                  <a:lnTo>
                    <a:pt x="355" y="164"/>
                  </a:lnTo>
                  <a:lnTo>
                    <a:pt x="356" y="151"/>
                  </a:lnTo>
                  <a:lnTo>
                    <a:pt x="357" y="136"/>
                  </a:lnTo>
                  <a:lnTo>
                    <a:pt x="358" y="122"/>
                  </a:lnTo>
                  <a:lnTo>
                    <a:pt x="360" y="108"/>
                  </a:lnTo>
                  <a:lnTo>
                    <a:pt x="361" y="92"/>
                  </a:lnTo>
                  <a:lnTo>
                    <a:pt x="361" y="89"/>
                  </a:lnTo>
                  <a:lnTo>
                    <a:pt x="361" y="78"/>
                  </a:lnTo>
                  <a:lnTo>
                    <a:pt x="360" y="75"/>
                  </a:lnTo>
                  <a:lnTo>
                    <a:pt x="360" y="72"/>
                  </a:lnTo>
                  <a:lnTo>
                    <a:pt x="358" y="68"/>
                  </a:lnTo>
                  <a:lnTo>
                    <a:pt x="343" y="65"/>
                  </a:lnTo>
                  <a:lnTo>
                    <a:pt x="341" y="64"/>
                  </a:lnTo>
                  <a:lnTo>
                    <a:pt x="332" y="62"/>
                  </a:lnTo>
                  <a:lnTo>
                    <a:pt x="327" y="61"/>
                  </a:lnTo>
                  <a:lnTo>
                    <a:pt x="319" y="60"/>
                  </a:lnTo>
                  <a:lnTo>
                    <a:pt x="316" y="59"/>
                  </a:lnTo>
                  <a:lnTo>
                    <a:pt x="308" y="58"/>
                  </a:lnTo>
                  <a:lnTo>
                    <a:pt x="307" y="56"/>
                  </a:lnTo>
                  <a:lnTo>
                    <a:pt x="305" y="45"/>
                  </a:lnTo>
                  <a:lnTo>
                    <a:pt x="304" y="36"/>
                  </a:lnTo>
                  <a:lnTo>
                    <a:pt x="304" y="33"/>
                  </a:lnTo>
                  <a:lnTo>
                    <a:pt x="301" y="31"/>
                  </a:lnTo>
                  <a:lnTo>
                    <a:pt x="298" y="30"/>
                  </a:lnTo>
                  <a:lnTo>
                    <a:pt x="293" y="29"/>
                  </a:lnTo>
                  <a:lnTo>
                    <a:pt x="289" y="28"/>
                  </a:lnTo>
                  <a:lnTo>
                    <a:pt x="285" y="30"/>
                  </a:lnTo>
                  <a:lnTo>
                    <a:pt x="282" y="32"/>
                  </a:lnTo>
                  <a:lnTo>
                    <a:pt x="276" y="29"/>
                  </a:lnTo>
                  <a:lnTo>
                    <a:pt x="270" y="27"/>
                  </a:lnTo>
                  <a:lnTo>
                    <a:pt x="256" y="20"/>
                  </a:lnTo>
                  <a:lnTo>
                    <a:pt x="253" y="18"/>
                  </a:lnTo>
                  <a:lnTo>
                    <a:pt x="250" y="16"/>
                  </a:lnTo>
                  <a:lnTo>
                    <a:pt x="247" y="15"/>
                  </a:lnTo>
                  <a:lnTo>
                    <a:pt x="240" y="17"/>
                  </a:lnTo>
                  <a:lnTo>
                    <a:pt x="215" y="15"/>
                  </a:lnTo>
                  <a:lnTo>
                    <a:pt x="198" y="18"/>
                  </a:lnTo>
                  <a:lnTo>
                    <a:pt x="191" y="19"/>
                  </a:lnTo>
                  <a:lnTo>
                    <a:pt x="186" y="18"/>
                  </a:lnTo>
                  <a:lnTo>
                    <a:pt x="183" y="19"/>
                  </a:lnTo>
                  <a:lnTo>
                    <a:pt x="180" y="17"/>
                  </a:lnTo>
                  <a:lnTo>
                    <a:pt x="177" y="15"/>
                  </a:lnTo>
                  <a:lnTo>
                    <a:pt x="174" y="14"/>
                  </a:lnTo>
                  <a:lnTo>
                    <a:pt x="167" y="11"/>
                  </a:lnTo>
                  <a:lnTo>
                    <a:pt x="163" y="10"/>
                  </a:lnTo>
                  <a:lnTo>
                    <a:pt x="159" y="9"/>
                  </a:lnTo>
                  <a:lnTo>
                    <a:pt x="156" y="9"/>
                  </a:lnTo>
                  <a:lnTo>
                    <a:pt x="153" y="8"/>
                  </a:lnTo>
                  <a:lnTo>
                    <a:pt x="151" y="6"/>
                  </a:lnTo>
                  <a:lnTo>
                    <a:pt x="146" y="3"/>
                  </a:lnTo>
                  <a:lnTo>
                    <a:pt x="144" y="6"/>
                  </a:lnTo>
                  <a:lnTo>
                    <a:pt x="139" y="7"/>
                  </a:lnTo>
                  <a:lnTo>
                    <a:pt x="136" y="7"/>
                  </a:lnTo>
                  <a:lnTo>
                    <a:pt x="133" y="6"/>
                  </a:lnTo>
                  <a:lnTo>
                    <a:pt x="125" y="5"/>
                  </a:lnTo>
                  <a:lnTo>
                    <a:pt x="118" y="4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1"/>
                  </a:lnTo>
                  <a:lnTo>
                    <a:pt x="105" y="2"/>
                  </a:lnTo>
                  <a:lnTo>
                    <a:pt x="102" y="4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3" y="7"/>
                  </a:lnTo>
                  <a:lnTo>
                    <a:pt x="89" y="6"/>
                  </a:lnTo>
                  <a:lnTo>
                    <a:pt x="84" y="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9" name="Lares">
              <a:extLst>
                <a:ext uri="{FF2B5EF4-FFF2-40B4-BE49-F238E27FC236}">
                  <a16:creationId xmlns:a16="http://schemas.microsoft.com/office/drawing/2014/main" id="{AD654898-B78F-4E7A-D754-4C4AE27B1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31" y="739307"/>
              <a:ext cx="465858" cy="981418"/>
            </a:xfrm>
            <a:custGeom>
              <a:avLst/>
              <a:gdLst>
                <a:gd name="T0" fmla="*/ 40 w 221"/>
                <a:gd name="T1" fmla="*/ 415 h 454"/>
                <a:gd name="T2" fmla="*/ 88 w 221"/>
                <a:gd name="T3" fmla="*/ 416 h 454"/>
                <a:gd name="T4" fmla="*/ 112 w 221"/>
                <a:gd name="T5" fmla="*/ 427 h 454"/>
                <a:gd name="T6" fmla="*/ 116 w 221"/>
                <a:gd name="T7" fmla="*/ 447 h 454"/>
                <a:gd name="T8" fmla="*/ 160 w 221"/>
                <a:gd name="T9" fmla="*/ 451 h 454"/>
                <a:gd name="T10" fmla="*/ 190 w 221"/>
                <a:gd name="T11" fmla="*/ 453 h 454"/>
                <a:gd name="T12" fmla="*/ 197 w 221"/>
                <a:gd name="T13" fmla="*/ 452 h 454"/>
                <a:gd name="T14" fmla="*/ 200 w 221"/>
                <a:gd name="T15" fmla="*/ 445 h 454"/>
                <a:gd name="T16" fmla="*/ 196 w 221"/>
                <a:gd name="T17" fmla="*/ 435 h 454"/>
                <a:gd name="T18" fmla="*/ 187 w 221"/>
                <a:gd name="T19" fmla="*/ 432 h 454"/>
                <a:gd name="T20" fmla="*/ 182 w 221"/>
                <a:gd name="T21" fmla="*/ 422 h 454"/>
                <a:gd name="T22" fmla="*/ 178 w 221"/>
                <a:gd name="T23" fmla="*/ 412 h 454"/>
                <a:gd name="T24" fmla="*/ 181 w 221"/>
                <a:gd name="T25" fmla="*/ 382 h 454"/>
                <a:gd name="T26" fmla="*/ 177 w 221"/>
                <a:gd name="T27" fmla="*/ 364 h 454"/>
                <a:gd name="T28" fmla="*/ 183 w 221"/>
                <a:gd name="T29" fmla="*/ 354 h 454"/>
                <a:gd name="T30" fmla="*/ 181 w 221"/>
                <a:gd name="T31" fmla="*/ 346 h 454"/>
                <a:gd name="T32" fmla="*/ 185 w 221"/>
                <a:gd name="T33" fmla="*/ 336 h 454"/>
                <a:gd name="T34" fmla="*/ 193 w 221"/>
                <a:gd name="T35" fmla="*/ 333 h 454"/>
                <a:gd name="T36" fmla="*/ 189 w 221"/>
                <a:gd name="T37" fmla="*/ 317 h 454"/>
                <a:gd name="T38" fmla="*/ 210 w 221"/>
                <a:gd name="T39" fmla="*/ 312 h 454"/>
                <a:gd name="T40" fmla="*/ 220 w 221"/>
                <a:gd name="T41" fmla="*/ 314 h 454"/>
                <a:gd name="T42" fmla="*/ 205 w 221"/>
                <a:gd name="T43" fmla="*/ 289 h 454"/>
                <a:gd name="T44" fmla="*/ 201 w 221"/>
                <a:gd name="T45" fmla="*/ 262 h 454"/>
                <a:gd name="T46" fmla="*/ 196 w 221"/>
                <a:gd name="T47" fmla="*/ 221 h 454"/>
                <a:gd name="T48" fmla="*/ 190 w 221"/>
                <a:gd name="T49" fmla="*/ 207 h 454"/>
                <a:gd name="T50" fmla="*/ 203 w 221"/>
                <a:gd name="T51" fmla="*/ 167 h 454"/>
                <a:gd name="T52" fmla="*/ 203 w 221"/>
                <a:gd name="T53" fmla="*/ 141 h 454"/>
                <a:gd name="T54" fmla="*/ 205 w 221"/>
                <a:gd name="T55" fmla="*/ 114 h 454"/>
                <a:gd name="T56" fmla="*/ 200 w 221"/>
                <a:gd name="T57" fmla="*/ 102 h 454"/>
                <a:gd name="T58" fmla="*/ 203 w 221"/>
                <a:gd name="T59" fmla="*/ 79 h 454"/>
                <a:gd name="T60" fmla="*/ 203 w 221"/>
                <a:gd name="T61" fmla="*/ 65 h 454"/>
                <a:gd name="T62" fmla="*/ 201 w 221"/>
                <a:gd name="T63" fmla="*/ 55 h 454"/>
                <a:gd name="T64" fmla="*/ 188 w 221"/>
                <a:gd name="T65" fmla="*/ 50 h 454"/>
                <a:gd name="T66" fmla="*/ 173 w 221"/>
                <a:gd name="T67" fmla="*/ 43 h 454"/>
                <a:gd name="T68" fmla="*/ 149 w 221"/>
                <a:gd name="T69" fmla="*/ 33 h 454"/>
                <a:gd name="T70" fmla="*/ 138 w 221"/>
                <a:gd name="T71" fmla="*/ 29 h 454"/>
                <a:gd name="T72" fmla="*/ 92 w 221"/>
                <a:gd name="T73" fmla="*/ 24 h 454"/>
                <a:gd name="T74" fmla="*/ 76 w 221"/>
                <a:gd name="T75" fmla="*/ 17 h 454"/>
                <a:gd name="T76" fmla="*/ 60 w 221"/>
                <a:gd name="T77" fmla="*/ 1 h 454"/>
                <a:gd name="T78" fmla="*/ 48 w 221"/>
                <a:gd name="T79" fmla="*/ 5 h 454"/>
                <a:gd name="T80" fmla="*/ 43 w 221"/>
                <a:gd name="T81" fmla="*/ 27 h 454"/>
                <a:gd name="T82" fmla="*/ 34 w 221"/>
                <a:gd name="T83" fmla="*/ 59 h 454"/>
                <a:gd name="T84" fmla="*/ 28 w 221"/>
                <a:gd name="T85" fmla="*/ 78 h 454"/>
                <a:gd name="T86" fmla="*/ 23 w 221"/>
                <a:gd name="T87" fmla="*/ 93 h 454"/>
                <a:gd name="T88" fmla="*/ 18 w 221"/>
                <a:gd name="T89" fmla="*/ 110 h 454"/>
                <a:gd name="T90" fmla="*/ 8 w 221"/>
                <a:gd name="T91" fmla="*/ 144 h 454"/>
                <a:gd name="T92" fmla="*/ 7 w 221"/>
                <a:gd name="T93" fmla="*/ 166 h 454"/>
                <a:gd name="T94" fmla="*/ 7 w 221"/>
                <a:gd name="T95" fmla="*/ 183 h 454"/>
                <a:gd name="T96" fmla="*/ 5 w 221"/>
                <a:gd name="T97" fmla="*/ 206 h 454"/>
                <a:gd name="T98" fmla="*/ 9 w 221"/>
                <a:gd name="T99" fmla="*/ 233 h 454"/>
                <a:gd name="T100" fmla="*/ 11 w 221"/>
                <a:gd name="T101" fmla="*/ 253 h 454"/>
                <a:gd name="T102" fmla="*/ 13 w 221"/>
                <a:gd name="T103" fmla="*/ 263 h 454"/>
                <a:gd name="T104" fmla="*/ 13 w 221"/>
                <a:gd name="T105" fmla="*/ 280 h 454"/>
                <a:gd name="T106" fmla="*/ 2 w 221"/>
                <a:gd name="T107" fmla="*/ 304 h 454"/>
                <a:gd name="T108" fmla="*/ 4 w 221"/>
                <a:gd name="T109" fmla="*/ 324 h 454"/>
                <a:gd name="T110" fmla="*/ 11 w 221"/>
                <a:gd name="T111" fmla="*/ 344 h 454"/>
                <a:gd name="T112" fmla="*/ 19 w 221"/>
                <a:gd name="T113" fmla="*/ 367 h 454"/>
                <a:gd name="T114" fmla="*/ 26 w 221"/>
                <a:gd name="T115" fmla="*/ 391 h 454"/>
                <a:gd name="T116" fmla="*/ 30 w 221"/>
                <a:gd name="T117" fmla="*/ 40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1" h="454">
                  <a:moveTo>
                    <a:pt x="30" y="402"/>
                  </a:moveTo>
                  <a:lnTo>
                    <a:pt x="33" y="414"/>
                  </a:lnTo>
                  <a:lnTo>
                    <a:pt x="40" y="415"/>
                  </a:lnTo>
                  <a:lnTo>
                    <a:pt x="57" y="415"/>
                  </a:lnTo>
                  <a:lnTo>
                    <a:pt x="74" y="415"/>
                  </a:lnTo>
                  <a:lnTo>
                    <a:pt x="88" y="416"/>
                  </a:lnTo>
                  <a:lnTo>
                    <a:pt x="97" y="415"/>
                  </a:lnTo>
                  <a:lnTo>
                    <a:pt x="115" y="424"/>
                  </a:lnTo>
                  <a:lnTo>
                    <a:pt x="112" y="427"/>
                  </a:lnTo>
                  <a:lnTo>
                    <a:pt x="117" y="432"/>
                  </a:lnTo>
                  <a:lnTo>
                    <a:pt x="116" y="435"/>
                  </a:lnTo>
                  <a:lnTo>
                    <a:pt x="116" y="447"/>
                  </a:lnTo>
                  <a:lnTo>
                    <a:pt x="131" y="449"/>
                  </a:lnTo>
                  <a:lnTo>
                    <a:pt x="143" y="454"/>
                  </a:lnTo>
                  <a:lnTo>
                    <a:pt x="160" y="451"/>
                  </a:lnTo>
                  <a:lnTo>
                    <a:pt x="166" y="452"/>
                  </a:lnTo>
                  <a:lnTo>
                    <a:pt x="176" y="454"/>
                  </a:lnTo>
                  <a:lnTo>
                    <a:pt x="190" y="453"/>
                  </a:lnTo>
                  <a:lnTo>
                    <a:pt x="192" y="454"/>
                  </a:lnTo>
                  <a:lnTo>
                    <a:pt x="195" y="454"/>
                  </a:lnTo>
                  <a:lnTo>
                    <a:pt x="197" y="452"/>
                  </a:lnTo>
                  <a:lnTo>
                    <a:pt x="199" y="450"/>
                  </a:lnTo>
                  <a:lnTo>
                    <a:pt x="203" y="447"/>
                  </a:lnTo>
                  <a:lnTo>
                    <a:pt x="200" y="445"/>
                  </a:lnTo>
                  <a:lnTo>
                    <a:pt x="197" y="444"/>
                  </a:lnTo>
                  <a:lnTo>
                    <a:pt x="198" y="440"/>
                  </a:lnTo>
                  <a:lnTo>
                    <a:pt x="196" y="435"/>
                  </a:lnTo>
                  <a:lnTo>
                    <a:pt x="193" y="433"/>
                  </a:lnTo>
                  <a:lnTo>
                    <a:pt x="190" y="433"/>
                  </a:lnTo>
                  <a:lnTo>
                    <a:pt x="187" y="432"/>
                  </a:lnTo>
                  <a:lnTo>
                    <a:pt x="186" y="429"/>
                  </a:lnTo>
                  <a:lnTo>
                    <a:pt x="183" y="426"/>
                  </a:lnTo>
                  <a:lnTo>
                    <a:pt x="182" y="422"/>
                  </a:lnTo>
                  <a:lnTo>
                    <a:pt x="178" y="420"/>
                  </a:lnTo>
                  <a:lnTo>
                    <a:pt x="178" y="416"/>
                  </a:lnTo>
                  <a:lnTo>
                    <a:pt x="178" y="412"/>
                  </a:lnTo>
                  <a:lnTo>
                    <a:pt x="175" y="403"/>
                  </a:lnTo>
                  <a:lnTo>
                    <a:pt x="182" y="392"/>
                  </a:lnTo>
                  <a:lnTo>
                    <a:pt x="181" y="382"/>
                  </a:lnTo>
                  <a:lnTo>
                    <a:pt x="180" y="372"/>
                  </a:lnTo>
                  <a:lnTo>
                    <a:pt x="180" y="369"/>
                  </a:lnTo>
                  <a:lnTo>
                    <a:pt x="177" y="364"/>
                  </a:lnTo>
                  <a:lnTo>
                    <a:pt x="180" y="361"/>
                  </a:lnTo>
                  <a:lnTo>
                    <a:pt x="181" y="358"/>
                  </a:lnTo>
                  <a:lnTo>
                    <a:pt x="183" y="354"/>
                  </a:lnTo>
                  <a:lnTo>
                    <a:pt x="185" y="352"/>
                  </a:lnTo>
                  <a:lnTo>
                    <a:pt x="182" y="352"/>
                  </a:lnTo>
                  <a:lnTo>
                    <a:pt x="181" y="346"/>
                  </a:lnTo>
                  <a:lnTo>
                    <a:pt x="180" y="344"/>
                  </a:lnTo>
                  <a:lnTo>
                    <a:pt x="181" y="340"/>
                  </a:lnTo>
                  <a:lnTo>
                    <a:pt x="185" y="336"/>
                  </a:lnTo>
                  <a:lnTo>
                    <a:pt x="189" y="337"/>
                  </a:lnTo>
                  <a:lnTo>
                    <a:pt x="192" y="340"/>
                  </a:lnTo>
                  <a:lnTo>
                    <a:pt x="193" y="333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202" y="311"/>
                  </a:lnTo>
                  <a:lnTo>
                    <a:pt x="207" y="311"/>
                  </a:lnTo>
                  <a:lnTo>
                    <a:pt x="210" y="312"/>
                  </a:lnTo>
                  <a:lnTo>
                    <a:pt x="216" y="314"/>
                  </a:lnTo>
                  <a:lnTo>
                    <a:pt x="218" y="315"/>
                  </a:lnTo>
                  <a:lnTo>
                    <a:pt x="220" y="314"/>
                  </a:lnTo>
                  <a:lnTo>
                    <a:pt x="221" y="306"/>
                  </a:lnTo>
                  <a:lnTo>
                    <a:pt x="211" y="299"/>
                  </a:lnTo>
                  <a:lnTo>
                    <a:pt x="205" y="289"/>
                  </a:lnTo>
                  <a:lnTo>
                    <a:pt x="198" y="275"/>
                  </a:lnTo>
                  <a:lnTo>
                    <a:pt x="199" y="271"/>
                  </a:lnTo>
                  <a:lnTo>
                    <a:pt x="201" y="262"/>
                  </a:lnTo>
                  <a:lnTo>
                    <a:pt x="198" y="251"/>
                  </a:lnTo>
                  <a:lnTo>
                    <a:pt x="200" y="237"/>
                  </a:lnTo>
                  <a:lnTo>
                    <a:pt x="196" y="221"/>
                  </a:lnTo>
                  <a:lnTo>
                    <a:pt x="197" y="218"/>
                  </a:lnTo>
                  <a:lnTo>
                    <a:pt x="198" y="209"/>
                  </a:lnTo>
                  <a:lnTo>
                    <a:pt x="190" y="207"/>
                  </a:lnTo>
                  <a:lnTo>
                    <a:pt x="192" y="184"/>
                  </a:lnTo>
                  <a:lnTo>
                    <a:pt x="200" y="172"/>
                  </a:lnTo>
                  <a:lnTo>
                    <a:pt x="203" y="167"/>
                  </a:lnTo>
                  <a:lnTo>
                    <a:pt x="202" y="149"/>
                  </a:lnTo>
                  <a:lnTo>
                    <a:pt x="206" y="147"/>
                  </a:lnTo>
                  <a:lnTo>
                    <a:pt x="203" y="14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5" y="114"/>
                  </a:lnTo>
                  <a:lnTo>
                    <a:pt x="205" y="111"/>
                  </a:lnTo>
                  <a:lnTo>
                    <a:pt x="201" y="106"/>
                  </a:lnTo>
                  <a:lnTo>
                    <a:pt x="200" y="102"/>
                  </a:lnTo>
                  <a:lnTo>
                    <a:pt x="202" y="92"/>
                  </a:lnTo>
                  <a:lnTo>
                    <a:pt x="202" y="87"/>
                  </a:lnTo>
                  <a:lnTo>
                    <a:pt x="203" y="79"/>
                  </a:lnTo>
                  <a:lnTo>
                    <a:pt x="203" y="75"/>
                  </a:lnTo>
                  <a:lnTo>
                    <a:pt x="203" y="70"/>
                  </a:lnTo>
                  <a:lnTo>
                    <a:pt x="203" y="65"/>
                  </a:lnTo>
                  <a:lnTo>
                    <a:pt x="204" y="60"/>
                  </a:lnTo>
                  <a:lnTo>
                    <a:pt x="204" y="56"/>
                  </a:lnTo>
                  <a:lnTo>
                    <a:pt x="201" y="55"/>
                  </a:lnTo>
                  <a:lnTo>
                    <a:pt x="196" y="54"/>
                  </a:lnTo>
                  <a:lnTo>
                    <a:pt x="193" y="53"/>
                  </a:lnTo>
                  <a:lnTo>
                    <a:pt x="188" y="50"/>
                  </a:lnTo>
                  <a:lnTo>
                    <a:pt x="182" y="47"/>
                  </a:lnTo>
                  <a:lnTo>
                    <a:pt x="179" y="46"/>
                  </a:lnTo>
                  <a:lnTo>
                    <a:pt x="173" y="43"/>
                  </a:lnTo>
                  <a:lnTo>
                    <a:pt x="164" y="40"/>
                  </a:lnTo>
                  <a:lnTo>
                    <a:pt x="155" y="38"/>
                  </a:lnTo>
                  <a:lnTo>
                    <a:pt x="149" y="33"/>
                  </a:lnTo>
                  <a:lnTo>
                    <a:pt x="145" y="31"/>
                  </a:lnTo>
                  <a:lnTo>
                    <a:pt x="141" y="31"/>
                  </a:lnTo>
                  <a:lnTo>
                    <a:pt x="138" y="29"/>
                  </a:lnTo>
                  <a:lnTo>
                    <a:pt x="127" y="27"/>
                  </a:lnTo>
                  <a:lnTo>
                    <a:pt x="118" y="26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9" y="20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3" y="27"/>
                  </a:lnTo>
                  <a:lnTo>
                    <a:pt x="38" y="43"/>
                  </a:lnTo>
                  <a:lnTo>
                    <a:pt x="35" y="55"/>
                  </a:lnTo>
                  <a:lnTo>
                    <a:pt x="34" y="59"/>
                  </a:lnTo>
                  <a:lnTo>
                    <a:pt x="31" y="67"/>
                  </a:lnTo>
                  <a:lnTo>
                    <a:pt x="30" y="70"/>
                  </a:lnTo>
                  <a:lnTo>
                    <a:pt x="28" y="78"/>
                  </a:lnTo>
                  <a:lnTo>
                    <a:pt x="27" y="81"/>
                  </a:lnTo>
                  <a:lnTo>
                    <a:pt x="24" y="89"/>
                  </a:lnTo>
                  <a:lnTo>
                    <a:pt x="23" y="93"/>
                  </a:lnTo>
                  <a:lnTo>
                    <a:pt x="20" y="103"/>
                  </a:lnTo>
                  <a:lnTo>
                    <a:pt x="19" y="106"/>
                  </a:lnTo>
                  <a:lnTo>
                    <a:pt x="18" y="110"/>
                  </a:lnTo>
                  <a:lnTo>
                    <a:pt x="18" y="113"/>
                  </a:lnTo>
                  <a:lnTo>
                    <a:pt x="17" y="119"/>
                  </a:lnTo>
                  <a:lnTo>
                    <a:pt x="8" y="144"/>
                  </a:lnTo>
                  <a:lnTo>
                    <a:pt x="7" y="148"/>
                  </a:lnTo>
                  <a:lnTo>
                    <a:pt x="6" y="163"/>
                  </a:lnTo>
                  <a:lnTo>
                    <a:pt x="7" y="166"/>
                  </a:lnTo>
                  <a:lnTo>
                    <a:pt x="8" y="170"/>
                  </a:lnTo>
                  <a:lnTo>
                    <a:pt x="8" y="173"/>
                  </a:lnTo>
                  <a:lnTo>
                    <a:pt x="7" y="183"/>
                  </a:lnTo>
                  <a:lnTo>
                    <a:pt x="6" y="193"/>
                  </a:lnTo>
                  <a:lnTo>
                    <a:pt x="6" y="199"/>
                  </a:lnTo>
                  <a:lnTo>
                    <a:pt x="5" y="206"/>
                  </a:lnTo>
                  <a:lnTo>
                    <a:pt x="10" y="215"/>
                  </a:lnTo>
                  <a:lnTo>
                    <a:pt x="9" y="231"/>
                  </a:lnTo>
                  <a:lnTo>
                    <a:pt x="9" y="233"/>
                  </a:lnTo>
                  <a:lnTo>
                    <a:pt x="12" y="236"/>
                  </a:lnTo>
                  <a:lnTo>
                    <a:pt x="14" y="242"/>
                  </a:lnTo>
                  <a:lnTo>
                    <a:pt x="11" y="253"/>
                  </a:lnTo>
                  <a:lnTo>
                    <a:pt x="10" y="256"/>
                  </a:lnTo>
                  <a:lnTo>
                    <a:pt x="10" y="263"/>
                  </a:lnTo>
                  <a:lnTo>
                    <a:pt x="13" y="263"/>
                  </a:lnTo>
                  <a:lnTo>
                    <a:pt x="14" y="270"/>
                  </a:lnTo>
                  <a:lnTo>
                    <a:pt x="13" y="275"/>
                  </a:lnTo>
                  <a:lnTo>
                    <a:pt x="13" y="280"/>
                  </a:lnTo>
                  <a:lnTo>
                    <a:pt x="5" y="294"/>
                  </a:lnTo>
                  <a:lnTo>
                    <a:pt x="3" y="301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3" y="320"/>
                  </a:lnTo>
                  <a:lnTo>
                    <a:pt x="4" y="324"/>
                  </a:lnTo>
                  <a:lnTo>
                    <a:pt x="5" y="328"/>
                  </a:lnTo>
                  <a:lnTo>
                    <a:pt x="10" y="341"/>
                  </a:lnTo>
                  <a:lnTo>
                    <a:pt x="11" y="344"/>
                  </a:lnTo>
                  <a:lnTo>
                    <a:pt x="13" y="350"/>
                  </a:lnTo>
                  <a:lnTo>
                    <a:pt x="17" y="363"/>
                  </a:lnTo>
                  <a:lnTo>
                    <a:pt x="19" y="367"/>
                  </a:lnTo>
                  <a:lnTo>
                    <a:pt x="20" y="371"/>
                  </a:lnTo>
                  <a:lnTo>
                    <a:pt x="23" y="381"/>
                  </a:lnTo>
                  <a:lnTo>
                    <a:pt x="26" y="391"/>
                  </a:lnTo>
                  <a:lnTo>
                    <a:pt x="27" y="394"/>
                  </a:lnTo>
                  <a:lnTo>
                    <a:pt x="28" y="398"/>
                  </a:lnTo>
                  <a:lnTo>
                    <a:pt x="30" y="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7F7F"/>
                </a:gs>
                <a:gs pos="100000">
                  <a:srgbClr val="DF7F7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0" name="Las Marías">
              <a:extLst>
                <a:ext uri="{FF2B5EF4-FFF2-40B4-BE49-F238E27FC236}">
                  <a16:creationId xmlns:a16="http://schemas.microsoft.com/office/drawing/2014/main" id="{E7F0A471-CE00-B244-1752-8331EB76E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637" y="1126254"/>
              <a:ext cx="889557" cy="508002"/>
            </a:xfrm>
            <a:custGeom>
              <a:avLst/>
              <a:gdLst>
                <a:gd name="T0" fmla="*/ 20 w 422"/>
                <a:gd name="T1" fmla="*/ 96 h 235"/>
                <a:gd name="T2" fmla="*/ 39 w 422"/>
                <a:gd name="T3" fmla="*/ 100 h 235"/>
                <a:gd name="T4" fmla="*/ 57 w 422"/>
                <a:gd name="T5" fmla="*/ 109 h 235"/>
                <a:gd name="T6" fmla="*/ 67 w 422"/>
                <a:gd name="T7" fmla="*/ 122 h 235"/>
                <a:gd name="T8" fmla="*/ 70 w 422"/>
                <a:gd name="T9" fmla="*/ 139 h 235"/>
                <a:gd name="T10" fmla="*/ 80 w 422"/>
                <a:gd name="T11" fmla="*/ 146 h 235"/>
                <a:gd name="T12" fmla="*/ 94 w 422"/>
                <a:gd name="T13" fmla="*/ 152 h 235"/>
                <a:gd name="T14" fmla="*/ 109 w 422"/>
                <a:gd name="T15" fmla="*/ 164 h 235"/>
                <a:gd name="T16" fmla="*/ 112 w 422"/>
                <a:gd name="T17" fmla="*/ 188 h 235"/>
                <a:gd name="T18" fmla="*/ 127 w 422"/>
                <a:gd name="T19" fmla="*/ 190 h 235"/>
                <a:gd name="T20" fmla="*/ 145 w 422"/>
                <a:gd name="T21" fmla="*/ 196 h 235"/>
                <a:gd name="T22" fmla="*/ 141 w 422"/>
                <a:gd name="T23" fmla="*/ 214 h 235"/>
                <a:gd name="T24" fmla="*/ 172 w 422"/>
                <a:gd name="T25" fmla="*/ 221 h 235"/>
                <a:gd name="T26" fmla="*/ 202 w 422"/>
                <a:gd name="T27" fmla="*/ 209 h 235"/>
                <a:gd name="T28" fmla="*/ 222 w 422"/>
                <a:gd name="T29" fmla="*/ 195 h 235"/>
                <a:gd name="T30" fmla="*/ 249 w 422"/>
                <a:gd name="T31" fmla="*/ 195 h 235"/>
                <a:gd name="T32" fmla="*/ 261 w 422"/>
                <a:gd name="T33" fmla="*/ 191 h 235"/>
                <a:gd name="T34" fmla="*/ 274 w 422"/>
                <a:gd name="T35" fmla="*/ 193 h 235"/>
                <a:gd name="T36" fmla="*/ 284 w 422"/>
                <a:gd name="T37" fmla="*/ 203 h 235"/>
                <a:gd name="T38" fmla="*/ 309 w 422"/>
                <a:gd name="T39" fmla="*/ 203 h 235"/>
                <a:gd name="T40" fmla="*/ 334 w 422"/>
                <a:gd name="T41" fmla="*/ 213 h 235"/>
                <a:gd name="T42" fmla="*/ 364 w 422"/>
                <a:gd name="T43" fmla="*/ 220 h 235"/>
                <a:gd name="T44" fmla="*/ 384 w 422"/>
                <a:gd name="T45" fmla="*/ 225 h 235"/>
                <a:gd name="T46" fmla="*/ 415 w 422"/>
                <a:gd name="T47" fmla="*/ 233 h 235"/>
                <a:gd name="T48" fmla="*/ 417 w 422"/>
                <a:gd name="T49" fmla="*/ 216 h 235"/>
                <a:gd name="T50" fmla="*/ 408 w 422"/>
                <a:gd name="T51" fmla="*/ 189 h 235"/>
                <a:gd name="T52" fmla="*/ 399 w 422"/>
                <a:gd name="T53" fmla="*/ 162 h 235"/>
                <a:gd name="T54" fmla="*/ 389 w 422"/>
                <a:gd name="T55" fmla="*/ 131 h 235"/>
                <a:gd name="T56" fmla="*/ 403 w 422"/>
                <a:gd name="T57" fmla="*/ 101 h 235"/>
                <a:gd name="T58" fmla="*/ 402 w 422"/>
                <a:gd name="T59" fmla="*/ 85 h 235"/>
                <a:gd name="T60" fmla="*/ 375 w 422"/>
                <a:gd name="T61" fmla="*/ 72 h 235"/>
                <a:gd name="T62" fmla="*/ 352 w 422"/>
                <a:gd name="T63" fmla="*/ 71 h 235"/>
                <a:gd name="T64" fmla="*/ 330 w 422"/>
                <a:gd name="T65" fmla="*/ 68 h 235"/>
                <a:gd name="T66" fmla="*/ 323 w 422"/>
                <a:gd name="T67" fmla="*/ 53 h 235"/>
                <a:gd name="T68" fmla="*/ 309 w 422"/>
                <a:gd name="T69" fmla="*/ 44 h 235"/>
                <a:gd name="T70" fmla="*/ 270 w 422"/>
                <a:gd name="T71" fmla="*/ 42 h 235"/>
                <a:gd name="T72" fmla="*/ 261 w 422"/>
                <a:gd name="T73" fmla="*/ 61 h 235"/>
                <a:gd name="T74" fmla="*/ 256 w 422"/>
                <a:gd name="T75" fmla="*/ 48 h 235"/>
                <a:gd name="T76" fmla="*/ 251 w 422"/>
                <a:gd name="T77" fmla="*/ 37 h 235"/>
                <a:gd name="T78" fmla="*/ 240 w 422"/>
                <a:gd name="T79" fmla="*/ 34 h 235"/>
                <a:gd name="T80" fmla="*/ 228 w 422"/>
                <a:gd name="T81" fmla="*/ 35 h 235"/>
                <a:gd name="T82" fmla="*/ 215 w 422"/>
                <a:gd name="T83" fmla="*/ 32 h 235"/>
                <a:gd name="T84" fmla="*/ 204 w 422"/>
                <a:gd name="T85" fmla="*/ 33 h 235"/>
                <a:gd name="T86" fmla="*/ 192 w 422"/>
                <a:gd name="T87" fmla="*/ 28 h 235"/>
                <a:gd name="T88" fmla="*/ 173 w 422"/>
                <a:gd name="T89" fmla="*/ 25 h 235"/>
                <a:gd name="T90" fmla="*/ 155 w 422"/>
                <a:gd name="T91" fmla="*/ 27 h 235"/>
                <a:gd name="T92" fmla="*/ 137 w 422"/>
                <a:gd name="T93" fmla="*/ 19 h 235"/>
                <a:gd name="T94" fmla="*/ 122 w 422"/>
                <a:gd name="T95" fmla="*/ 25 h 235"/>
                <a:gd name="T96" fmla="*/ 99 w 422"/>
                <a:gd name="T97" fmla="*/ 15 h 235"/>
                <a:gd name="T98" fmla="*/ 112 w 422"/>
                <a:gd name="T99" fmla="*/ 0 h 235"/>
                <a:gd name="T100" fmla="*/ 98 w 422"/>
                <a:gd name="T101" fmla="*/ 8 h 235"/>
                <a:gd name="T102" fmla="*/ 95 w 422"/>
                <a:gd name="T103" fmla="*/ 33 h 235"/>
                <a:gd name="T104" fmla="*/ 86 w 422"/>
                <a:gd name="T105" fmla="*/ 43 h 235"/>
                <a:gd name="T106" fmla="*/ 69 w 422"/>
                <a:gd name="T107" fmla="*/ 53 h 235"/>
                <a:gd name="T108" fmla="*/ 56 w 422"/>
                <a:gd name="T109" fmla="*/ 50 h 235"/>
                <a:gd name="T110" fmla="*/ 39 w 422"/>
                <a:gd name="T111" fmla="*/ 65 h 235"/>
                <a:gd name="T112" fmla="*/ 14 w 422"/>
                <a:gd name="T113" fmla="*/ 76 h 235"/>
                <a:gd name="T114" fmla="*/ 0 w 422"/>
                <a:gd name="T115" fmla="*/ 8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235">
                  <a:moveTo>
                    <a:pt x="9" y="89"/>
                  </a:moveTo>
                  <a:lnTo>
                    <a:pt x="15" y="95"/>
                  </a:lnTo>
                  <a:lnTo>
                    <a:pt x="17" y="96"/>
                  </a:lnTo>
                  <a:lnTo>
                    <a:pt x="20" y="96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32" y="99"/>
                  </a:lnTo>
                  <a:lnTo>
                    <a:pt x="39" y="100"/>
                  </a:lnTo>
                  <a:lnTo>
                    <a:pt x="43" y="101"/>
                  </a:lnTo>
                  <a:lnTo>
                    <a:pt x="49" y="103"/>
                  </a:lnTo>
                  <a:lnTo>
                    <a:pt x="60" y="102"/>
                  </a:lnTo>
                  <a:lnTo>
                    <a:pt x="57" y="109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61" y="115"/>
                  </a:lnTo>
                  <a:lnTo>
                    <a:pt x="67" y="122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70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3" y="150"/>
                  </a:lnTo>
                  <a:lnTo>
                    <a:pt x="86" y="152"/>
                  </a:lnTo>
                  <a:lnTo>
                    <a:pt x="89" y="151"/>
                  </a:lnTo>
                  <a:lnTo>
                    <a:pt x="94" y="152"/>
                  </a:lnTo>
                  <a:lnTo>
                    <a:pt x="96" y="155"/>
                  </a:lnTo>
                  <a:lnTo>
                    <a:pt x="100" y="157"/>
                  </a:lnTo>
                  <a:lnTo>
                    <a:pt x="106" y="162"/>
                  </a:lnTo>
                  <a:lnTo>
                    <a:pt x="109" y="164"/>
                  </a:lnTo>
                  <a:lnTo>
                    <a:pt x="112" y="165"/>
                  </a:lnTo>
                  <a:lnTo>
                    <a:pt x="112" y="179"/>
                  </a:lnTo>
                  <a:lnTo>
                    <a:pt x="112" y="182"/>
                  </a:lnTo>
                  <a:lnTo>
                    <a:pt x="112" y="188"/>
                  </a:lnTo>
                  <a:lnTo>
                    <a:pt x="114" y="186"/>
                  </a:lnTo>
                  <a:lnTo>
                    <a:pt x="120" y="187"/>
                  </a:lnTo>
                  <a:lnTo>
                    <a:pt x="125" y="187"/>
                  </a:lnTo>
                  <a:lnTo>
                    <a:pt x="127" y="190"/>
                  </a:lnTo>
                  <a:lnTo>
                    <a:pt x="131" y="194"/>
                  </a:lnTo>
                  <a:lnTo>
                    <a:pt x="135" y="195"/>
                  </a:lnTo>
                  <a:lnTo>
                    <a:pt x="139" y="196"/>
                  </a:lnTo>
                  <a:lnTo>
                    <a:pt x="145" y="196"/>
                  </a:lnTo>
                  <a:lnTo>
                    <a:pt x="144" y="201"/>
                  </a:lnTo>
                  <a:lnTo>
                    <a:pt x="143" y="204"/>
                  </a:lnTo>
                  <a:lnTo>
                    <a:pt x="142" y="208"/>
                  </a:lnTo>
                  <a:lnTo>
                    <a:pt x="141" y="214"/>
                  </a:lnTo>
                  <a:lnTo>
                    <a:pt x="143" y="217"/>
                  </a:lnTo>
                  <a:lnTo>
                    <a:pt x="151" y="218"/>
                  </a:lnTo>
                  <a:lnTo>
                    <a:pt x="162" y="219"/>
                  </a:lnTo>
                  <a:lnTo>
                    <a:pt x="172" y="221"/>
                  </a:lnTo>
                  <a:lnTo>
                    <a:pt x="180" y="222"/>
                  </a:lnTo>
                  <a:lnTo>
                    <a:pt x="182" y="217"/>
                  </a:lnTo>
                  <a:lnTo>
                    <a:pt x="188" y="212"/>
                  </a:lnTo>
                  <a:lnTo>
                    <a:pt x="202" y="209"/>
                  </a:lnTo>
                  <a:lnTo>
                    <a:pt x="208" y="207"/>
                  </a:lnTo>
                  <a:lnTo>
                    <a:pt x="211" y="202"/>
                  </a:lnTo>
                  <a:lnTo>
                    <a:pt x="213" y="197"/>
                  </a:lnTo>
                  <a:lnTo>
                    <a:pt x="222" y="195"/>
                  </a:lnTo>
                  <a:lnTo>
                    <a:pt x="237" y="189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9" y="195"/>
                  </a:lnTo>
                  <a:lnTo>
                    <a:pt x="253" y="195"/>
                  </a:lnTo>
                  <a:lnTo>
                    <a:pt x="256" y="196"/>
                  </a:lnTo>
                  <a:lnTo>
                    <a:pt x="259" y="193"/>
                  </a:lnTo>
                  <a:lnTo>
                    <a:pt x="261" y="191"/>
                  </a:lnTo>
                  <a:lnTo>
                    <a:pt x="264" y="191"/>
                  </a:lnTo>
                  <a:lnTo>
                    <a:pt x="268" y="193"/>
                  </a:lnTo>
                  <a:lnTo>
                    <a:pt x="271" y="193"/>
                  </a:lnTo>
                  <a:lnTo>
                    <a:pt x="274" y="193"/>
                  </a:lnTo>
                  <a:lnTo>
                    <a:pt x="280" y="195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3"/>
                  </a:lnTo>
                  <a:lnTo>
                    <a:pt x="284" y="207"/>
                  </a:lnTo>
                  <a:lnTo>
                    <a:pt x="301" y="203"/>
                  </a:lnTo>
                  <a:lnTo>
                    <a:pt x="306" y="203"/>
                  </a:lnTo>
                  <a:lnTo>
                    <a:pt x="309" y="203"/>
                  </a:lnTo>
                  <a:lnTo>
                    <a:pt x="317" y="209"/>
                  </a:lnTo>
                  <a:lnTo>
                    <a:pt x="321" y="210"/>
                  </a:lnTo>
                  <a:lnTo>
                    <a:pt x="331" y="212"/>
                  </a:lnTo>
                  <a:lnTo>
                    <a:pt x="334" y="213"/>
                  </a:lnTo>
                  <a:lnTo>
                    <a:pt x="338" y="214"/>
                  </a:lnTo>
                  <a:lnTo>
                    <a:pt x="349" y="217"/>
                  </a:lnTo>
                  <a:lnTo>
                    <a:pt x="357" y="219"/>
                  </a:lnTo>
                  <a:lnTo>
                    <a:pt x="364" y="220"/>
                  </a:lnTo>
                  <a:lnTo>
                    <a:pt x="368" y="221"/>
                  </a:lnTo>
                  <a:lnTo>
                    <a:pt x="374" y="222"/>
                  </a:lnTo>
                  <a:lnTo>
                    <a:pt x="378" y="223"/>
                  </a:lnTo>
                  <a:lnTo>
                    <a:pt x="384" y="225"/>
                  </a:lnTo>
                  <a:lnTo>
                    <a:pt x="387" y="226"/>
                  </a:lnTo>
                  <a:lnTo>
                    <a:pt x="402" y="229"/>
                  </a:lnTo>
                  <a:lnTo>
                    <a:pt x="411" y="232"/>
                  </a:lnTo>
                  <a:lnTo>
                    <a:pt x="415" y="233"/>
                  </a:lnTo>
                  <a:lnTo>
                    <a:pt x="422" y="235"/>
                  </a:lnTo>
                  <a:lnTo>
                    <a:pt x="419" y="225"/>
                  </a:lnTo>
                  <a:lnTo>
                    <a:pt x="418" y="222"/>
                  </a:lnTo>
                  <a:lnTo>
                    <a:pt x="417" y="216"/>
                  </a:lnTo>
                  <a:lnTo>
                    <a:pt x="415" y="212"/>
                  </a:lnTo>
                  <a:lnTo>
                    <a:pt x="412" y="202"/>
                  </a:lnTo>
                  <a:lnTo>
                    <a:pt x="409" y="192"/>
                  </a:lnTo>
                  <a:lnTo>
                    <a:pt x="408" y="189"/>
                  </a:lnTo>
                  <a:lnTo>
                    <a:pt x="406" y="184"/>
                  </a:lnTo>
                  <a:lnTo>
                    <a:pt x="402" y="172"/>
                  </a:lnTo>
                  <a:lnTo>
                    <a:pt x="401" y="167"/>
                  </a:lnTo>
                  <a:lnTo>
                    <a:pt x="399" y="162"/>
                  </a:lnTo>
                  <a:lnTo>
                    <a:pt x="394" y="149"/>
                  </a:lnTo>
                  <a:lnTo>
                    <a:pt x="393" y="145"/>
                  </a:lnTo>
                  <a:lnTo>
                    <a:pt x="392" y="141"/>
                  </a:lnTo>
                  <a:lnTo>
                    <a:pt x="389" y="131"/>
                  </a:lnTo>
                  <a:lnTo>
                    <a:pt x="390" y="127"/>
                  </a:lnTo>
                  <a:lnTo>
                    <a:pt x="392" y="122"/>
                  </a:lnTo>
                  <a:lnTo>
                    <a:pt x="393" y="118"/>
                  </a:lnTo>
                  <a:lnTo>
                    <a:pt x="403" y="101"/>
                  </a:lnTo>
                  <a:lnTo>
                    <a:pt x="402" y="96"/>
                  </a:lnTo>
                  <a:lnTo>
                    <a:pt x="403" y="91"/>
                  </a:lnTo>
                  <a:lnTo>
                    <a:pt x="404" y="85"/>
                  </a:lnTo>
                  <a:lnTo>
                    <a:pt x="402" y="85"/>
                  </a:lnTo>
                  <a:lnTo>
                    <a:pt x="400" y="87"/>
                  </a:lnTo>
                  <a:lnTo>
                    <a:pt x="395" y="84"/>
                  </a:lnTo>
                  <a:lnTo>
                    <a:pt x="381" y="79"/>
                  </a:lnTo>
                  <a:lnTo>
                    <a:pt x="375" y="72"/>
                  </a:lnTo>
                  <a:lnTo>
                    <a:pt x="370" y="73"/>
                  </a:lnTo>
                  <a:lnTo>
                    <a:pt x="365" y="70"/>
                  </a:lnTo>
                  <a:lnTo>
                    <a:pt x="358" y="69"/>
                  </a:lnTo>
                  <a:lnTo>
                    <a:pt x="352" y="71"/>
                  </a:lnTo>
                  <a:lnTo>
                    <a:pt x="353" y="76"/>
                  </a:lnTo>
                  <a:lnTo>
                    <a:pt x="348" y="83"/>
                  </a:lnTo>
                  <a:lnTo>
                    <a:pt x="344" y="82"/>
                  </a:lnTo>
                  <a:lnTo>
                    <a:pt x="330" y="68"/>
                  </a:lnTo>
                  <a:lnTo>
                    <a:pt x="330" y="65"/>
                  </a:lnTo>
                  <a:lnTo>
                    <a:pt x="320" y="67"/>
                  </a:lnTo>
                  <a:lnTo>
                    <a:pt x="322" y="60"/>
                  </a:lnTo>
                  <a:lnTo>
                    <a:pt x="323" y="53"/>
                  </a:lnTo>
                  <a:lnTo>
                    <a:pt x="315" y="42"/>
                  </a:lnTo>
                  <a:lnTo>
                    <a:pt x="314" y="39"/>
                  </a:lnTo>
                  <a:lnTo>
                    <a:pt x="311" y="38"/>
                  </a:lnTo>
                  <a:lnTo>
                    <a:pt x="309" y="44"/>
                  </a:lnTo>
                  <a:lnTo>
                    <a:pt x="296" y="42"/>
                  </a:lnTo>
                  <a:lnTo>
                    <a:pt x="288" y="41"/>
                  </a:lnTo>
                  <a:lnTo>
                    <a:pt x="276" y="45"/>
                  </a:lnTo>
                  <a:lnTo>
                    <a:pt x="270" y="42"/>
                  </a:lnTo>
                  <a:lnTo>
                    <a:pt x="268" y="46"/>
                  </a:lnTo>
                  <a:lnTo>
                    <a:pt x="267" y="57"/>
                  </a:lnTo>
                  <a:lnTo>
                    <a:pt x="264" y="60"/>
                  </a:lnTo>
                  <a:lnTo>
                    <a:pt x="261" y="61"/>
                  </a:lnTo>
                  <a:lnTo>
                    <a:pt x="258" y="59"/>
                  </a:lnTo>
                  <a:lnTo>
                    <a:pt x="257" y="56"/>
                  </a:lnTo>
                  <a:lnTo>
                    <a:pt x="257" y="52"/>
                  </a:lnTo>
                  <a:lnTo>
                    <a:pt x="256" y="48"/>
                  </a:lnTo>
                  <a:lnTo>
                    <a:pt x="254" y="45"/>
                  </a:lnTo>
                  <a:lnTo>
                    <a:pt x="253" y="42"/>
                  </a:lnTo>
                  <a:lnTo>
                    <a:pt x="252" y="40"/>
                  </a:lnTo>
                  <a:lnTo>
                    <a:pt x="251" y="37"/>
                  </a:lnTo>
                  <a:lnTo>
                    <a:pt x="248" y="35"/>
                  </a:lnTo>
                  <a:lnTo>
                    <a:pt x="246" y="35"/>
                  </a:lnTo>
                  <a:lnTo>
                    <a:pt x="243" y="34"/>
                  </a:lnTo>
                  <a:lnTo>
                    <a:pt x="240" y="34"/>
                  </a:lnTo>
                  <a:lnTo>
                    <a:pt x="237" y="32"/>
                  </a:lnTo>
                  <a:lnTo>
                    <a:pt x="234" y="32"/>
                  </a:lnTo>
                  <a:lnTo>
                    <a:pt x="230" y="34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21" y="35"/>
                  </a:lnTo>
                  <a:lnTo>
                    <a:pt x="218" y="34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7" y="31"/>
                  </a:lnTo>
                  <a:lnTo>
                    <a:pt x="204" y="33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4" y="29"/>
                  </a:lnTo>
                  <a:lnTo>
                    <a:pt x="192" y="28"/>
                  </a:lnTo>
                  <a:lnTo>
                    <a:pt x="186" y="31"/>
                  </a:lnTo>
                  <a:lnTo>
                    <a:pt x="181" y="29"/>
                  </a:lnTo>
                  <a:lnTo>
                    <a:pt x="177" y="26"/>
                  </a:lnTo>
                  <a:lnTo>
                    <a:pt x="173" y="25"/>
                  </a:lnTo>
                  <a:lnTo>
                    <a:pt x="167" y="25"/>
                  </a:lnTo>
                  <a:lnTo>
                    <a:pt x="164" y="25"/>
                  </a:lnTo>
                  <a:lnTo>
                    <a:pt x="159" y="24"/>
                  </a:lnTo>
                  <a:lnTo>
                    <a:pt x="155" y="27"/>
                  </a:lnTo>
                  <a:lnTo>
                    <a:pt x="152" y="29"/>
                  </a:lnTo>
                  <a:lnTo>
                    <a:pt x="148" y="30"/>
                  </a:lnTo>
                  <a:lnTo>
                    <a:pt x="143" y="24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29" y="25"/>
                  </a:lnTo>
                  <a:lnTo>
                    <a:pt x="125" y="26"/>
                  </a:lnTo>
                  <a:lnTo>
                    <a:pt x="122" y="25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3" y="21"/>
                  </a:lnTo>
                  <a:lnTo>
                    <a:pt x="99" y="15"/>
                  </a:lnTo>
                  <a:lnTo>
                    <a:pt x="115" y="6"/>
                  </a:lnTo>
                  <a:lnTo>
                    <a:pt x="117" y="3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5" y="4"/>
                  </a:lnTo>
                  <a:lnTo>
                    <a:pt x="101" y="0"/>
                  </a:lnTo>
                  <a:lnTo>
                    <a:pt x="98" y="5"/>
                  </a:lnTo>
                  <a:lnTo>
                    <a:pt x="98" y="8"/>
                  </a:lnTo>
                  <a:lnTo>
                    <a:pt x="97" y="13"/>
                  </a:lnTo>
                  <a:lnTo>
                    <a:pt x="95" y="15"/>
                  </a:lnTo>
                  <a:lnTo>
                    <a:pt x="94" y="18"/>
                  </a:lnTo>
                  <a:lnTo>
                    <a:pt x="95" y="33"/>
                  </a:lnTo>
                  <a:lnTo>
                    <a:pt x="95" y="38"/>
                  </a:lnTo>
                  <a:lnTo>
                    <a:pt x="96" y="41"/>
                  </a:lnTo>
                  <a:lnTo>
                    <a:pt x="92" y="43"/>
                  </a:lnTo>
                  <a:lnTo>
                    <a:pt x="86" y="43"/>
                  </a:lnTo>
                  <a:lnTo>
                    <a:pt x="81" y="45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4"/>
                  </a:lnTo>
                  <a:lnTo>
                    <a:pt x="60" y="52"/>
                  </a:lnTo>
                  <a:lnTo>
                    <a:pt x="56" y="50"/>
                  </a:lnTo>
                  <a:lnTo>
                    <a:pt x="53" y="48"/>
                  </a:lnTo>
                  <a:lnTo>
                    <a:pt x="47" y="46"/>
                  </a:lnTo>
                  <a:lnTo>
                    <a:pt x="44" y="51"/>
                  </a:lnTo>
                  <a:lnTo>
                    <a:pt x="39" y="65"/>
                  </a:lnTo>
                  <a:lnTo>
                    <a:pt x="33" y="71"/>
                  </a:lnTo>
                  <a:lnTo>
                    <a:pt x="25" y="78"/>
                  </a:lnTo>
                  <a:lnTo>
                    <a:pt x="22" y="81"/>
                  </a:lnTo>
                  <a:lnTo>
                    <a:pt x="14" y="76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71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9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" name="Las Piedras">
              <a:extLst>
                <a:ext uri="{FF2B5EF4-FFF2-40B4-BE49-F238E27FC236}">
                  <a16:creationId xmlns:a16="http://schemas.microsoft.com/office/drawing/2014/main" id="{3F8A901C-93D9-72D8-6BBE-EB5197772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689" y="1197590"/>
              <a:ext cx="516447" cy="782541"/>
            </a:xfrm>
            <a:custGeom>
              <a:avLst/>
              <a:gdLst>
                <a:gd name="T0" fmla="*/ 210 w 245"/>
                <a:gd name="T1" fmla="*/ 231 h 362"/>
                <a:gd name="T2" fmla="*/ 190 w 245"/>
                <a:gd name="T3" fmla="*/ 224 h 362"/>
                <a:gd name="T4" fmla="*/ 183 w 245"/>
                <a:gd name="T5" fmla="*/ 229 h 362"/>
                <a:gd name="T6" fmla="*/ 170 w 245"/>
                <a:gd name="T7" fmla="*/ 226 h 362"/>
                <a:gd name="T8" fmla="*/ 164 w 245"/>
                <a:gd name="T9" fmla="*/ 236 h 362"/>
                <a:gd name="T10" fmla="*/ 167 w 245"/>
                <a:gd name="T11" fmla="*/ 245 h 362"/>
                <a:gd name="T12" fmla="*/ 164 w 245"/>
                <a:gd name="T13" fmla="*/ 256 h 362"/>
                <a:gd name="T14" fmla="*/ 159 w 245"/>
                <a:gd name="T15" fmla="*/ 263 h 362"/>
                <a:gd name="T16" fmla="*/ 151 w 245"/>
                <a:gd name="T17" fmla="*/ 275 h 362"/>
                <a:gd name="T18" fmla="*/ 152 w 245"/>
                <a:gd name="T19" fmla="*/ 286 h 362"/>
                <a:gd name="T20" fmla="*/ 153 w 245"/>
                <a:gd name="T21" fmla="*/ 298 h 362"/>
                <a:gd name="T22" fmla="*/ 150 w 245"/>
                <a:gd name="T23" fmla="*/ 307 h 362"/>
                <a:gd name="T24" fmla="*/ 145 w 245"/>
                <a:gd name="T25" fmla="*/ 315 h 362"/>
                <a:gd name="T26" fmla="*/ 137 w 245"/>
                <a:gd name="T27" fmla="*/ 320 h 362"/>
                <a:gd name="T28" fmla="*/ 133 w 245"/>
                <a:gd name="T29" fmla="*/ 327 h 362"/>
                <a:gd name="T30" fmla="*/ 128 w 245"/>
                <a:gd name="T31" fmla="*/ 335 h 362"/>
                <a:gd name="T32" fmla="*/ 122 w 245"/>
                <a:gd name="T33" fmla="*/ 343 h 362"/>
                <a:gd name="T34" fmla="*/ 118 w 245"/>
                <a:gd name="T35" fmla="*/ 353 h 362"/>
                <a:gd name="T36" fmla="*/ 112 w 245"/>
                <a:gd name="T37" fmla="*/ 362 h 362"/>
                <a:gd name="T38" fmla="*/ 102 w 245"/>
                <a:gd name="T39" fmla="*/ 354 h 362"/>
                <a:gd name="T40" fmla="*/ 92 w 245"/>
                <a:gd name="T41" fmla="*/ 355 h 362"/>
                <a:gd name="T42" fmla="*/ 80 w 245"/>
                <a:gd name="T43" fmla="*/ 353 h 362"/>
                <a:gd name="T44" fmla="*/ 73 w 245"/>
                <a:gd name="T45" fmla="*/ 350 h 362"/>
                <a:gd name="T46" fmla="*/ 65 w 245"/>
                <a:gd name="T47" fmla="*/ 349 h 362"/>
                <a:gd name="T48" fmla="*/ 48 w 245"/>
                <a:gd name="T49" fmla="*/ 344 h 362"/>
                <a:gd name="T50" fmla="*/ 35 w 245"/>
                <a:gd name="T51" fmla="*/ 349 h 362"/>
                <a:gd name="T52" fmla="*/ 19 w 245"/>
                <a:gd name="T53" fmla="*/ 355 h 362"/>
                <a:gd name="T54" fmla="*/ 5 w 245"/>
                <a:gd name="T55" fmla="*/ 357 h 362"/>
                <a:gd name="T56" fmla="*/ 5 w 245"/>
                <a:gd name="T57" fmla="*/ 341 h 362"/>
                <a:gd name="T58" fmla="*/ 6 w 245"/>
                <a:gd name="T59" fmla="*/ 326 h 362"/>
                <a:gd name="T60" fmla="*/ 15 w 245"/>
                <a:gd name="T61" fmla="*/ 316 h 362"/>
                <a:gd name="T62" fmla="*/ 2 w 245"/>
                <a:gd name="T63" fmla="*/ 310 h 362"/>
                <a:gd name="T64" fmla="*/ 6 w 245"/>
                <a:gd name="T65" fmla="*/ 298 h 362"/>
                <a:gd name="T66" fmla="*/ 15 w 245"/>
                <a:gd name="T67" fmla="*/ 283 h 362"/>
                <a:gd name="T68" fmla="*/ 26 w 245"/>
                <a:gd name="T69" fmla="*/ 257 h 362"/>
                <a:gd name="T70" fmla="*/ 32 w 245"/>
                <a:gd name="T71" fmla="*/ 245 h 362"/>
                <a:gd name="T72" fmla="*/ 48 w 245"/>
                <a:gd name="T73" fmla="*/ 223 h 362"/>
                <a:gd name="T74" fmla="*/ 57 w 245"/>
                <a:gd name="T75" fmla="*/ 206 h 362"/>
                <a:gd name="T76" fmla="*/ 68 w 245"/>
                <a:gd name="T77" fmla="*/ 181 h 362"/>
                <a:gd name="T78" fmla="*/ 73 w 245"/>
                <a:gd name="T79" fmla="*/ 168 h 362"/>
                <a:gd name="T80" fmla="*/ 83 w 245"/>
                <a:gd name="T81" fmla="*/ 173 h 362"/>
                <a:gd name="T82" fmla="*/ 92 w 245"/>
                <a:gd name="T83" fmla="*/ 177 h 362"/>
                <a:gd name="T84" fmla="*/ 97 w 245"/>
                <a:gd name="T85" fmla="*/ 168 h 362"/>
                <a:gd name="T86" fmla="*/ 110 w 245"/>
                <a:gd name="T87" fmla="*/ 150 h 362"/>
                <a:gd name="T88" fmla="*/ 122 w 245"/>
                <a:gd name="T89" fmla="*/ 137 h 362"/>
                <a:gd name="T90" fmla="*/ 144 w 245"/>
                <a:gd name="T91" fmla="*/ 107 h 362"/>
                <a:gd name="T92" fmla="*/ 152 w 245"/>
                <a:gd name="T93" fmla="*/ 93 h 362"/>
                <a:gd name="T94" fmla="*/ 174 w 245"/>
                <a:gd name="T95" fmla="*/ 63 h 362"/>
                <a:gd name="T96" fmla="*/ 188 w 245"/>
                <a:gd name="T97" fmla="*/ 40 h 362"/>
                <a:gd name="T98" fmla="*/ 210 w 245"/>
                <a:gd name="T99" fmla="*/ 0 h 362"/>
                <a:gd name="T100" fmla="*/ 237 w 245"/>
                <a:gd name="T101" fmla="*/ 4 h 362"/>
                <a:gd name="T102" fmla="*/ 241 w 245"/>
                <a:gd name="T103" fmla="*/ 76 h 362"/>
                <a:gd name="T104" fmla="*/ 228 w 245"/>
                <a:gd name="T105" fmla="*/ 104 h 362"/>
                <a:gd name="T106" fmla="*/ 234 w 245"/>
                <a:gd name="T107" fmla="*/ 171 h 362"/>
                <a:gd name="T108" fmla="*/ 217 w 245"/>
                <a:gd name="T109" fmla="*/ 21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5" h="362">
                  <a:moveTo>
                    <a:pt x="212" y="224"/>
                  </a:moveTo>
                  <a:lnTo>
                    <a:pt x="211" y="227"/>
                  </a:lnTo>
                  <a:lnTo>
                    <a:pt x="210" y="231"/>
                  </a:lnTo>
                  <a:lnTo>
                    <a:pt x="207" y="230"/>
                  </a:lnTo>
                  <a:lnTo>
                    <a:pt x="197" y="226"/>
                  </a:lnTo>
                  <a:lnTo>
                    <a:pt x="190" y="224"/>
                  </a:lnTo>
                  <a:lnTo>
                    <a:pt x="187" y="225"/>
                  </a:lnTo>
                  <a:lnTo>
                    <a:pt x="186" y="228"/>
                  </a:lnTo>
                  <a:lnTo>
                    <a:pt x="183" y="229"/>
                  </a:lnTo>
                  <a:lnTo>
                    <a:pt x="180" y="229"/>
                  </a:lnTo>
                  <a:lnTo>
                    <a:pt x="173" y="228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6" y="231"/>
                  </a:lnTo>
                  <a:lnTo>
                    <a:pt x="164" y="236"/>
                  </a:lnTo>
                  <a:lnTo>
                    <a:pt x="165" y="239"/>
                  </a:lnTo>
                  <a:lnTo>
                    <a:pt x="167" y="242"/>
                  </a:lnTo>
                  <a:lnTo>
                    <a:pt x="167" y="245"/>
                  </a:lnTo>
                  <a:lnTo>
                    <a:pt x="166" y="249"/>
                  </a:lnTo>
                  <a:lnTo>
                    <a:pt x="166" y="252"/>
                  </a:lnTo>
                  <a:lnTo>
                    <a:pt x="164" y="256"/>
                  </a:lnTo>
                  <a:lnTo>
                    <a:pt x="162" y="256"/>
                  </a:lnTo>
                  <a:lnTo>
                    <a:pt x="161" y="259"/>
                  </a:lnTo>
                  <a:lnTo>
                    <a:pt x="159" y="263"/>
                  </a:lnTo>
                  <a:lnTo>
                    <a:pt x="155" y="269"/>
                  </a:lnTo>
                  <a:lnTo>
                    <a:pt x="153" y="272"/>
                  </a:lnTo>
                  <a:lnTo>
                    <a:pt x="151" y="275"/>
                  </a:lnTo>
                  <a:lnTo>
                    <a:pt x="152" y="279"/>
                  </a:lnTo>
                  <a:lnTo>
                    <a:pt x="151" y="283"/>
                  </a:lnTo>
                  <a:lnTo>
                    <a:pt x="152" y="286"/>
                  </a:lnTo>
                  <a:lnTo>
                    <a:pt x="152" y="292"/>
                  </a:lnTo>
                  <a:lnTo>
                    <a:pt x="152" y="295"/>
                  </a:lnTo>
                  <a:lnTo>
                    <a:pt x="153" y="298"/>
                  </a:lnTo>
                  <a:lnTo>
                    <a:pt x="152" y="301"/>
                  </a:lnTo>
                  <a:lnTo>
                    <a:pt x="151" y="303"/>
                  </a:lnTo>
                  <a:lnTo>
                    <a:pt x="150" y="307"/>
                  </a:lnTo>
                  <a:lnTo>
                    <a:pt x="150" y="310"/>
                  </a:lnTo>
                  <a:lnTo>
                    <a:pt x="148" y="312"/>
                  </a:lnTo>
                  <a:lnTo>
                    <a:pt x="145" y="315"/>
                  </a:lnTo>
                  <a:lnTo>
                    <a:pt x="141" y="316"/>
                  </a:lnTo>
                  <a:lnTo>
                    <a:pt x="138" y="317"/>
                  </a:lnTo>
                  <a:lnTo>
                    <a:pt x="137" y="320"/>
                  </a:lnTo>
                  <a:lnTo>
                    <a:pt x="136" y="322"/>
                  </a:lnTo>
                  <a:lnTo>
                    <a:pt x="135" y="325"/>
                  </a:lnTo>
                  <a:lnTo>
                    <a:pt x="133" y="327"/>
                  </a:lnTo>
                  <a:lnTo>
                    <a:pt x="131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3" y="339"/>
                  </a:lnTo>
                  <a:lnTo>
                    <a:pt x="122" y="343"/>
                  </a:lnTo>
                  <a:lnTo>
                    <a:pt x="120" y="345"/>
                  </a:lnTo>
                  <a:lnTo>
                    <a:pt x="120" y="349"/>
                  </a:lnTo>
                  <a:lnTo>
                    <a:pt x="118" y="353"/>
                  </a:lnTo>
                  <a:lnTo>
                    <a:pt x="117" y="357"/>
                  </a:lnTo>
                  <a:lnTo>
                    <a:pt x="115" y="361"/>
                  </a:lnTo>
                  <a:lnTo>
                    <a:pt x="112" y="362"/>
                  </a:lnTo>
                  <a:lnTo>
                    <a:pt x="110" y="361"/>
                  </a:lnTo>
                  <a:lnTo>
                    <a:pt x="105" y="359"/>
                  </a:lnTo>
                  <a:lnTo>
                    <a:pt x="102" y="354"/>
                  </a:lnTo>
                  <a:lnTo>
                    <a:pt x="98" y="352"/>
                  </a:lnTo>
                  <a:lnTo>
                    <a:pt x="95" y="353"/>
                  </a:lnTo>
                  <a:lnTo>
                    <a:pt x="92" y="355"/>
                  </a:lnTo>
                  <a:lnTo>
                    <a:pt x="89" y="355"/>
                  </a:lnTo>
                  <a:lnTo>
                    <a:pt x="86" y="354"/>
                  </a:lnTo>
                  <a:lnTo>
                    <a:pt x="80" y="353"/>
                  </a:lnTo>
                  <a:lnTo>
                    <a:pt x="78" y="351"/>
                  </a:lnTo>
                  <a:lnTo>
                    <a:pt x="76" y="349"/>
                  </a:lnTo>
                  <a:lnTo>
                    <a:pt x="73" y="350"/>
                  </a:lnTo>
                  <a:lnTo>
                    <a:pt x="71" y="348"/>
                  </a:lnTo>
                  <a:lnTo>
                    <a:pt x="68" y="350"/>
                  </a:lnTo>
                  <a:lnTo>
                    <a:pt x="65" y="349"/>
                  </a:lnTo>
                  <a:lnTo>
                    <a:pt x="63" y="347"/>
                  </a:lnTo>
                  <a:lnTo>
                    <a:pt x="55" y="345"/>
                  </a:lnTo>
                  <a:lnTo>
                    <a:pt x="48" y="344"/>
                  </a:lnTo>
                  <a:lnTo>
                    <a:pt x="45" y="346"/>
                  </a:lnTo>
                  <a:lnTo>
                    <a:pt x="42" y="349"/>
                  </a:lnTo>
                  <a:lnTo>
                    <a:pt x="35" y="349"/>
                  </a:lnTo>
                  <a:lnTo>
                    <a:pt x="32" y="351"/>
                  </a:lnTo>
                  <a:lnTo>
                    <a:pt x="23" y="353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7" y="354"/>
                  </a:lnTo>
                  <a:lnTo>
                    <a:pt x="5" y="357"/>
                  </a:lnTo>
                  <a:lnTo>
                    <a:pt x="1" y="353"/>
                  </a:lnTo>
                  <a:lnTo>
                    <a:pt x="2" y="349"/>
                  </a:lnTo>
                  <a:lnTo>
                    <a:pt x="5" y="341"/>
                  </a:lnTo>
                  <a:lnTo>
                    <a:pt x="6" y="339"/>
                  </a:lnTo>
                  <a:lnTo>
                    <a:pt x="5" y="334"/>
                  </a:lnTo>
                  <a:lnTo>
                    <a:pt x="6" y="326"/>
                  </a:lnTo>
                  <a:lnTo>
                    <a:pt x="14" y="321"/>
                  </a:lnTo>
                  <a:lnTo>
                    <a:pt x="16" y="319"/>
                  </a:lnTo>
                  <a:lnTo>
                    <a:pt x="15" y="316"/>
                  </a:lnTo>
                  <a:lnTo>
                    <a:pt x="6" y="312"/>
                  </a:lnTo>
                  <a:lnTo>
                    <a:pt x="3" y="314"/>
                  </a:lnTo>
                  <a:lnTo>
                    <a:pt x="2" y="310"/>
                  </a:lnTo>
                  <a:lnTo>
                    <a:pt x="0" y="307"/>
                  </a:lnTo>
                  <a:lnTo>
                    <a:pt x="3" y="303"/>
                  </a:lnTo>
                  <a:lnTo>
                    <a:pt x="6" y="298"/>
                  </a:lnTo>
                  <a:lnTo>
                    <a:pt x="8" y="295"/>
                  </a:lnTo>
                  <a:lnTo>
                    <a:pt x="9" y="292"/>
                  </a:lnTo>
                  <a:lnTo>
                    <a:pt x="15" y="283"/>
                  </a:lnTo>
                  <a:lnTo>
                    <a:pt x="26" y="264"/>
                  </a:lnTo>
                  <a:lnTo>
                    <a:pt x="26" y="260"/>
                  </a:lnTo>
                  <a:lnTo>
                    <a:pt x="26" y="257"/>
                  </a:lnTo>
                  <a:lnTo>
                    <a:pt x="28" y="254"/>
                  </a:lnTo>
                  <a:lnTo>
                    <a:pt x="31" y="247"/>
                  </a:lnTo>
                  <a:lnTo>
                    <a:pt x="32" y="245"/>
                  </a:lnTo>
                  <a:lnTo>
                    <a:pt x="38" y="236"/>
                  </a:lnTo>
                  <a:lnTo>
                    <a:pt x="40" y="232"/>
                  </a:lnTo>
                  <a:lnTo>
                    <a:pt x="48" y="223"/>
                  </a:lnTo>
                  <a:lnTo>
                    <a:pt x="48" y="220"/>
                  </a:lnTo>
                  <a:lnTo>
                    <a:pt x="53" y="214"/>
                  </a:lnTo>
                  <a:lnTo>
                    <a:pt x="57" y="206"/>
                  </a:lnTo>
                  <a:lnTo>
                    <a:pt x="61" y="191"/>
                  </a:lnTo>
                  <a:lnTo>
                    <a:pt x="66" y="185"/>
                  </a:lnTo>
                  <a:lnTo>
                    <a:pt x="68" y="181"/>
                  </a:lnTo>
                  <a:lnTo>
                    <a:pt x="71" y="176"/>
                  </a:lnTo>
                  <a:lnTo>
                    <a:pt x="72" y="171"/>
                  </a:lnTo>
                  <a:lnTo>
                    <a:pt x="73" y="168"/>
                  </a:lnTo>
                  <a:lnTo>
                    <a:pt x="75" y="170"/>
                  </a:lnTo>
                  <a:lnTo>
                    <a:pt x="78" y="173"/>
                  </a:lnTo>
                  <a:lnTo>
                    <a:pt x="83" y="173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4" y="174"/>
                  </a:lnTo>
                  <a:lnTo>
                    <a:pt x="95" y="172"/>
                  </a:lnTo>
                  <a:lnTo>
                    <a:pt x="97" y="168"/>
                  </a:lnTo>
                  <a:lnTo>
                    <a:pt x="104" y="155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3" y="147"/>
                  </a:lnTo>
                  <a:lnTo>
                    <a:pt x="116" y="144"/>
                  </a:lnTo>
                  <a:lnTo>
                    <a:pt x="122" y="137"/>
                  </a:lnTo>
                  <a:lnTo>
                    <a:pt x="136" y="128"/>
                  </a:lnTo>
                  <a:lnTo>
                    <a:pt x="142" y="110"/>
                  </a:lnTo>
                  <a:lnTo>
                    <a:pt x="144" y="107"/>
                  </a:lnTo>
                  <a:lnTo>
                    <a:pt x="147" y="101"/>
                  </a:lnTo>
                  <a:lnTo>
                    <a:pt x="149" y="99"/>
                  </a:lnTo>
                  <a:lnTo>
                    <a:pt x="152" y="93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74" y="63"/>
                  </a:lnTo>
                  <a:lnTo>
                    <a:pt x="173" y="47"/>
                  </a:lnTo>
                  <a:lnTo>
                    <a:pt x="178" y="45"/>
                  </a:lnTo>
                  <a:lnTo>
                    <a:pt x="188" y="40"/>
                  </a:lnTo>
                  <a:lnTo>
                    <a:pt x="191" y="34"/>
                  </a:lnTo>
                  <a:lnTo>
                    <a:pt x="205" y="6"/>
                  </a:lnTo>
                  <a:lnTo>
                    <a:pt x="210" y="0"/>
                  </a:lnTo>
                  <a:lnTo>
                    <a:pt x="228" y="8"/>
                  </a:lnTo>
                  <a:lnTo>
                    <a:pt x="234" y="5"/>
                  </a:lnTo>
                  <a:lnTo>
                    <a:pt x="237" y="4"/>
                  </a:lnTo>
                  <a:lnTo>
                    <a:pt x="245" y="66"/>
                  </a:lnTo>
                  <a:lnTo>
                    <a:pt x="243" y="71"/>
                  </a:lnTo>
                  <a:lnTo>
                    <a:pt x="241" y="76"/>
                  </a:lnTo>
                  <a:lnTo>
                    <a:pt x="238" y="83"/>
                  </a:lnTo>
                  <a:lnTo>
                    <a:pt x="236" y="86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3" y="131"/>
                  </a:lnTo>
                  <a:lnTo>
                    <a:pt x="234" y="171"/>
                  </a:lnTo>
                  <a:lnTo>
                    <a:pt x="234" y="176"/>
                  </a:lnTo>
                  <a:lnTo>
                    <a:pt x="230" y="202"/>
                  </a:lnTo>
                  <a:lnTo>
                    <a:pt x="217" y="213"/>
                  </a:lnTo>
                  <a:lnTo>
                    <a:pt x="213" y="220"/>
                  </a:lnTo>
                  <a:lnTo>
                    <a:pt x="212" y="2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2" name="Loíza">
              <a:extLst>
                <a:ext uri="{FF2B5EF4-FFF2-40B4-BE49-F238E27FC236}">
                  <a16:creationId xmlns:a16="http://schemas.microsoft.com/office/drawing/2014/main" id="{1C496545-C910-107F-1AFC-EAE4D1FEA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604" y="285346"/>
              <a:ext cx="794700" cy="399918"/>
            </a:xfrm>
            <a:custGeom>
              <a:avLst/>
              <a:gdLst>
                <a:gd name="T0" fmla="*/ 267 w 377"/>
                <a:gd name="T1" fmla="*/ 179 h 185"/>
                <a:gd name="T2" fmla="*/ 268 w 377"/>
                <a:gd name="T3" fmla="*/ 172 h 185"/>
                <a:gd name="T4" fmla="*/ 268 w 377"/>
                <a:gd name="T5" fmla="*/ 166 h 185"/>
                <a:gd name="T6" fmla="*/ 273 w 377"/>
                <a:gd name="T7" fmla="*/ 156 h 185"/>
                <a:gd name="T8" fmla="*/ 276 w 377"/>
                <a:gd name="T9" fmla="*/ 134 h 185"/>
                <a:gd name="T10" fmla="*/ 282 w 377"/>
                <a:gd name="T11" fmla="*/ 122 h 185"/>
                <a:gd name="T12" fmla="*/ 275 w 377"/>
                <a:gd name="T13" fmla="*/ 114 h 185"/>
                <a:gd name="T14" fmla="*/ 262 w 377"/>
                <a:gd name="T15" fmla="*/ 111 h 185"/>
                <a:gd name="T16" fmla="*/ 238 w 377"/>
                <a:gd name="T17" fmla="*/ 108 h 185"/>
                <a:gd name="T18" fmla="*/ 223 w 377"/>
                <a:gd name="T19" fmla="*/ 107 h 185"/>
                <a:gd name="T20" fmla="*/ 214 w 377"/>
                <a:gd name="T21" fmla="*/ 104 h 185"/>
                <a:gd name="T22" fmla="*/ 194 w 377"/>
                <a:gd name="T23" fmla="*/ 128 h 185"/>
                <a:gd name="T24" fmla="*/ 189 w 377"/>
                <a:gd name="T25" fmla="*/ 132 h 185"/>
                <a:gd name="T26" fmla="*/ 182 w 377"/>
                <a:gd name="T27" fmla="*/ 128 h 185"/>
                <a:gd name="T28" fmla="*/ 171 w 377"/>
                <a:gd name="T29" fmla="*/ 133 h 185"/>
                <a:gd name="T30" fmla="*/ 168 w 377"/>
                <a:gd name="T31" fmla="*/ 112 h 185"/>
                <a:gd name="T32" fmla="*/ 163 w 377"/>
                <a:gd name="T33" fmla="*/ 108 h 185"/>
                <a:gd name="T34" fmla="*/ 152 w 377"/>
                <a:gd name="T35" fmla="*/ 99 h 185"/>
                <a:gd name="T36" fmla="*/ 144 w 377"/>
                <a:gd name="T37" fmla="*/ 86 h 185"/>
                <a:gd name="T38" fmla="*/ 143 w 377"/>
                <a:gd name="T39" fmla="*/ 69 h 185"/>
                <a:gd name="T40" fmla="*/ 127 w 377"/>
                <a:gd name="T41" fmla="*/ 66 h 185"/>
                <a:gd name="T42" fmla="*/ 119 w 377"/>
                <a:gd name="T43" fmla="*/ 62 h 185"/>
                <a:gd name="T44" fmla="*/ 112 w 377"/>
                <a:gd name="T45" fmla="*/ 60 h 185"/>
                <a:gd name="T46" fmla="*/ 89 w 377"/>
                <a:gd name="T47" fmla="*/ 49 h 185"/>
                <a:gd name="T48" fmla="*/ 73 w 377"/>
                <a:gd name="T49" fmla="*/ 58 h 185"/>
                <a:gd name="T50" fmla="*/ 59 w 377"/>
                <a:gd name="T51" fmla="*/ 60 h 185"/>
                <a:gd name="T52" fmla="*/ 52 w 377"/>
                <a:gd name="T53" fmla="*/ 48 h 185"/>
                <a:gd name="T54" fmla="*/ 30 w 377"/>
                <a:gd name="T55" fmla="*/ 37 h 185"/>
                <a:gd name="T56" fmla="*/ 14 w 377"/>
                <a:gd name="T57" fmla="*/ 13 h 185"/>
                <a:gd name="T58" fmla="*/ 3 w 377"/>
                <a:gd name="T59" fmla="*/ 2 h 185"/>
                <a:gd name="T60" fmla="*/ 63 w 377"/>
                <a:gd name="T61" fmla="*/ 11 h 185"/>
                <a:gd name="T62" fmla="*/ 263 w 377"/>
                <a:gd name="T63" fmla="*/ 47 h 185"/>
                <a:gd name="T64" fmla="*/ 275 w 377"/>
                <a:gd name="T65" fmla="*/ 50 h 185"/>
                <a:gd name="T66" fmla="*/ 304 w 377"/>
                <a:gd name="T67" fmla="*/ 53 h 185"/>
                <a:gd name="T68" fmla="*/ 323 w 377"/>
                <a:gd name="T69" fmla="*/ 56 h 185"/>
                <a:gd name="T70" fmla="*/ 346 w 377"/>
                <a:gd name="T71" fmla="*/ 63 h 185"/>
                <a:gd name="T72" fmla="*/ 354 w 377"/>
                <a:gd name="T73" fmla="*/ 62 h 185"/>
                <a:gd name="T74" fmla="*/ 370 w 377"/>
                <a:gd name="T75" fmla="*/ 71 h 185"/>
                <a:gd name="T76" fmla="*/ 375 w 377"/>
                <a:gd name="T77" fmla="*/ 83 h 185"/>
                <a:gd name="T78" fmla="*/ 362 w 377"/>
                <a:gd name="T79" fmla="*/ 101 h 185"/>
                <a:gd name="T80" fmla="*/ 352 w 377"/>
                <a:gd name="T81" fmla="*/ 109 h 185"/>
                <a:gd name="T82" fmla="*/ 342 w 377"/>
                <a:gd name="T83" fmla="*/ 122 h 185"/>
                <a:gd name="T84" fmla="*/ 322 w 377"/>
                <a:gd name="T85" fmla="*/ 131 h 185"/>
                <a:gd name="T86" fmla="*/ 314 w 377"/>
                <a:gd name="T87" fmla="*/ 146 h 185"/>
                <a:gd name="T88" fmla="*/ 305 w 377"/>
                <a:gd name="T89" fmla="*/ 175 h 185"/>
                <a:gd name="T90" fmla="*/ 297 w 377"/>
                <a:gd name="T91" fmla="*/ 178 h 185"/>
                <a:gd name="T92" fmla="*/ 285 w 377"/>
                <a:gd name="T93" fmla="*/ 185 h 185"/>
                <a:gd name="T94" fmla="*/ 278 w 377"/>
                <a:gd name="T95" fmla="*/ 185 h 185"/>
                <a:gd name="T96" fmla="*/ 272 w 377"/>
                <a:gd name="T9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185">
                  <a:moveTo>
                    <a:pt x="267" y="184"/>
                  </a:moveTo>
                  <a:lnTo>
                    <a:pt x="267" y="179"/>
                  </a:lnTo>
                  <a:lnTo>
                    <a:pt x="267" y="175"/>
                  </a:lnTo>
                  <a:lnTo>
                    <a:pt x="268" y="172"/>
                  </a:lnTo>
                  <a:lnTo>
                    <a:pt x="268" y="169"/>
                  </a:lnTo>
                  <a:lnTo>
                    <a:pt x="268" y="166"/>
                  </a:lnTo>
                  <a:lnTo>
                    <a:pt x="270" y="159"/>
                  </a:lnTo>
                  <a:lnTo>
                    <a:pt x="273" y="156"/>
                  </a:lnTo>
                  <a:lnTo>
                    <a:pt x="273" y="151"/>
                  </a:lnTo>
                  <a:lnTo>
                    <a:pt x="276" y="134"/>
                  </a:lnTo>
                  <a:lnTo>
                    <a:pt x="278" y="124"/>
                  </a:lnTo>
                  <a:lnTo>
                    <a:pt x="282" y="122"/>
                  </a:lnTo>
                  <a:lnTo>
                    <a:pt x="282" y="115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2" y="111"/>
                  </a:lnTo>
                  <a:lnTo>
                    <a:pt x="249" y="110"/>
                  </a:lnTo>
                  <a:lnTo>
                    <a:pt x="238" y="108"/>
                  </a:lnTo>
                  <a:lnTo>
                    <a:pt x="233" y="108"/>
                  </a:lnTo>
                  <a:lnTo>
                    <a:pt x="223" y="107"/>
                  </a:lnTo>
                  <a:lnTo>
                    <a:pt x="217" y="105"/>
                  </a:lnTo>
                  <a:lnTo>
                    <a:pt x="214" y="104"/>
                  </a:lnTo>
                  <a:lnTo>
                    <a:pt x="203" y="117"/>
                  </a:lnTo>
                  <a:lnTo>
                    <a:pt x="194" y="128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74" y="132"/>
                  </a:lnTo>
                  <a:lnTo>
                    <a:pt x="171" y="133"/>
                  </a:lnTo>
                  <a:lnTo>
                    <a:pt x="168" y="127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48" y="105"/>
                  </a:lnTo>
                  <a:lnTo>
                    <a:pt x="152" y="99"/>
                  </a:lnTo>
                  <a:lnTo>
                    <a:pt x="148" y="92"/>
                  </a:lnTo>
                  <a:lnTo>
                    <a:pt x="144" y="86"/>
                  </a:lnTo>
                  <a:lnTo>
                    <a:pt x="142" y="83"/>
                  </a:lnTo>
                  <a:lnTo>
                    <a:pt x="143" y="69"/>
                  </a:lnTo>
                  <a:lnTo>
                    <a:pt x="129" y="66"/>
                  </a:lnTo>
                  <a:lnTo>
                    <a:pt x="127" y="66"/>
                  </a:lnTo>
                  <a:lnTo>
                    <a:pt x="122" y="64"/>
                  </a:lnTo>
                  <a:lnTo>
                    <a:pt x="119" y="62"/>
                  </a:lnTo>
                  <a:lnTo>
                    <a:pt x="116" y="61"/>
                  </a:lnTo>
                  <a:lnTo>
                    <a:pt x="112" y="60"/>
                  </a:lnTo>
                  <a:lnTo>
                    <a:pt x="94" y="52"/>
                  </a:lnTo>
                  <a:lnTo>
                    <a:pt x="89" y="49"/>
                  </a:lnTo>
                  <a:lnTo>
                    <a:pt x="86" y="53"/>
                  </a:lnTo>
                  <a:lnTo>
                    <a:pt x="73" y="58"/>
                  </a:lnTo>
                  <a:lnTo>
                    <a:pt x="64" y="57"/>
                  </a:lnTo>
                  <a:lnTo>
                    <a:pt x="59" y="60"/>
                  </a:lnTo>
                  <a:lnTo>
                    <a:pt x="54" y="53"/>
                  </a:lnTo>
                  <a:lnTo>
                    <a:pt x="52" y="48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3" y="2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80" y="17"/>
                  </a:lnTo>
                  <a:lnTo>
                    <a:pt x="263" y="47"/>
                  </a:lnTo>
                  <a:lnTo>
                    <a:pt x="271" y="49"/>
                  </a:lnTo>
                  <a:lnTo>
                    <a:pt x="275" y="50"/>
                  </a:lnTo>
                  <a:lnTo>
                    <a:pt x="279" y="50"/>
                  </a:lnTo>
                  <a:lnTo>
                    <a:pt x="304" y="53"/>
                  </a:lnTo>
                  <a:lnTo>
                    <a:pt x="319" y="54"/>
                  </a:lnTo>
                  <a:lnTo>
                    <a:pt x="323" y="56"/>
                  </a:lnTo>
                  <a:lnTo>
                    <a:pt x="331" y="57"/>
                  </a:lnTo>
                  <a:lnTo>
                    <a:pt x="346" y="63"/>
                  </a:lnTo>
                  <a:lnTo>
                    <a:pt x="349" y="63"/>
                  </a:lnTo>
                  <a:lnTo>
                    <a:pt x="354" y="62"/>
                  </a:lnTo>
                  <a:lnTo>
                    <a:pt x="358" y="59"/>
                  </a:lnTo>
                  <a:lnTo>
                    <a:pt x="370" y="71"/>
                  </a:lnTo>
                  <a:lnTo>
                    <a:pt x="377" y="81"/>
                  </a:lnTo>
                  <a:lnTo>
                    <a:pt x="375" y="83"/>
                  </a:lnTo>
                  <a:lnTo>
                    <a:pt x="366" y="95"/>
                  </a:lnTo>
                  <a:lnTo>
                    <a:pt x="362" y="101"/>
                  </a:lnTo>
                  <a:lnTo>
                    <a:pt x="354" y="107"/>
                  </a:lnTo>
                  <a:lnTo>
                    <a:pt x="352" y="109"/>
                  </a:lnTo>
                  <a:lnTo>
                    <a:pt x="347" y="113"/>
                  </a:lnTo>
                  <a:lnTo>
                    <a:pt x="342" y="122"/>
                  </a:lnTo>
                  <a:lnTo>
                    <a:pt x="335" y="126"/>
                  </a:lnTo>
                  <a:lnTo>
                    <a:pt x="322" y="131"/>
                  </a:lnTo>
                  <a:lnTo>
                    <a:pt x="317" y="140"/>
                  </a:lnTo>
                  <a:lnTo>
                    <a:pt x="314" y="146"/>
                  </a:lnTo>
                  <a:lnTo>
                    <a:pt x="312" y="160"/>
                  </a:lnTo>
                  <a:lnTo>
                    <a:pt x="305" y="175"/>
                  </a:lnTo>
                  <a:lnTo>
                    <a:pt x="300" y="178"/>
                  </a:lnTo>
                  <a:lnTo>
                    <a:pt x="297" y="178"/>
                  </a:lnTo>
                  <a:lnTo>
                    <a:pt x="288" y="185"/>
                  </a:lnTo>
                  <a:lnTo>
                    <a:pt x="285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2" y="185"/>
                  </a:lnTo>
                  <a:lnTo>
                    <a:pt x="267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3" name="Luquillo">
              <a:extLst>
                <a:ext uri="{FF2B5EF4-FFF2-40B4-BE49-F238E27FC236}">
                  <a16:creationId xmlns:a16="http://schemas.microsoft.com/office/drawing/2014/main" id="{875418D6-2BE0-7544-4892-0B1B8B9FD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93" y="629059"/>
              <a:ext cx="484829" cy="492871"/>
            </a:xfrm>
            <a:custGeom>
              <a:avLst/>
              <a:gdLst>
                <a:gd name="T0" fmla="*/ 51 w 230"/>
                <a:gd name="T1" fmla="*/ 15 h 228"/>
                <a:gd name="T2" fmla="*/ 44 w 230"/>
                <a:gd name="T3" fmla="*/ 10 h 228"/>
                <a:gd name="T4" fmla="*/ 39 w 230"/>
                <a:gd name="T5" fmla="*/ 16 h 228"/>
                <a:gd name="T6" fmla="*/ 31 w 230"/>
                <a:gd name="T7" fmla="*/ 23 h 228"/>
                <a:gd name="T8" fmla="*/ 22 w 230"/>
                <a:gd name="T9" fmla="*/ 25 h 228"/>
                <a:gd name="T10" fmla="*/ 13 w 230"/>
                <a:gd name="T11" fmla="*/ 40 h 228"/>
                <a:gd name="T12" fmla="*/ 0 w 230"/>
                <a:gd name="T13" fmla="*/ 64 h 228"/>
                <a:gd name="T14" fmla="*/ 1 w 230"/>
                <a:gd name="T15" fmla="*/ 69 h 228"/>
                <a:gd name="T16" fmla="*/ 6 w 230"/>
                <a:gd name="T17" fmla="*/ 78 h 228"/>
                <a:gd name="T18" fmla="*/ 23 w 230"/>
                <a:gd name="T19" fmla="*/ 95 h 228"/>
                <a:gd name="T20" fmla="*/ 35 w 230"/>
                <a:gd name="T21" fmla="*/ 114 h 228"/>
                <a:gd name="T22" fmla="*/ 30 w 230"/>
                <a:gd name="T23" fmla="*/ 137 h 228"/>
                <a:gd name="T24" fmla="*/ 47 w 230"/>
                <a:gd name="T25" fmla="*/ 145 h 228"/>
                <a:gd name="T26" fmla="*/ 46 w 230"/>
                <a:gd name="T27" fmla="*/ 152 h 228"/>
                <a:gd name="T28" fmla="*/ 23 w 230"/>
                <a:gd name="T29" fmla="*/ 170 h 228"/>
                <a:gd name="T30" fmla="*/ 16 w 230"/>
                <a:gd name="T31" fmla="*/ 195 h 228"/>
                <a:gd name="T32" fmla="*/ 23 w 230"/>
                <a:gd name="T33" fmla="*/ 207 h 228"/>
                <a:gd name="T34" fmla="*/ 36 w 230"/>
                <a:gd name="T35" fmla="*/ 214 h 228"/>
                <a:gd name="T36" fmla="*/ 113 w 230"/>
                <a:gd name="T37" fmla="*/ 202 h 228"/>
                <a:gd name="T38" fmla="*/ 116 w 230"/>
                <a:gd name="T39" fmla="*/ 191 h 228"/>
                <a:gd name="T40" fmla="*/ 148 w 230"/>
                <a:gd name="T41" fmla="*/ 170 h 228"/>
                <a:gd name="T42" fmla="*/ 156 w 230"/>
                <a:gd name="T43" fmla="*/ 157 h 228"/>
                <a:gd name="T44" fmla="*/ 173 w 230"/>
                <a:gd name="T45" fmla="*/ 149 h 228"/>
                <a:gd name="T46" fmla="*/ 184 w 230"/>
                <a:gd name="T47" fmla="*/ 152 h 228"/>
                <a:gd name="T48" fmla="*/ 193 w 230"/>
                <a:gd name="T49" fmla="*/ 152 h 228"/>
                <a:gd name="T50" fmla="*/ 210 w 230"/>
                <a:gd name="T51" fmla="*/ 109 h 228"/>
                <a:gd name="T52" fmla="*/ 207 w 230"/>
                <a:gd name="T53" fmla="*/ 100 h 228"/>
                <a:gd name="T54" fmla="*/ 211 w 230"/>
                <a:gd name="T55" fmla="*/ 94 h 228"/>
                <a:gd name="T56" fmla="*/ 230 w 230"/>
                <a:gd name="T57" fmla="*/ 63 h 228"/>
                <a:gd name="T58" fmla="*/ 178 w 230"/>
                <a:gd name="T59" fmla="*/ 52 h 228"/>
                <a:gd name="T60" fmla="*/ 131 w 230"/>
                <a:gd name="T61" fmla="*/ 34 h 228"/>
                <a:gd name="T62" fmla="*/ 123 w 230"/>
                <a:gd name="T63" fmla="*/ 25 h 228"/>
                <a:gd name="T64" fmla="*/ 111 w 230"/>
                <a:gd name="T65" fmla="*/ 12 h 228"/>
                <a:gd name="T66" fmla="*/ 111 w 230"/>
                <a:gd name="T67" fmla="*/ 0 h 228"/>
                <a:gd name="T68" fmla="*/ 62 w 230"/>
                <a:gd name="T69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28">
                  <a:moveTo>
                    <a:pt x="62" y="21"/>
                  </a:moveTo>
                  <a:lnTo>
                    <a:pt x="51" y="15"/>
                  </a:lnTo>
                  <a:lnTo>
                    <a:pt x="48" y="13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1" y="23"/>
                  </a:lnTo>
                  <a:lnTo>
                    <a:pt x="27" y="24"/>
                  </a:lnTo>
                  <a:lnTo>
                    <a:pt x="22" y="25"/>
                  </a:lnTo>
                  <a:lnTo>
                    <a:pt x="14" y="37"/>
                  </a:lnTo>
                  <a:lnTo>
                    <a:pt x="13" y="40"/>
                  </a:lnTo>
                  <a:lnTo>
                    <a:pt x="5" y="5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6" y="78"/>
                  </a:lnTo>
                  <a:lnTo>
                    <a:pt x="20" y="92"/>
                  </a:lnTo>
                  <a:lnTo>
                    <a:pt x="23" y="95"/>
                  </a:lnTo>
                  <a:lnTo>
                    <a:pt x="33" y="108"/>
                  </a:lnTo>
                  <a:lnTo>
                    <a:pt x="35" y="114"/>
                  </a:lnTo>
                  <a:lnTo>
                    <a:pt x="30" y="129"/>
                  </a:lnTo>
                  <a:lnTo>
                    <a:pt x="30" y="137"/>
                  </a:lnTo>
                  <a:lnTo>
                    <a:pt x="44" y="144"/>
                  </a:lnTo>
                  <a:lnTo>
                    <a:pt x="47" y="145"/>
                  </a:lnTo>
                  <a:lnTo>
                    <a:pt x="48" y="148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23" y="170"/>
                  </a:lnTo>
                  <a:lnTo>
                    <a:pt x="17" y="187"/>
                  </a:lnTo>
                  <a:lnTo>
                    <a:pt x="16" y="195"/>
                  </a:lnTo>
                  <a:lnTo>
                    <a:pt x="20" y="203"/>
                  </a:lnTo>
                  <a:lnTo>
                    <a:pt x="23" y="207"/>
                  </a:lnTo>
                  <a:lnTo>
                    <a:pt x="24" y="228"/>
                  </a:lnTo>
                  <a:lnTo>
                    <a:pt x="36" y="214"/>
                  </a:lnTo>
                  <a:lnTo>
                    <a:pt x="108" y="216"/>
                  </a:lnTo>
                  <a:lnTo>
                    <a:pt x="113" y="202"/>
                  </a:lnTo>
                  <a:lnTo>
                    <a:pt x="112" y="199"/>
                  </a:lnTo>
                  <a:lnTo>
                    <a:pt x="116" y="191"/>
                  </a:lnTo>
                  <a:lnTo>
                    <a:pt x="149" y="185"/>
                  </a:lnTo>
                  <a:lnTo>
                    <a:pt x="148" y="170"/>
                  </a:lnTo>
                  <a:lnTo>
                    <a:pt x="148" y="164"/>
                  </a:lnTo>
                  <a:lnTo>
                    <a:pt x="156" y="157"/>
                  </a:lnTo>
                  <a:lnTo>
                    <a:pt x="161" y="152"/>
                  </a:lnTo>
                  <a:lnTo>
                    <a:pt x="173" y="149"/>
                  </a:lnTo>
                  <a:lnTo>
                    <a:pt x="179" y="150"/>
                  </a:lnTo>
                  <a:lnTo>
                    <a:pt x="184" y="152"/>
                  </a:lnTo>
                  <a:lnTo>
                    <a:pt x="188" y="154"/>
                  </a:lnTo>
                  <a:lnTo>
                    <a:pt x="193" y="152"/>
                  </a:lnTo>
                  <a:lnTo>
                    <a:pt x="196" y="152"/>
                  </a:lnTo>
                  <a:lnTo>
                    <a:pt x="210" y="109"/>
                  </a:lnTo>
                  <a:lnTo>
                    <a:pt x="207" y="105"/>
                  </a:lnTo>
                  <a:lnTo>
                    <a:pt x="207" y="100"/>
                  </a:lnTo>
                  <a:lnTo>
                    <a:pt x="208" y="97"/>
                  </a:lnTo>
                  <a:lnTo>
                    <a:pt x="211" y="94"/>
                  </a:lnTo>
                  <a:lnTo>
                    <a:pt x="216" y="84"/>
                  </a:lnTo>
                  <a:lnTo>
                    <a:pt x="230" y="63"/>
                  </a:lnTo>
                  <a:lnTo>
                    <a:pt x="219" y="61"/>
                  </a:lnTo>
                  <a:lnTo>
                    <a:pt x="178" y="52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8" y="32"/>
                  </a:lnTo>
                  <a:lnTo>
                    <a:pt x="123" y="25"/>
                  </a:lnTo>
                  <a:lnTo>
                    <a:pt x="121" y="17"/>
                  </a:lnTo>
                  <a:lnTo>
                    <a:pt x="111" y="12"/>
                  </a:lnTo>
                  <a:lnTo>
                    <a:pt x="113" y="7"/>
                  </a:lnTo>
                  <a:lnTo>
                    <a:pt x="111" y="0"/>
                  </a:lnTo>
                  <a:lnTo>
                    <a:pt x="84" y="16"/>
                  </a:lnTo>
                  <a:lnTo>
                    <a:pt x="62" y="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4" name="Manatí">
              <a:extLst>
                <a:ext uri="{FF2B5EF4-FFF2-40B4-BE49-F238E27FC236}">
                  <a16:creationId xmlns:a16="http://schemas.microsoft.com/office/drawing/2014/main" id="{88B96A77-DAD6-8AC5-9089-9CBC60F97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01" y="149159"/>
              <a:ext cx="510125" cy="670131"/>
            </a:xfrm>
            <a:custGeom>
              <a:avLst/>
              <a:gdLst>
                <a:gd name="T0" fmla="*/ 226 w 242"/>
                <a:gd name="T1" fmla="*/ 247 h 310"/>
                <a:gd name="T2" fmla="*/ 225 w 242"/>
                <a:gd name="T3" fmla="*/ 239 h 310"/>
                <a:gd name="T4" fmla="*/ 220 w 242"/>
                <a:gd name="T5" fmla="*/ 218 h 310"/>
                <a:gd name="T6" fmla="*/ 232 w 242"/>
                <a:gd name="T7" fmla="*/ 196 h 310"/>
                <a:gd name="T8" fmla="*/ 235 w 242"/>
                <a:gd name="T9" fmla="*/ 190 h 310"/>
                <a:gd name="T10" fmla="*/ 240 w 242"/>
                <a:gd name="T11" fmla="*/ 174 h 310"/>
                <a:gd name="T12" fmla="*/ 239 w 242"/>
                <a:gd name="T13" fmla="*/ 150 h 310"/>
                <a:gd name="T14" fmla="*/ 238 w 242"/>
                <a:gd name="T15" fmla="*/ 142 h 310"/>
                <a:gd name="T16" fmla="*/ 238 w 242"/>
                <a:gd name="T17" fmla="*/ 120 h 310"/>
                <a:gd name="T18" fmla="*/ 238 w 242"/>
                <a:gd name="T19" fmla="*/ 108 h 310"/>
                <a:gd name="T20" fmla="*/ 242 w 242"/>
                <a:gd name="T21" fmla="*/ 101 h 310"/>
                <a:gd name="T22" fmla="*/ 239 w 242"/>
                <a:gd name="T23" fmla="*/ 87 h 310"/>
                <a:gd name="T24" fmla="*/ 239 w 242"/>
                <a:gd name="T25" fmla="*/ 81 h 310"/>
                <a:gd name="T26" fmla="*/ 239 w 242"/>
                <a:gd name="T27" fmla="*/ 74 h 310"/>
                <a:gd name="T28" fmla="*/ 240 w 242"/>
                <a:gd name="T29" fmla="*/ 55 h 310"/>
                <a:gd name="T30" fmla="*/ 240 w 242"/>
                <a:gd name="T31" fmla="*/ 40 h 310"/>
                <a:gd name="T32" fmla="*/ 241 w 242"/>
                <a:gd name="T33" fmla="*/ 24 h 310"/>
                <a:gd name="T34" fmla="*/ 241 w 242"/>
                <a:gd name="T35" fmla="*/ 15 h 310"/>
                <a:gd name="T36" fmla="*/ 241 w 242"/>
                <a:gd name="T37" fmla="*/ 0 h 310"/>
                <a:gd name="T38" fmla="*/ 222 w 242"/>
                <a:gd name="T39" fmla="*/ 29 h 310"/>
                <a:gd name="T40" fmla="*/ 148 w 242"/>
                <a:gd name="T41" fmla="*/ 34 h 310"/>
                <a:gd name="T42" fmla="*/ 121 w 242"/>
                <a:gd name="T43" fmla="*/ 24 h 310"/>
                <a:gd name="T44" fmla="*/ 87 w 242"/>
                <a:gd name="T45" fmla="*/ 22 h 310"/>
                <a:gd name="T46" fmla="*/ 78 w 242"/>
                <a:gd name="T47" fmla="*/ 21 h 310"/>
                <a:gd name="T48" fmla="*/ 67 w 242"/>
                <a:gd name="T49" fmla="*/ 16 h 310"/>
                <a:gd name="T50" fmla="*/ 56 w 242"/>
                <a:gd name="T51" fmla="*/ 8 h 310"/>
                <a:gd name="T52" fmla="*/ 38 w 242"/>
                <a:gd name="T53" fmla="*/ 2 h 310"/>
                <a:gd name="T54" fmla="*/ 24 w 242"/>
                <a:gd name="T55" fmla="*/ 10 h 310"/>
                <a:gd name="T56" fmla="*/ 21 w 242"/>
                <a:gd name="T57" fmla="*/ 16 h 310"/>
                <a:gd name="T58" fmla="*/ 30 w 242"/>
                <a:gd name="T59" fmla="*/ 32 h 310"/>
                <a:gd name="T60" fmla="*/ 15 w 242"/>
                <a:gd name="T61" fmla="*/ 67 h 310"/>
                <a:gd name="T62" fmla="*/ 14 w 242"/>
                <a:gd name="T63" fmla="*/ 75 h 310"/>
                <a:gd name="T64" fmla="*/ 29 w 242"/>
                <a:gd name="T65" fmla="*/ 83 h 310"/>
                <a:gd name="T66" fmla="*/ 12 w 242"/>
                <a:gd name="T67" fmla="*/ 97 h 310"/>
                <a:gd name="T68" fmla="*/ 20 w 242"/>
                <a:gd name="T69" fmla="*/ 98 h 310"/>
                <a:gd name="T70" fmla="*/ 27 w 242"/>
                <a:gd name="T71" fmla="*/ 107 h 310"/>
                <a:gd name="T72" fmla="*/ 37 w 242"/>
                <a:gd name="T73" fmla="*/ 105 h 310"/>
                <a:gd name="T74" fmla="*/ 52 w 242"/>
                <a:gd name="T75" fmla="*/ 125 h 310"/>
                <a:gd name="T76" fmla="*/ 39 w 242"/>
                <a:gd name="T77" fmla="*/ 135 h 310"/>
                <a:gd name="T78" fmla="*/ 19 w 242"/>
                <a:gd name="T79" fmla="*/ 148 h 310"/>
                <a:gd name="T80" fmla="*/ 3 w 242"/>
                <a:gd name="T81" fmla="*/ 159 h 310"/>
                <a:gd name="T82" fmla="*/ 1 w 242"/>
                <a:gd name="T83" fmla="*/ 185 h 310"/>
                <a:gd name="T84" fmla="*/ 18 w 242"/>
                <a:gd name="T85" fmla="*/ 212 h 310"/>
                <a:gd name="T86" fmla="*/ 23 w 242"/>
                <a:gd name="T87" fmla="*/ 227 h 310"/>
                <a:gd name="T88" fmla="*/ 28 w 242"/>
                <a:gd name="T89" fmla="*/ 238 h 310"/>
                <a:gd name="T90" fmla="*/ 28 w 242"/>
                <a:gd name="T91" fmla="*/ 248 h 310"/>
                <a:gd name="T92" fmla="*/ 28 w 242"/>
                <a:gd name="T93" fmla="*/ 271 h 310"/>
                <a:gd name="T94" fmla="*/ 23 w 242"/>
                <a:gd name="T95" fmla="*/ 310 h 310"/>
                <a:gd name="T96" fmla="*/ 62 w 242"/>
                <a:gd name="T97" fmla="*/ 294 h 310"/>
                <a:gd name="T98" fmla="*/ 86 w 242"/>
                <a:gd name="T99" fmla="*/ 282 h 310"/>
                <a:gd name="T100" fmla="*/ 99 w 242"/>
                <a:gd name="T101" fmla="*/ 279 h 310"/>
                <a:gd name="T102" fmla="*/ 119 w 242"/>
                <a:gd name="T103" fmla="*/ 277 h 310"/>
                <a:gd name="T104" fmla="*/ 138 w 242"/>
                <a:gd name="T105" fmla="*/ 276 h 310"/>
                <a:gd name="T106" fmla="*/ 149 w 242"/>
                <a:gd name="T107" fmla="*/ 274 h 310"/>
                <a:gd name="T108" fmla="*/ 159 w 242"/>
                <a:gd name="T109" fmla="*/ 272 h 310"/>
                <a:gd name="T110" fmla="*/ 185 w 242"/>
                <a:gd name="T111" fmla="*/ 264 h 310"/>
                <a:gd name="T112" fmla="*/ 208 w 242"/>
                <a:gd name="T113" fmla="*/ 263 h 310"/>
                <a:gd name="T114" fmla="*/ 229 w 242"/>
                <a:gd name="T115" fmla="*/ 265 h 310"/>
                <a:gd name="T116" fmla="*/ 226 w 242"/>
                <a:gd name="T117" fmla="*/ 25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2" h="310">
                  <a:moveTo>
                    <a:pt x="227" y="252"/>
                  </a:moveTo>
                  <a:lnTo>
                    <a:pt x="226" y="247"/>
                  </a:lnTo>
                  <a:lnTo>
                    <a:pt x="226" y="243"/>
                  </a:lnTo>
                  <a:lnTo>
                    <a:pt x="225" y="239"/>
                  </a:lnTo>
                  <a:lnTo>
                    <a:pt x="223" y="236"/>
                  </a:lnTo>
                  <a:lnTo>
                    <a:pt x="220" y="218"/>
                  </a:lnTo>
                  <a:lnTo>
                    <a:pt x="224" y="211"/>
                  </a:lnTo>
                  <a:lnTo>
                    <a:pt x="232" y="196"/>
                  </a:lnTo>
                  <a:lnTo>
                    <a:pt x="234" y="193"/>
                  </a:lnTo>
                  <a:lnTo>
                    <a:pt x="235" y="190"/>
                  </a:lnTo>
                  <a:lnTo>
                    <a:pt x="236" y="187"/>
                  </a:lnTo>
                  <a:lnTo>
                    <a:pt x="240" y="174"/>
                  </a:lnTo>
                  <a:lnTo>
                    <a:pt x="239" y="161"/>
                  </a:lnTo>
                  <a:lnTo>
                    <a:pt x="239" y="150"/>
                  </a:lnTo>
                  <a:lnTo>
                    <a:pt x="238" y="146"/>
                  </a:lnTo>
                  <a:lnTo>
                    <a:pt x="238" y="142"/>
                  </a:lnTo>
                  <a:lnTo>
                    <a:pt x="238" y="130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8" y="108"/>
                  </a:lnTo>
                  <a:lnTo>
                    <a:pt x="241" y="104"/>
                  </a:lnTo>
                  <a:lnTo>
                    <a:pt x="242" y="101"/>
                  </a:lnTo>
                  <a:lnTo>
                    <a:pt x="241" y="89"/>
                  </a:lnTo>
                  <a:lnTo>
                    <a:pt x="239" y="87"/>
                  </a:lnTo>
                  <a:lnTo>
                    <a:pt x="239" y="84"/>
                  </a:lnTo>
                  <a:lnTo>
                    <a:pt x="239" y="81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40" y="63"/>
                  </a:lnTo>
                  <a:lnTo>
                    <a:pt x="240" y="55"/>
                  </a:lnTo>
                  <a:lnTo>
                    <a:pt x="240" y="45"/>
                  </a:lnTo>
                  <a:lnTo>
                    <a:pt x="240" y="4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5"/>
                  </a:lnTo>
                  <a:lnTo>
                    <a:pt x="241" y="11"/>
                  </a:lnTo>
                  <a:lnTo>
                    <a:pt x="241" y="0"/>
                  </a:lnTo>
                  <a:lnTo>
                    <a:pt x="234" y="16"/>
                  </a:lnTo>
                  <a:lnTo>
                    <a:pt x="222" y="29"/>
                  </a:lnTo>
                  <a:lnTo>
                    <a:pt x="169" y="39"/>
                  </a:lnTo>
                  <a:lnTo>
                    <a:pt x="148" y="34"/>
                  </a:lnTo>
                  <a:lnTo>
                    <a:pt x="134" y="30"/>
                  </a:lnTo>
                  <a:lnTo>
                    <a:pt x="121" y="24"/>
                  </a:lnTo>
                  <a:lnTo>
                    <a:pt x="101" y="23"/>
                  </a:lnTo>
                  <a:lnTo>
                    <a:pt x="87" y="22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67" y="16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33" y="7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30" y="48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24" y="68"/>
                  </a:lnTo>
                  <a:lnTo>
                    <a:pt x="29" y="83"/>
                  </a:lnTo>
                  <a:lnTo>
                    <a:pt x="8" y="97"/>
                  </a:lnTo>
                  <a:lnTo>
                    <a:pt x="12" y="97"/>
                  </a:lnTo>
                  <a:lnTo>
                    <a:pt x="17" y="97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27" y="107"/>
                  </a:lnTo>
                  <a:lnTo>
                    <a:pt x="33" y="102"/>
                  </a:lnTo>
                  <a:lnTo>
                    <a:pt x="37" y="105"/>
                  </a:lnTo>
                  <a:lnTo>
                    <a:pt x="46" y="125"/>
                  </a:lnTo>
                  <a:lnTo>
                    <a:pt x="52" y="125"/>
                  </a:lnTo>
                  <a:lnTo>
                    <a:pt x="40" y="131"/>
                  </a:lnTo>
                  <a:lnTo>
                    <a:pt x="39" y="135"/>
                  </a:lnTo>
                  <a:lnTo>
                    <a:pt x="24" y="143"/>
                  </a:lnTo>
                  <a:lnTo>
                    <a:pt x="19" y="148"/>
                  </a:lnTo>
                  <a:lnTo>
                    <a:pt x="0" y="155"/>
                  </a:lnTo>
                  <a:lnTo>
                    <a:pt x="3" y="159"/>
                  </a:lnTo>
                  <a:lnTo>
                    <a:pt x="2" y="164"/>
                  </a:lnTo>
                  <a:lnTo>
                    <a:pt x="1" y="185"/>
                  </a:lnTo>
                  <a:lnTo>
                    <a:pt x="8" y="198"/>
                  </a:lnTo>
                  <a:lnTo>
                    <a:pt x="18" y="212"/>
                  </a:lnTo>
                  <a:lnTo>
                    <a:pt x="19" y="217"/>
                  </a:lnTo>
                  <a:lnTo>
                    <a:pt x="23" y="227"/>
                  </a:lnTo>
                  <a:lnTo>
                    <a:pt x="29" y="230"/>
                  </a:lnTo>
                  <a:lnTo>
                    <a:pt x="28" y="238"/>
                  </a:lnTo>
                  <a:lnTo>
                    <a:pt x="28" y="243"/>
                  </a:lnTo>
                  <a:lnTo>
                    <a:pt x="28" y="248"/>
                  </a:lnTo>
                  <a:lnTo>
                    <a:pt x="29" y="260"/>
                  </a:lnTo>
                  <a:lnTo>
                    <a:pt x="28" y="271"/>
                  </a:lnTo>
                  <a:lnTo>
                    <a:pt x="23" y="296"/>
                  </a:lnTo>
                  <a:lnTo>
                    <a:pt x="23" y="310"/>
                  </a:lnTo>
                  <a:lnTo>
                    <a:pt x="45" y="303"/>
                  </a:lnTo>
                  <a:lnTo>
                    <a:pt x="62" y="294"/>
                  </a:lnTo>
                  <a:lnTo>
                    <a:pt x="72" y="286"/>
                  </a:lnTo>
                  <a:lnTo>
                    <a:pt x="86" y="282"/>
                  </a:lnTo>
                  <a:lnTo>
                    <a:pt x="91" y="281"/>
                  </a:lnTo>
                  <a:lnTo>
                    <a:pt x="99" y="279"/>
                  </a:lnTo>
                  <a:lnTo>
                    <a:pt x="114" y="276"/>
                  </a:lnTo>
                  <a:lnTo>
                    <a:pt x="119" y="277"/>
                  </a:lnTo>
                  <a:lnTo>
                    <a:pt x="126" y="277"/>
                  </a:lnTo>
                  <a:lnTo>
                    <a:pt x="138" y="276"/>
                  </a:lnTo>
                  <a:lnTo>
                    <a:pt x="142" y="275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59" y="272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01" y="263"/>
                  </a:lnTo>
                  <a:lnTo>
                    <a:pt x="208" y="263"/>
                  </a:lnTo>
                  <a:lnTo>
                    <a:pt x="216" y="263"/>
                  </a:lnTo>
                  <a:lnTo>
                    <a:pt x="229" y="265"/>
                  </a:lnTo>
                  <a:lnTo>
                    <a:pt x="227" y="259"/>
                  </a:lnTo>
                  <a:lnTo>
                    <a:pt x="226" y="254"/>
                  </a:lnTo>
                  <a:lnTo>
                    <a:pt x="227" y="25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5" name="Maricao">
              <a:extLst>
                <a:ext uri="{FF2B5EF4-FFF2-40B4-BE49-F238E27FC236}">
                  <a16:creationId xmlns:a16="http://schemas.microsoft.com/office/drawing/2014/main" id="{4115E884-4B1D-1826-546E-3BCE92E19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94" y="1534817"/>
              <a:ext cx="1043438" cy="348037"/>
            </a:xfrm>
            <a:custGeom>
              <a:avLst/>
              <a:gdLst>
                <a:gd name="T0" fmla="*/ 110 w 495"/>
                <a:gd name="T1" fmla="*/ 116 h 161"/>
                <a:gd name="T2" fmla="*/ 77 w 495"/>
                <a:gd name="T3" fmla="*/ 98 h 161"/>
                <a:gd name="T4" fmla="*/ 56 w 495"/>
                <a:gd name="T5" fmla="*/ 94 h 161"/>
                <a:gd name="T6" fmla="*/ 18 w 495"/>
                <a:gd name="T7" fmla="*/ 89 h 161"/>
                <a:gd name="T8" fmla="*/ 4 w 495"/>
                <a:gd name="T9" fmla="*/ 72 h 161"/>
                <a:gd name="T10" fmla="*/ 37 w 495"/>
                <a:gd name="T11" fmla="*/ 62 h 161"/>
                <a:gd name="T12" fmla="*/ 45 w 495"/>
                <a:gd name="T13" fmla="*/ 53 h 161"/>
                <a:gd name="T14" fmla="*/ 64 w 495"/>
                <a:gd name="T15" fmla="*/ 53 h 161"/>
                <a:gd name="T16" fmla="*/ 77 w 495"/>
                <a:gd name="T17" fmla="*/ 37 h 161"/>
                <a:gd name="T18" fmla="*/ 81 w 495"/>
                <a:gd name="T19" fmla="*/ 29 h 161"/>
                <a:gd name="T20" fmla="*/ 110 w 495"/>
                <a:gd name="T21" fmla="*/ 33 h 161"/>
                <a:gd name="T22" fmla="*/ 132 w 495"/>
                <a:gd name="T23" fmla="*/ 20 h 161"/>
                <a:gd name="T24" fmla="*/ 143 w 495"/>
                <a:gd name="T25" fmla="*/ 8 h 161"/>
                <a:gd name="T26" fmla="*/ 174 w 495"/>
                <a:gd name="T27" fmla="*/ 3 h 161"/>
                <a:gd name="T28" fmla="*/ 183 w 495"/>
                <a:gd name="T29" fmla="*/ 6 h 161"/>
                <a:gd name="T30" fmla="*/ 191 w 495"/>
                <a:gd name="T31" fmla="*/ 2 h 161"/>
                <a:gd name="T32" fmla="*/ 201 w 495"/>
                <a:gd name="T33" fmla="*/ 4 h 161"/>
                <a:gd name="T34" fmla="*/ 213 w 495"/>
                <a:gd name="T35" fmla="*/ 7 h 161"/>
                <a:gd name="T36" fmla="*/ 214 w 495"/>
                <a:gd name="T37" fmla="*/ 18 h 161"/>
                <a:gd name="T38" fmla="*/ 239 w 495"/>
                <a:gd name="T39" fmla="*/ 14 h 161"/>
                <a:gd name="T40" fmla="*/ 261 w 495"/>
                <a:gd name="T41" fmla="*/ 23 h 161"/>
                <a:gd name="T42" fmla="*/ 279 w 495"/>
                <a:gd name="T43" fmla="*/ 28 h 161"/>
                <a:gd name="T44" fmla="*/ 298 w 495"/>
                <a:gd name="T45" fmla="*/ 32 h 161"/>
                <a:gd name="T46" fmla="*/ 314 w 495"/>
                <a:gd name="T47" fmla="*/ 36 h 161"/>
                <a:gd name="T48" fmla="*/ 341 w 495"/>
                <a:gd name="T49" fmla="*/ 43 h 161"/>
                <a:gd name="T50" fmla="*/ 359 w 495"/>
                <a:gd name="T51" fmla="*/ 47 h 161"/>
                <a:gd name="T52" fmla="*/ 407 w 495"/>
                <a:gd name="T53" fmla="*/ 48 h 161"/>
                <a:gd name="T54" fmla="*/ 431 w 495"/>
                <a:gd name="T55" fmla="*/ 59 h 161"/>
                <a:gd name="T56" fmla="*/ 435 w 495"/>
                <a:gd name="T57" fmla="*/ 79 h 161"/>
                <a:gd name="T58" fmla="*/ 479 w 495"/>
                <a:gd name="T59" fmla="*/ 83 h 161"/>
                <a:gd name="T60" fmla="*/ 489 w 495"/>
                <a:gd name="T61" fmla="*/ 95 h 161"/>
                <a:gd name="T62" fmla="*/ 457 w 495"/>
                <a:gd name="T63" fmla="*/ 131 h 161"/>
                <a:gd name="T64" fmla="*/ 452 w 495"/>
                <a:gd name="T65" fmla="*/ 146 h 161"/>
                <a:gd name="T66" fmla="*/ 444 w 495"/>
                <a:gd name="T67" fmla="*/ 161 h 161"/>
                <a:gd name="T68" fmla="*/ 426 w 495"/>
                <a:gd name="T69" fmla="*/ 158 h 161"/>
                <a:gd name="T70" fmla="*/ 414 w 495"/>
                <a:gd name="T71" fmla="*/ 155 h 161"/>
                <a:gd name="T72" fmla="*/ 402 w 495"/>
                <a:gd name="T73" fmla="*/ 144 h 161"/>
                <a:gd name="T74" fmla="*/ 394 w 495"/>
                <a:gd name="T75" fmla="*/ 138 h 161"/>
                <a:gd name="T76" fmla="*/ 378 w 495"/>
                <a:gd name="T77" fmla="*/ 126 h 161"/>
                <a:gd name="T78" fmla="*/ 372 w 495"/>
                <a:gd name="T79" fmla="*/ 135 h 161"/>
                <a:gd name="T80" fmla="*/ 354 w 495"/>
                <a:gd name="T81" fmla="*/ 138 h 161"/>
                <a:gd name="T82" fmla="*/ 342 w 495"/>
                <a:gd name="T83" fmla="*/ 141 h 161"/>
                <a:gd name="T84" fmla="*/ 327 w 495"/>
                <a:gd name="T85" fmla="*/ 134 h 161"/>
                <a:gd name="T86" fmla="*/ 319 w 495"/>
                <a:gd name="T87" fmla="*/ 128 h 161"/>
                <a:gd name="T88" fmla="*/ 309 w 495"/>
                <a:gd name="T89" fmla="*/ 124 h 161"/>
                <a:gd name="T90" fmla="*/ 294 w 495"/>
                <a:gd name="T91" fmla="*/ 129 h 161"/>
                <a:gd name="T92" fmla="*/ 286 w 495"/>
                <a:gd name="T93" fmla="*/ 130 h 161"/>
                <a:gd name="T94" fmla="*/ 276 w 495"/>
                <a:gd name="T95" fmla="*/ 133 h 161"/>
                <a:gd name="T96" fmla="*/ 268 w 495"/>
                <a:gd name="T97" fmla="*/ 136 h 161"/>
                <a:gd name="T98" fmla="*/ 245 w 495"/>
                <a:gd name="T99" fmla="*/ 137 h 161"/>
                <a:gd name="T100" fmla="*/ 233 w 495"/>
                <a:gd name="T101" fmla="*/ 141 h 161"/>
                <a:gd name="T102" fmla="*/ 186 w 495"/>
                <a:gd name="T103" fmla="*/ 151 h 161"/>
                <a:gd name="T104" fmla="*/ 157 w 495"/>
                <a:gd name="T105" fmla="*/ 138 h 161"/>
                <a:gd name="T106" fmla="*/ 143 w 495"/>
                <a:gd name="T107" fmla="*/ 136 h 161"/>
                <a:gd name="T108" fmla="*/ 134 w 495"/>
                <a:gd name="T109" fmla="*/ 128 h 161"/>
                <a:gd name="T110" fmla="*/ 124 w 495"/>
                <a:gd name="T111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5" h="161">
                  <a:moveTo>
                    <a:pt x="119" y="116"/>
                  </a:moveTo>
                  <a:lnTo>
                    <a:pt x="113" y="117"/>
                  </a:lnTo>
                  <a:lnTo>
                    <a:pt x="110" y="116"/>
                  </a:lnTo>
                  <a:lnTo>
                    <a:pt x="102" y="112"/>
                  </a:lnTo>
                  <a:lnTo>
                    <a:pt x="96" y="110"/>
                  </a:lnTo>
                  <a:lnTo>
                    <a:pt x="77" y="98"/>
                  </a:lnTo>
                  <a:lnTo>
                    <a:pt x="72" y="97"/>
                  </a:lnTo>
                  <a:lnTo>
                    <a:pt x="60" y="96"/>
                  </a:lnTo>
                  <a:lnTo>
                    <a:pt x="56" y="94"/>
                  </a:lnTo>
                  <a:lnTo>
                    <a:pt x="51" y="94"/>
                  </a:lnTo>
                  <a:lnTo>
                    <a:pt x="47" y="93"/>
                  </a:lnTo>
                  <a:lnTo>
                    <a:pt x="18" y="89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24" y="66"/>
                  </a:lnTo>
                  <a:lnTo>
                    <a:pt x="22" y="63"/>
                  </a:lnTo>
                  <a:lnTo>
                    <a:pt x="37" y="62"/>
                  </a:lnTo>
                  <a:lnTo>
                    <a:pt x="41" y="59"/>
                  </a:lnTo>
                  <a:lnTo>
                    <a:pt x="40" y="51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52" y="51"/>
                  </a:lnTo>
                  <a:lnTo>
                    <a:pt x="64" y="53"/>
                  </a:lnTo>
                  <a:lnTo>
                    <a:pt x="76" y="46"/>
                  </a:lnTo>
                  <a:lnTo>
                    <a:pt x="78" y="41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81" y="29"/>
                  </a:lnTo>
                  <a:lnTo>
                    <a:pt x="92" y="30"/>
                  </a:lnTo>
                  <a:lnTo>
                    <a:pt x="102" y="32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8" y="23"/>
                  </a:lnTo>
                  <a:lnTo>
                    <a:pt x="132" y="20"/>
                  </a:lnTo>
                  <a:lnTo>
                    <a:pt x="138" y="18"/>
                  </a:lnTo>
                  <a:lnTo>
                    <a:pt x="141" y="13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7" y="0"/>
                  </a:lnTo>
                  <a:lnTo>
                    <a:pt x="174" y="3"/>
                  </a:lnTo>
                  <a:lnTo>
                    <a:pt x="176" y="4"/>
                  </a:lnTo>
                  <a:lnTo>
                    <a:pt x="179" y="6"/>
                  </a:lnTo>
                  <a:lnTo>
                    <a:pt x="183" y="6"/>
                  </a:lnTo>
                  <a:lnTo>
                    <a:pt x="186" y="7"/>
                  </a:lnTo>
                  <a:lnTo>
                    <a:pt x="189" y="4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4"/>
                  </a:lnTo>
                  <a:lnTo>
                    <a:pt x="201" y="4"/>
                  </a:lnTo>
                  <a:lnTo>
                    <a:pt x="204" y="4"/>
                  </a:lnTo>
                  <a:lnTo>
                    <a:pt x="210" y="6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31" y="14"/>
                  </a:lnTo>
                  <a:lnTo>
                    <a:pt x="236" y="14"/>
                  </a:lnTo>
                  <a:lnTo>
                    <a:pt x="239" y="14"/>
                  </a:lnTo>
                  <a:lnTo>
                    <a:pt x="247" y="20"/>
                  </a:lnTo>
                  <a:lnTo>
                    <a:pt x="251" y="21"/>
                  </a:lnTo>
                  <a:lnTo>
                    <a:pt x="261" y="23"/>
                  </a:lnTo>
                  <a:lnTo>
                    <a:pt x="264" y="24"/>
                  </a:lnTo>
                  <a:lnTo>
                    <a:pt x="268" y="25"/>
                  </a:lnTo>
                  <a:lnTo>
                    <a:pt x="279" y="28"/>
                  </a:lnTo>
                  <a:lnTo>
                    <a:pt x="287" y="30"/>
                  </a:lnTo>
                  <a:lnTo>
                    <a:pt x="294" y="31"/>
                  </a:lnTo>
                  <a:lnTo>
                    <a:pt x="298" y="32"/>
                  </a:lnTo>
                  <a:lnTo>
                    <a:pt x="304" y="33"/>
                  </a:lnTo>
                  <a:lnTo>
                    <a:pt x="308" y="34"/>
                  </a:lnTo>
                  <a:lnTo>
                    <a:pt x="314" y="36"/>
                  </a:lnTo>
                  <a:lnTo>
                    <a:pt x="317" y="37"/>
                  </a:lnTo>
                  <a:lnTo>
                    <a:pt x="332" y="40"/>
                  </a:lnTo>
                  <a:lnTo>
                    <a:pt x="341" y="43"/>
                  </a:lnTo>
                  <a:lnTo>
                    <a:pt x="345" y="44"/>
                  </a:lnTo>
                  <a:lnTo>
                    <a:pt x="352" y="46"/>
                  </a:lnTo>
                  <a:lnTo>
                    <a:pt x="359" y="47"/>
                  </a:lnTo>
                  <a:lnTo>
                    <a:pt x="376" y="47"/>
                  </a:lnTo>
                  <a:lnTo>
                    <a:pt x="393" y="47"/>
                  </a:lnTo>
                  <a:lnTo>
                    <a:pt x="407" y="48"/>
                  </a:lnTo>
                  <a:lnTo>
                    <a:pt x="416" y="47"/>
                  </a:lnTo>
                  <a:lnTo>
                    <a:pt x="434" y="56"/>
                  </a:lnTo>
                  <a:lnTo>
                    <a:pt x="431" y="59"/>
                  </a:lnTo>
                  <a:lnTo>
                    <a:pt x="436" y="64"/>
                  </a:lnTo>
                  <a:lnTo>
                    <a:pt x="435" y="67"/>
                  </a:lnTo>
                  <a:lnTo>
                    <a:pt x="435" y="79"/>
                  </a:lnTo>
                  <a:lnTo>
                    <a:pt x="450" y="81"/>
                  </a:lnTo>
                  <a:lnTo>
                    <a:pt x="462" y="86"/>
                  </a:lnTo>
                  <a:lnTo>
                    <a:pt x="479" y="83"/>
                  </a:lnTo>
                  <a:lnTo>
                    <a:pt x="485" y="84"/>
                  </a:lnTo>
                  <a:lnTo>
                    <a:pt x="495" y="86"/>
                  </a:lnTo>
                  <a:lnTo>
                    <a:pt x="489" y="95"/>
                  </a:lnTo>
                  <a:lnTo>
                    <a:pt x="459" y="123"/>
                  </a:lnTo>
                  <a:lnTo>
                    <a:pt x="458" y="126"/>
                  </a:lnTo>
                  <a:lnTo>
                    <a:pt x="457" y="131"/>
                  </a:lnTo>
                  <a:lnTo>
                    <a:pt x="456" y="136"/>
                  </a:lnTo>
                  <a:lnTo>
                    <a:pt x="454" y="142"/>
                  </a:lnTo>
                  <a:lnTo>
                    <a:pt x="452" y="146"/>
                  </a:lnTo>
                  <a:lnTo>
                    <a:pt x="451" y="148"/>
                  </a:lnTo>
                  <a:lnTo>
                    <a:pt x="450" y="154"/>
                  </a:lnTo>
                  <a:lnTo>
                    <a:pt x="444" y="161"/>
                  </a:lnTo>
                  <a:lnTo>
                    <a:pt x="438" y="160"/>
                  </a:lnTo>
                  <a:lnTo>
                    <a:pt x="432" y="160"/>
                  </a:lnTo>
                  <a:lnTo>
                    <a:pt x="426" y="158"/>
                  </a:lnTo>
                  <a:lnTo>
                    <a:pt x="422" y="159"/>
                  </a:lnTo>
                  <a:lnTo>
                    <a:pt x="417" y="156"/>
                  </a:lnTo>
                  <a:lnTo>
                    <a:pt x="414" y="155"/>
                  </a:lnTo>
                  <a:lnTo>
                    <a:pt x="412" y="153"/>
                  </a:lnTo>
                  <a:lnTo>
                    <a:pt x="407" y="151"/>
                  </a:lnTo>
                  <a:lnTo>
                    <a:pt x="402" y="144"/>
                  </a:lnTo>
                  <a:lnTo>
                    <a:pt x="400" y="143"/>
                  </a:lnTo>
                  <a:lnTo>
                    <a:pt x="396" y="139"/>
                  </a:lnTo>
                  <a:lnTo>
                    <a:pt x="394" y="138"/>
                  </a:lnTo>
                  <a:lnTo>
                    <a:pt x="389" y="135"/>
                  </a:lnTo>
                  <a:lnTo>
                    <a:pt x="385" y="130"/>
                  </a:lnTo>
                  <a:lnTo>
                    <a:pt x="378" y="126"/>
                  </a:lnTo>
                  <a:lnTo>
                    <a:pt x="373" y="127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64" y="138"/>
                  </a:lnTo>
                  <a:lnTo>
                    <a:pt x="359" y="137"/>
                  </a:lnTo>
                  <a:lnTo>
                    <a:pt x="354" y="138"/>
                  </a:lnTo>
                  <a:lnTo>
                    <a:pt x="350" y="140"/>
                  </a:lnTo>
                  <a:lnTo>
                    <a:pt x="346" y="141"/>
                  </a:lnTo>
                  <a:lnTo>
                    <a:pt x="342" y="141"/>
                  </a:lnTo>
                  <a:lnTo>
                    <a:pt x="336" y="138"/>
                  </a:lnTo>
                  <a:lnTo>
                    <a:pt x="329" y="134"/>
                  </a:lnTo>
                  <a:lnTo>
                    <a:pt x="327" y="134"/>
                  </a:lnTo>
                  <a:lnTo>
                    <a:pt x="326" y="131"/>
                  </a:lnTo>
                  <a:lnTo>
                    <a:pt x="321" y="130"/>
                  </a:lnTo>
                  <a:lnTo>
                    <a:pt x="319" y="128"/>
                  </a:lnTo>
                  <a:lnTo>
                    <a:pt x="316" y="126"/>
                  </a:lnTo>
                  <a:lnTo>
                    <a:pt x="314" y="123"/>
                  </a:lnTo>
                  <a:lnTo>
                    <a:pt x="309" y="124"/>
                  </a:lnTo>
                  <a:lnTo>
                    <a:pt x="305" y="124"/>
                  </a:lnTo>
                  <a:lnTo>
                    <a:pt x="302" y="124"/>
                  </a:lnTo>
                  <a:lnTo>
                    <a:pt x="294" y="129"/>
                  </a:lnTo>
                  <a:lnTo>
                    <a:pt x="292" y="129"/>
                  </a:lnTo>
                  <a:lnTo>
                    <a:pt x="289" y="129"/>
                  </a:lnTo>
                  <a:lnTo>
                    <a:pt x="286" y="130"/>
                  </a:lnTo>
                  <a:lnTo>
                    <a:pt x="284" y="132"/>
                  </a:lnTo>
                  <a:lnTo>
                    <a:pt x="279" y="135"/>
                  </a:lnTo>
                  <a:lnTo>
                    <a:pt x="276" y="133"/>
                  </a:lnTo>
                  <a:lnTo>
                    <a:pt x="271" y="132"/>
                  </a:lnTo>
                  <a:lnTo>
                    <a:pt x="269" y="134"/>
                  </a:lnTo>
                  <a:lnTo>
                    <a:pt x="268" y="136"/>
                  </a:lnTo>
                  <a:lnTo>
                    <a:pt x="251" y="136"/>
                  </a:lnTo>
                  <a:lnTo>
                    <a:pt x="248" y="136"/>
                  </a:lnTo>
                  <a:lnTo>
                    <a:pt x="245" y="137"/>
                  </a:lnTo>
                  <a:lnTo>
                    <a:pt x="241" y="137"/>
                  </a:lnTo>
                  <a:lnTo>
                    <a:pt x="238" y="139"/>
                  </a:lnTo>
                  <a:lnTo>
                    <a:pt x="233" y="141"/>
                  </a:lnTo>
                  <a:lnTo>
                    <a:pt x="228" y="142"/>
                  </a:lnTo>
                  <a:lnTo>
                    <a:pt x="215" y="143"/>
                  </a:lnTo>
                  <a:lnTo>
                    <a:pt x="186" y="151"/>
                  </a:lnTo>
                  <a:lnTo>
                    <a:pt x="169" y="147"/>
                  </a:lnTo>
                  <a:lnTo>
                    <a:pt x="160" y="140"/>
                  </a:lnTo>
                  <a:lnTo>
                    <a:pt x="157" y="138"/>
                  </a:lnTo>
                  <a:lnTo>
                    <a:pt x="153" y="136"/>
                  </a:lnTo>
                  <a:lnTo>
                    <a:pt x="146" y="134"/>
                  </a:lnTo>
                  <a:lnTo>
                    <a:pt x="143" y="136"/>
                  </a:lnTo>
                  <a:lnTo>
                    <a:pt x="140" y="132"/>
                  </a:lnTo>
                  <a:lnTo>
                    <a:pt x="136" y="131"/>
                  </a:lnTo>
                  <a:lnTo>
                    <a:pt x="134" y="128"/>
                  </a:lnTo>
                  <a:lnTo>
                    <a:pt x="130" y="120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1" y="117"/>
                  </a:lnTo>
                  <a:lnTo>
                    <a:pt x="119" y="1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6" name="Maunabo">
              <a:extLst>
                <a:ext uri="{FF2B5EF4-FFF2-40B4-BE49-F238E27FC236}">
                  <a16:creationId xmlns:a16="http://schemas.microsoft.com/office/drawing/2014/main" id="{52D83B29-3F4D-7391-6BFE-39726BE68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576" y="2265477"/>
              <a:ext cx="668222" cy="402079"/>
            </a:xfrm>
            <a:custGeom>
              <a:avLst/>
              <a:gdLst>
                <a:gd name="T0" fmla="*/ 104 w 317"/>
                <a:gd name="T1" fmla="*/ 158 h 186"/>
                <a:gd name="T2" fmla="*/ 180 w 317"/>
                <a:gd name="T3" fmla="*/ 183 h 186"/>
                <a:gd name="T4" fmla="*/ 191 w 317"/>
                <a:gd name="T5" fmla="*/ 178 h 186"/>
                <a:gd name="T6" fmla="*/ 230 w 317"/>
                <a:gd name="T7" fmla="*/ 160 h 186"/>
                <a:gd name="T8" fmla="*/ 262 w 317"/>
                <a:gd name="T9" fmla="*/ 133 h 186"/>
                <a:gd name="T10" fmla="*/ 280 w 317"/>
                <a:gd name="T11" fmla="*/ 126 h 186"/>
                <a:gd name="T12" fmla="*/ 317 w 317"/>
                <a:gd name="T13" fmla="*/ 114 h 186"/>
                <a:gd name="T14" fmla="*/ 302 w 317"/>
                <a:gd name="T15" fmla="*/ 99 h 186"/>
                <a:gd name="T16" fmla="*/ 300 w 317"/>
                <a:gd name="T17" fmla="*/ 93 h 186"/>
                <a:gd name="T18" fmla="*/ 285 w 317"/>
                <a:gd name="T19" fmla="*/ 81 h 186"/>
                <a:gd name="T20" fmla="*/ 277 w 317"/>
                <a:gd name="T21" fmla="*/ 81 h 186"/>
                <a:gd name="T22" fmla="*/ 256 w 317"/>
                <a:gd name="T23" fmla="*/ 91 h 186"/>
                <a:gd name="T24" fmla="*/ 250 w 317"/>
                <a:gd name="T25" fmla="*/ 91 h 186"/>
                <a:gd name="T26" fmla="*/ 246 w 317"/>
                <a:gd name="T27" fmla="*/ 85 h 186"/>
                <a:gd name="T28" fmla="*/ 192 w 317"/>
                <a:gd name="T29" fmla="*/ 61 h 186"/>
                <a:gd name="T30" fmla="*/ 186 w 317"/>
                <a:gd name="T31" fmla="*/ 59 h 186"/>
                <a:gd name="T32" fmla="*/ 179 w 317"/>
                <a:gd name="T33" fmla="*/ 60 h 186"/>
                <a:gd name="T34" fmla="*/ 172 w 317"/>
                <a:gd name="T35" fmla="*/ 63 h 186"/>
                <a:gd name="T36" fmla="*/ 169 w 317"/>
                <a:gd name="T37" fmla="*/ 62 h 186"/>
                <a:gd name="T38" fmla="*/ 154 w 317"/>
                <a:gd name="T39" fmla="*/ 61 h 186"/>
                <a:gd name="T40" fmla="*/ 126 w 317"/>
                <a:gd name="T41" fmla="*/ 56 h 186"/>
                <a:gd name="T42" fmla="*/ 99 w 317"/>
                <a:gd name="T43" fmla="*/ 38 h 186"/>
                <a:gd name="T44" fmla="*/ 82 w 317"/>
                <a:gd name="T45" fmla="*/ 34 h 186"/>
                <a:gd name="T46" fmla="*/ 71 w 317"/>
                <a:gd name="T47" fmla="*/ 22 h 186"/>
                <a:gd name="T48" fmla="*/ 60 w 317"/>
                <a:gd name="T49" fmla="*/ 16 h 186"/>
                <a:gd name="T50" fmla="*/ 51 w 317"/>
                <a:gd name="T51" fmla="*/ 16 h 186"/>
                <a:gd name="T52" fmla="*/ 33 w 317"/>
                <a:gd name="T53" fmla="*/ 9 h 186"/>
                <a:gd name="T54" fmla="*/ 26 w 317"/>
                <a:gd name="T55" fmla="*/ 5 h 186"/>
                <a:gd name="T56" fmla="*/ 11 w 317"/>
                <a:gd name="T57" fmla="*/ 5 h 186"/>
                <a:gd name="T58" fmla="*/ 3 w 317"/>
                <a:gd name="T59" fmla="*/ 4 h 186"/>
                <a:gd name="T60" fmla="*/ 1 w 317"/>
                <a:gd name="T61" fmla="*/ 12 h 186"/>
                <a:gd name="T62" fmla="*/ 15 w 317"/>
                <a:gd name="T63" fmla="*/ 60 h 186"/>
                <a:gd name="T64" fmla="*/ 30 w 317"/>
                <a:gd name="T65" fmla="*/ 65 h 186"/>
                <a:gd name="T66" fmla="*/ 51 w 317"/>
                <a:gd name="T67" fmla="*/ 76 h 186"/>
                <a:gd name="T68" fmla="*/ 63 w 317"/>
                <a:gd name="T69" fmla="*/ 75 h 186"/>
                <a:gd name="T70" fmla="*/ 81 w 317"/>
                <a:gd name="T71" fmla="*/ 91 h 186"/>
                <a:gd name="T72" fmla="*/ 77 w 317"/>
                <a:gd name="T73" fmla="*/ 110 h 186"/>
                <a:gd name="T74" fmla="*/ 83 w 317"/>
                <a:gd name="T75" fmla="*/ 127 h 186"/>
                <a:gd name="T76" fmla="*/ 98 w 317"/>
                <a:gd name="T77" fmla="*/ 14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186">
                  <a:moveTo>
                    <a:pt x="98" y="145"/>
                  </a:moveTo>
                  <a:lnTo>
                    <a:pt x="104" y="158"/>
                  </a:lnTo>
                  <a:lnTo>
                    <a:pt x="116" y="159"/>
                  </a:lnTo>
                  <a:lnTo>
                    <a:pt x="180" y="183"/>
                  </a:lnTo>
                  <a:lnTo>
                    <a:pt x="182" y="186"/>
                  </a:lnTo>
                  <a:lnTo>
                    <a:pt x="191" y="178"/>
                  </a:lnTo>
                  <a:lnTo>
                    <a:pt x="213" y="163"/>
                  </a:lnTo>
                  <a:lnTo>
                    <a:pt x="230" y="160"/>
                  </a:lnTo>
                  <a:lnTo>
                    <a:pt x="259" y="138"/>
                  </a:lnTo>
                  <a:lnTo>
                    <a:pt x="262" y="133"/>
                  </a:lnTo>
                  <a:lnTo>
                    <a:pt x="275" y="125"/>
                  </a:lnTo>
                  <a:lnTo>
                    <a:pt x="280" y="126"/>
                  </a:lnTo>
                  <a:lnTo>
                    <a:pt x="291" y="126"/>
                  </a:lnTo>
                  <a:lnTo>
                    <a:pt x="317" y="114"/>
                  </a:lnTo>
                  <a:lnTo>
                    <a:pt x="302" y="102"/>
                  </a:lnTo>
                  <a:lnTo>
                    <a:pt x="302" y="99"/>
                  </a:lnTo>
                  <a:lnTo>
                    <a:pt x="301" y="96"/>
                  </a:lnTo>
                  <a:lnTo>
                    <a:pt x="300" y="93"/>
                  </a:lnTo>
                  <a:lnTo>
                    <a:pt x="289" y="86"/>
                  </a:lnTo>
                  <a:lnTo>
                    <a:pt x="285" y="81"/>
                  </a:lnTo>
                  <a:lnTo>
                    <a:pt x="281" y="81"/>
                  </a:lnTo>
                  <a:lnTo>
                    <a:pt x="277" y="81"/>
                  </a:lnTo>
                  <a:lnTo>
                    <a:pt x="262" y="87"/>
                  </a:lnTo>
                  <a:lnTo>
                    <a:pt x="256" y="91"/>
                  </a:lnTo>
                  <a:lnTo>
                    <a:pt x="253" y="93"/>
                  </a:lnTo>
                  <a:lnTo>
                    <a:pt x="250" y="91"/>
                  </a:lnTo>
                  <a:lnTo>
                    <a:pt x="248" y="85"/>
                  </a:lnTo>
                  <a:lnTo>
                    <a:pt x="246" y="85"/>
                  </a:lnTo>
                  <a:lnTo>
                    <a:pt x="229" y="71"/>
                  </a:lnTo>
                  <a:lnTo>
                    <a:pt x="192" y="61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3" y="59"/>
                  </a:lnTo>
                  <a:lnTo>
                    <a:pt x="179" y="60"/>
                  </a:lnTo>
                  <a:lnTo>
                    <a:pt x="177" y="63"/>
                  </a:lnTo>
                  <a:lnTo>
                    <a:pt x="172" y="63"/>
                  </a:lnTo>
                  <a:lnTo>
                    <a:pt x="170" y="61"/>
                  </a:lnTo>
                  <a:lnTo>
                    <a:pt x="169" y="62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0" y="59"/>
                  </a:lnTo>
                  <a:lnTo>
                    <a:pt x="126" y="56"/>
                  </a:lnTo>
                  <a:lnTo>
                    <a:pt x="108" y="46"/>
                  </a:lnTo>
                  <a:lnTo>
                    <a:pt x="99" y="38"/>
                  </a:lnTo>
                  <a:lnTo>
                    <a:pt x="92" y="35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2"/>
                  </a:lnTo>
                  <a:lnTo>
                    <a:pt x="64" y="18"/>
                  </a:lnTo>
                  <a:lnTo>
                    <a:pt x="60" y="16"/>
                  </a:lnTo>
                  <a:lnTo>
                    <a:pt x="57" y="14"/>
                  </a:lnTo>
                  <a:lnTo>
                    <a:pt x="51" y="16"/>
                  </a:lnTo>
                  <a:lnTo>
                    <a:pt x="40" y="18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12"/>
                  </a:lnTo>
                  <a:lnTo>
                    <a:pt x="4" y="20"/>
                  </a:lnTo>
                  <a:lnTo>
                    <a:pt x="15" y="60"/>
                  </a:lnTo>
                  <a:lnTo>
                    <a:pt x="21" y="64"/>
                  </a:lnTo>
                  <a:lnTo>
                    <a:pt x="30" y="65"/>
                  </a:lnTo>
                  <a:lnTo>
                    <a:pt x="37" y="82"/>
                  </a:lnTo>
                  <a:lnTo>
                    <a:pt x="51" y="76"/>
                  </a:lnTo>
                  <a:lnTo>
                    <a:pt x="55" y="76"/>
                  </a:lnTo>
                  <a:lnTo>
                    <a:pt x="63" y="75"/>
                  </a:lnTo>
                  <a:lnTo>
                    <a:pt x="81" y="86"/>
                  </a:lnTo>
                  <a:lnTo>
                    <a:pt x="81" y="91"/>
                  </a:lnTo>
                  <a:lnTo>
                    <a:pt x="82" y="96"/>
                  </a:lnTo>
                  <a:lnTo>
                    <a:pt x="77" y="110"/>
                  </a:lnTo>
                  <a:lnTo>
                    <a:pt x="79" y="114"/>
                  </a:lnTo>
                  <a:lnTo>
                    <a:pt x="83" y="127"/>
                  </a:lnTo>
                  <a:lnTo>
                    <a:pt x="91" y="130"/>
                  </a:lnTo>
                  <a:lnTo>
                    <a:pt x="98" y="1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7" name="Mayagüez">
              <a:extLst>
                <a:ext uri="{FF2B5EF4-FFF2-40B4-BE49-F238E27FC236}">
                  <a16:creationId xmlns:a16="http://schemas.microsoft.com/office/drawing/2014/main" id="{51A86219-B888-F83C-68C5-5D17C68D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95" y="1208399"/>
              <a:ext cx="826319" cy="616088"/>
            </a:xfrm>
            <a:custGeom>
              <a:avLst/>
              <a:gdLst>
                <a:gd name="T0" fmla="*/ 233 w 392"/>
                <a:gd name="T1" fmla="*/ 282 h 285"/>
                <a:gd name="T2" fmla="*/ 237 w 392"/>
                <a:gd name="T3" fmla="*/ 264 h 285"/>
                <a:gd name="T4" fmla="*/ 264 w 392"/>
                <a:gd name="T5" fmla="*/ 232 h 285"/>
                <a:gd name="T6" fmla="*/ 294 w 392"/>
                <a:gd name="T7" fmla="*/ 232 h 285"/>
                <a:gd name="T8" fmla="*/ 318 w 392"/>
                <a:gd name="T9" fmla="*/ 223 h 285"/>
                <a:gd name="T10" fmla="*/ 355 w 392"/>
                <a:gd name="T11" fmla="*/ 210 h 285"/>
                <a:gd name="T12" fmla="*/ 366 w 392"/>
                <a:gd name="T13" fmla="*/ 202 h 285"/>
                <a:gd name="T14" fmla="*/ 391 w 392"/>
                <a:gd name="T15" fmla="*/ 188 h 285"/>
                <a:gd name="T16" fmla="*/ 386 w 392"/>
                <a:gd name="T17" fmla="*/ 170 h 285"/>
                <a:gd name="T18" fmla="*/ 384 w 392"/>
                <a:gd name="T19" fmla="*/ 158 h 285"/>
                <a:gd name="T20" fmla="*/ 369 w 392"/>
                <a:gd name="T21" fmla="*/ 150 h 285"/>
                <a:gd name="T22" fmla="*/ 356 w 392"/>
                <a:gd name="T23" fmla="*/ 144 h 285"/>
                <a:gd name="T24" fmla="*/ 351 w 392"/>
                <a:gd name="T25" fmla="*/ 125 h 285"/>
                <a:gd name="T26" fmla="*/ 334 w 392"/>
                <a:gd name="T27" fmla="*/ 113 h 285"/>
                <a:gd name="T28" fmla="*/ 321 w 392"/>
                <a:gd name="T29" fmla="*/ 107 h 285"/>
                <a:gd name="T30" fmla="*/ 312 w 392"/>
                <a:gd name="T31" fmla="*/ 98 h 285"/>
                <a:gd name="T32" fmla="*/ 305 w 392"/>
                <a:gd name="T33" fmla="*/ 77 h 285"/>
                <a:gd name="T34" fmla="*/ 303 w 392"/>
                <a:gd name="T35" fmla="*/ 66 h 285"/>
                <a:gd name="T36" fmla="*/ 277 w 392"/>
                <a:gd name="T37" fmla="*/ 62 h 285"/>
                <a:gd name="T38" fmla="*/ 261 w 392"/>
                <a:gd name="T39" fmla="*/ 58 h 285"/>
                <a:gd name="T40" fmla="*/ 247 w 392"/>
                <a:gd name="T41" fmla="*/ 44 h 285"/>
                <a:gd name="T42" fmla="*/ 234 w 392"/>
                <a:gd name="T43" fmla="*/ 54 h 285"/>
                <a:gd name="T44" fmla="*/ 222 w 392"/>
                <a:gd name="T45" fmla="*/ 54 h 285"/>
                <a:gd name="T46" fmla="*/ 205 w 392"/>
                <a:gd name="T47" fmla="*/ 47 h 285"/>
                <a:gd name="T48" fmla="*/ 184 w 392"/>
                <a:gd name="T49" fmla="*/ 49 h 285"/>
                <a:gd name="T50" fmla="*/ 173 w 392"/>
                <a:gd name="T51" fmla="*/ 58 h 285"/>
                <a:gd name="T52" fmla="*/ 154 w 392"/>
                <a:gd name="T53" fmla="*/ 64 h 285"/>
                <a:gd name="T54" fmla="*/ 129 w 392"/>
                <a:gd name="T55" fmla="*/ 64 h 285"/>
                <a:gd name="T56" fmla="*/ 122 w 392"/>
                <a:gd name="T57" fmla="*/ 54 h 285"/>
                <a:gd name="T58" fmla="*/ 114 w 392"/>
                <a:gd name="T59" fmla="*/ 33 h 285"/>
                <a:gd name="T60" fmla="*/ 119 w 392"/>
                <a:gd name="T61" fmla="*/ 24 h 285"/>
                <a:gd name="T62" fmla="*/ 113 w 392"/>
                <a:gd name="T63" fmla="*/ 18 h 285"/>
                <a:gd name="T64" fmla="*/ 105 w 392"/>
                <a:gd name="T65" fmla="*/ 15 h 285"/>
                <a:gd name="T66" fmla="*/ 104 w 392"/>
                <a:gd name="T67" fmla="*/ 11 h 285"/>
                <a:gd name="T68" fmla="*/ 97 w 392"/>
                <a:gd name="T69" fmla="*/ 5 h 285"/>
                <a:gd name="T70" fmla="*/ 90 w 392"/>
                <a:gd name="T71" fmla="*/ 8 h 285"/>
                <a:gd name="T72" fmla="*/ 80 w 392"/>
                <a:gd name="T73" fmla="*/ 11 h 285"/>
                <a:gd name="T74" fmla="*/ 63 w 392"/>
                <a:gd name="T75" fmla="*/ 0 h 285"/>
                <a:gd name="T76" fmla="*/ 48 w 392"/>
                <a:gd name="T77" fmla="*/ 8 h 285"/>
                <a:gd name="T78" fmla="*/ 25 w 392"/>
                <a:gd name="T79" fmla="*/ 13 h 285"/>
                <a:gd name="T80" fmla="*/ 4 w 392"/>
                <a:gd name="T81" fmla="*/ 14 h 285"/>
                <a:gd name="T82" fmla="*/ 24 w 392"/>
                <a:gd name="T83" fmla="*/ 50 h 285"/>
                <a:gd name="T84" fmla="*/ 33 w 392"/>
                <a:gd name="T85" fmla="*/ 85 h 285"/>
                <a:gd name="T86" fmla="*/ 34 w 392"/>
                <a:gd name="T87" fmla="*/ 109 h 285"/>
                <a:gd name="T88" fmla="*/ 67 w 392"/>
                <a:gd name="T89" fmla="*/ 136 h 285"/>
                <a:gd name="T90" fmla="*/ 76 w 392"/>
                <a:gd name="T91" fmla="*/ 149 h 285"/>
                <a:gd name="T92" fmla="*/ 80 w 392"/>
                <a:gd name="T93" fmla="*/ 165 h 285"/>
                <a:gd name="T94" fmla="*/ 71 w 392"/>
                <a:gd name="T95" fmla="*/ 184 h 285"/>
                <a:gd name="T96" fmla="*/ 38 w 392"/>
                <a:gd name="T97" fmla="*/ 215 h 285"/>
                <a:gd name="T98" fmla="*/ 20 w 392"/>
                <a:gd name="T99" fmla="*/ 245 h 285"/>
                <a:gd name="T100" fmla="*/ 36 w 392"/>
                <a:gd name="T101" fmla="*/ 260 h 285"/>
                <a:gd name="T102" fmla="*/ 50 w 392"/>
                <a:gd name="T103" fmla="*/ 266 h 285"/>
                <a:gd name="T104" fmla="*/ 66 w 392"/>
                <a:gd name="T105" fmla="*/ 272 h 285"/>
                <a:gd name="T106" fmla="*/ 89 w 392"/>
                <a:gd name="T107" fmla="*/ 274 h 285"/>
                <a:gd name="T108" fmla="*/ 107 w 392"/>
                <a:gd name="T109" fmla="*/ 273 h 285"/>
                <a:gd name="T110" fmla="*/ 116 w 392"/>
                <a:gd name="T111" fmla="*/ 278 h 285"/>
                <a:gd name="T112" fmla="*/ 129 w 392"/>
                <a:gd name="T113" fmla="*/ 269 h 285"/>
                <a:gd name="T114" fmla="*/ 160 w 392"/>
                <a:gd name="T115" fmla="*/ 265 h 285"/>
                <a:gd name="T116" fmla="*/ 182 w 392"/>
                <a:gd name="T117" fmla="*/ 261 h 285"/>
                <a:gd name="T118" fmla="*/ 207 w 392"/>
                <a:gd name="T119" fmla="*/ 2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2" h="285">
                  <a:moveTo>
                    <a:pt x="215" y="272"/>
                  </a:moveTo>
                  <a:lnTo>
                    <a:pt x="227" y="282"/>
                  </a:lnTo>
                  <a:lnTo>
                    <a:pt x="233" y="285"/>
                  </a:lnTo>
                  <a:lnTo>
                    <a:pt x="233" y="282"/>
                  </a:lnTo>
                  <a:lnTo>
                    <a:pt x="232" y="278"/>
                  </a:lnTo>
                  <a:lnTo>
                    <a:pt x="234" y="270"/>
                  </a:lnTo>
                  <a:lnTo>
                    <a:pt x="235" y="267"/>
                  </a:lnTo>
                  <a:lnTo>
                    <a:pt x="237" y="264"/>
                  </a:lnTo>
                  <a:lnTo>
                    <a:pt x="235" y="254"/>
                  </a:lnTo>
                  <a:lnTo>
                    <a:pt x="237" y="251"/>
                  </a:lnTo>
                  <a:lnTo>
                    <a:pt x="255" y="240"/>
                  </a:lnTo>
                  <a:lnTo>
                    <a:pt x="264" y="232"/>
                  </a:lnTo>
                  <a:lnTo>
                    <a:pt x="267" y="231"/>
                  </a:lnTo>
                  <a:lnTo>
                    <a:pt x="286" y="233"/>
                  </a:lnTo>
                  <a:lnTo>
                    <a:pt x="292" y="229"/>
                  </a:lnTo>
                  <a:lnTo>
                    <a:pt x="294" y="232"/>
                  </a:lnTo>
                  <a:lnTo>
                    <a:pt x="307" y="231"/>
                  </a:lnTo>
                  <a:lnTo>
                    <a:pt x="314" y="229"/>
                  </a:lnTo>
                  <a:lnTo>
                    <a:pt x="314" y="221"/>
                  </a:lnTo>
                  <a:lnTo>
                    <a:pt x="318" y="223"/>
                  </a:lnTo>
                  <a:lnTo>
                    <a:pt x="338" y="217"/>
                  </a:lnTo>
                  <a:lnTo>
                    <a:pt x="336" y="214"/>
                  </a:lnTo>
                  <a:lnTo>
                    <a:pt x="351" y="213"/>
                  </a:lnTo>
                  <a:lnTo>
                    <a:pt x="355" y="210"/>
                  </a:lnTo>
                  <a:lnTo>
                    <a:pt x="354" y="202"/>
                  </a:lnTo>
                  <a:lnTo>
                    <a:pt x="359" y="204"/>
                  </a:lnTo>
                  <a:lnTo>
                    <a:pt x="361" y="203"/>
                  </a:lnTo>
                  <a:lnTo>
                    <a:pt x="366" y="202"/>
                  </a:lnTo>
                  <a:lnTo>
                    <a:pt x="378" y="204"/>
                  </a:lnTo>
                  <a:lnTo>
                    <a:pt x="390" y="197"/>
                  </a:lnTo>
                  <a:lnTo>
                    <a:pt x="392" y="192"/>
                  </a:lnTo>
                  <a:lnTo>
                    <a:pt x="391" y="188"/>
                  </a:lnTo>
                  <a:lnTo>
                    <a:pt x="389" y="184"/>
                  </a:lnTo>
                  <a:lnTo>
                    <a:pt x="387" y="179"/>
                  </a:lnTo>
                  <a:lnTo>
                    <a:pt x="385" y="176"/>
                  </a:lnTo>
                  <a:lnTo>
                    <a:pt x="386" y="170"/>
                  </a:lnTo>
                  <a:lnTo>
                    <a:pt x="387" y="166"/>
                  </a:lnTo>
                  <a:lnTo>
                    <a:pt x="388" y="163"/>
                  </a:lnTo>
                  <a:lnTo>
                    <a:pt x="389" y="158"/>
                  </a:lnTo>
                  <a:lnTo>
                    <a:pt x="384" y="158"/>
                  </a:lnTo>
                  <a:lnTo>
                    <a:pt x="380" y="157"/>
                  </a:lnTo>
                  <a:lnTo>
                    <a:pt x="376" y="156"/>
                  </a:lnTo>
                  <a:lnTo>
                    <a:pt x="373" y="153"/>
                  </a:lnTo>
                  <a:lnTo>
                    <a:pt x="369" y="150"/>
                  </a:lnTo>
                  <a:lnTo>
                    <a:pt x="364" y="149"/>
                  </a:lnTo>
                  <a:lnTo>
                    <a:pt x="359" y="148"/>
                  </a:lnTo>
                  <a:lnTo>
                    <a:pt x="356" y="150"/>
                  </a:lnTo>
                  <a:lnTo>
                    <a:pt x="356" y="144"/>
                  </a:lnTo>
                  <a:lnTo>
                    <a:pt x="356" y="141"/>
                  </a:lnTo>
                  <a:lnTo>
                    <a:pt x="356" y="128"/>
                  </a:lnTo>
                  <a:lnTo>
                    <a:pt x="353" y="126"/>
                  </a:lnTo>
                  <a:lnTo>
                    <a:pt x="351" y="125"/>
                  </a:lnTo>
                  <a:lnTo>
                    <a:pt x="344" y="119"/>
                  </a:lnTo>
                  <a:lnTo>
                    <a:pt x="341" y="117"/>
                  </a:lnTo>
                  <a:lnTo>
                    <a:pt x="338" y="114"/>
                  </a:lnTo>
                  <a:lnTo>
                    <a:pt x="334" y="113"/>
                  </a:lnTo>
                  <a:lnTo>
                    <a:pt x="330" y="114"/>
                  </a:lnTo>
                  <a:lnTo>
                    <a:pt x="327" y="112"/>
                  </a:lnTo>
                  <a:lnTo>
                    <a:pt x="324" y="108"/>
                  </a:lnTo>
                  <a:lnTo>
                    <a:pt x="321" y="107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4" y="101"/>
                  </a:lnTo>
                  <a:lnTo>
                    <a:pt x="312" y="98"/>
                  </a:lnTo>
                  <a:lnTo>
                    <a:pt x="314" y="92"/>
                  </a:lnTo>
                  <a:lnTo>
                    <a:pt x="313" y="88"/>
                  </a:lnTo>
                  <a:lnTo>
                    <a:pt x="311" y="84"/>
                  </a:lnTo>
                  <a:lnTo>
                    <a:pt x="305" y="77"/>
                  </a:lnTo>
                  <a:lnTo>
                    <a:pt x="302" y="77"/>
                  </a:lnTo>
                  <a:lnTo>
                    <a:pt x="302" y="74"/>
                  </a:lnTo>
                  <a:lnTo>
                    <a:pt x="301" y="71"/>
                  </a:lnTo>
                  <a:lnTo>
                    <a:pt x="303" y="66"/>
                  </a:lnTo>
                  <a:lnTo>
                    <a:pt x="293" y="65"/>
                  </a:lnTo>
                  <a:lnTo>
                    <a:pt x="287" y="63"/>
                  </a:lnTo>
                  <a:lnTo>
                    <a:pt x="283" y="62"/>
                  </a:lnTo>
                  <a:lnTo>
                    <a:pt x="277" y="62"/>
                  </a:lnTo>
                  <a:lnTo>
                    <a:pt x="272" y="58"/>
                  </a:lnTo>
                  <a:lnTo>
                    <a:pt x="269" y="56"/>
                  </a:lnTo>
                  <a:lnTo>
                    <a:pt x="264" y="58"/>
                  </a:lnTo>
                  <a:lnTo>
                    <a:pt x="261" y="58"/>
                  </a:lnTo>
                  <a:lnTo>
                    <a:pt x="259" y="57"/>
                  </a:lnTo>
                  <a:lnTo>
                    <a:pt x="253" y="51"/>
                  </a:lnTo>
                  <a:lnTo>
                    <a:pt x="249" y="47"/>
                  </a:lnTo>
                  <a:lnTo>
                    <a:pt x="247" y="44"/>
                  </a:lnTo>
                  <a:lnTo>
                    <a:pt x="244" y="42"/>
                  </a:lnTo>
                  <a:lnTo>
                    <a:pt x="241" y="46"/>
                  </a:lnTo>
                  <a:lnTo>
                    <a:pt x="238" y="49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28" y="55"/>
                  </a:lnTo>
                  <a:lnTo>
                    <a:pt x="225" y="55"/>
                  </a:lnTo>
                  <a:lnTo>
                    <a:pt x="222" y="54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1" y="49"/>
                  </a:lnTo>
                  <a:lnTo>
                    <a:pt x="205" y="47"/>
                  </a:lnTo>
                  <a:lnTo>
                    <a:pt x="198" y="49"/>
                  </a:lnTo>
                  <a:lnTo>
                    <a:pt x="194" y="49"/>
                  </a:lnTo>
                  <a:lnTo>
                    <a:pt x="189" y="47"/>
                  </a:lnTo>
                  <a:lnTo>
                    <a:pt x="184" y="49"/>
                  </a:lnTo>
                  <a:lnTo>
                    <a:pt x="183" y="52"/>
                  </a:lnTo>
                  <a:lnTo>
                    <a:pt x="181" y="55"/>
                  </a:lnTo>
                  <a:lnTo>
                    <a:pt x="179" y="56"/>
                  </a:lnTo>
                  <a:lnTo>
                    <a:pt x="173" y="58"/>
                  </a:lnTo>
                  <a:lnTo>
                    <a:pt x="169" y="59"/>
                  </a:lnTo>
                  <a:lnTo>
                    <a:pt x="163" y="59"/>
                  </a:lnTo>
                  <a:lnTo>
                    <a:pt x="159" y="57"/>
                  </a:lnTo>
                  <a:lnTo>
                    <a:pt x="154" y="64"/>
                  </a:lnTo>
                  <a:lnTo>
                    <a:pt x="149" y="70"/>
                  </a:lnTo>
                  <a:lnTo>
                    <a:pt x="145" y="66"/>
                  </a:lnTo>
                  <a:lnTo>
                    <a:pt x="138" y="64"/>
                  </a:lnTo>
                  <a:lnTo>
                    <a:pt x="129" y="64"/>
                  </a:lnTo>
                  <a:lnTo>
                    <a:pt x="125" y="63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0" y="50"/>
                  </a:lnTo>
                  <a:lnTo>
                    <a:pt x="115" y="45"/>
                  </a:lnTo>
                  <a:lnTo>
                    <a:pt x="115" y="40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5" y="29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21" y="22"/>
                  </a:lnTo>
                  <a:lnTo>
                    <a:pt x="120" y="19"/>
                  </a:lnTo>
                  <a:lnTo>
                    <a:pt x="117" y="19"/>
                  </a:lnTo>
                  <a:lnTo>
                    <a:pt x="113" y="18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7" y="14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6" y="8"/>
                  </a:lnTo>
                  <a:lnTo>
                    <a:pt x="104" y="7"/>
                  </a:lnTo>
                  <a:lnTo>
                    <a:pt x="104" y="11"/>
                  </a:lnTo>
                  <a:lnTo>
                    <a:pt x="101" y="13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7" y="5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88" y="11"/>
                  </a:lnTo>
                  <a:lnTo>
                    <a:pt x="85" y="10"/>
                  </a:lnTo>
                  <a:lnTo>
                    <a:pt x="82" y="9"/>
                  </a:lnTo>
                  <a:lnTo>
                    <a:pt x="80" y="11"/>
                  </a:lnTo>
                  <a:lnTo>
                    <a:pt x="79" y="4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60" y="1"/>
                  </a:lnTo>
                  <a:lnTo>
                    <a:pt x="57" y="4"/>
                  </a:lnTo>
                  <a:lnTo>
                    <a:pt x="51" y="7"/>
                  </a:lnTo>
                  <a:lnTo>
                    <a:pt x="48" y="8"/>
                  </a:lnTo>
                  <a:lnTo>
                    <a:pt x="44" y="9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13" y="34"/>
                  </a:lnTo>
                  <a:lnTo>
                    <a:pt x="24" y="50"/>
                  </a:lnTo>
                  <a:lnTo>
                    <a:pt x="28" y="58"/>
                  </a:lnTo>
                  <a:lnTo>
                    <a:pt x="29" y="61"/>
                  </a:lnTo>
                  <a:lnTo>
                    <a:pt x="32" y="76"/>
                  </a:lnTo>
                  <a:lnTo>
                    <a:pt x="33" y="85"/>
                  </a:lnTo>
                  <a:lnTo>
                    <a:pt x="34" y="99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4" y="109"/>
                  </a:lnTo>
                  <a:lnTo>
                    <a:pt x="48" y="122"/>
                  </a:lnTo>
                  <a:lnTo>
                    <a:pt x="56" y="124"/>
                  </a:lnTo>
                  <a:lnTo>
                    <a:pt x="68" y="130"/>
                  </a:lnTo>
                  <a:lnTo>
                    <a:pt x="67" y="136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5" y="144"/>
                  </a:lnTo>
                  <a:lnTo>
                    <a:pt x="76" y="149"/>
                  </a:lnTo>
                  <a:lnTo>
                    <a:pt x="78" y="153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5"/>
                  </a:lnTo>
                  <a:lnTo>
                    <a:pt x="80" y="168"/>
                  </a:lnTo>
                  <a:lnTo>
                    <a:pt x="76" y="178"/>
                  </a:lnTo>
                  <a:lnTo>
                    <a:pt x="74" y="181"/>
                  </a:lnTo>
                  <a:lnTo>
                    <a:pt x="71" y="184"/>
                  </a:lnTo>
                  <a:lnTo>
                    <a:pt x="68" y="188"/>
                  </a:lnTo>
                  <a:lnTo>
                    <a:pt x="65" y="190"/>
                  </a:lnTo>
                  <a:lnTo>
                    <a:pt x="62" y="194"/>
                  </a:lnTo>
                  <a:lnTo>
                    <a:pt x="38" y="215"/>
                  </a:lnTo>
                  <a:lnTo>
                    <a:pt x="33" y="223"/>
                  </a:lnTo>
                  <a:lnTo>
                    <a:pt x="15" y="242"/>
                  </a:lnTo>
                  <a:lnTo>
                    <a:pt x="18" y="243"/>
                  </a:lnTo>
                  <a:lnTo>
                    <a:pt x="20" y="245"/>
                  </a:lnTo>
                  <a:lnTo>
                    <a:pt x="27" y="251"/>
                  </a:lnTo>
                  <a:lnTo>
                    <a:pt x="31" y="253"/>
                  </a:lnTo>
                  <a:lnTo>
                    <a:pt x="34" y="257"/>
                  </a:lnTo>
                  <a:lnTo>
                    <a:pt x="36" y="260"/>
                  </a:lnTo>
                  <a:lnTo>
                    <a:pt x="38" y="262"/>
                  </a:lnTo>
                  <a:lnTo>
                    <a:pt x="40" y="263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49" y="269"/>
                  </a:lnTo>
                  <a:lnTo>
                    <a:pt x="57" y="276"/>
                  </a:lnTo>
                  <a:lnTo>
                    <a:pt x="64" y="277"/>
                  </a:lnTo>
                  <a:lnTo>
                    <a:pt x="66" y="272"/>
                  </a:lnTo>
                  <a:lnTo>
                    <a:pt x="69" y="270"/>
                  </a:lnTo>
                  <a:lnTo>
                    <a:pt x="81" y="275"/>
                  </a:lnTo>
                  <a:lnTo>
                    <a:pt x="86" y="274"/>
                  </a:lnTo>
                  <a:lnTo>
                    <a:pt x="89" y="274"/>
                  </a:lnTo>
                  <a:lnTo>
                    <a:pt x="92" y="272"/>
                  </a:lnTo>
                  <a:lnTo>
                    <a:pt x="97" y="273"/>
                  </a:lnTo>
                  <a:lnTo>
                    <a:pt x="100" y="274"/>
                  </a:lnTo>
                  <a:lnTo>
                    <a:pt x="107" y="273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4" y="276"/>
                  </a:lnTo>
                  <a:lnTo>
                    <a:pt x="116" y="278"/>
                  </a:lnTo>
                  <a:lnTo>
                    <a:pt x="118" y="278"/>
                  </a:lnTo>
                  <a:lnTo>
                    <a:pt x="122" y="274"/>
                  </a:lnTo>
                  <a:lnTo>
                    <a:pt x="128" y="272"/>
                  </a:lnTo>
                  <a:lnTo>
                    <a:pt x="129" y="269"/>
                  </a:lnTo>
                  <a:lnTo>
                    <a:pt x="136" y="266"/>
                  </a:lnTo>
                  <a:lnTo>
                    <a:pt x="145" y="266"/>
                  </a:lnTo>
                  <a:lnTo>
                    <a:pt x="154" y="270"/>
                  </a:lnTo>
                  <a:lnTo>
                    <a:pt x="160" y="265"/>
                  </a:lnTo>
                  <a:lnTo>
                    <a:pt x="166" y="265"/>
                  </a:lnTo>
                  <a:lnTo>
                    <a:pt x="171" y="261"/>
                  </a:lnTo>
                  <a:lnTo>
                    <a:pt x="174" y="260"/>
                  </a:lnTo>
                  <a:lnTo>
                    <a:pt x="182" y="261"/>
                  </a:lnTo>
                  <a:lnTo>
                    <a:pt x="185" y="262"/>
                  </a:lnTo>
                  <a:lnTo>
                    <a:pt x="200" y="268"/>
                  </a:lnTo>
                  <a:lnTo>
                    <a:pt x="204" y="267"/>
                  </a:lnTo>
                  <a:lnTo>
                    <a:pt x="207" y="264"/>
                  </a:lnTo>
                  <a:lnTo>
                    <a:pt x="215" y="2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8" name="Moca">
              <a:extLst>
                <a:ext uri="{FF2B5EF4-FFF2-40B4-BE49-F238E27FC236}">
                  <a16:creationId xmlns:a16="http://schemas.microsoft.com/office/drawing/2014/main" id="{7F945A94-15A3-CB8C-1667-9FE5E1C90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" y="272376"/>
              <a:ext cx="520664" cy="769570"/>
            </a:xfrm>
            <a:custGeom>
              <a:avLst/>
              <a:gdLst>
                <a:gd name="T0" fmla="*/ 208 w 247"/>
                <a:gd name="T1" fmla="*/ 73 h 356"/>
                <a:gd name="T2" fmla="*/ 232 w 247"/>
                <a:gd name="T3" fmla="*/ 124 h 356"/>
                <a:gd name="T4" fmla="*/ 247 w 247"/>
                <a:gd name="T5" fmla="*/ 156 h 356"/>
                <a:gd name="T6" fmla="*/ 229 w 247"/>
                <a:gd name="T7" fmla="*/ 184 h 356"/>
                <a:gd name="T8" fmla="*/ 224 w 247"/>
                <a:gd name="T9" fmla="*/ 192 h 356"/>
                <a:gd name="T10" fmla="*/ 221 w 247"/>
                <a:gd name="T11" fmla="*/ 203 h 356"/>
                <a:gd name="T12" fmla="*/ 215 w 247"/>
                <a:gd name="T13" fmla="*/ 228 h 356"/>
                <a:gd name="T14" fmla="*/ 213 w 247"/>
                <a:gd name="T15" fmla="*/ 240 h 356"/>
                <a:gd name="T16" fmla="*/ 200 w 247"/>
                <a:gd name="T17" fmla="*/ 253 h 356"/>
                <a:gd name="T18" fmla="*/ 208 w 247"/>
                <a:gd name="T19" fmla="*/ 267 h 356"/>
                <a:gd name="T20" fmla="*/ 214 w 247"/>
                <a:gd name="T21" fmla="*/ 282 h 356"/>
                <a:gd name="T22" fmla="*/ 224 w 247"/>
                <a:gd name="T23" fmla="*/ 310 h 356"/>
                <a:gd name="T24" fmla="*/ 215 w 247"/>
                <a:gd name="T25" fmla="*/ 316 h 356"/>
                <a:gd name="T26" fmla="*/ 207 w 247"/>
                <a:gd name="T27" fmla="*/ 333 h 356"/>
                <a:gd name="T28" fmla="*/ 194 w 247"/>
                <a:gd name="T29" fmla="*/ 349 h 356"/>
                <a:gd name="T30" fmla="*/ 167 w 247"/>
                <a:gd name="T31" fmla="*/ 347 h 356"/>
                <a:gd name="T32" fmla="*/ 159 w 247"/>
                <a:gd name="T33" fmla="*/ 344 h 356"/>
                <a:gd name="T34" fmla="*/ 144 w 247"/>
                <a:gd name="T35" fmla="*/ 342 h 356"/>
                <a:gd name="T36" fmla="*/ 127 w 247"/>
                <a:gd name="T37" fmla="*/ 341 h 356"/>
                <a:gd name="T38" fmla="*/ 99 w 247"/>
                <a:gd name="T39" fmla="*/ 333 h 356"/>
                <a:gd name="T40" fmla="*/ 73 w 247"/>
                <a:gd name="T41" fmla="*/ 329 h 356"/>
                <a:gd name="T42" fmla="*/ 61 w 247"/>
                <a:gd name="T43" fmla="*/ 325 h 356"/>
                <a:gd name="T44" fmla="*/ 49 w 247"/>
                <a:gd name="T45" fmla="*/ 323 h 356"/>
                <a:gd name="T46" fmla="*/ 39 w 247"/>
                <a:gd name="T47" fmla="*/ 318 h 356"/>
                <a:gd name="T48" fmla="*/ 29 w 247"/>
                <a:gd name="T49" fmla="*/ 316 h 356"/>
                <a:gd name="T50" fmla="*/ 23 w 247"/>
                <a:gd name="T51" fmla="*/ 322 h 356"/>
                <a:gd name="T52" fmla="*/ 13 w 247"/>
                <a:gd name="T53" fmla="*/ 329 h 356"/>
                <a:gd name="T54" fmla="*/ 9 w 247"/>
                <a:gd name="T55" fmla="*/ 318 h 356"/>
                <a:gd name="T56" fmla="*/ 5 w 247"/>
                <a:gd name="T57" fmla="*/ 308 h 356"/>
                <a:gd name="T58" fmla="*/ 4 w 247"/>
                <a:gd name="T59" fmla="*/ 296 h 356"/>
                <a:gd name="T60" fmla="*/ 6 w 247"/>
                <a:gd name="T61" fmla="*/ 279 h 356"/>
                <a:gd name="T62" fmla="*/ 1 w 247"/>
                <a:gd name="T63" fmla="*/ 270 h 356"/>
                <a:gd name="T64" fmla="*/ 7 w 247"/>
                <a:gd name="T65" fmla="*/ 256 h 356"/>
                <a:gd name="T66" fmla="*/ 15 w 247"/>
                <a:gd name="T67" fmla="*/ 243 h 356"/>
                <a:gd name="T68" fmla="*/ 15 w 247"/>
                <a:gd name="T69" fmla="*/ 230 h 356"/>
                <a:gd name="T70" fmla="*/ 14 w 247"/>
                <a:gd name="T71" fmla="*/ 219 h 356"/>
                <a:gd name="T72" fmla="*/ 18 w 247"/>
                <a:gd name="T73" fmla="*/ 208 h 356"/>
                <a:gd name="T74" fmla="*/ 8 w 247"/>
                <a:gd name="T75" fmla="*/ 202 h 356"/>
                <a:gd name="T76" fmla="*/ 11 w 247"/>
                <a:gd name="T77" fmla="*/ 191 h 356"/>
                <a:gd name="T78" fmla="*/ 6 w 247"/>
                <a:gd name="T79" fmla="*/ 180 h 356"/>
                <a:gd name="T80" fmla="*/ 5 w 247"/>
                <a:gd name="T81" fmla="*/ 166 h 356"/>
                <a:gd name="T82" fmla="*/ 11 w 247"/>
                <a:gd name="T83" fmla="*/ 156 h 356"/>
                <a:gd name="T84" fmla="*/ 17 w 247"/>
                <a:gd name="T85" fmla="*/ 147 h 356"/>
                <a:gd name="T86" fmla="*/ 23 w 247"/>
                <a:gd name="T87" fmla="*/ 134 h 356"/>
                <a:gd name="T88" fmla="*/ 26 w 247"/>
                <a:gd name="T89" fmla="*/ 113 h 356"/>
                <a:gd name="T90" fmla="*/ 42 w 247"/>
                <a:gd name="T91" fmla="*/ 96 h 356"/>
                <a:gd name="T92" fmla="*/ 65 w 247"/>
                <a:gd name="T93" fmla="*/ 73 h 356"/>
                <a:gd name="T94" fmla="*/ 87 w 247"/>
                <a:gd name="T95" fmla="*/ 56 h 356"/>
                <a:gd name="T96" fmla="*/ 97 w 247"/>
                <a:gd name="T97" fmla="*/ 55 h 356"/>
                <a:gd name="T98" fmla="*/ 107 w 247"/>
                <a:gd name="T99" fmla="*/ 51 h 356"/>
                <a:gd name="T100" fmla="*/ 115 w 247"/>
                <a:gd name="T101" fmla="*/ 42 h 356"/>
                <a:gd name="T102" fmla="*/ 133 w 247"/>
                <a:gd name="T103" fmla="*/ 33 h 356"/>
                <a:gd name="T104" fmla="*/ 160 w 247"/>
                <a:gd name="T105" fmla="*/ 5 h 356"/>
                <a:gd name="T106" fmla="*/ 179 w 247"/>
                <a:gd name="T107" fmla="*/ 0 h 356"/>
                <a:gd name="T108" fmla="*/ 182 w 247"/>
                <a:gd name="T109" fmla="*/ 9 h 356"/>
                <a:gd name="T110" fmla="*/ 188 w 247"/>
                <a:gd name="T111" fmla="*/ 29 h 356"/>
                <a:gd name="T112" fmla="*/ 193 w 247"/>
                <a:gd name="T113" fmla="*/ 4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356">
                  <a:moveTo>
                    <a:pt x="205" y="67"/>
                  </a:moveTo>
                  <a:lnTo>
                    <a:pt x="207" y="71"/>
                  </a:lnTo>
                  <a:lnTo>
                    <a:pt x="208" y="73"/>
                  </a:lnTo>
                  <a:lnTo>
                    <a:pt x="212" y="83"/>
                  </a:lnTo>
                  <a:lnTo>
                    <a:pt x="224" y="108"/>
                  </a:lnTo>
                  <a:lnTo>
                    <a:pt x="232" y="124"/>
                  </a:lnTo>
                  <a:lnTo>
                    <a:pt x="233" y="127"/>
                  </a:lnTo>
                  <a:lnTo>
                    <a:pt x="235" y="131"/>
                  </a:lnTo>
                  <a:lnTo>
                    <a:pt x="247" y="156"/>
                  </a:lnTo>
                  <a:lnTo>
                    <a:pt x="242" y="165"/>
                  </a:lnTo>
                  <a:lnTo>
                    <a:pt x="232" y="182"/>
                  </a:lnTo>
                  <a:lnTo>
                    <a:pt x="229" y="184"/>
                  </a:lnTo>
                  <a:lnTo>
                    <a:pt x="224" y="185"/>
                  </a:lnTo>
                  <a:lnTo>
                    <a:pt x="225" y="189"/>
                  </a:lnTo>
                  <a:lnTo>
                    <a:pt x="224" y="192"/>
                  </a:lnTo>
                  <a:lnTo>
                    <a:pt x="223" y="194"/>
                  </a:lnTo>
                  <a:lnTo>
                    <a:pt x="221" y="199"/>
                  </a:lnTo>
                  <a:lnTo>
                    <a:pt x="221" y="203"/>
                  </a:lnTo>
                  <a:lnTo>
                    <a:pt x="216" y="221"/>
                  </a:lnTo>
                  <a:lnTo>
                    <a:pt x="217" y="223"/>
                  </a:lnTo>
                  <a:lnTo>
                    <a:pt x="215" y="228"/>
                  </a:lnTo>
                  <a:lnTo>
                    <a:pt x="214" y="233"/>
                  </a:lnTo>
                  <a:lnTo>
                    <a:pt x="214" y="236"/>
                  </a:lnTo>
                  <a:lnTo>
                    <a:pt x="213" y="240"/>
                  </a:lnTo>
                  <a:lnTo>
                    <a:pt x="201" y="247"/>
                  </a:lnTo>
                  <a:lnTo>
                    <a:pt x="199" y="249"/>
                  </a:lnTo>
                  <a:lnTo>
                    <a:pt x="200" y="253"/>
                  </a:lnTo>
                  <a:lnTo>
                    <a:pt x="200" y="261"/>
                  </a:lnTo>
                  <a:lnTo>
                    <a:pt x="203" y="256"/>
                  </a:lnTo>
                  <a:lnTo>
                    <a:pt x="208" y="267"/>
                  </a:lnTo>
                  <a:lnTo>
                    <a:pt x="210" y="271"/>
                  </a:lnTo>
                  <a:lnTo>
                    <a:pt x="213" y="278"/>
                  </a:lnTo>
                  <a:lnTo>
                    <a:pt x="214" y="282"/>
                  </a:lnTo>
                  <a:lnTo>
                    <a:pt x="226" y="301"/>
                  </a:lnTo>
                  <a:lnTo>
                    <a:pt x="226" y="304"/>
                  </a:lnTo>
                  <a:lnTo>
                    <a:pt x="224" y="310"/>
                  </a:lnTo>
                  <a:lnTo>
                    <a:pt x="222" y="313"/>
                  </a:lnTo>
                  <a:lnTo>
                    <a:pt x="218" y="315"/>
                  </a:lnTo>
                  <a:lnTo>
                    <a:pt x="215" y="316"/>
                  </a:lnTo>
                  <a:lnTo>
                    <a:pt x="214" y="322"/>
                  </a:lnTo>
                  <a:lnTo>
                    <a:pt x="211" y="324"/>
                  </a:lnTo>
                  <a:lnTo>
                    <a:pt x="207" y="333"/>
                  </a:lnTo>
                  <a:lnTo>
                    <a:pt x="204" y="337"/>
                  </a:lnTo>
                  <a:lnTo>
                    <a:pt x="200" y="342"/>
                  </a:lnTo>
                  <a:lnTo>
                    <a:pt x="194" y="349"/>
                  </a:lnTo>
                  <a:lnTo>
                    <a:pt x="188" y="356"/>
                  </a:lnTo>
                  <a:lnTo>
                    <a:pt x="171" y="348"/>
                  </a:lnTo>
                  <a:lnTo>
                    <a:pt x="167" y="347"/>
                  </a:lnTo>
                  <a:lnTo>
                    <a:pt x="165" y="346"/>
                  </a:lnTo>
                  <a:lnTo>
                    <a:pt x="162" y="345"/>
                  </a:lnTo>
                  <a:lnTo>
                    <a:pt x="159" y="344"/>
                  </a:lnTo>
                  <a:lnTo>
                    <a:pt x="151" y="343"/>
                  </a:lnTo>
                  <a:lnTo>
                    <a:pt x="148" y="342"/>
                  </a:lnTo>
                  <a:lnTo>
                    <a:pt x="144" y="342"/>
                  </a:lnTo>
                  <a:lnTo>
                    <a:pt x="140" y="342"/>
                  </a:lnTo>
                  <a:lnTo>
                    <a:pt x="130" y="342"/>
                  </a:lnTo>
                  <a:lnTo>
                    <a:pt x="127" y="341"/>
                  </a:lnTo>
                  <a:lnTo>
                    <a:pt x="125" y="340"/>
                  </a:lnTo>
                  <a:lnTo>
                    <a:pt x="110" y="336"/>
                  </a:lnTo>
                  <a:lnTo>
                    <a:pt x="99" y="333"/>
                  </a:lnTo>
                  <a:lnTo>
                    <a:pt x="89" y="329"/>
                  </a:lnTo>
                  <a:lnTo>
                    <a:pt x="79" y="326"/>
                  </a:lnTo>
                  <a:lnTo>
                    <a:pt x="73" y="329"/>
                  </a:lnTo>
                  <a:lnTo>
                    <a:pt x="70" y="328"/>
                  </a:lnTo>
                  <a:lnTo>
                    <a:pt x="66" y="328"/>
                  </a:lnTo>
                  <a:lnTo>
                    <a:pt x="61" y="325"/>
                  </a:lnTo>
                  <a:lnTo>
                    <a:pt x="53" y="324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7" y="320"/>
                  </a:lnTo>
                  <a:lnTo>
                    <a:pt x="41" y="317"/>
                  </a:lnTo>
                  <a:lnTo>
                    <a:pt x="39" y="318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29" y="316"/>
                  </a:lnTo>
                  <a:lnTo>
                    <a:pt x="27" y="318"/>
                  </a:lnTo>
                  <a:lnTo>
                    <a:pt x="26" y="320"/>
                  </a:lnTo>
                  <a:lnTo>
                    <a:pt x="23" y="322"/>
                  </a:lnTo>
                  <a:lnTo>
                    <a:pt x="19" y="321"/>
                  </a:lnTo>
                  <a:lnTo>
                    <a:pt x="16" y="323"/>
                  </a:lnTo>
                  <a:lnTo>
                    <a:pt x="13" y="329"/>
                  </a:lnTo>
                  <a:lnTo>
                    <a:pt x="11" y="329"/>
                  </a:lnTo>
                  <a:lnTo>
                    <a:pt x="9" y="324"/>
                  </a:lnTo>
                  <a:lnTo>
                    <a:pt x="9" y="318"/>
                  </a:lnTo>
                  <a:lnTo>
                    <a:pt x="9" y="315"/>
                  </a:lnTo>
                  <a:lnTo>
                    <a:pt x="6" y="311"/>
                  </a:lnTo>
                  <a:lnTo>
                    <a:pt x="5" y="308"/>
                  </a:lnTo>
                  <a:lnTo>
                    <a:pt x="0" y="302"/>
                  </a:lnTo>
                  <a:lnTo>
                    <a:pt x="2" y="299"/>
                  </a:lnTo>
                  <a:lnTo>
                    <a:pt x="4" y="296"/>
                  </a:lnTo>
                  <a:lnTo>
                    <a:pt x="6" y="294"/>
                  </a:lnTo>
                  <a:lnTo>
                    <a:pt x="8" y="291"/>
                  </a:lnTo>
                  <a:lnTo>
                    <a:pt x="6" y="279"/>
                  </a:lnTo>
                  <a:lnTo>
                    <a:pt x="3" y="278"/>
                  </a:lnTo>
                  <a:lnTo>
                    <a:pt x="2" y="275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7" y="256"/>
                  </a:lnTo>
                  <a:lnTo>
                    <a:pt x="7" y="253"/>
                  </a:lnTo>
                  <a:lnTo>
                    <a:pt x="14" y="247"/>
                  </a:lnTo>
                  <a:lnTo>
                    <a:pt x="15" y="243"/>
                  </a:lnTo>
                  <a:lnTo>
                    <a:pt x="16" y="237"/>
                  </a:lnTo>
                  <a:lnTo>
                    <a:pt x="16" y="233"/>
                  </a:lnTo>
                  <a:lnTo>
                    <a:pt x="15" y="230"/>
                  </a:lnTo>
                  <a:lnTo>
                    <a:pt x="15" y="227"/>
                  </a:lnTo>
                  <a:lnTo>
                    <a:pt x="14" y="223"/>
                  </a:lnTo>
                  <a:lnTo>
                    <a:pt x="14" y="219"/>
                  </a:lnTo>
                  <a:lnTo>
                    <a:pt x="16" y="217"/>
                  </a:lnTo>
                  <a:lnTo>
                    <a:pt x="17" y="211"/>
                  </a:lnTo>
                  <a:lnTo>
                    <a:pt x="18" y="208"/>
                  </a:lnTo>
                  <a:lnTo>
                    <a:pt x="16" y="206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8" y="198"/>
                  </a:lnTo>
                  <a:lnTo>
                    <a:pt x="10" y="195"/>
                  </a:lnTo>
                  <a:lnTo>
                    <a:pt x="11" y="191"/>
                  </a:lnTo>
                  <a:lnTo>
                    <a:pt x="10" y="188"/>
                  </a:lnTo>
                  <a:lnTo>
                    <a:pt x="9" y="185"/>
                  </a:lnTo>
                  <a:lnTo>
                    <a:pt x="6" y="180"/>
                  </a:lnTo>
                  <a:lnTo>
                    <a:pt x="6" y="177"/>
                  </a:lnTo>
                  <a:lnTo>
                    <a:pt x="5" y="170"/>
                  </a:lnTo>
                  <a:lnTo>
                    <a:pt x="5" y="166"/>
                  </a:lnTo>
                  <a:lnTo>
                    <a:pt x="7" y="162"/>
                  </a:lnTo>
                  <a:lnTo>
                    <a:pt x="9" y="159"/>
                  </a:lnTo>
                  <a:lnTo>
                    <a:pt x="11" y="156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7" y="147"/>
                  </a:lnTo>
                  <a:lnTo>
                    <a:pt x="19" y="144"/>
                  </a:lnTo>
                  <a:lnTo>
                    <a:pt x="20" y="141"/>
                  </a:lnTo>
                  <a:lnTo>
                    <a:pt x="23" y="134"/>
                  </a:lnTo>
                  <a:lnTo>
                    <a:pt x="24" y="130"/>
                  </a:lnTo>
                  <a:lnTo>
                    <a:pt x="23" y="124"/>
                  </a:lnTo>
                  <a:lnTo>
                    <a:pt x="26" y="113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42" y="96"/>
                  </a:lnTo>
                  <a:lnTo>
                    <a:pt x="51" y="87"/>
                  </a:lnTo>
                  <a:lnTo>
                    <a:pt x="62" y="76"/>
                  </a:lnTo>
                  <a:lnTo>
                    <a:pt x="65" y="73"/>
                  </a:lnTo>
                  <a:lnTo>
                    <a:pt x="81" y="56"/>
                  </a:lnTo>
                  <a:lnTo>
                    <a:pt x="84" y="55"/>
                  </a:lnTo>
                  <a:lnTo>
                    <a:pt x="87" y="56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8" y="46"/>
                  </a:lnTo>
                  <a:lnTo>
                    <a:pt x="115" y="42"/>
                  </a:lnTo>
                  <a:lnTo>
                    <a:pt x="120" y="37"/>
                  </a:lnTo>
                  <a:lnTo>
                    <a:pt x="125" y="37"/>
                  </a:lnTo>
                  <a:lnTo>
                    <a:pt x="133" y="33"/>
                  </a:lnTo>
                  <a:lnTo>
                    <a:pt x="139" y="10"/>
                  </a:lnTo>
                  <a:lnTo>
                    <a:pt x="142" y="9"/>
                  </a:lnTo>
                  <a:lnTo>
                    <a:pt x="160" y="5"/>
                  </a:lnTo>
                  <a:lnTo>
                    <a:pt x="171" y="2"/>
                  </a:lnTo>
                  <a:lnTo>
                    <a:pt x="176" y="1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1" y="6"/>
                  </a:lnTo>
                  <a:lnTo>
                    <a:pt x="182" y="9"/>
                  </a:lnTo>
                  <a:lnTo>
                    <a:pt x="184" y="16"/>
                  </a:lnTo>
                  <a:lnTo>
                    <a:pt x="185" y="20"/>
                  </a:lnTo>
                  <a:lnTo>
                    <a:pt x="188" y="29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3" y="42"/>
                  </a:lnTo>
                  <a:lnTo>
                    <a:pt x="205" y="6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9" name="Morovis">
              <a:extLst>
                <a:ext uri="{FF2B5EF4-FFF2-40B4-BE49-F238E27FC236}">
                  <a16:creationId xmlns:a16="http://schemas.microsoft.com/office/drawing/2014/main" id="{0F845B9B-D545-690C-5FB5-677A2099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041" y="689588"/>
              <a:ext cx="482721" cy="605280"/>
            </a:xfrm>
            <a:custGeom>
              <a:avLst/>
              <a:gdLst>
                <a:gd name="T0" fmla="*/ 110 w 229"/>
                <a:gd name="T1" fmla="*/ 0 h 280"/>
                <a:gd name="T2" fmla="*/ 113 w 229"/>
                <a:gd name="T3" fmla="*/ 10 h 280"/>
                <a:gd name="T4" fmla="*/ 121 w 229"/>
                <a:gd name="T5" fmla="*/ 16 h 280"/>
                <a:gd name="T6" fmla="*/ 128 w 229"/>
                <a:gd name="T7" fmla="*/ 21 h 280"/>
                <a:gd name="T8" fmla="*/ 139 w 229"/>
                <a:gd name="T9" fmla="*/ 28 h 280"/>
                <a:gd name="T10" fmla="*/ 160 w 229"/>
                <a:gd name="T11" fmla="*/ 13 h 280"/>
                <a:gd name="T12" fmla="*/ 170 w 229"/>
                <a:gd name="T13" fmla="*/ 29 h 280"/>
                <a:gd name="T14" fmla="*/ 174 w 229"/>
                <a:gd name="T15" fmla="*/ 36 h 280"/>
                <a:gd name="T16" fmla="*/ 175 w 229"/>
                <a:gd name="T17" fmla="*/ 56 h 280"/>
                <a:gd name="T18" fmla="*/ 182 w 229"/>
                <a:gd name="T19" fmla="*/ 75 h 280"/>
                <a:gd name="T20" fmla="*/ 200 w 229"/>
                <a:gd name="T21" fmla="*/ 78 h 280"/>
                <a:gd name="T22" fmla="*/ 206 w 229"/>
                <a:gd name="T23" fmla="*/ 77 h 280"/>
                <a:gd name="T24" fmla="*/ 210 w 229"/>
                <a:gd name="T25" fmla="*/ 81 h 280"/>
                <a:gd name="T26" fmla="*/ 229 w 229"/>
                <a:gd name="T27" fmla="*/ 101 h 280"/>
                <a:gd name="T28" fmla="*/ 228 w 229"/>
                <a:gd name="T29" fmla="*/ 107 h 280"/>
                <a:gd name="T30" fmla="*/ 226 w 229"/>
                <a:gd name="T31" fmla="*/ 115 h 280"/>
                <a:gd name="T32" fmla="*/ 222 w 229"/>
                <a:gd name="T33" fmla="*/ 128 h 280"/>
                <a:gd name="T34" fmla="*/ 218 w 229"/>
                <a:gd name="T35" fmla="*/ 141 h 280"/>
                <a:gd name="T36" fmla="*/ 215 w 229"/>
                <a:gd name="T37" fmla="*/ 149 h 280"/>
                <a:gd name="T38" fmla="*/ 213 w 229"/>
                <a:gd name="T39" fmla="*/ 157 h 280"/>
                <a:gd name="T40" fmla="*/ 212 w 229"/>
                <a:gd name="T41" fmla="*/ 167 h 280"/>
                <a:gd name="T42" fmla="*/ 201 w 229"/>
                <a:gd name="T43" fmla="*/ 192 h 280"/>
                <a:gd name="T44" fmla="*/ 185 w 229"/>
                <a:gd name="T45" fmla="*/ 207 h 280"/>
                <a:gd name="T46" fmla="*/ 183 w 229"/>
                <a:gd name="T47" fmla="*/ 212 h 280"/>
                <a:gd name="T48" fmla="*/ 180 w 229"/>
                <a:gd name="T49" fmla="*/ 220 h 280"/>
                <a:gd name="T50" fmla="*/ 177 w 229"/>
                <a:gd name="T51" fmla="*/ 228 h 280"/>
                <a:gd name="T52" fmla="*/ 166 w 229"/>
                <a:gd name="T53" fmla="*/ 240 h 280"/>
                <a:gd name="T54" fmla="*/ 155 w 229"/>
                <a:gd name="T55" fmla="*/ 249 h 280"/>
                <a:gd name="T56" fmla="*/ 149 w 229"/>
                <a:gd name="T57" fmla="*/ 252 h 280"/>
                <a:gd name="T58" fmla="*/ 138 w 229"/>
                <a:gd name="T59" fmla="*/ 258 h 280"/>
                <a:gd name="T60" fmla="*/ 133 w 229"/>
                <a:gd name="T61" fmla="*/ 261 h 280"/>
                <a:gd name="T62" fmla="*/ 115 w 229"/>
                <a:gd name="T63" fmla="*/ 265 h 280"/>
                <a:gd name="T64" fmla="*/ 105 w 229"/>
                <a:gd name="T65" fmla="*/ 266 h 280"/>
                <a:gd name="T66" fmla="*/ 88 w 229"/>
                <a:gd name="T67" fmla="*/ 269 h 280"/>
                <a:gd name="T68" fmla="*/ 76 w 229"/>
                <a:gd name="T69" fmla="*/ 274 h 280"/>
                <a:gd name="T70" fmla="*/ 68 w 229"/>
                <a:gd name="T71" fmla="*/ 278 h 280"/>
                <a:gd name="T72" fmla="*/ 63 w 229"/>
                <a:gd name="T73" fmla="*/ 280 h 280"/>
                <a:gd name="T74" fmla="*/ 57 w 229"/>
                <a:gd name="T75" fmla="*/ 274 h 280"/>
                <a:gd name="T76" fmla="*/ 21 w 229"/>
                <a:gd name="T77" fmla="*/ 276 h 280"/>
                <a:gd name="T78" fmla="*/ 12 w 229"/>
                <a:gd name="T79" fmla="*/ 260 h 280"/>
                <a:gd name="T80" fmla="*/ 13 w 229"/>
                <a:gd name="T81" fmla="*/ 251 h 280"/>
                <a:gd name="T82" fmla="*/ 7 w 229"/>
                <a:gd name="T83" fmla="*/ 238 h 280"/>
                <a:gd name="T84" fmla="*/ 10 w 229"/>
                <a:gd name="T85" fmla="*/ 231 h 280"/>
                <a:gd name="T86" fmla="*/ 7 w 229"/>
                <a:gd name="T87" fmla="*/ 219 h 280"/>
                <a:gd name="T88" fmla="*/ 15 w 229"/>
                <a:gd name="T89" fmla="*/ 198 h 280"/>
                <a:gd name="T90" fmla="*/ 14 w 229"/>
                <a:gd name="T91" fmla="*/ 187 h 280"/>
                <a:gd name="T92" fmla="*/ 23 w 229"/>
                <a:gd name="T93" fmla="*/ 177 h 280"/>
                <a:gd name="T94" fmla="*/ 24 w 229"/>
                <a:gd name="T95" fmla="*/ 148 h 280"/>
                <a:gd name="T96" fmla="*/ 24 w 229"/>
                <a:gd name="T97" fmla="*/ 132 h 280"/>
                <a:gd name="T98" fmla="*/ 25 w 229"/>
                <a:gd name="T99" fmla="*/ 117 h 280"/>
                <a:gd name="T100" fmla="*/ 9 w 229"/>
                <a:gd name="T101" fmla="*/ 77 h 280"/>
                <a:gd name="T102" fmla="*/ 2 w 229"/>
                <a:gd name="T103" fmla="*/ 65 h 280"/>
                <a:gd name="T104" fmla="*/ 2 w 229"/>
                <a:gd name="T105" fmla="*/ 41 h 280"/>
                <a:gd name="T106" fmla="*/ 2 w 229"/>
                <a:gd name="T107" fmla="*/ 33 h 280"/>
                <a:gd name="T108" fmla="*/ 3 w 229"/>
                <a:gd name="T109" fmla="*/ 23 h 280"/>
                <a:gd name="T110" fmla="*/ 20 w 229"/>
                <a:gd name="T111" fmla="*/ 13 h 280"/>
                <a:gd name="T112" fmla="*/ 35 w 229"/>
                <a:gd name="T113" fmla="*/ 13 h 280"/>
                <a:gd name="T114" fmla="*/ 55 w 229"/>
                <a:gd name="T115" fmla="*/ 13 h 280"/>
                <a:gd name="T116" fmla="*/ 65 w 229"/>
                <a:gd name="T117" fmla="*/ 14 h 280"/>
                <a:gd name="T118" fmla="*/ 73 w 229"/>
                <a:gd name="T119" fmla="*/ 15 h 280"/>
                <a:gd name="T120" fmla="*/ 83 w 229"/>
                <a:gd name="T121" fmla="*/ 16 h 280"/>
                <a:gd name="T122" fmla="*/ 94 w 229"/>
                <a:gd name="T123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9" h="280">
                  <a:moveTo>
                    <a:pt x="94" y="4"/>
                  </a:moveTo>
                  <a:lnTo>
                    <a:pt x="110" y="0"/>
                  </a:lnTo>
                  <a:lnTo>
                    <a:pt x="111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21" y="16"/>
                  </a:lnTo>
                  <a:lnTo>
                    <a:pt x="124" y="18"/>
                  </a:lnTo>
                  <a:lnTo>
                    <a:pt x="128" y="21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7" y="32"/>
                  </a:lnTo>
                  <a:lnTo>
                    <a:pt x="160" y="13"/>
                  </a:lnTo>
                  <a:lnTo>
                    <a:pt x="163" y="19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74" y="36"/>
                  </a:lnTo>
                  <a:lnTo>
                    <a:pt x="175" y="49"/>
                  </a:lnTo>
                  <a:lnTo>
                    <a:pt x="175" y="56"/>
                  </a:lnTo>
                  <a:lnTo>
                    <a:pt x="178" y="61"/>
                  </a:lnTo>
                  <a:lnTo>
                    <a:pt x="182" y="75"/>
                  </a:lnTo>
                  <a:lnTo>
                    <a:pt x="189" y="78"/>
                  </a:lnTo>
                  <a:lnTo>
                    <a:pt x="200" y="78"/>
                  </a:lnTo>
                  <a:lnTo>
                    <a:pt x="203" y="76"/>
                  </a:lnTo>
                  <a:lnTo>
                    <a:pt x="206" y="77"/>
                  </a:lnTo>
                  <a:lnTo>
                    <a:pt x="208" y="77"/>
                  </a:lnTo>
                  <a:lnTo>
                    <a:pt x="210" y="81"/>
                  </a:lnTo>
                  <a:lnTo>
                    <a:pt x="218" y="93"/>
                  </a:lnTo>
                  <a:lnTo>
                    <a:pt x="229" y="101"/>
                  </a:lnTo>
                  <a:lnTo>
                    <a:pt x="229" y="105"/>
                  </a:lnTo>
                  <a:lnTo>
                    <a:pt x="228" y="107"/>
                  </a:lnTo>
                  <a:lnTo>
                    <a:pt x="227" y="111"/>
                  </a:lnTo>
                  <a:lnTo>
                    <a:pt x="226" y="115"/>
                  </a:lnTo>
                  <a:lnTo>
                    <a:pt x="224" y="121"/>
                  </a:lnTo>
                  <a:lnTo>
                    <a:pt x="222" y="128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6" y="145"/>
                  </a:lnTo>
                  <a:lnTo>
                    <a:pt x="215" y="149"/>
                  </a:lnTo>
                  <a:lnTo>
                    <a:pt x="213" y="154"/>
                  </a:lnTo>
                  <a:lnTo>
                    <a:pt x="213" y="157"/>
                  </a:lnTo>
                  <a:lnTo>
                    <a:pt x="212" y="160"/>
                  </a:lnTo>
                  <a:lnTo>
                    <a:pt x="212" y="167"/>
                  </a:lnTo>
                  <a:lnTo>
                    <a:pt x="205" y="178"/>
                  </a:lnTo>
                  <a:lnTo>
                    <a:pt x="201" y="192"/>
                  </a:lnTo>
                  <a:lnTo>
                    <a:pt x="188" y="199"/>
                  </a:lnTo>
                  <a:lnTo>
                    <a:pt x="185" y="207"/>
                  </a:lnTo>
                  <a:lnTo>
                    <a:pt x="184" y="210"/>
                  </a:lnTo>
                  <a:lnTo>
                    <a:pt x="183" y="212"/>
                  </a:lnTo>
                  <a:lnTo>
                    <a:pt x="181" y="217"/>
                  </a:lnTo>
                  <a:lnTo>
                    <a:pt x="180" y="220"/>
                  </a:lnTo>
                  <a:lnTo>
                    <a:pt x="179" y="222"/>
                  </a:lnTo>
                  <a:lnTo>
                    <a:pt x="177" y="228"/>
                  </a:lnTo>
                  <a:lnTo>
                    <a:pt x="173" y="237"/>
                  </a:lnTo>
                  <a:lnTo>
                    <a:pt x="166" y="240"/>
                  </a:lnTo>
                  <a:lnTo>
                    <a:pt x="164" y="242"/>
                  </a:lnTo>
                  <a:lnTo>
                    <a:pt x="155" y="249"/>
                  </a:lnTo>
                  <a:lnTo>
                    <a:pt x="152" y="251"/>
                  </a:lnTo>
                  <a:lnTo>
                    <a:pt x="149" y="252"/>
                  </a:lnTo>
                  <a:lnTo>
                    <a:pt x="145" y="254"/>
                  </a:lnTo>
                  <a:lnTo>
                    <a:pt x="138" y="258"/>
                  </a:lnTo>
                  <a:lnTo>
                    <a:pt x="135" y="259"/>
                  </a:lnTo>
                  <a:lnTo>
                    <a:pt x="133" y="261"/>
                  </a:lnTo>
                  <a:lnTo>
                    <a:pt x="122" y="264"/>
                  </a:lnTo>
                  <a:lnTo>
                    <a:pt x="115" y="265"/>
                  </a:lnTo>
                  <a:lnTo>
                    <a:pt x="109" y="265"/>
                  </a:lnTo>
                  <a:lnTo>
                    <a:pt x="105" y="266"/>
                  </a:lnTo>
                  <a:lnTo>
                    <a:pt x="99" y="267"/>
                  </a:lnTo>
                  <a:lnTo>
                    <a:pt x="88" y="269"/>
                  </a:lnTo>
                  <a:lnTo>
                    <a:pt x="84" y="269"/>
                  </a:lnTo>
                  <a:lnTo>
                    <a:pt x="76" y="274"/>
                  </a:lnTo>
                  <a:lnTo>
                    <a:pt x="72" y="276"/>
                  </a:lnTo>
                  <a:lnTo>
                    <a:pt x="68" y="278"/>
                  </a:lnTo>
                  <a:lnTo>
                    <a:pt x="64" y="278"/>
                  </a:lnTo>
                  <a:lnTo>
                    <a:pt x="63" y="280"/>
                  </a:lnTo>
                  <a:lnTo>
                    <a:pt x="60" y="278"/>
                  </a:lnTo>
                  <a:lnTo>
                    <a:pt x="57" y="274"/>
                  </a:lnTo>
                  <a:lnTo>
                    <a:pt x="50" y="275"/>
                  </a:lnTo>
                  <a:lnTo>
                    <a:pt x="21" y="276"/>
                  </a:lnTo>
                  <a:lnTo>
                    <a:pt x="23" y="265"/>
                  </a:lnTo>
                  <a:lnTo>
                    <a:pt x="12" y="260"/>
                  </a:lnTo>
                  <a:lnTo>
                    <a:pt x="12" y="254"/>
                  </a:lnTo>
                  <a:lnTo>
                    <a:pt x="13" y="251"/>
                  </a:lnTo>
                  <a:lnTo>
                    <a:pt x="8" y="241"/>
                  </a:lnTo>
                  <a:lnTo>
                    <a:pt x="7" y="238"/>
                  </a:lnTo>
                  <a:lnTo>
                    <a:pt x="7" y="234"/>
                  </a:lnTo>
                  <a:lnTo>
                    <a:pt x="10" y="231"/>
                  </a:lnTo>
                  <a:lnTo>
                    <a:pt x="11" y="228"/>
                  </a:lnTo>
                  <a:lnTo>
                    <a:pt x="7" y="219"/>
                  </a:lnTo>
                  <a:lnTo>
                    <a:pt x="1" y="218"/>
                  </a:lnTo>
                  <a:lnTo>
                    <a:pt x="15" y="198"/>
                  </a:lnTo>
                  <a:lnTo>
                    <a:pt x="12" y="189"/>
                  </a:lnTo>
                  <a:lnTo>
                    <a:pt x="14" y="187"/>
                  </a:lnTo>
                  <a:lnTo>
                    <a:pt x="14" y="171"/>
                  </a:lnTo>
                  <a:lnTo>
                    <a:pt x="23" y="177"/>
                  </a:lnTo>
                  <a:lnTo>
                    <a:pt x="21" y="168"/>
                  </a:lnTo>
                  <a:lnTo>
                    <a:pt x="24" y="148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5" y="114"/>
                  </a:lnTo>
                  <a:lnTo>
                    <a:pt x="9" y="77"/>
                  </a:lnTo>
                  <a:lnTo>
                    <a:pt x="6" y="72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3" y="23"/>
                  </a:lnTo>
                  <a:lnTo>
                    <a:pt x="4" y="14"/>
                  </a:lnTo>
                  <a:lnTo>
                    <a:pt x="20" y="13"/>
                  </a:lnTo>
                  <a:lnTo>
                    <a:pt x="27" y="13"/>
                  </a:lnTo>
                  <a:lnTo>
                    <a:pt x="35" y="13"/>
                  </a:lnTo>
                  <a:lnTo>
                    <a:pt x="48" y="15"/>
                  </a:lnTo>
                  <a:lnTo>
                    <a:pt x="55" y="13"/>
                  </a:lnTo>
                  <a:lnTo>
                    <a:pt x="62" y="13"/>
                  </a:lnTo>
                  <a:lnTo>
                    <a:pt x="65" y="14"/>
                  </a:lnTo>
                  <a:lnTo>
                    <a:pt x="70" y="15"/>
                  </a:lnTo>
                  <a:lnTo>
                    <a:pt x="73" y="15"/>
                  </a:lnTo>
                  <a:lnTo>
                    <a:pt x="79" y="16"/>
                  </a:lnTo>
                  <a:lnTo>
                    <a:pt x="83" y="16"/>
                  </a:lnTo>
                  <a:lnTo>
                    <a:pt x="87" y="13"/>
                  </a:lnTo>
                  <a:lnTo>
                    <a:pt x="94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0" name="Naguabo">
              <a:extLst>
                <a:ext uri="{FF2B5EF4-FFF2-40B4-BE49-F238E27FC236}">
                  <a16:creationId xmlns:a16="http://schemas.microsoft.com/office/drawing/2014/main" id="{11909B16-C4F0-1FCA-0FDB-180FDC333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763" y="1093828"/>
              <a:ext cx="841075" cy="605280"/>
            </a:xfrm>
            <a:custGeom>
              <a:avLst/>
              <a:gdLst>
                <a:gd name="T0" fmla="*/ 85 w 399"/>
                <a:gd name="T1" fmla="*/ 8 h 280"/>
                <a:gd name="T2" fmla="*/ 67 w 399"/>
                <a:gd name="T3" fmla="*/ 14 h 280"/>
                <a:gd name="T4" fmla="*/ 27 w 399"/>
                <a:gd name="T5" fmla="*/ 39 h 280"/>
                <a:gd name="T6" fmla="*/ 20 w 399"/>
                <a:gd name="T7" fmla="*/ 119 h 280"/>
                <a:gd name="T8" fmla="*/ 13 w 399"/>
                <a:gd name="T9" fmla="*/ 134 h 280"/>
                <a:gd name="T10" fmla="*/ 0 w 399"/>
                <a:gd name="T11" fmla="*/ 179 h 280"/>
                <a:gd name="T12" fmla="*/ 19 w 399"/>
                <a:gd name="T13" fmla="*/ 215 h 280"/>
                <a:gd name="T14" fmla="*/ 53 w 399"/>
                <a:gd name="T15" fmla="*/ 209 h 280"/>
                <a:gd name="T16" fmla="*/ 68 w 399"/>
                <a:gd name="T17" fmla="*/ 214 h 280"/>
                <a:gd name="T18" fmla="*/ 76 w 399"/>
                <a:gd name="T19" fmla="*/ 213 h 280"/>
                <a:gd name="T20" fmla="*/ 87 w 399"/>
                <a:gd name="T21" fmla="*/ 207 h 280"/>
                <a:gd name="T22" fmla="*/ 106 w 399"/>
                <a:gd name="T23" fmla="*/ 214 h 280"/>
                <a:gd name="T24" fmla="*/ 149 w 399"/>
                <a:gd name="T25" fmla="*/ 225 h 280"/>
                <a:gd name="T26" fmla="*/ 154 w 399"/>
                <a:gd name="T27" fmla="*/ 253 h 280"/>
                <a:gd name="T28" fmla="*/ 176 w 399"/>
                <a:gd name="T29" fmla="*/ 274 h 280"/>
                <a:gd name="T30" fmla="*/ 208 w 399"/>
                <a:gd name="T31" fmla="*/ 262 h 280"/>
                <a:gd name="T32" fmla="*/ 244 w 399"/>
                <a:gd name="T33" fmla="*/ 249 h 280"/>
                <a:gd name="T34" fmla="*/ 270 w 399"/>
                <a:gd name="T35" fmla="*/ 247 h 280"/>
                <a:gd name="T36" fmla="*/ 283 w 399"/>
                <a:gd name="T37" fmla="*/ 262 h 280"/>
                <a:gd name="T38" fmla="*/ 301 w 399"/>
                <a:gd name="T39" fmla="*/ 263 h 280"/>
                <a:gd name="T40" fmla="*/ 308 w 399"/>
                <a:gd name="T41" fmla="*/ 266 h 280"/>
                <a:gd name="T42" fmla="*/ 315 w 399"/>
                <a:gd name="T43" fmla="*/ 259 h 280"/>
                <a:gd name="T44" fmla="*/ 336 w 399"/>
                <a:gd name="T45" fmla="*/ 226 h 280"/>
                <a:gd name="T46" fmla="*/ 357 w 399"/>
                <a:gd name="T47" fmla="*/ 238 h 280"/>
                <a:gd name="T48" fmla="*/ 379 w 399"/>
                <a:gd name="T49" fmla="*/ 210 h 280"/>
                <a:gd name="T50" fmla="*/ 385 w 399"/>
                <a:gd name="T51" fmla="*/ 193 h 280"/>
                <a:gd name="T52" fmla="*/ 395 w 399"/>
                <a:gd name="T53" fmla="*/ 165 h 280"/>
                <a:gd name="T54" fmla="*/ 367 w 399"/>
                <a:gd name="T55" fmla="*/ 167 h 280"/>
                <a:gd name="T56" fmla="*/ 351 w 399"/>
                <a:gd name="T57" fmla="*/ 159 h 280"/>
                <a:gd name="T58" fmla="*/ 343 w 399"/>
                <a:gd name="T59" fmla="*/ 155 h 280"/>
                <a:gd name="T60" fmla="*/ 326 w 399"/>
                <a:gd name="T61" fmla="*/ 139 h 280"/>
                <a:gd name="T62" fmla="*/ 321 w 399"/>
                <a:gd name="T63" fmla="*/ 130 h 280"/>
                <a:gd name="T64" fmla="*/ 334 w 399"/>
                <a:gd name="T65" fmla="*/ 114 h 280"/>
                <a:gd name="T66" fmla="*/ 342 w 399"/>
                <a:gd name="T67" fmla="*/ 106 h 280"/>
                <a:gd name="T68" fmla="*/ 317 w 399"/>
                <a:gd name="T69" fmla="*/ 105 h 280"/>
                <a:gd name="T70" fmla="*/ 299 w 399"/>
                <a:gd name="T71" fmla="*/ 88 h 280"/>
                <a:gd name="T72" fmla="*/ 290 w 399"/>
                <a:gd name="T73" fmla="*/ 90 h 280"/>
                <a:gd name="T74" fmla="*/ 278 w 399"/>
                <a:gd name="T75" fmla="*/ 91 h 280"/>
                <a:gd name="T76" fmla="*/ 270 w 399"/>
                <a:gd name="T77" fmla="*/ 90 h 280"/>
                <a:gd name="T78" fmla="*/ 252 w 399"/>
                <a:gd name="T79" fmla="*/ 93 h 280"/>
                <a:gd name="T80" fmla="*/ 233 w 399"/>
                <a:gd name="T81" fmla="*/ 100 h 280"/>
                <a:gd name="T82" fmla="*/ 187 w 399"/>
                <a:gd name="T83" fmla="*/ 77 h 280"/>
                <a:gd name="T84" fmla="*/ 169 w 399"/>
                <a:gd name="T85" fmla="*/ 66 h 280"/>
                <a:gd name="T86" fmla="*/ 148 w 399"/>
                <a:gd name="T87" fmla="*/ 37 h 280"/>
                <a:gd name="T88" fmla="*/ 134 w 399"/>
                <a:gd name="T89" fmla="*/ 34 h 280"/>
                <a:gd name="T90" fmla="*/ 119 w 399"/>
                <a:gd name="T91" fmla="*/ 23 h 280"/>
                <a:gd name="T92" fmla="*/ 108 w 399"/>
                <a:gd name="T93" fmla="*/ 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9" h="280">
                  <a:moveTo>
                    <a:pt x="88" y="0"/>
                  </a:moveTo>
                  <a:lnTo>
                    <a:pt x="86" y="1"/>
                  </a:lnTo>
                  <a:lnTo>
                    <a:pt x="85" y="8"/>
                  </a:lnTo>
                  <a:lnTo>
                    <a:pt x="79" y="16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39" y="22"/>
                  </a:lnTo>
                  <a:lnTo>
                    <a:pt x="27" y="39"/>
                  </a:lnTo>
                  <a:lnTo>
                    <a:pt x="15" y="53"/>
                  </a:lnTo>
                  <a:lnTo>
                    <a:pt x="22" y="114"/>
                  </a:lnTo>
                  <a:lnTo>
                    <a:pt x="20" y="119"/>
                  </a:lnTo>
                  <a:lnTo>
                    <a:pt x="18" y="124"/>
                  </a:lnTo>
                  <a:lnTo>
                    <a:pt x="15" y="131"/>
                  </a:lnTo>
                  <a:lnTo>
                    <a:pt x="13" y="134"/>
                  </a:lnTo>
                  <a:lnTo>
                    <a:pt x="5" y="152"/>
                  </a:lnTo>
                  <a:lnTo>
                    <a:pt x="4" y="155"/>
                  </a:lnTo>
                  <a:lnTo>
                    <a:pt x="0" y="179"/>
                  </a:lnTo>
                  <a:lnTo>
                    <a:pt x="11" y="219"/>
                  </a:lnTo>
                  <a:lnTo>
                    <a:pt x="16" y="220"/>
                  </a:lnTo>
                  <a:lnTo>
                    <a:pt x="19" y="215"/>
                  </a:lnTo>
                  <a:lnTo>
                    <a:pt x="25" y="212"/>
                  </a:lnTo>
                  <a:lnTo>
                    <a:pt x="31" y="208"/>
                  </a:lnTo>
                  <a:lnTo>
                    <a:pt x="53" y="209"/>
                  </a:lnTo>
                  <a:lnTo>
                    <a:pt x="56" y="210"/>
                  </a:lnTo>
                  <a:lnTo>
                    <a:pt x="61" y="212"/>
                  </a:lnTo>
                  <a:lnTo>
                    <a:pt x="68" y="214"/>
                  </a:lnTo>
                  <a:lnTo>
                    <a:pt x="70" y="216"/>
                  </a:lnTo>
                  <a:lnTo>
                    <a:pt x="73" y="213"/>
                  </a:lnTo>
                  <a:lnTo>
                    <a:pt x="76" y="213"/>
                  </a:lnTo>
                  <a:lnTo>
                    <a:pt x="79" y="212"/>
                  </a:lnTo>
                  <a:lnTo>
                    <a:pt x="83" y="208"/>
                  </a:lnTo>
                  <a:lnTo>
                    <a:pt x="87" y="207"/>
                  </a:lnTo>
                  <a:lnTo>
                    <a:pt x="91" y="212"/>
                  </a:lnTo>
                  <a:lnTo>
                    <a:pt x="94" y="212"/>
                  </a:lnTo>
                  <a:lnTo>
                    <a:pt x="106" y="214"/>
                  </a:lnTo>
                  <a:lnTo>
                    <a:pt x="112" y="217"/>
                  </a:lnTo>
                  <a:lnTo>
                    <a:pt x="143" y="226"/>
                  </a:lnTo>
                  <a:lnTo>
                    <a:pt x="149" y="225"/>
                  </a:lnTo>
                  <a:lnTo>
                    <a:pt x="158" y="245"/>
                  </a:lnTo>
                  <a:lnTo>
                    <a:pt x="156" y="248"/>
                  </a:lnTo>
                  <a:lnTo>
                    <a:pt x="154" y="253"/>
                  </a:lnTo>
                  <a:lnTo>
                    <a:pt x="151" y="258"/>
                  </a:lnTo>
                  <a:lnTo>
                    <a:pt x="149" y="263"/>
                  </a:lnTo>
                  <a:lnTo>
                    <a:pt x="176" y="274"/>
                  </a:lnTo>
                  <a:lnTo>
                    <a:pt x="187" y="273"/>
                  </a:lnTo>
                  <a:lnTo>
                    <a:pt x="190" y="271"/>
                  </a:lnTo>
                  <a:lnTo>
                    <a:pt x="208" y="262"/>
                  </a:lnTo>
                  <a:lnTo>
                    <a:pt x="211" y="280"/>
                  </a:lnTo>
                  <a:lnTo>
                    <a:pt x="234" y="257"/>
                  </a:lnTo>
                  <a:lnTo>
                    <a:pt x="244" y="249"/>
                  </a:lnTo>
                  <a:lnTo>
                    <a:pt x="260" y="244"/>
                  </a:lnTo>
                  <a:lnTo>
                    <a:pt x="266" y="248"/>
                  </a:lnTo>
                  <a:lnTo>
                    <a:pt x="270" y="247"/>
                  </a:lnTo>
                  <a:lnTo>
                    <a:pt x="276" y="253"/>
                  </a:lnTo>
                  <a:lnTo>
                    <a:pt x="276" y="257"/>
                  </a:lnTo>
                  <a:lnTo>
                    <a:pt x="283" y="262"/>
                  </a:lnTo>
                  <a:lnTo>
                    <a:pt x="285" y="258"/>
                  </a:lnTo>
                  <a:lnTo>
                    <a:pt x="292" y="260"/>
                  </a:lnTo>
                  <a:lnTo>
                    <a:pt x="301" y="263"/>
                  </a:lnTo>
                  <a:lnTo>
                    <a:pt x="303" y="259"/>
                  </a:lnTo>
                  <a:lnTo>
                    <a:pt x="309" y="260"/>
                  </a:lnTo>
                  <a:lnTo>
                    <a:pt x="308" y="266"/>
                  </a:lnTo>
                  <a:lnTo>
                    <a:pt x="322" y="270"/>
                  </a:lnTo>
                  <a:lnTo>
                    <a:pt x="319" y="260"/>
                  </a:lnTo>
                  <a:lnTo>
                    <a:pt x="315" y="259"/>
                  </a:lnTo>
                  <a:lnTo>
                    <a:pt x="323" y="233"/>
                  </a:lnTo>
                  <a:lnTo>
                    <a:pt x="332" y="228"/>
                  </a:lnTo>
                  <a:lnTo>
                    <a:pt x="336" y="226"/>
                  </a:lnTo>
                  <a:lnTo>
                    <a:pt x="352" y="233"/>
                  </a:lnTo>
                  <a:lnTo>
                    <a:pt x="354" y="238"/>
                  </a:lnTo>
                  <a:lnTo>
                    <a:pt x="357" y="238"/>
                  </a:lnTo>
                  <a:lnTo>
                    <a:pt x="354" y="234"/>
                  </a:lnTo>
                  <a:lnTo>
                    <a:pt x="366" y="222"/>
                  </a:lnTo>
                  <a:lnTo>
                    <a:pt x="379" y="210"/>
                  </a:lnTo>
                  <a:lnTo>
                    <a:pt x="388" y="205"/>
                  </a:lnTo>
                  <a:lnTo>
                    <a:pt x="390" y="199"/>
                  </a:lnTo>
                  <a:lnTo>
                    <a:pt x="385" y="193"/>
                  </a:lnTo>
                  <a:lnTo>
                    <a:pt x="399" y="170"/>
                  </a:lnTo>
                  <a:lnTo>
                    <a:pt x="398" y="166"/>
                  </a:lnTo>
                  <a:lnTo>
                    <a:pt x="395" y="165"/>
                  </a:lnTo>
                  <a:lnTo>
                    <a:pt x="383" y="166"/>
                  </a:lnTo>
                  <a:lnTo>
                    <a:pt x="369" y="169"/>
                  </a:lnTo>
                  <a:lnTo>
                    <a:pt x="367" y="167"/>
                  </a:lnTo>
                  <a:lnTo>
                    <a:pt x="356" y="163"/>
                  </a:lnTo>
                  <a:lnTo>
                    <a:pt x="353" y="160"/>
                  </a:lnTo>
                  <a:lnTo>
                    <a:pt x="351" y="159"/>
                  </a:lnTo>
                  <a:lnTo>
                    <a:pt x="347" y="160"/>
                  </a:lnTo>
                  <a:lnTo>
                    <a:pt x="346" y="157"/>
                  </a:lnTo>
                  <a:lnTo>
                    <a:pt x="343" y="155"/>
                  </a:lnTo>
                  <a:lnTo>
                    <a:pt x="338" y="152"/>
                  </a:lnTo>
                  <a:lnTo>
                    <a:pt x="328" y="144"/>
                  </a:lnTo>
                  <a:lnTo>
                    <a:pt x="326" y="139"/>
                  </a:lnTo>
                  <a:lnTo>
                    <a:pt x="323" y="137"/>
                  </a:lnTo>
                  <a:lnTo>
                    <a:pt x="319" y="131"/>
                  </a:lnTo>
                  <a:lnTo>
                    <a:pt x="321" y="130"/>
                  </a:lnTo>
                  <a:lnTo>
                    <a:pt x="325" y="126"/>
                  </a:lnTo>
                  <a:lnTo>
                    <a:pt x="332" y="117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39" y="111"/>
                  </a:lnTo>
                  <a:lnTo>
                    <a:pt x="342" y="106"/>
                  </a:lnTo>
                  <a:lnTo>
                    <a:pt x="343" y="102"/>
                  </a:lnTo>
                  <a:lnTo>
                    <a:pt x="338" y="98"/>
                  </a:lnTo>
                  <a:lnTo>
                    <a:pt x="317" y="105"/>
                  </a:lnTo>
                  <a:lnTo>
                    <a:pt x="311" y="94"/>
                  </a:lnTo>
                  <a:lnTo>
                    <a:pt x="309" y="92"/>
                  </a:lnTo>
                  <a:lnTo>
                    <a:pt x="299" y="88"/>
                  </a:lnTo>
                  <a:lnTo>
                    <a:pt x="296" y="85"/>
                  </a:lnTo>
                  <a:lnTo>
                    <a:pt x="294" y="86"/>
                  </a:lnTo>
                  <a:lnTo>
                    <a:pt x="290" y="90"/>
                  </a:lnTo>
                  <a:lnTo>
                    <a:pt x="285" y="92"/>
                  </a:lnTo>
                  <a:lnTo>
                    <a:pt x="281" y="92"/>
                  </a:lnTo>
                  <a:lnTo>
                    <a:pt x="278" y="91"/>
                  </a:lnTo>
                  <a:lnTo>
                    <a:pt x="276" y="93"/>
                  </a:lnTo>
                  <a:lnTo>
                    <a:pt x="272" y="93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58" y="89"/>
                  </a:lnTo>
                  <a:lnTo>
                    <a:pt x="252" y="93"/>
                  </a:lnTo>
                  <a:lnTo>
                    <a:pt x="252" y="95"/>
                  </a:lnTo>
                  <a:lnTo>
                    <a:pt x="252" y="98"/>
                  </a:lnTo>
                  <a:lnTo>
                    <a:pt x="233" y="100"/>
                  </a:lnTo>
                  <a:lnTo>
                    <a:pt x="228" y="98"/>
                  </a:lnTo>
                  <a:lnTo>
                    <a:pt x="227" y="95"/>
                  </a:lnTo>
                  <a:lnTo>
                    <a:pt x="187" y="77"/>
                  </a:lnTo>
                  <a:lnTo>
                    <a:pt x="183" y="75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6" y="63"/>
                  </a:lnTo>
                  <a:lnTo>
                    <a:pt x="160" y="59"/>
                  </a:lnTo>
                  <a:lnTo>
                    <a:pt x="148" y="37"/>
                  </a:lnTo>
                  <a:lnTo>
                    <a:pt x="140" y="36"/>
                  </a:lnTo>
                  <a:lnTo>
                    <a:pt x="136" y="35"/>
                  </a:lnTo>
                  <a:lnTo>
                    <a:pt x="134" y="34"/>
                  </a:lnTo>
                  <a:lnTo>
                    <a:pt x="131" y="34"/>
                  </a:lnTo>
                  <a:lnTo>
                    <a:pt x="128" y="30"/>
                  </a:lnTo>
                  <a:lnTo>
                    <a:pt x="119" y="23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8" y="8"/>
                  </a:lnTo>
                  <a:lnTo>
                    <a:pt x="93" y="2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1" name="Naranjito">
              <a:extLst>
                <a:ext uri="{FF2B5EF4-FFF2-40B4-BE49-F238E27FC236}">
                  <a16:creationId xmlns:a16="http://schemas.microsoft.com/office/drawing/2014/main" id="{5FFA90C5-28BC-3DBE-8FB9-EDF6EF38B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610" y="905759"/>
              <a:ext cx="531204" cy="460445"/>
            </a:xfrm>
            <a:custGeom>
              <a:avLst/>
              <a:gdLst>
                <a:gd name="T0" fmla="*/ 139 w 252"/>
                <a:gd name="T1" fmla="*/ 197 h 213"/>
                <a:gd name="T2" fmla="*/ 127 w 252"/>
                <a:gd name="T3" fmla="*/ 199 h 213"/>
                <a:gd name="T4" fmla="*/ 117 w 252"/>
                <a:gd name="T5" fmla="*/ 201 h 213"/>
                <a:gd name="T6" fmla="*/ 104 w 252"/>
                <a:gd name="T7" fmla="*/ 205 h 213"/>
                <a:gd name="T8" fmla="*/ 94 w 252"/>
                <a:gd name="T9" fmla="*/ 206 h 213"/>
                <a:gd name="T10" fmla="*/ 59 w 252"/>
                <a:gd name="T11" fmla="*/ 205 h 213"/>
                <a:gd name="T12" fmla="*/ 38 w 252"/>
                <a:gd name="T13" fmla="*/ 204 h 213"/>
                <a:gd name="T14" fmla="*/ 14 w 252"/>
                <a:gd name="T15" fmla="*/ 210 h 213"/>
                <a:gd name="T16" fmla="*/ 6 w 252"/>
                <a:gd name="T17" fmla="*/ 198 h 213"/>
                <a:gd name="T18" fmla="*/ 6 w 252"/>
                <a:gd name="T19" fmla="*/ 192 h 213"/>
                <a:gd name="T20" fmla="*/ 25 w 252"/>
                <a:gd name="T21" fmla="*/ 183 h 213"/>
                <a:gd name="T22" fmla="*/ 43 w 252"/>
                <a:gd name="T23" fmla="*/ 173 h 213"/>
                <a:gd name="T24" fmla="*/ 49 w 252"/>
                <a:gd name="T25" fmla="*/ 163 h 213"/>
                <a:gd name="T26" fmla="*/ 58 w 252"/>
                <a:gd name="T27" fmla="*/ 135 h 213"/>
                <a:gd name="T28" fmla="*/ 63 w 252"/>
                <a:gd name="T29" fmla="*/ 98 h 213"/>
                <a:gd name="T30" fmla="*/ 64 w 252"/>
                <a:gd name="T31" fmla="*/ 86 h 213"/>
                <a:gd name="T32" fmla="*/ 65 w 252"/>
                <a:gd name="T33" fmla="*/ 74 h 213"/>
                <a:gd name="T34" fmla="*/ 70 w 252"/>
                <a:gd name="T35" fmla="*/ 58 h 213"/>
                <a:gd name="T36" fmla="*/ 73 w 252"/>
                <a:gd name="T37" fmla="*/ 38 h 213"/>
                <a:gd name="T38" fmla="*/ 79 w 252"/>
                <a:gd name="T39" fmla="*/ 20 h 213"/>
                <a:gd name="T40" fmla="*/ 83 w 252"/>
                <a:gd name="T41" fmla="*/ 9 h 213"/>
                <a:gd name="T42" fmla="*/ 93 w 252"/>
                <a:gd name="T43" fmla="*/ 10 h 213"/>
                <a:gd name="T44" fmla="*/ 104 w 252"/>
                <a:gd name="T45" fmla="*/ 11 h 213"/>
                <a:gd name="T46" fmla="*/ 119 w 252"/>
                <a:gd name="T47" fmla="*/ 8 h 213"/>
                <a:gd name="T48" fmla="*/ 133 w 252"/>
                <a:gd name="T49" fmla="*/ 7 h 213"/>
                <a:gd name="T50" fmla="*/ 147 w 252"/>
                <a:gd name="T51" fmla="*/ 17 h 213"/>
                <a:gd name="T52" fmla="*/ 156 w 252"/>
                <a:gd name="T53" fmla="*/ 8 h 213"/>
                <a:gd name="T54" fmla="*/ 174 w 252"/>
                <a:gd name="T55" fmla="*/ 3 h 213"/>
                <a:gd name="T56" fmla="*/ 186 w 252"/>
                <a:gd name="T57" fmla="*/ 18 h 213"/>
                <a:gd name="T58" fmla="*/ 192 w 252"/>
                <a:gd name="T59" fmla="*/ 21 h 213"/>
                <a:gd name="T60" fmla="*/ 204 w 252"/>
                <a:gd name="T61" fmla="*/ 9 h 213"/>
                <a:gd name="T62" fmla="*/ 224 w 252"/>
                <a:gd name="T63" fmla="*/ 0 h 213"/>
                <a:gd name="T64" fmla="*/ 227 w 252"/>
                <a:gd name="T65" fmla="*/ 10 h 213"/>
                <a:gd name="T66" fmla="*/ 232 w 252"/>
                <a:gd name="T67" fmla="*/ 22 h 213"/>
                <a:gd name="T68" fmla="*/ 241 w 252"/>
                <a:gd name="T69" fmla="*/ 23 h 213"/>
                <a:gd name="T70" fmla="*/ 251 w 252"/>
                <a:gd name="T71" fmla="*/ 38 h 213"/>
                <a:gd name="T72" fmla="*/ 251 w 252"/>
                <a:gd name="T73" fmla="*/ 47 h 213"/>
                <a:gd name="T74" fmla="*/ 249 w 252"/>
                <a:gd name="T75" fmla="*/ 59 h 213"/>
                <a:gd name="T76" fmla="*/ 241 w 252"/>
                <a:gd name="T77" fmla="*/ 62 h 213"/>
                <a:gd name="T78" fmla="*/ 232 w 252"/>
                <a:gd name="T79" fmla="*/ 67 h 213"/>
                <a:gd name="T80" fmla="*/ 239 w 252"/>
                <a:gd name="T81" fmla="*/ 76 h 213"/>
                <a:gd name="T82" fmla="*/ 242 w 252"/>
                <a:gd name="T83" fmla="*/ 85 h 213"/>
                <a:gd name="T84" fmla="*/ 242 w 252"/>
                <a:gd name="T85" fmla="*/ 112 h 213"/>
                <a:gd name="T86" fmla="*/ 246 w 252"/>
                <a:gd name="T87" fmla="*/ 123 h 213"/>
                <a:gd name="T88" fmla="*/ 246 w 252"/>
                <a:gd name="T89" fmla="*/ 132 h 213"/>
                <a:gd name="T90" fmla="*/ 219 w 252"/>
                <a:gd name="T91" fmla="*/ 137 h 213"/>
                <a:gd name="T92" fmla="*/ 210 w 252"/>
                <a:gd name="T93" fmla="*/ 159 h 213"/>
                <a:gd name="T94" fmla="*/ 187 w 252"/>
                <a:gd name="T95" fmla="*/ 182 h 213"/>
                <a:gd name="T96" fmla="*/ 166 w 252"/>
                <a:gd name="T97" fmla="*/ 183 h 213"/>
                <a:gd name="T98" fmla="*/ 161 w 252"/>
                <a:gd name="T99" fmla="*/ 194 h 213"/>
                <a:gd name="T100" fmla="*/ 147 w 252"/>
                <a:gd name="T101" fmla="*/ 19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13">
                  <a:moveTo>
                    <a:pt x="147" y="194"/>
                  </a:moveTo>
                  <a:lnTo>
                    <a:pt x="143" y="194"/>
                  </a:lnTo>
                  <a:lnTo>
                    <a:pt x="139" y="197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200"/>
                  </a:lnTo>
                  <a:lnTo>
                    <a:pt x="120" y="201"/>
                  </a:lnTo>
                  <a:lnTo>
                    <a:pt x="117" y="201"/>
                  </a:lnTo>
                  <a:lnTo>
                    <a:pt x="115" y="201"/>
                  </a:lnTo>
                  <a:lnTo>
                    <a:pt x="110" y="203"/>
                  </a:lnTo>
                  <a:lnTo>
                    <a:pt x="104" y="205"/>
                  </a:lnTo>
                  <a:lnTo>
                    <a:pt x="101" y="205"/>
                  </a:lnTo>
                  <a:lnTo>
                    <a:pt x="98" y="206"/>
                  </a:lnTo>
                  <a:lnTo>
                    <a:pt x="94" y="206"/>
                  </a:lnTo>
                  <a:lnTo>
                    <a:pt x="81" y="208"/>
                  </a:lnTo>
                  <a:lnTo>
                    <a:pt x="62" y="206"/>
                  </a:lnTo>
                  <a:lnTo>
                    <a:pt x="59" y="205"/>
                  </a:lnTo>
                  <a:lnTo>
                    <a:pt x="48" y="204"/>
                  </a:lnTo>
                  <a:lnTo>
                    <a:pt x="45" y="203"/>
                  </a:lnTo>
                  <a:lnTo>
                    <a:pt x="38" y="204"/>
                  </a:lnTo>
                  <a:lnTo>
                    <a:pt x="21" y="211"/>
                  </a:lnTo>
                  <a:lnTo>
                    <a:pt x="16" y="213"/>
                  </a:lnTo>
                  <a:lnTo>
                    <a:pt x="14" y="210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0" y="196"/>
                  </a:lnTo>
                  <a:lnTo>
                    <a:pt x="6" y="192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5" y="183"/>
                  </a:lnTo>
                  <a:lnTo>
                    <a:pt x="34" y="179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5" y="169"/>
                  </a:lnTo>
                  <a:lnTo>
                    <a:pt x="48" y="166"/>
                  </a:lnTo>
                  <a:lnTo>
                    <a:pt x="49" y="163"/>
                  </a:lnTo>
                  <a:lnTo>
                    <a:pt x="56" y="151"/>
                  </a:lnTo>
                  <a:lnTo>
                    <a:pt x="59" y="148"/>
                  </a:lnTo>
                  <a:lnTo>
                    <a:pt x="58" y="135"/>
                  </a:lnTo>
                  <a:lnTo>
                    <a:pt x="62" y="116"/>
                  </a:lnTo>
                  <a:lnTo>
                    <a:pt x="61" y="109"/>
                  </a:lnTo>
                  <a:lnTo>
                    <a:pt x="63" y="98"/>
                  </a:lnTo>
                  <a:lnTo>
                    <a:pt x="63" y="94"/>
                  </a:lnTo>
                  <a:lnTo>
                    <a:pt x="64" y="89"/>
                  </a:lnTo>
                  <a:lnTo>
                    <a:pt x="64" y="86"/>
                  </a:lnTo>
                  <a:lnTo>
                    <a:pt x="65" y="81"/>
                  </a:lnTo>
                  <a:lnTo>
                    <a:pt x="65" y="77"/>
                  </a:lnTo>
                  <a:lnTo>
                    <a:pt x="65" y="74"/>
                  </a:lnTo>
                  <a:lnTo>
                    <a:pt x="66" y="70"/>
                  </a:lnTo>
                  <a:lnTo>
                    <a:pt x="70" y="61"/>
                  </a:lnTo>
                  <a:lnTo>
                    <a:pt x="70" y="58"/>
                  </a:lnTo>
                  <a:lnTo>
                    <a:pt x="72" y="48"/>
                  </a:lnTo>
                  <a:lnTo>
                    <a:pt x="72" y="41"/>
                  </a:lnTo>
                  <a:lnTo>
                    <a:pt x="73" y="38"/>
                  </a:lnTo>
                  <a:lnTo>
                    <a:pt x="75" y="33"/>
                  </a:lnTo>
                  <a:lnTo>
                    <a:pt x="76" y="29"/>
                  </a:lnTo>
                  <a:lnTo>
                    <a:pt x="79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91" y="7"/>
                  </a:lnTo>
                  <a:lnTo>
                    <a:pt x="93" y="10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8" y="9"/>
                  </a:lnTo>
                  <a:lnTo>
                    <a:pt x="116" y="10"/>
                  </a:lnTo>
                  <a:lnTo>
                    <a:pt x="119" y="8"/>
                  </a:lnTo>
                  <a:lnTo>
                    <a:pt x="123" y="7"/>
                  </a:lnTo>
                  <a:lnTo>
                    <a:pt x="129" y="5"/>
                  </a:lnTo>
                  <a:lnTo>
                    <a:pt x="133" y="7"/>
                  </a:lnTo>
                  <a:lnTo>
                    <a:pt x="138" y="8"/>
                  </a:lnTo>
                  <a:lnTo>
                    <a:pt x="141" y="13"/>
                  </a:lnTo>
                  <a:lnTo>
                    <a:pt x="147" y="17"/>
                  </a:lnTo>
                  <a:lnTo>
                    <a:pt x="151" y="18"/>
                  </a:lnTo>
                  <a:lnTo>
                    <a:pt x="153" y="15"/>
                  </a:lnTo>
                  <a:lnTo>
                    <a:pt x="156" y="8"/>
                  </a:lnTo>
                  <a:lnTo>
                    <a:pt x="159" y="6"/>
                  </a:lnTo>
                  <a:lnTo>
                    <a:pt x="170" y="2"/>
                  </a:lnTo>
                  <a:lnTo>
                    <a:pt x="174" y="3"/>
                  </a:lnTo>
                  <a:lnTo>
                    <a:pt x="180" y="11"/>
                  </a:lnTo>
                  <a:lnTo>
                    <a:pt x="183" y="14"/>
                  </a:lnTo>
                  <a:lnTo>
                    <a:pt x="186" y="18"/>
                  </a:lnTo>
                  <a:lnTo>
                    <a:pt x="187" y="22"/>
                  </a:lnTo>
                  <a:lnTo>
                    <a:pt x="190" y="23"/>
                  </a:lnTo>
                  <a:lnTo>
                    <a:pt x="192" y="21"/>
                  </a:lnTo>
                  <a:lnTo>
                    <a:pt x="196" y="18"/>
                  </a:lnTo>
                  <a:lnTo>
                    <a:pt x="198" y="15"/>
                  </a:lnTo>
                  <a:lnTo>
                    <a:pt x="204" y="9"/>
                  </a:lnTo>
                  <a:lnTo>
                    <a:pt x="214" y="2"/>
                  </a:lnTo>
                  <a:lnTo>
                    <a:pt x="218" y="1"/>
                  </a:lnTo>
                  <a:lnTo>
                    <a:pt x="224" y="0"/>
                  </a:lnTo>
                  <a:lnTo>
                    <a:pt x="226" y="3"/>
                  </a:lnTo>
                  <a:lnTo>
                    <a:pt x="227" y="5"/>
                  </a:lnTo>
                  <a:lnTo>
                    <a:pt x="227" y="10"/>
                  </a:lnTo>
                  <a:lnTo>
                    <a:pt x="230" y="15"/>
                  </a:lnTo>
                  <a:lnTo>
                    <a:pt x="231" y="19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5" y="24"/>
                  </a:lnTo>
                  <a:lnTo>
                    <a:pt x="249" y="34"/>
                  </a:lnTo>
                  <a:lnTo>
                    <a:pt x="251" y="38"/>
                  </a:lnTo>
                  <a:lnTo>
                    <a:pt x="252" y="40"/>
                  </a:lnTo>
                  <a:lnTo>
                    <a:pt x="251" y="44"/>
                  </a:lnTo>
                  <a:lnTo>
                    <a:pt x="251" y="47"/>
                  </a:lnTo>
                  <a:lnTo>
                    <a:pt x="250" y="51"/>
                  </a:lnTo>
                  <a:lnTo>
                    <a:pt x="250" y="54"/>
                  </a:lnTo>
                  <a:lnTo>
                    <a:pt x="249" y="59"/>
                  </a:lnTo>
                  <a:lnTo>
                    <a:pt x="249" y="62"/>
                  </a:lnTo>
                  <a:lnTo>
                    <a:pt x="246" y="63"/>
                  </a:lnTo>
                  <a:lnTo>
                    <a:pt x="241" y="62"/>
                  </a:lnTo>
                  <a:lnTo>
                    <a:pt x="237" y="61"/>
                  </a:lnTo>
                  <a:lnTo>
                    <a:pt x="234" y="62"/>
                  </a:lnTo>
                  <a:lnTo>
                    <a:pt x="232" y="67"/>
                  </a:lnTo>
                  <a:lnTo>
                    <a:pt x="235" y="69"/>
                  </a:lnTo>
                  <a:lnTo>
                    <a:pt x="239" y="71"/>
                  </a:lnTo>
                  <a:lnTo>
                    <a:pt x="239" y="76"/>
                  </a:lnTo>
                  <a:lnTo>
                    <a:pt x="240" y="79"/>
                  </a:lnTo>
                  <a:lnTo>
                    <a:pt x="240" y="82"/>
                  </a:lnTo>
                  <a:lnTo>
                    <a:pt x="242" y="85"/>
                  </a:lnTo>
                  <a:lnTo>
                    <a:pt x="239" y="93"/>
                  </a:lnTo>
                  <a:lnTo>
                    <a:pt x="242" y="106"/>
                  </a:lnTo>
                  <a:lnTo>
                    <a:pt x="242" y="112"/>
                  </a:lnTo>
                  <a:lnTo>
                    <a:pt x="243" y="116"/>
                  </a:lnTo>
                  <a:lnTo>
                    <a:pt x="244" y="119"/>
                  </a:lnTo>
                  <a:lnTo>
                    <a:pt x="246" y="123"/>
                  </a:lnTo>
                  <a:lnTo>
                    <a:pt x="248" y="128"/>
                  </a:lnTo>
                  <a:lnTo>
                    <a:pt x="249" y="132"/>
                  </a:lnTo>
                  <a:lnTo>
                    <a:pt x="246" y="132"/>
                  </a:lnTo>
                  <a:lnTo>
                    <a:pt x="230" y="136"/>
                  </a:lnTo>
                  <a:lnTo>
                    <a:pt x="223" y="138"/>
                  </a:lnTo>
                  <a:lnTo>
                    <a:pt x="219" y="137"/>
                  </a:lnTo>
                  <a:lnTo>
                    <a:pt x="217" y="146"/>
                  </a:lnTo>
                  <a:lnTo>
                    <a:pt x="213" y="149"/>
                  </a:lnTo>
                  <a:lnTo>
                    <a:pt x="210" y="159"/>
                  </a:lnTo>
                  <a:lnTo>
                    <a:pt x="204" y="161"/>
                  </a:lnTo>
                  <a:lnTo>
                    <a:pt x="201" y="165"/>
                  </a:lnTo>
                  <a:lnTo>
                    <a:pt x="187" y="182"/>
                  </a:lnTo>
                  <a:lnTo>
                    <a:pt x="175" y="184"/>
                  </a:lnTo>
                  <a:lnTo>
                    <a:pt x="169" y="184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2"/>
                  </a:lnTo>
                  <a:lnTo>
                    <a:pt x="161" y="194"/>
                  </a:lnTo>
                  <a:lnTo>
                    <a:pt x="158" y="196"/>
                  </a:lnTo>
                  <a:lnTo>
                    <a:pt x="151" y="197"/>
                  </a:lnTo>
                  <a:lnTo>
                    <a:pt x="147" y="1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2" name="Orocovis">
              <a:extLst>
                <a:ext uri="{FF2B5EF4-FFF2-40B4-BE49-F238E27FC236}">
                  <a16:creationId xmlns:a16="http://schemas.microsoft.com/office/drawing/2014/main" id="{D6B555DF-E04A-121B-D3E8-5537CE675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637" y="1104637"/>
              <a:ext cx="954904" cy="730660"/>
            </a:xfrm>
            <a:custGeom>
              <a:avLst/>
              <a:gdLst>
                <a:gd name="T0" fmla="*/ 80 w 453"/>
                <a:gd name="T1" fmla="*/ 119 h 338"/>
                <a:gd name="T2" fmla="*/ 79 w 453"/>
                <a:gd name="T3" fmla="*/ 147 h 338"/>
                <a:gd name="T4" fmla="*/ 73 w 453"/>
                <a:gd name="T5" fmla="*/ 180 h 338"/>
                <a:gd name="T6" fmla="*/ 80 w 453"/>
                <a:gd name="T7" fmla="*/ 214 h 338"/>
                <a:gd name="T8" fmla="*/ 73 w 453"/>
                <a:gd name="T9" fmla="*/ 250 h 338"/>
                <a:gd name="T10" fmla="*/ 83 w 453"/>
                <a:gd name="T11" fmla="*/ 271 h 338"/>
                <a:gd name="T12" fmla="*/ 70 w 453"/>
                <a:gd name="T13" fmla="*/ 293 h 338"/>
                <a:gd name="T14" fmla="*/ 35 w 453"/>
                <a:gd name="T15" fmla="*/ 317 h 338"/>
                <a:gd name="T16" fmla="*/ 20 w 453"/>
                <a:gd name="T17" fmla="*/ 309 h 338"/>
                <a:gd name="T18" fmla="*/ 7 w 453"/>
                <a:gd name="T19" fmla="*/ 337 h 338"/>
                <a:gd name="T20" fmla="*/ 28 w 453"/>
                <a:gd name="T21" fmla="*/ 328 h 338"/>
                <a:gd name="T22" fmla="*/ 58 w 453"/>
                <a:gd name="T23" fmla="*/ 327 h 338"/>
                <a:gd name="T24" fmla="*/ 88 w 453"/>
                <a:gd name="T25" fmla="*/ 308 h 338"/>
                <a:gd name="T26" fmla="*/ 116 w 453"/>
                <a:gd name="T27" fmla="*/ 294 h 338"/>
                <a:gd name="T28" fmla="*/ 146 w 453"/>
                <a:gd name="T29" fmla="*/ 289 h 338"/>
                <a:gd name="T30" fmla="*/ 169 w 453"/>
                <a:gd name="T31" fmla="*/ 281 h 338"/>
                <a:gd name="T32" fmla="*/ 182 w 453"/>
                <a:gd name="T33" fmla="*/ 268 h 338"/>
                <a:gd name="T34" fmla="*/ 195 w 453"/>
                <a:gd name="T35" fmla="*/ 269 h 338"/>
                <a:gd name="T36" fmla="*/ 207 w 453"/>
                <a:gd name="T37" fmla="*/ 270 h 338"/>
                <a:gd name="T38" fmla="*/ 221 w 453"/>
                <a:gd name="T39" fmla="*/ 268 h 338"/>
                <a:gd name="T40" fmla="*/ 236 w 453"/>
                <a:gd name="T41" fmla="*/ 271 h 338"/>
                <a:gd name="T42" fmla="*/ 248 w 453"/>
                <a:gd name="T43" fmla="*/ 272 h 338"/>
                <a:gd name="T44" fmla="*/ 264 w 453"/>
                <a:gd name="T45" fmla="*/ 277 h 338"/>
                <a:gd name="T46" fmla="*/ 281 w 453"/>
                <a:gd name="T47" fmla="*/ 284 h 338"/>
                <a:gd name="T48" fmla="*/ 288 w 453"/>
                <a:gd name="T49" fmla="*/ 288 h 338"/>
                <a:gd name="T50" fmla="*/ 298 w 453"/>
                <a:gd name="T51" fmla="*/ 298 h 338"/>
                <a:gd name="T52" fmla="*/ 316 w 453"/>
                <a:gd name="T53" fmla="*/ 302 h 338"/>
                <a:gd name="T54" fmla="*/ 328 w 453"/>
                <a:gd name="T55" fmla="*/ 293 h 338"/>
                <a:gd name="T56" fmla="*/ 338 w 453"/>
                <a:gd name="T57" fmla="*/ 296 h 338"/>
                <a:gd name="T58" fmla="*/ 352 w 453"/>
                <a:gd name="T59" fmla="*/ 295 h 338"/>
                <a:gd name="T60" fmla="*/ 363 w 453"/>
                <a:gd name="T61" fmla="*/ 285 h 338"/>
                <a:gd name="T62" fmla="*/ 380 w 453"/>
                <a:gd name="T63" fmla="*/ 281 h 338"/>
                <a:gd name="T64" fmla="*/ 397 w 453"/>
                <a:gd name="T65" fmla="*/ 275 h 338"/>
                <a:gd name="T66" fmla="*/ 403 w 453"/>
                <a:gd name="T67" fmla="*/ 268 h 338"/>
                <a:gd name="T68" fmla="*/ 399 w 453"/>
                <a:gd name="T69" fmla="*/ 256 h 338"/>
                <a:gd name="T70" fmla="*/ 415 w 453"/>
                <a:gd name="T71" fmla="*/ 249 h 338"/>
                <a:gd name="T72" fmla="*/ 413 w 453"/>
                <a:gd name="T73" fmla="*/ 227 h 338"/>
                <a:gd name="T74" fmla="*/ 423 w 453"/>
                <a:gd name="T75" fmla="*/ 215 h 338"/>
                <a:gd name="T76" fmla="*/ 436 w 453"/>
                <a:gd name="T77" fmla="*/ 227 h 338"/>
                <a:gd name="T78" fmla="*/ 449 w 453"/>
                <a:gd name="T79" fmla="*/ 232 h 338"/>
                <a:gd name="T80" fmla="*/ 449 w 453"/>
                <a:gd name="T81" fmla="*/ 189 h 338"/>
                <a:gd name="T82" fmla="*/ 453 w 453"/>
                <a:gd name="T83" fmla="*/ 153 h 338"/>
                <a:gd name="T84" fmla="*/ 452 w 453"/>
                <a:gd name="T85" fmla="*/ 122 h 338"/>
                <a:gd name="T86" fmla="*/ 438 w 453"/>
                <a:gd name="T87" fmla="*/ 111 h 338"/>
                <a:gd name="T88" fmla="*/ 432 w 453"/>
                <a:gd name="T89" fmla="*/ 95 h 338"/>
                <a:gd name="T90" fmla="*/ 422 w 453"/>
                <a:gd name="T91" fmla="*/ 80 h 338"/>
                <a:gd name="T92" fmla="*/ 412 w 453"/>
                <a:gd name="T93" fmla="*/ 68 h 338"/>
                <a:gd name="T94" fmla="*/ 398 w 453"/>
                <a:gd name="T95" fmla="*/ 54 h 338"/>
                <a:gd name="T96" fmla="*/ 383 w 453"/>
                <a:gd name="T97" fmla="*/ 27 h 338"/>
                <a:gd name="T98" fmla="*/ 373 w 453"/>
                <a:gd name="T99" fmla="*/ 18 h 338"/>
                <a:gd name="T100" fmla="*/ 368 w 453"/>
                <a:gd name="T101" fmla="*/ 30 h 338"/>
                <a:gd name="T102" fmla="*/ 353 w 453"/>
                <a:gd name="T103" fmla="*/ 50 h 338"/>
                <a:gd name="T104" fmla="*/ 334 w 453"/>
                <a:gd name="T105" fmla="*/ 62 h 338"/>
                <a:gd name="T106" fmla="*/ 311 w 453"/>
                <a:gd name="T107" fmla="*/ 72 h 338"/>
                <a:gd name="T108" fmla="*/ 288 w 453"/>
                <a:gd name="T109" fmla="*/ 75 h 338"/>
                <a:gd name="T110" fmla="*/ 261 w 453"/>
                <a:gd name="T111" fmla="*/ 84 h 338"/>
                <a:gd name="T112" fmla="*/ 249 w 453"/>
                <a:gd name="T113" fmla="*/ 86 h 338"/>
                <a:gd name="T114" fmla="*/ 214 w 453"/>
                <a:gd name="T115" fmla="*/ 87 h 338"/>
                <a:gd name="T116" fmla="*/ 176 w 453"/>
                <a:gd name="T117" fmla="*/ 109 h 338"/>
                <a:gd name="T118" fmla="*/ 159 w 453"/>
                <a:gd name="T119" fmla="*/ 100 h 338"/>
                <a:gd name="T120" fmla="*/ 111 w 453"/>
                <a:gd name="T121" fmla="*/ 9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" h="338">
                  <a:moveTo>
                    <a:pt x="106" y="87"/>
                  </a:moveTo>
                  <a:lnTo>
                    <a:pt x="89" y="104"/>
                  </a:lnTo>
                  <a:lnTo>
                    <a:pt x="88" y="106"/>
                  </a:lnTo>
                  <a:lnTo>
                    <a:pt x="80" y="119"/>
                  </a:lnTo>
                  <a:lnTo>
                    <a:pt x="90" y="128"/>
                  </a:lnTo>
                  <a:lnTo>
                    <a:pt x="92" y="132"/>
                  </a:lnTo>
                  <a:lnTo>
                    <a:pt x="90" y="139"/>
                  </a:lnTo>
                  <a:lnTo>
                    <a:pt x="79" y="147"/>
                  </a:lnTo>
                  <a:lnTo>
                    <a:pt x="68" y="147"/>
                  </a:lnTo>
                  <a:lnTo>
                    <a:pt x="68" y="157"/>
                  </a:lnTo>
                  <a:lnTo>
                    <a:pt x="71" y="173"/>
                  </a:lnTo>
                  <a:lnTo>
                    <a:pt x="73" y="180"/>
                  </a:lnTo>
                  <a:lnTo>
                    <a:pt x="79" y="190"/>
                  </a:lnTo>
                  <a:lnTo>
                    <a:pt x="79" y="200"/>
                  </a:lnTo>
                  <a:lnTo>
                    <a:pt x="80" y="205"/>
                  </a:lnTo>
                  <a:lnTo>
                    <a:pt x="80" y="214"/>
                  </a:lnTo>
                  <a:lnTo>
                    <a:pt x="82" y="221"/>
                  </a:lnTo>
                  <a:lnTo>
                    <a:pt x="75" y="235"/>
                  </a:lnTo>
                  <a:lnTo>
                    <a:pt x="75" y="238"/>
                  </a:lnTo>
                  <a:lnTo>
                    <a:pt x="73" y="250"/>
                  </a:lnTo>
                  <a:lnTo>
                    <a:pt x="79" y="255"/>
                  </a:lnTo>
                  <a:lnTo>
                    <a:pt x="78" y="259"/>
                  </a:lnTo>
                  <a:lnTo>
                    <a:pt x="81" y="265"/>
                  </a:lnTo>
                  <a:lnTo>
                    <a:pt x="83" y="271"/>
                  </a:lnTo>
                  <a:lnTo>
                    <a:pt x="83" y="275"/>
                  </a:lnTo>
                  <a:lnTo>
                    <a:pt x="80" y="289"/>
                  </a:lnTo>
                  <a:lnTo>
                    <a:pt x="81" y="294"/>
                  </a:lnTo>
                  <a:lnTo>
                    <a:pt x="70" y="293"/>
                  </a:lnTo>
                  <a:lnTo>
                    <a:pt x="46" y="310"/>
                  </a:lnTo>
                  <a:lnTo>
                    <a:pt x="41" y="316"/>
                  </a:lnTo>
                  <a:lnTo>
                    <a:pt x="38" y="318"/>
                  </a:lnTo>
                  <a:lnTo>
                    <a:pt x="35" y="317"/>
                  </a:lnTo>
                  <a:lnTo>
                    <a:pt x="31" y="314"/>
                  </a:lnTo>
                  <a:lnTo>
                    <a:pt x="31" y="311"/>
                  </a:lnTo>
                  <a:lnTo>
                    <a:pt x="23" y="308"/>
                  </a:lnTo>
                  <a:lnTo>
                    <a:pt x="20" y="309"/>
                  </a:lnTo>
                  <a:lnTo>
                    <a:pt x="9" y="302"/>
                  </a:lnTo>
                  <a:lnTo>
                    <a:pt x="0" y="325"/>
                  </a:lnTo>
                  <a:lnTo>
                    <a:pt x="4" y="332"/>
                  </a:lnTo>
                  <a:lnTo>
                    <a:pt x="7" y="337"/>
                  </a:lnTo>
                  <a:lnTo>
                    <a:pt x="11" y="338"/>
                  </a:lnTo>
                  <a:lnTo>
                    <a:pt x="20" y="335"/>
                  </a:lnTo>
                  <a:lnTo>
                    <a:pt x="24" y="332"/>
                  </a:lnTo>
                  <a:lnTo>
                    <a:pt x="28" y="328"/>
                  </a:lnTo>
                  <a:lnTo>
                    <a:pt x="34" y="327"/>
                  </a:lnTo>
                  <a:lnTo>
                    <a:pt x="38" y="326"/>
                  </a:lnTo>
                  <a:lnTo>
                    <a:pt x="42" y="326"/>
                  </a:lnTo>
                  <a:lnTo>
                    <a:pt x="58" y="327"/>
                  </a:lnTo>
                  <a:lnTo>
                    <a:pt x="72" y="321"/>
                  </a:lnTo>
                  <a:lnTo>
                    <a:pt x="81" y="315"/>
                  </a:lnTo>
                  <a:lnTo>
                    <a:pt x="86" y="309"/>
                  </a:lnTo>
                  <a:lnTo>
                    <a:pt x="88" y="308"/>
                  </a:lnTo>
                  <a:lnTo>
                    <a:pt x="94" y="303"/>
                  </a:lnTo>
                  <a:lnTo>
                    <a:pt x="97" y="300"/>
                  </a:lnTo>
                  <a:lnTo>
                    <a:pt x="104" y="298"/>
                  </a:lnTo>
                  <a:lnTo>
                    <a:pt x="116" y="294"/>
                  </a:lnTo>
                  <a:lnTo>
                    <a:pt x="126" y="293"/>
                  </a:lnTo>
                  <a:lnTo>
                    <a:pt x="129" y="293"/>
                  </a:lnTo>
                  <a:lnTo>
                    <a:pt x="133" y="294"/>
                  </a:lnTo>
                  <a:lnTo>
                    <a:pt x="146" y="289"/>
                  </a:lnTo>
                  <a:lnTo>
                    <a:pt x="148" y="287"/>
                  </a:lnTo>
                  <a:lnTo>
                    <a:pt x="161" y="286"/>
                  </a:lnTo>
                  <a:lnTo>
                    <a:pt x="162" y="283"/>
                  </a:lnTo>
                  <a:lnTo>
                    <a:pt x="169" y="281"/>
                  </a:lnTo>
                  <a:lnTo>
                    <a:pt x="172" y="273"/>
                  </a:lnTo>
                  <a:lnTo>
                    <a:pt x="176" y="269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4" y="268"/>
                  </a:lnTo>
                  <a:lnTo>
                    <a:pt x="187" y="268"/>
                  </a:lnTo>
                  <a:lnTo>
                    <a:pt x="192" y="265"/>
                  </a:lnTo>
                  <a:lnTo>
                    <a:pt x="195" y="269"/>
                  </a:lnTo>
                  <a:lnTo>
                    <a:pt x="198" y="270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7" y="270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7" y="267"/>
                  </a:lnTo>
                  <a:lnTo>
                    <a:pt x="221" y="268"/>
                  </a:lnTo>
                  <a:lnTo>
                    <a:pt x="223" y="269"/>
                  </a:lnTo>
                  <a:lnTo>
                    <a:pt x="226" y="271"/>
                  </a:lnTo>
                  <a:lnTo>
                    <a:pt x="234" y="273"/>
                  </a:lnTo>
                  <a:lnTo>
                    <a:pt x="236" y="271"/>
                  </a:lnTo>
                  <a:lnTo>
                    <a:pt x="240" y="272"/>
                  </a:lnTo>
                  <a:lnTo>
                    <a:pt x="242" y="273"/>
                  </a:lnTo>
                  <a:lnTo>
                    <a:pt x="245" y="273"/>
                  </a:lnTo>
                  <a:lnTo>
                    <a:pt x="248" y="272"/>
                  </a:lnTo>
                  <a:lnTo>
                    <a:pt x="251" y="273"/>
                  </a:lnTo>
                  <a:lnTo>
                    <a:pt x="257" y="274"/>
                  </a:lnTo>
                  <a:lnTo>
                    <a:pt x="260" y="275"/>
                  </a:lnTo>
                  <a:lnTo>
                    <a:pt x="264" y="277"/>
                  </a:lnTo>
                  <a:lnTo>
                    <a:pt x="267" y="278"/>
                  </a:lnTo>
                  <a:lnTo>
                    <a:pt x="269" y="280"/>
                  </a:lnTo>
                  <a:lnTo>
                    <a:pt x="271" y="282"/>
                  </a:lnTo>
                  <a:lnTo>
                    <a:pt x="281" y="284"/>
                  </a:lnTo>
                  <a:lnTo>
                    <a:pt x="284" y="282"/>
                  </a:lnTo>
                  <a:lnTo>
                    <a:pt x="287" y="283"/>
                  </a:lnTo>
                  <a:lnTo>
                    <a:pt x="288" y="286"/>
                  </a:lnTo>
                  <a:lnTo>
                    <a:pt x="288" y="288"/>
                  </a:lnTo>
                  <a:lnTo>
                    <a:pt x="290" y="293"/>
                  </a:lnTo>
                  <a:lnTo>
                    <a:pt x="293" y="295"/>
                  </a:lnTo>
                  <a:lnTo>
                    <a:pt x="296" y="296"/>
                  </a:lnTo>
                  <a:lnTo>
                    <a:pt x="298" y="298"/>
                  </a:lnTo>
                  <a:lnTo>
                    <a:pt x="302" y="298"/>
                  </a:lnTo>
                  <a:lnTo>
                    <a:pt x="309" y="300"/>
                  </a:lnTo>
                  <a:lnTo>
                    <a:pt x="312" y="299"/>
                  </a:lnTo>
                  <a:lnTo>
                    <a:pt x="316" y="302"/>
                  </a:lnTo>
                  <a:lnTo>
                    <a:pt x="321" y="300"/>
                  </a:lnTo>
                  <a:lnTo>
                    <a:pt x="324" y="298"/>
                  </a:lnTo>
                  <a:lnTo>
                    <a:pt x="326" y="296"/>
                  </a:lnTo>
                  <a:lnTo>
                    <a:pt x="328" y="293"/>
                  </a:lnTo>
                  <a:lnTo>
                    <a:pt x="331" y="293"/>
                  </a:lnTo>
                  <a:lnTo>
                    <a:pt x="334" y="291"/>
                  </a:lnTo>
                  <a:lnTo>
                    <a:pt x="337" y="293"/>
                  </a:lnTo>
                  <a:lnTo>
                    <a:pt x="338" y="296"/>
                  </a:lnTo>
                  <a:lnTo>
                    <a:pt x="342" y="296"/>
                  </a:lnTo>
                  <a:lnTo>
                    <a:pt x="345" y="294"/>
                  </a:lnTo>
                  <a:lnTo>
                    <a:pt x="349" y="294"/>
                  </a:lnTo>
                  <a:lnTo>
                    <a:pt x="352" y="295"/>
                  </a:lnTo>
                  <a:lnTo>
                    <a:pt x="356" y="294"/>
                  </a:lnTo>
                  <a:lnTo>
                    <a:pt x="358" y="293"/>
                  </a:lnTo>
                  <a:lnTo>
                    <a:pt x="360" y="290"/>
                  </a:lnTo>
                  <a:lnTo>
                    <a:pt x="363" y="285"/>
                  </a:lnTo>
                  <a:lnTo>
                    <a:pt x="365" y="281"/>
                  </a:lnTo>
                  <a:lnTo>
                    <a:pt x="373" y="281"/>
                  </a:lnTo>
                  <a:lnTo>
                    <a:pt x="376" y="279"/>
                  </a:lnTo>
                  <a:lnTo>
                    <a:pt x="380" y="281"/>
                  </a:lnTo>
                  <a:lnTo>
                    <a:pt x="384" y="280"/>
                  </a:lnTo>
                  <a:lnTo>
                    <a:pt x="392" y="280"/>
                  </a:lnTo>
                  <a:lnTo>
                    <a:pt x="395" y="279"/>
                  </a:lnTo>
                  <a:lnTo>
                    <a:pt x="397" y="275"/>
                  </a:lnTo>
                  <a:lnTo>
                    <a:pt x="398" y="277"/>
                  </a:lnTo>
                  <a:lnTo>
                    <a:pt x="401" y="274"/>
                  </a:lnTo>
                  <a:lnTo>
                    <a:pt x="402" y="272"/>
                  </a:lnTo>
                  <a:lnTo>
                    <a:pt x="403" y="268"/>
                  </a:lnTo>
                  <a:lnTo>
                    <a:pt x="400" y="264"/>
                  </a:lnTo>
                  <a:lnTo>
                    <a:pt x="401" y="262"/>
                  </a:lnTo>
                  <a:lnTo>
                    <a:pt x="400" y="259"/>
                  </a:lnTo>
                  <a:lnTo>
                    <a:pt x="399" y="256"/>
                  </a:lnTo>
                  <a:lnTo>
                    <a:pt x="399" y="253"/>
                  </a:lnTo>
                  <a:lnTo>
                    <a:pt x="403" y="252"/>
                  </a:lnTo>
                  <a:lnTo>
                    <a:pt x="405" y="250"/>
                  </a:lnTo>
                  <a:lnTo>
                    <a:pt x="415" y="249"/>
                  </a:lnTo>
                  <a:lnTo>
                    <a:pt x="418" y="250"/>
                  </a:lnTo>
                  <a:lnTo>
                    <a:pt x="415" y="235"/>
                  </a:lnTo>
                  <a:lnTo>
                    <a:pt x="413" y="231"/>
                  </a:lnTo>
                  <a:lnTo>
                    <a:pt x="413" y="227"/>
                  </a:lnTo>
                  <a:lnTo>
                    <a:pt x="414" y="224"/>
                  </a:lnTo>
                  <a:lnTo>
                    <a:pt x="417" y="222"/>
                  </a:lnTo>
                  <a:lnTo>
                    <a:pt x="420" y="218"/>
                  </a:lnTo>
                  <a:lnTo>
                    <a:pt x="423" y="215"/>
                  </a:lnTo>
                  <a:lnTo>
                    <a:pt x="429" y="217"/>
                  </a:lnTo>
                  <a:lnTo>
                    <a:pt x="431" y="219"/>
                  </a:lnTo>
                  <a:lnTo>
                    <a:pt x="433" y="222"/>
                  </a:lnTo>
                  <a:lnTo>
                    <a:pt x="436" y="227"/>
                  </a:lnTo>
                  <a:lnTo>
                    <a:pt x="437" y="229"/>
                  </a:lnTo>
                  <a:lnTo>
                    <a:pt x="440" y="234"/>
                  </a:lnTo>
                  <a:lnTo>
                    <a:pt x="443" y="235"/>
                  </a:lnTo>
                  <a:lnTo>
                    <a:pt x="449" y="232"/>
                  </a:lnTo>
                  <a:lnTo>
                    <a:pt x="450" y="227"/>
                  </a:lnTo>
                  <a:lnTo>
                    <a:pt x="447" y="220"/>
                  </a:lnTo>
                  <a:lnTo>
                    <a:pt x="452" y="206"/>
                  </a:lnTo>
                  <a:lnTo>
                    <a:pt x="449" y="189"/>
                  </a:lnTo>
                  <a:lnTo>
                    <a:pt x="450" y="185"/>
                  </a:lnTo>
                  <a:lnTo>
                    <a:pt x="444" y="164"/>
                  </a:lnTo>
                  <a:lnTo>
                    <a:pt x="449" y="159"/>
                  </a:lnTo>
                  <a:lnTo>
                    <a:pt x="453" y="153"/>
                  </a:lnTo>
                  <a:lnTo>
                    <a:pt x="450" y="144"/>
                  </a:lnTo>
                  <a:lnTo>
                    <a:pt x="451" y="139"/>
                  </a:lnTo>
                  <a:lnTo>
                    <a:pt x="451" y="135"/>
                  </a:lnTo>
                  <a:lnTo>
                    <a:pt x="452" y="122"/>
                  </a:lnTo>
                  <a:lnTo>
                    <a:pt x="449" y="115"/>
                  </a:lnTo>
                  <a:lnTo>
                    <a:pt x="445" y="115"/>
                  </a:lnTo>
                  <a:lnTo>
                    <a:pt x="442" y="113"/>
                  </a:lnTo>
                  <a:lnTo>
                    <a:pt x="438" y="111"/>
                  </a:lnTo>
                  <a:lnTo>
                    <a:pt x="437" y="106"/>
                  </a:lnTo>
                  <a:lnTo>
                    <a:pt x="436" y="103"/>
                  </a:lnTo>
                  <a:lnTo>
                    <a:pt x="434" y="98"/>
                  </a:lnTo>
                  <a:lnTo>
                    <a:pt x="432" y="95"/>
                  </a:lnTo>
                  <a:lnTo>
                    <a:pt x="430" y="92"/>
                  </a:lnTo>
                  <a:lnTo>
                    <a:pt x="426" y="86"/>
                  </a:lnTo>
                  <a:lnTo>
                    <a:pt x="423" y="83"/>
                  </a:lnTo>
                  <a:lnTo>
                    <a:pt x="422" y="80"/>
                  </a:lnTo>
                  <a:lnTo>
                    <a:pt x="419" y="77"/>
                  </a:lnTo>
                  <a:lnTo>
                    <a:pt x="418" y="75"/>
                  </a:lnTo>
                  <a:lnTo>
                    <a:pt x="415" y="72"/>
                  </a:lnTo>
                  <a:lnTo>
                    <a:pt x="412" y="68"/>
                  </a:lnTo>
                  <a:lnTo>
                    <a:pt x="410" y="66"/>
                  </a:lnTo>
                  <a:lnTo>
                    <a:pt x="404" y="60"/>
                  </a:lnTo>
                  <a:lnTo>
                    <a:pt x="401" y="56"/>
                  </a:lnTo>
                  <a:lnTo>
                    <a:pt x="398" y="54"/>
                  </a:lnTo>
                  <a:lnTo>
                    <a:pt x="395" y="52"/>
                  </a:lnTo>
                  <a:lnTo>
                    <a:pt x="392" y="47"/>
                  </a:lnTo>
                  <a:lnTo>
                    <a:pt x="379" y="46"/>
                  </a:lnTo>
                  <a:lnTo>
                    <a:pt x="383" y="27"/>
                  </a:lnTo>
                  <a:lnTo>
                    <a:pt x="390" y="0"/>
                  </a:lnTo>
                  <a:lnTo>
                    <a:pt x="377" y="7"/>
                  </a:lnTo>
                  <a:lnTo>
                    <a:pt x="374" y="15"/>
                  </a:lnTo>
                  <a:lnTo>
                    <a:pt x="373" y="18"/>
                  </a:lnTo>
                  <a:lnTo>
                    <a:pt x="372" y="20"/>
                  </a:lnTo>
                  <a:lnTo>
                    <a:pt x="370" y="25"/>
                  </a:lnTo>
                  <a:lnTo>
                    <a:pt x="369" y="28"/>
                  </a:lnTo>
                  <a:lnTo>
                    <a:pt x="368" y="30"/>
                  </a:lnTo>
                  <a:lnTo>
                    <a:pt x="366" y="36"/>
                  </a:lnTo>
                  <a:lnTo>
                    <a:pt x="362" y="45"/>
                  </a:lnTo>
                  <a:lnTo>
                    <a:pt x="355" y="48"/>
                  </a:lnTo>
                  <a:lnTo>
                    <a:pt x="353" y="50"/>
                  </a:lnTo>
                  <a:lnTo>
                    <a:pt x="344" y="57"/>
                  </a:lnTo>
                  <a:lnTo>
                    <a:pt x="341" y="59"/>
                  </a:lnTo>
                  <a:lnTo>
                    <a:pt x="338" y="60"/>
                  </a:lnTo>
                  <a:lnTo>
                    <a:pt x="334" y="62"/>
                  </a:lnTo>
                  <a:lnTo>
                    <a:pt x="327" y="66"/>
                  </a:lnTo>
                  <a:lnTo>
                    <a:pt x="324" y="67"/>
                  </a:lnTo>
                  <a:lnTo>
                    <a:pt x="322" y="69"/>
                  </a:lnTo>
                  <a:lnTo>
                    <a:pt x="311" y="72"/>
                  </a:lnTo>
                  <a:lnTo>
                    <a:pt x="304" y="73"/>
                  </a:lnTo>
                  <a:lnTo>
                    <a:pt x="298" y="73"/>
                  </a:lnTo>
                  <a:lnTo>
                    <a:pt x="294" y="74"/>
                  </a:lnTo>
                  <a:lnTo>
                    <a:pt x="288" y="75"/>
                  </a:lnTo>
                  <a:lnTo>
                    <a:pt x="277" y="77"/>
                  </a:lnTo>
                  <a:lnTo>
                    <a:pt x="273" y="77"/>
                  </a:lnTo>
                  <a:lnTo>
                    <a:pt x="265" y="82"/>
                  </a:lnTo>
                  <a:lnTo>
                    <a:pt x="261" y="84"/>
                  </a:lnTo>
                  <a:lnTo>
                    <a:pt x="257" y="86"/>
                  </a:lnTo>
                  <a:lnTo>
                    <a:pt x="253" y="86"/>
                  </a:lnTo>
                  <a:lnTo>
                    <a:pt x="252" y="88"/>
                  </a:lnTo>
                  <a:lnTo>
                    <a:pt x="249" y="86"/>
                  </a:lnTo>
                  <a:lnTo>
                    <a:pt x="246" y="82"/>
                  </a:lnTo>
                  <a:lnTo>
                    <a:pt x="239" y="83"/>
                  </a:lnTo>
                  <a:lnTo>
                    <a:pt x="210" y="84"/>
                  </a:lnTo>
                  <a:lnTo>
                    <a:pt x="214" y="87"/>
                  </a:lnTo>
                  <a:lnTo>
                    <a:pt x="213" y="98"/>
                  </a:lnTo>
                  <a:lnTo>
                    <a:pt x="195" y="106"/>
                  </a:lnTo>
                  <a:lnTo>
                    <a:pt x="185" y="112"/>
                  </a:lnTo>
                  <a:lnTo>
                    <a:pt x="176" y="109"/>
                  </a:lnTo>
                  <a:lnTo>
                    <a:pt x="172" y="108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9" y="100"/>
                  </a:lnTo>
                  <a:lnTo>
                    <a:pt x="138" y="95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1" y="90"/>
                  </a:lnTo>
                  <a:lnTo>
                    <a:pt x="109" y="90"/>
                  </a:lnTo>
                  <a:lnTo>
                    <a:pt x="106" y="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3" name="Patillas">
              <a:extLst>
                <a:ext uri="{FF2B5EF4-FFF2-40B4-BE49-F238E27FC236}">
                  <a16:creationId xmlns:a16="http://schemas.microsoft.com/office/drawing/2014/main" id="{AC5C9C37-01E3-A8E6-840A-5F43C8270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421" y="2021204"/>
              <a:ext cx="874802" cy="709043"/>
            </a:xfrm>
            <a:custGeom>
              <a:avLst/>
              <a:gdLst>
                <a:gd name="T0" fmla="*/ 260 w 415"/>
                <a:gd name="T1" fmla="*/ 328 h 328"/>
                <a:gd name="T2" fmla="*/ 215 w 415"/>
                <a:gd name="T3" fmla="*/ 303 h 328"/>
                <a:gd name="T4" fmla="*/ 189 w 415"/>
                <a:gd name="T5" fmla="*/ 298 h 328"/>
                <a:gd name="T6" fmla="*/ 161 w 415"/>
                <a:gd name="T7" fmla="*/ 303 h 328"/>
                <a:gd name="T8" fmla="*/ 152 w 415"/>
                <a:gd name="T9" fmla="*/ 288 h 328"/>
                <a:gd name="T10" fmla="*/ 145 w 415"/>
                <a:gd name="T11" fmla="*/ 269 h 328"/>
                <a:gd name="T12" fmla="*/ 98 w 415"/>
                <a:gd name="T13" fmla="*/ 233 h 328"/>
                <a:gd name="T14" fmla="*/ 109 w 415"/>
                <a:gd name="T15" fmla="*/ 215 h 328"/>
                <a:gd name="T16" fmla="*/ 107 w 415"/>
                <a:gd name="T17" fmla="*/ 189 h 328"/>
                <a:gd name="T18" fmla="*/ 96 w 415"/>
                <a:gd name="T19" fmla="*/ 171 h 328"/>
                <a:gd name="T20" fmla="*/ 84 w 415"/>
                <a:gd name="T21" fmla="*/ 167 h 328"/>
                <a:gd name="T22" fmla="*/ 75 w 415"/>
                <a:gd name="T23" fmla="*/ 161 h 328"/>
                <a:gd name="T24" fmla="*/ 65 w 415"/>
                <a:gd name="T25" fmla="*/ 163 h 328"/>
                <a:gd name="T26" fmla="*/ 49 w 415"/>
                <a:gd name="T27" fmla="*/ 167 h 328"/>
                <a:gd name="T28" fmla="*/ 26 w 415"/>
                <a:gd name="T29" fmla="*/ 172 h 328"/>
                <a:gd name="T30" fmla="*/ 11 w 415"/>
                <a:gd name="T31" fmla="*/ 172 h 328"/>
                <a:gd name="T32" fmla="*/ 10 w 415"/>
                <a:gd name="T33" fmla="*/ 162 h 328"/>
                <a:gd name="T34" fmla="*/ 5 w 415"/>
                <a:gd name="T35" fmla="*/ 153 h 328"/>
                <a:gd name="T36" fmla="*/ 8 w 415"/>
                <a:gd name="T37" fmla="*/ 140 h 328"/>
                <a:gd name="T38" fmla="*/ 4 w 415"/>
                <a:gd name="T39" fmla="*/ 113 h 328"/>
                <a:gd name="T40" fmla="*/ 16 w 415"/>
                <a:gd name="T41" fmla="*/ 109 h 328"/>
                <a:gd name="T42" fmla="*/ 23 w 415"/>
                <a:gd name="T43" fmla="*/ 92 h 328"/>
                <a:gd name="T44" fmla="*/ 40 w 415"/>
                <a:gd name="T45" fmla="*/ 73 h 328"/>
                <a:gd name="T46" fmla="*/ 48 w 415"/>
                <a:gd name="T47" fmla="*/ 72 h 328"/>
                <a:gd name="T48" fmla="*/ 67 w 415"/>
                <a:gd name="T49" fmla="*/ 47 h 328"/>
                <a:gd name="T50" fmla="*/ 84 w 415"/>
                <a:gd name="T51" fmla="*/ 1 h 328"/>
                <a:gd name="T52" fmla="*/ 124 w 415"/>
                <a:gd name="T53" fmla="*/ 16 h 328"/>
                <a:gd name="T54" fmla="*/ 134 w 415"/>
                <a:gd name="T55" fmla="*/ 19 h 328"/>
                <a:gd name="T56" fmla="*/ 147 w 415"/>
                <a:gd name="T57" fmla="*/ 18 h 328"/>
                <a:gd name="T58" fmla="*/ 159 w 415"/>
                <a:gd name="T59" fmla="*/ 16 h 328"/>
                <a:gd name="T60" fmla="*/ 173 w 415"/>
                <a:gd name="T61" fmla="*/ 31 h 328"/>
                <a:gd name="T62" fmla="*/ 164 w 415"/>
                <a:gd name="T63" fmla="*/ 65 h 328"/>
                <a:gd name="T64" fmla="*/ 184 w 415"/>
                <a:gd name="T65" fmla="*/ 83 h 328"/>
                <a:gd name="T66" fmla="*/ 187 w 415"/>
                <a:gd name="T67" fmla="*/ 100 h 328"/>
                <a:gd name="T68" fmla="*/ 207 w 415"/>
                <a:gd name="T69" fmla="*/ 115 h 328"/>
                <a:gd name="T70" fmla="*/ 233 w 415"/>
                <a:gd name="T71" fmla="*/ 118 h 328"/>
                <a:gd name="T72" fmla="*/ 248 w 415"/>
                <a:gd name="T73" fmla="*/ 173 h 328"/>
                <a:gd name="T74" fmla="*/ 270 w 415"/>
                <a:gd name="T75" fmla="*/ 195 h 328"/>
                <a:gd name="T76" fmla="*/ 296 w 415"/>
                <a:gd name="T77" fmla="*/ 188 h 328"/>
                <a:gd name="T78" fmla="*/ 315 w 415"/>
                <a:gd name="T79" fmla="*/ 209 h 328"/>
                <a:gd name="T80" fmla="*/ 316 w 415"/>
                <a:gd name="T81" fmla="*/ 240 h 328"/>
                <a:gd name="T82" fmla="*/ 337 w 415"/>
                <a:gd name="T83" fmla="*/ 271 h 328"/>
                <a:gd name="T84" fmla="*/ 415 w 415"/>
                <a:gd name="T85" fmla="*/ 299 h 328"/>
                <a:gd name="T86" fmla="*/ 348 w 415"/>
                <a:gd name="T87" fmla="*/ 318 h 328"/>
                <a:gd name="T88" fmla="*/ 298 w 415"/>
                <a:gd name="T89" fmla="*/ 31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328">
                  <a:moveTo>
                    <a:pt x="286" y="315"/>
                  </a:moveTo>
                  <a:lnTo>
                    <a:pt x="282" y="314"/>
                  </a:lnTo>
                  <a:lnTo>
                    <a:pt x="260" y="328"/>
                  </a:lnTo>
                  <a:lnTo>
                    <a:pt x="240" y="318"/>
                  </a:lnTo>
                  <a:lnTo>
                    <a:pt x="221" y="304"/>
                  </a:lnTo>
                  <a:lnTo>
                    <a:pt x="215" y="303"/>
                  </a:lnTo>
                  <a:lnTo>
                    <a:pt x="196" y="304"/>
                  </a:lnTo>
                  <a:lnTo>
                    <a:pt x="192" y="301"/>
                  </a:lnTo>
                  <a:lnTo>
                    <a:pt x="189" y="298"/>
                  </a:lnTo>
                  <a:lnTo>
                    <a:pt x="181" y="300"/>
                  </a:lnTo>
                  <a:lnTo>
                    <a:pt x="169" y="301"/>
                  </a:lnTo>
                  <a:lnTo>
                    <a:pt x="161" y="303"/>
                  </a:lnTo>
                  <a:lnTo>
                    <a:pt x="155" y="294"/>
                  </a:lnTo>
                  <a:lnTo>
                    <a:pt x="154" y="291"/>
                  </a:lnTo>
                  <a:lnTo>
                    <a:pt x="152" y="288"/>
                  </a:lnTo>
                  <a:lnTo>
                    <a:pt x="150" y="275"/>
                  </a:lnTo>
                  <a:lnTo>
                    <a:pt x="147" y="272"/>
                  </a:lnTo>
                  <a:lnTo>
                    <a:pt x="145" y="269"/>
                  </a:lnTo>
                  <a:lnTo>
                    <a:pt x="135" y="263"/>
                  </a:lnTo>
                  <a:lnTo>
                    <a:pt x="118" y="252"/>
                  </a:lnTo>
                  <a:lnTo>
                    <a:pt x="98" y="233"/>
                  </a:lnTo>
                  <a:lnTo>
                    <a:pt x="101" y="228"/>
                  </a:lnTo>
                  <a:lnTo>
                    <a:pt x="106" y="220"/>
                  </a:lnTo>
                  <a:lnTo>
                    <a:pt x="109" y="215"/>
                  </a:lnTo>
                  <a:lnTo>
                    <a:pt x="108" y="206"/>
                  </a:lnTo>
                  <a:lnTo>
                    <a:pt x="108" y="203"/>
                  </a:lnTo>
                  <a:lnTo>
                    <a:pt x="107" y="189"/>
                  </a:lnTo>
                  <a:lnTo>
                    <a:pt x="102" y="183"/>
                  </a:lnTo>
                  <a:lnTo>
                    <a:pt x="99" y="180"/>
                  </a:lnTo>
                  <a:lnTo>
                    <a:pt x="96" y="171"/>
                  </a:lnTo>
                  <a:lnTo>
                    <a:pt x="90" y="170"/>
                  </a:lnTo>
                  <a:lnTo>
                    <a:pt x="87" y="168"/>
                  </a:lnTo>
                  <a:lnTo>
                    <a:pt x="84" y="167"/>
                  </a:lnTo>
                  <a:lnTo>
                    <a:pt x="81" y="166"/>
                  </a:lnTo>
                  <a:lnTo>
                    <a:pt x="79" y="165"/>
                  </a:lnTo>
                  <a:lnTo>
                    <a:pt x="75" y="161"/>
                  </a:lnTo>
                  <a:lnTo>
                    <a:pt x="72" y="161"/>
                  </a:lnTo>
                  <a:lnTo>
                    <a:pt x="69" y="163"/>
                  </a:lnTo>
                  <a:lnTo>
                    <a:pt x="65" y="163"/>
                  </a:lnTo>
                  <a:lnTo>
                    <a:pt x="57" y="163"/>
                  </a:lnTo>
                  <a:lnTo>
                    <a:pt x="52" y="166"/>
                  </a:lnTo>
                  <a:lnTo>
                    <a:pt x="49" y="167"/>
                  </a:lnTo>
                  <a:lnTo>
                    <a:pt x="44" y="168"/>
                  </a:lnTo>
                  <a:lnTo>
                    <a:pt x="36" y="168"/>
                  </a:lnTo>
                  <a:lnTo>
                    <a:pt x="26" y="172"/>
                  </a:lnTo>
                  <a:lnTo>
                    <a:pt x="23" y="176"/>
                  </a:lnTo>
                  <a:lnTo>
                    <a:pt x="18" y="178"/>
                  </a:lnTo>
                  <a:lnTo>
                    <a:pt x="11" y="172"/>
                  </a:lnTo>
                  <a:lnTo>
                    <a:pt x="9" y="170"/>
                  </a:lnTo>
                  <a:lnTo>
                    <a:pt x="9" y="165"/>
                  </a:lnTo>
                  <a:lnTo>
                    <a:pt x="10" y="162"/>
                  </a:lnTo>
                  <a:lnTo>
                    <a:pt x="9" y="159"/>
                  </a:lnTo>
                  <a:lnTo>
                    <a:pt x="6" y="156"/>
                  </a:lnTo>
                  <a:lnTo>
                    <a:pt x="5" y="153"/>
                  </a:lnTo>
                  <a:lnTo>
                    <a:pt x="7" y="151"/>
                  </a:lnTo>
                  <a:lnTo>
                    <a:pt x="8" y="143"/>
                  </a:lnTo>
                  <a:lnTo>
                    <a:pt x="8" y="140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4" y="113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6" y="109"/>
                  </a:lnTo>
                  <a:lnTo>
                    <a:pt x="20" y="106"/>
                  </a:lnTo>
                  <a:lnTo>
                    <a:pt x="24" y="97"/>
                  </a:lnTo>
                  <a:lnTo>
                    <a:pt x="23" y="92"/>
                  </a:lnTo>
                  <a:lnTo>
                    <a:pt x="21" y="83"/>
                  </a:lnTo>
                  <a:lnTo>
                    <a:pt x="29" y="80"/>
                  </a:lnTo>
                  <a:lnTo>
                    <a:pt x="40" y="73"/>
                  </a:lnTo>
                  <a:lnTo>
                    <a:pt x="41" y="71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1" y="69"/>
                  </a:lnTo>
                  <a:lnTo>
                    <a:pt x="62" y="51"/>
                  </a:lnTo>
                  <a:lnTo>
                    <a:pt x="67" y="47"/>
                  </a:lnTo>
                  <a:lnTo>
                    <a:pt x="68" y="45"/>
                  </a:lnTo>
                  <a:lnTo>
                    <a:pt x="83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119" y="15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20"/>
                  </a:lnTo>
                  <a:lnTo>
                    <a:pt x="147" y="18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62" y="17"/>
                  </a:lnTo>
                  <a:lnTo>
                    <a:pt x="164" y="23"/>
                  </a:lnTo>
                  <a:lnTo>
                    <a:pt x="173" y="31"/>
                  </a:lnTo>
                  <a:lnTo>
                    <a:pt x="177" y="36"/>
                  </a:lnTo>
                  <a:lnTo>
                    <a:pt x="162" y="61"/>
                  </a:lnTo>
                  <a:lnTo>
                    <a:pt x="164" y="65"/>
                  </a:lnTo>
                  <a:lnTo>
                    <a:pt x="174" y="76"/>
                  </a:lnTo>
                  <a:lnTo>
                    <a:pt x="183" y="79"/>
                  </a:lnTo>
                  <a:lnTo>
                    <a:pt x="184" y="83"/>
                  </a:lnTo>
                  <a:lnTo>
                    <a:pt x="184" y="87"/>
                  </a:lnTo>
                  <a:lnTo>
                    <a:pt x="182" y="97"/>
                  </a:lnTo>
                  <a:lnTo>
                    <a:pt x="187" y="100"/>
                  </a:lnTo>
                  <a:lnTo>
                    <a:pt x="190" y="102"/>
                  </a:lnTo>
                  <a:lnTo>
                    <a:pt x="198" y="109"/>
                  </a:lnTo>
                  <a:lnTo>
                    <a:pt x="207" y="115"/>
                  </a:lnTo>
                  <a:lnTo>
                    <a:pt x="226" y="115"/>
                  </a:lnTo>
                  <a:lnTo>
                    <a:pt x="229" y="117"/>
                  </a:lnTo>
                  <a:lnTo>
                    <a:pt x="233" y="118"/>
                  </a:lnTo>
                  <a:lnTo>
                    <a:pt x="234" y="125"/>
                  </a:lnTo>
                  <a:lnTo>
                    <a:pt x="237" y="133"/>
                  </a:lnTo>
                  <a:lnTo>
                    <a:pt x="248" y="173"/>
                  </a:lnTo>
                  <a:lnTo>
                    <a:pt x="254" y="177"/>
                  </a:lnTo>
                  <a:lnTo>
                    <a:pt x="263" y="178"/>
                  </a:lnTo>
                  <a:lnTo>
                    <a:pt x="270" y="195"/>
                  </a:lnTo>
                  <a:lnTo>
                    <a:pt x="284" y="189"/>
                  </a:lnTo>
                  <a:lnTo>
                    <a:pt x="288" y="189"/>
                  </a:lnTo>
                  <a:lnTo>
                    <a:pt x="296" y="188"/>
                  </a:lnTo>
                  <a:lnTo>
                    <a:pt x="314" y="199"/>
                  </a:lnTo>
                  <a:lnTo>
                    <a:pt x="314" y="204"/>
                  </a:lnTo>
                  <a:lnTo>
                    <a:pt x="315" y="209"/>
                  </a:lnTo>
                  <a:lnTo>
                    <a:pt x="310" y="223"/>
                  </a:lnTo>
                  <a:lnTo>
                    <a:pt x="312" y="227"/>
                  </a:lnTo>
                  <a:lnTo>
                    <a:pt x="316" y="240"/>
                  </a:lnTo>
                  <a:lnTo>
                    <a:pt x="324" y="243"/>
                  </a:lnTo>
                  <a:lnTo>
                    <a:pt x="331" y="258"/>
                  </a:lnTo>
                  <a:lnTo>
                    <a:pt x="337" y="271"/>
                  </a:lnTo>
                  <a:lnTo>
                    <a:pt x="349" y="272"/>
                  </a:lnTo>
                  <a:lnTo>
                    <a:pt x="413" y="296"/>
                  </a:lnTo>
                  <a:lnTo>
                    <a:pt x="415" y="299"/>
                  </a:lnTo>
                  <a:lnTo>
                    <a:pt x="396" y="310"/>
                  </a:lnTo>
                  <a:lnTo>
                    <a:pt x="362" y="310"/>
                  </a:lnTo>
                  <a:lnTo>
                    <a:pt x="348" y="318"/>
                  </a:lnTo>
                  <a:lnTo>
                    <a:pt x="324" y="319"/>
                  </a:lnTo>
                  <a:lnTo>
                    <a:pt x="311" y="322"/>
                  </a:lnTo>
                  <a:lnTo>
                    <a:pt x="298" y="319"/>
                  </a:lnTo>
                  <a:lnTo>
                    <a:pt x="289" y="315"/>
                  </a:lnTo>
                  <a:lnTo>
                    <a:pt x="286" y="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4" name="Peñuelas">
              <a:extLst>
                <a:ext uri="{FF2B5EF4-FFF2-40B4-BE49-F238E27FC236}">
                  <a16:creationId xmlns:a16="http://schemas.microsoft.com/office/drawing/2014/main" id="{90FEE183-40EB-2F41-A0C1-1FC0655EF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364" y="1897986"/>
              <a:ext cx="444779" cy="791188"/>
            </a:xfrm>
            <a:custGeom>
              <a:avLst/>
              <a:gdLst>
                <a:gd name="T0" fmla="*/ 63 w 211"/>
                <a:gd name="T1" fmla="*/ 279 h 366"/>
                <a:gd name="T2" fmla="*/ 44 w 211"/>
                <a:gd name="T3" fmla="*/ 291 h 366"/>
                <a:gd name="T4" fmla="*/ 38 w 211"/>
                <a:gd name="T5" fmla="*/ 308 h 366"/>
                <a:gd name="T6" fmla="*/ 26 w 211"/>
                <a:gd name="T7" fmla="*/ 324 h 366"/>
                <a:gd name="T8" fmla="*/ 34 w 211"/>
                <a:gd name="T9" fmla="*/ 334 h 366"/>
                <a:gd name="T10" fmla="*/ 30 w 211"/>
                <a:gd name="T11" fmla="*/ 366 h 366"/>
                <a:gd name="T12" fmla="*/ 76 w 211"/>
                <a:gd name="T13" fmla="*/ 334 h 366"/>
                <a:gd name="T14" fmla="*/ 97 w 211"/>
                <a:gd name="T15" fmla="*/ 330 h 366"/>
                <a:gd name="T16" fmla="*/ 144 w 211"/>
                <a:gd name="T17" fmla="*/ 354 h 366"/>
                <a:gd name="T18" fmla="*/ 185 w 211"/>
                <a:gd name="T19" fmla="*/ 323 h 366"/>
                <a:gd name="T20" fmla="*/ 191 w 211"/>
                <a:gd name="T21" fmla="*/ 271 h 366"/>
                <a:gd name="T22" fmla="*/ 184 w 211"/>
                <a:gd name="T23" fmla="*/ 244 h 366"/>
                <a:gd name="T24" fmla="*/ 184 w 211"/>
                <a:gd name="T25" fmla="*/ 223 h 366"/>
                <a:gd name="T26" fmla="*/ 193 w 211"/>
                <a:gd name="T27" fmla="*/ 201 h 366"/>
                <a:gd name="T28" fmla="*/ 188 w 211"/>
                <a:gd name="T29" fmla="*/ 189 h 366"/>
                <a:gd name="T30" fmla="*/ 194 w 211"/>
                <a:gd name="T31" fmla="*/ 173 h 366"/>
                <a:gd name="T32" fmla="*/ 204 w 211"/>
                <a:gd name="T33" fmla="*/ 150 h 366"/>
                <a:gd name="T34" fmla="*/ 204 w 211"/>
                <a:gd name="T35" fmla="*/ 136 h 366"/>
                <a:gd name="T36" fmla="*/ 209 w 211"/>
                <a:gd name="T37" fmla="*/ 111 h 366"/>
                <a:gd name="T38" fmla="*/ 208 w 211"/>
                <a:gd name="T39" fmla="*/ 85 h 366"/>
                <a:gd name="T40" fmla="*/ 196 w 211"/>
                <a:gd name="T41" fmla="*/ 41 h 366"/>
                <a:gd name="T42" fmla="*/ 190 w 211"/>
                <a:gd name="T43" fmla="*/ 31 h 366"/>
                <a:gd name="T44" fmla="*/ 174 w 211"/>
                <a:gd name="T45" fmla="*/ 12 h 366"/>
                <a:gd name="T46" fmla="*/ 148 w 211"/>
                <a:gd name="T47" fmla="*/ 12 h 366"/>
                <a:gd name="T48" fmla="*/ 133 w 211"/>
                <a:gd name="T49" fmla="*/ 12 h 366"/>
                <a:gd name="T50" fmla="*/ 120 w 211"/>
                <a:gd name="T51" fmla="*/ 10 h 366"/>
                <a:gd name="T52" fmla="*/ 114 w 211"/>
                <a:gd name="T53" fmla="*/ 20 h 366"/>
                <a:gd name="T54" fmla="*/ 105 w 211"/>
                <a:gd name="T55" fmla="*/ 28 h 366"/>
                <a:gd name="T56" fmla="*/ 98 w 211"/>
                <a:gd name="T57" fmla="*/ 46 h 366"/>
                <a:gd name="T58" fmla="*/ 83 w 211"/>
                <a:gd name="T59" fmla="*/ 50 h 366"/>
                <a:gd name="T60" fmla="*/ 69 w 211"/>
                <a:gd name="T61" fmla="*/ 42 h 366"/>
                <a:gd name="T62" fmla="*/ 43 w 211"/>
                <a:gd name="T63" fmla="*/ 47 h 366"/>
                <a:gd name="T64" fmla="*/ 34 w 211"/>
                <a:gd name="T65" fmla="*/ 36 h 366"/>
                <a:gd name="T66" fmla="*/ 9 w 211"/>
                <a:gd name="T67" fmla="*/ 2 h 366"/>
                <a:gd name="T68" fmla="*/ 7 w 211"/>
                <a:gd name="T69" fmla="*/ 25 h 366"/>
                <a:gd name="T70" fmla="*/ 8 w 211"/>
                <a:gd name="T71" fmla="*/ 65 h 366"/>
                <a:gd name="T72" fmla="*/ 9 w 211"/>
                <a:gd name="T73" fmla="*/ 80 h 366"/>
                <a:gd name="T74" fmla="*/ 2 w 211"/>
                <a:gd name="T75" fmla="*/ 100 h 366"/>
                <a:gd name="T76" fmla="*/ 7 w 211"/>
                <a:gd name="T77" fmla="*/ 131 h 366"/>
                <a:gd name="T78" fmla="*/ 1 w 211"/>
                <a:gd name="T79" fmla="*/ 149 h 366"/>
                <a:gd name="T80" fmla="*/ 0 w 211"/>
                <a:gd name="T81" fmla="*/ 172 h 366"/>
                <a:gd name="T82" fmla="*/ 4 w 211"/>
                <a:gd name="T83" fmla="*/ 187 h 366"/>
                <a:gd name="T84" fmla="*/ 3 w 211"/>
                <a:gd name="T85" fmla="*/ 204 h 366"/>
                <a:gd name="T86" fmla="*/ 10 w 211"/>
                <a:gd name="T87" fmla="*/ 221 h 366"/>
                <a:gd name="T88" fmla="*/ 33 w 211"/>
                <a:gd name="T89" fmla="*/ 184 h 366"/>
                <a:gd name="T90" fmla="*/ 72 w 211"/>
                <a:gd name="T91" fmla="*/ 208 h 366"/>
                <a:gd name="T92" fmla="*/ 70 w 211"/>
                <a:gd name="T93" fmla="*/ 222 h 366"/>
                <a:gd name="T94" fmla="*/ 64 w 211"/>
                <a:gd name="T95" fmla="*/ 239 h 366"/>
                <a:gd name="T96" fmla="*/ 81 w 211"/>
                <a:gd name="T97" fmla="*/ 27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1" h="366">
                  <a:moveTo>
                    <a:pt x="81" y="276"/>
                  </a:moveTo>
                  <a:lnTo>
                    <a:pt x="79" y="278"/>
                  </a:lnTo>
                  <a:lnTo>
                    <a:pt x="66" y="278"/>
                  </a:lnTo>
                  <a:lnTo>
                    <a:pt x="63" y="279"/>
                  </a:lnTo>
                  <a:lnTo>
                    <a:pt x="54" y="283"/>
                  </a:lnTo>
                  <a:lnTo>
                    <a:pt x="51" y="284"/>
                  </a:lnTo>
                  <a:lnTo>
                    <a:pt x="48" y="285"/>
                  </a:lnTo>
                  <a:lnTo>
                    <a:pt x="44" y="291"/>
                  </a:lnTo>
                  <a:lnTo>
                    <a:pt x="42" y="294"/>
                  </a:lnTo>
                  <a:lnTo>
                    <a:pt x="41" y="300"/>
                  </a:lnTo>
                  <a:lnTo>
                    <a:pt x="40" y="306"/>
                  </a:lnTo>
                  <a:lnTo>
                    <a:pt x="38" y="308"/>
                  </a:lnTo>
                  <a:lnTo>
                    <a:pt x="35" y="311"/>
                  </a:lnTo>
                  <a:lnTo>
                    <a:pt x="33" y="315"/>
                  </a:lnTo>
                  <a:lnTo>
                    <a:pt x="14" y="322"/>
                  </a:lnTo>
                  <a:lnTo>
                    <a:pt x="26" y="324"/>
                  </a:lnTo>
                  <a:lnTo>
                    <a:pt x="28" y="327"/>
                  </a:lnTo>
                  <a:lnTo>
                    <a:pt x="37" y="316"/>
                  </a:lnTo>
                  <a:lnTo>
                    <a:pt x="43" y="320"/>
                  </a:lnTo>
                  <a:lnTo>
                    <a:pt x="34" y="334"/>
                  </a:lnTo>
                  <a:lnTo>
                    <a:pt x="15" y="346"/>
                  </a:lnTo>
                  <a:lnTo>
                    <a:pt x="15" y="355"/>
                  </a:lnTo>
                  <a:lnTo>
                    <a:pt x="24" y="364"/>
                  </a:lnTo>
                  <a:lnTo>
                    <a:pt x="30" y="366"/>
                  </a:lnTo>
                  <a:lnTo>
                    <a:pt x="52" y="333"/>
                  </a:lnTo>
                  <a:lnTo>
                    <a:pt x="55" y="333"/>
                  </a:lnTo>
                  <a:lnTo>
                    <a:pt x="72" y="330"/>
                  </a:lnTo>
                  <a:lnTo>
                    <a:pt x="76" y="334"/>
                  </a:lnTo>
                  <a:lnTo>
                    <a:pt x="79" y="333"/>
                  </a:lnTo>
                  <a:lnTo>
                    <a:pt x="87" y="330"/>
                  </a:lnTo>
                  <a:lnTo>
                    <a:pt x="91" y="329"/>
                  </a:lnTo>
                  <a:lnTo>
                    <a:pt x="97" y="330"/>
                  </a:lnTo>
                  <a:lnTo>
                    <a:pt x="104" y="329"/>
                  </a:lnTo>
                  <a:lnTo>
                    <a:pt x="122" y="334"/>
                  </a:lnTo>
                  <a:lnTo>
                    <a:pt x="130" y="345"/>
                  </a:lnTo>
                  <a:lnTo>
                    <a:pt x="144" y="354"/>
                  </a:lnTo>
                  <a:lnTo>
                    <a:pt x="162" y="362"/>
                  </a:lnTo>
                  <a:lnTo>
                    <a:pt x="164" y="354"/>
                  </a:lnTo>
                  <a:lnTo>
                    <a:pt x="189" y="327"/>
                  </a:lnTo>
                  <a:lnTo>
                    <a:pt x="185" y="323"/>
                  </a:lnTo>
                  <a:lnTo>
                    <a:pt x="183" y="300"/>
                  </a:lnTo>
                  <a:lnTo>
                    <a:pt x="184" y="297"/>
                  </a:lnTo>
                  <a:lnTo>
                    <a:pt x="187" y="282"/>
                  </a:lnTo>
                  <a:lnTo>
                    <a:pt x="191" y="271"/>
                  </a:lnTo>
                  <a:lnTo>
                    <a:pt x="191" y="268"/>
                  </a:lnTo>
                  <a:lnTo>
                    <a:pt x="188" y="257"/>
                  </a:lnTo>
                  <a:lnTo>
                    <a:pt x="186" y="249"/>
                  </a:lnTo>
                  <a:lnTo>
                    <a:pt x="184" y="244"/>
                  </a:lnTo>
                  <a:lnTo>
                    <a:pt x="185" y="241"/>
                  </a:lnTo>
                  <a:lnTo>
                    <a:pt x="184" y="238"/>
                  </a:lnTo>
                  <a:lnTo>
                    <a:pt x="183" y="227"/>
                  </a:lnTo>
                  <a:lnTo>
                    <a:pt x="184" y="223"/>
                  </a:lnTo>
                  <a:lnTo>
                    <a:pt x="184" y="220"/>
                  </a:lnTo>
                  <a:lnTo>
                    <a:pt x="185" y="217"/>
                  </a:lnTo>
                  <a:lnTo>
                    <a:pt x="192" y="205"/>
                  </a:lnTo>
                  <a:lnTo>
                    <a:pt x="193" y="201"/>
                  </a:lnTo>
                  <a:lnTo>
                    <a:pt x="192" y="198"/>
                  </a:lnTo>
                  <a:lnTo>
                    <a:pt x="191" y="195"/>
                  </a:lnTo>
                  <a:lnTo>
                    <a:pt x="189" y="192"/>
                  </a:lnTo>
                  <a:lnTo>
                    <a:pt x="188" y="189"/>
                  </a:lnTo>
                  <a:lnTo>
                    <a:pt x="189" y="186"/>
                  </a:lnTo>
                  <a:lnTo>
                    <a:pt x="191" y="184"/>
                  </a:lnTo>
                  <a:lnTo>
                    <a:pt x="193" y="179"/>
                  </a:lnTo>
                  <a:lnTo>
                    <a:pt x="194" y="173"/>
                  </a:lnTo>
                  <a:lnTo>
                    <a:pt x="195" y="166"/>
                  </a:lnTo>
                  <a:lnTo>
                    <a:pt x="200" y="158"/>
                  </a:lnTo>
                  <a:lnTo>
                    <a:pt x="202" y="154"/>
                  </a:lnTo>
                  <a:lnTo>
                    <a:pt x="204" y="150"/>
                  </a:lnTo>
                  <a:lnTo>
                    <a:pt x="206" y="148"/>
                  </a:lnTo>
                  <a:lnTo>
                    <a:pt x="207" y="144"/>
                  </a:lnTo>
                  <a:lnTo>
                    <a:pt x="205" y="139"/>
                  </a:lnTo>
                  <a:lnTo>
                    <a:pt x="204" y="136"/>
                  </a:lnTo>
                  <a:lnTo>
                    <a:pt x="205" y="133"/>
                  </a:lnTo>
                  <a:lnTo>
                    <a:pt x="207" y="126"/>
                  </a:lnTo>
                  <a:lnTo>
                    <a:pt x="206" y="122"/>
                  </a:lnTo>
                  <a:lnTo>
                    <a:pt x="209" y="111"/>
                  </a:lnTo>
                  <a:lnTo>
                    <a:pt x="210" y="108"/>
                  </a:lnTo>
                  <a:lnTo>
                    <a:pt x="211" y="105"/>
                  </a:lnTo>
                  <a:lnTo>
                    <a:pt x="210" y="98"/>
                  </a:lnTo>
                  <a:lnTo>
                    <a:pt x="208" y="85"/>
                  </a:lnTo>
                  <a:lnTo>
                    <a:pt x="207" y="68"/>
                  </a:lnTo>
                  <a:lnTo>
                    <a:pt x="198" y="56"/>
                  </a:lnTo>
                  <a:lnTo>
                    <a:pt x="196" y="44"/>
                  </a:lnTo>
                  <a:lnTo>
                    <a:pt x="196" y="41"/>
                  </a:lnTo>
                  <a:lnTo>
                    <a:pt x="196" y="38"/>
                  </a:lnTo>
                  <a:lnTo>
                    <a:pt x="193" y="36"/>
                  </a:lnTo>
                  <a:lnTo>
                    <a:pt x="192" y="33"/>
                  </a:lnTo>
                  <a:lnTo>
                    <a:pt x="190" y="31"/>
                  </a:lnTo>
                  <a:lnTo>
                    <a:pt x="188" y="29"/>
                  </a:lnTo>
                  <a:lnTo>
                    <a:pt x="186" y="27"/>
                  </a:lnTo>
                  <a:lnTo>
                    <a:pt x="182" y="23"/>
                  </a:lnTo>
                  <a:lnTo>
                    <a:pt x="174" y="12"/>
                  </a:lnTo>
                  <a:lnTo>
                    <a:pt x="171" y="9"/>
                  </a:lnTo>
                  <a:lnTo>
                    <a:pt x="166" y="9"/>
                  </a:lnTo>
                  <a:lnTo>
                    <a:pt x="154" y="13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2" y="13"/>
                  </a:lnTo>
                  <a:lnTo>
                    <a:pt x="136" y="16"/>
                  </a:lnTo>
                  <a:lnTo>
                    <a:pt x="133" y="12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6" y="17"/>
                  </a:lnTo>
                  <a:lnTo>
                    <a:pt x="114" y="20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7" y="26"/>
                  </a:lnTo>
                  <a:lnTo>
                    <a:pt x="105" y="28"/>
                  </a:lnTo>
                  <a:lnTo>
                    <a:pt x="102" y="31"/>
                  </a:lnTo>
                  <a:lnTo>
                    <a:pt x="100" y="36"/>
                  </a:lnTo>
                  <a:lnTo>
                    <a:pt x="102" y="41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3" y="51"/>
                  </a:lnTo>
                  <a:lnTo>
                    <a:pt x="86" y="52"/>
                  </a:lnTo>
                  <a:lnTo>
                    <a:pt x="83" y="50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52" y="44"/>
                  </a:lnTo>
                  <a:lnTo>
                    <a:pt x="43" y="47"/>
                  </a:lnTo>
                  <a:lnTo>
                    <a:pt x="40" y="43"/>
                  </a:lnTo>
                  <a:lnTo>
                    <a:pt x="38" y="41"/>
                  </a:lnTo>
                  <a:lnTo>
                    <a:pt x="37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29" y="2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7" y="25"/>
                  </a:lnTo>
                  <a:lnTo>
                    <a:pt x="17" y="50"/>
                  </a:lnTo>
                  <a:lnTo>
                    <a:pt x="18" y="54"/>
                  </a:lnTo>
                  <a:lnTo>
                    <a:pt x="11" y="62"/>
                  </a:lnTo>
                  <a:lnTo>
                    <a:pt x="8" y="65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0" y="74"/>
                  </a:lnTo>
                  <a:lnTo>
                    <a:pt x="9" y="80"/>
                  </a:lnTo>
                  <a:lnTo>
                    <a:pt x="8" y="83"/>
                  </a:lnTo>
                  <a:lnTo>
                    <a:pt x="5" y="88"/>
                  </a:lnTo>
                  <a:lnTo>
                    <a:pt x="3" y="96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7" y="119"/>
                  </a:lnTo>
                  <a:lnTo>
                    <a:pt x="7" y="131"/>
                  </a:lnTo>
                  <a:lnTo>
                    <a:pt x="6" y="134"/>
                  </a:lnTo>
                  <a:lnTo>
                    <a:pt x="7" y="137"/>
                  </a:lnTo>
                  <a:lnTo>
                    <a:pt x="2" y="144"/>
                  </a:lnTo>
                  <a:lnTo>
                    <a:pt x="1" y="149"/>
                  </a:lnTo>
                  <a:lnTo>
                    <a:pt x="2" y="152"/>
                  </a:lnTo>
                  <a:lnTo>
                    <a:pt x="4" y="163"/>
                  </a:lnTo>
                  <a:lnTo>
                    <a:pt x="6" y="166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2" y="179"/>
                  </a:lnTo>
                  <a:lnTo>
                    <a:pt x="1" y="182"/>
                  </a:lnTo>
                  <a:lnTo>
                    <a:pt x="4" y="187"/>
                  </a:lnTo>
                  <a:lnTo>
                    <a:pt x="6" y="195"/>
                  </a:lnTo>
                  <a:lnTo>
                    <a:pt x="3" y="197"/>
                  </a:lnTo>
                  <a:lnTo>
                    <a:pt x="4" y="200"/>
                  </a:lnTo>
                  <a:lnTo>
                    <a:pt x="3" y="204"/>
                  </a:lnTo>
                  <a:lnTo>
                    <a:pt x="5" y="208"/>
                  </a:lnTo>
                  <a:lnTo>
                    <a:pt x="7" y="214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09"/>
                  </a:lnTo>
                  <a:lnTo>
                    <a:pt x="27" y="18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5" y="189"/>
                  </a:lnTo>
                  <a:lnTo>
                    <a:pt x="51" y="207"/>
                  </a:lnTo>
                  <a:lnTo>
                    <a:pt x="67" y="207"/>
                  </a:lnTo>
                  <a:lnTo>
                    <a:pt x="72" y="208"/>
                  </a:lnTo>
                  <a:lnTo>
                    <a:pt x="76" y="210"/>
                  </a:lnTo>
                  <a:lnTo>
                    <a:pt x="72" y="215"/>
                  </a:lnTo>
                  <a:lnTo>
                    <a:pt x="70" y="218"/>
                  </a:lnTo>
                  <a:lnTo>
                    <a:pt x="70" y="222"/>
                  </a:lnTo>
                  <a:lnTo>
                    <a:pt x="71" y="225"/>
                  </a:lnTo>
                  <a:lnTo>
                    <a:pt x="69" y="228"/>
                  </a:lnTo>
                  <a:lnTo>
                    <a:pt x="67" y="230"/>
                  </a:lnTo>
                  <a:lnTo>
                    <a:pt x="64" y="239"/>
                  </a:lnTo>
                  <a:lnTo>
                    <a:pt x="72" y="250"/>
                  </a:lnTo>
                  <a:lnTo>
                    <a:pt x="75" y="255"/>
                  </a:lnTo>
                  <a:lnTo>
                    <a:pt x="82" y="267"/>
                  </a:lnTo>
                  <a:lnTo>
                    <a:pt x="81" y="2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5" name="Ponce">
              <a:extLst>
                <a:ext uri="{FF2B5EF4-FFF2-40B4-BE49-F238E27FC236}">
                  <a16:creationId xmlns:a16="http://schemas.microsoft.com/office/drawing/2014/main" id="{C7F9BF39-5341-35A4-27F7-1DE849F88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853" y="1712078"/>
              <a:ext cx="815780" cy="1048432"/>
            </a:xfrm>
            <a:custGeom>
              <a:avLst/>
              <a:gdLst>
                <a:gd name="T0" fmla="*/ 57 w 387"/>
                <a:gd name="T1" fmla="*/ 82 h 485"/>
                <a:gd name="T2" fmla="*/ 62 w 387"/>
                <a:gd name="T3" fmla="*/ 61 h 485"/>
                <a:gd name="T4" fmla="*/ 66 w 387"/>
                <a:gd name="T5" fmla="*/ 48 h 485"/>
                <a:gd name="T6" fmla="*/ 81 w 387"/>
                <a:gd name="T7" fmla="*/ 42 h 485"/>
                <a:gd name="T8" fmla="*/ 97 w 387"/>
                <a:gd name="T9" fmla="*/ 36 h 485"/>
                <a:gd name="T10" fmla="*/ 114 w 387"/>
                <a:gd name="T11" fmla="*/ 31 h 485"/>
                <a:gd name="T12" fmla="*/ 130 w 387"/>
                <a:gd name="T13" fmla="*/ 39 h 485"/>
                <a:gd name="T14" fmla="*/ 155 w 387"/>
                <a:gd name="T15" fmla="*/ 51 h 485"/>
                <a:gd name="T16" fmla="*/ 162 w 387"/>
                <a:gd name="T17" fmla="*/ 31 h 485"/>
                <a:gd name="T18" fmla="*/ 191 w 387"/>
                <a:gd name="T19" fmla="*/ 31 h 485"/>
                <a:gd name="T20" fmla="*/ 208 w 387"/>
                <a:gd name="T21" fmla="*/ 22 h 485"/>
                <a:gd name="T22" fmla="*/ 256 w 387"/>
                <a:gd name="T23" fmla="*/ 6 h 485"/>
                <a:gd name="T24" fmla="*/ 272 w 387"/>
                <a:gd name="T25" fmla="*/ 9 h 485"/>
                <a:gd name="T26" fmla="*/ 292 w 387"/>
                <a:gd name="T27" fmla="*/ 18 h 485"/>
                <a:gd name="T28" fmla="*/ 312 w 387"/>
                <a:gd name="T29" fmla="*/ 32 h 485"/>
                <a:gd name="T30" fmla="*/ 337 w 387"/>
                <a:gd name="T31" fmla="*/ 46 h 485"/>
                <a:gd name="T32" fmla="*/ 314 w 387"/>
                <a:gd name="T33" fmla="*/ 65 h 485"/>
                <a:gd name="T34" fmla="*/ 314 w 387"/>
                <a:gd name="T35" fmla="*/ 112 h 485"/>
                <a:gd name="T36" fmla="*/ 331 w 387"/>
                <a:gd name="T37" fmla="*/ 136 h 485"/>
                <a:gd name="T38" fmla="*/ 331 w 387"/>
                <a:gd name="T39" fmla="*/ 202 h 485"/>
                <a:gd name="T40" fmla="*/ 343 w 387"/>
                <a:gd name="T41" fmla="*/ 222 h 485"/>
                <a:gd name="T42" fmla="*/ 354 w 387"/>
                <a:gd name="T43" fmla="*/ 237 h 485"/>
                <a:gd name="T44" fmla="*/ 356 w 387"/>
                <a:gd name="T45" fmla="*/ 258 h 485"/>
                <a:gd name="T46" fmla="*/ 355 w 387"/>
                <a:gd name="T47" fmla="*/ 276 h 485"/>
                <a:gd name="T48" fmla="*/ 368 w 387"/>
                <a:gd name="T49" fmla="*/ 299 h 485"/>
                <a:gd name="T50" fmla="*/ 368 w 387"/>
                <a:gd name="T51" fmla="*/ 336 h 485"/>
                <a:gd name="T52" fmla="*/ 373 w 387"/>
                <a:gd name="T53" fmla="*/ 352 h 485"/>
                <a:gd name="T54" fmla="*/ 378 w 387"/>
                <a:gd name="T55" fmla="*/ 374 h 485"/>
                <a:gd name="T56" fmla="*/ 386 w 387"/>
                <a:gd name="T57" fmla="*/ 387 h 485"/>
                <a:gd name="T58" fmla="*/ 376 w 387"/>
                <a:gd name="T59" fmla="*/ 402 h 485"/>
                <a:gd name="T60" fmla="*/ 367 w 387"/>
                <a:gd name="T61" fmla="*/ 444 h 485"/>
                <a:gd name="T62" fmla="*/ 369 w 387"/>
                <a:gd name="T63" fmla="*/ 457 h 485"/>
                <a:gd name="T64" fmla="*/ 336 w 387"/>
                <a:gd name="T65" fmla="*/ 460 h 485"/>
                <a:gd name="T66" fmla="*/ 271 w 387"/>
                <a:gd name="T67" fmla="*/ 482 h 485"/>
                <a:gd name="T68" fmla="*/ 233 w 387"/>
                <a:gd name="T69" fmla="*/ 469 h 485"/>
                <a:gd name="T70" fmla="*/ 207 w 387"/>
                <a:gd name="T71" fmla="*/ 474 h 485"/>
                <a:gd name="T72" fmla="*/ 186 w 387"/>
                <a:gd name="T73" fmla="*/ 471 h 485"/>
                <a:gd name="T74" fmla="*/ 189 w 387"/>
                <a:gd name="T75" fmla="*/ 450 h 485"/>
                <a:gd name="T76" fmla="*/ 161 w 387"/>
                <a:gd name="T77" fmla="*/ 437 h 485"/>
                <a:gd name="T78" fmla="*/ 84 w 387"/>
                <a:gd name="T79" fmla="*/ 467 h 485"/>
                <a:gd name="T80" fmla="*/ 16 w 387"/>
                <a:gd name="T81" fmla="*/ 453 h 485"/>
                <a:gd name="T82" fmla="*/ 27 w 387"/>
                <a:gd name="T83" fmla="*/ 413 h 485"/>
                <a:gd name="T84" fmla="*/ 25 w 387"/>
                <a:gd name="T85" fmla="*/ 368 h 485"/>
                <a:gd name="T86" fmla="*/ 24 w 387"/>
                <a:gd name="T87" fmla="*/ 335 h 485"/>
                <a:gd name="T88" fmla="*/ 21 w 387"/>
                <a:gd name="T89" fmla="*/ 313 h 485"/>
                <a:gd name="T90" fmla="*/ 30 w 387"/>
                <a:gd name="T91" fmla="*/ 291 h 485"/>
                <a:gd name="T92" fmla="*/ 27 w 387"/>
                <a:gd name="T93" fmla="*/ 278 h 485"/>
                <a:gd name="T94" fmla="*/ 31 w 387"/>
                <a:gd name="T95" fmla="*/ 265 h 485"/>
                <a:gd name="T96" fmla="*/ 40 w 387"/>
                <a:gd name="T97" fmla="*/ 240 h 485"/>
                <a:gd name="T98" fmla="*/ 43 w 387"/>
                <a:gd name="T99" fmla="*/ 225 h 485"/>
                <a:gd name="T100" fmla="*/ 44 w 387"/>
                <a:gd name="T101" fmla="*/ 208 h 485"/>
                <a:gd name="T102" fmla="*/ 48 w 387"/>
                <a:gd name="T103" fmla="*/ 184 h 485"/>
                <a:gd name="T104" fmla="*/ 34 w 387"/>
                <a:gd name="T105" fmla="*/ 130 h 485"/>
                <a:gd name="T106" fmla="*/ 30 w 387"/>
                <a:gd name="T107" fmla="*/ 119 h 485"/>
                <a:gd name="T108" fmla="*/ 20 w 387"/>
                <a:gd name="T109" fmla="*/ 109 h 485"/>
                <a:gd name="T110" fmla="*/ 27 w 387"/>
                <a:gd name="T111" fmla="*/ 95 h 485"/>
                <a:gd name="T112" fmla="*/ 47 w 387"/>
                <a:gd name="T113" fmla="*/ 9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" h="485">
                  <a:moveTo>
                    <a:pt x="52" y="94"/>
                  </a:moveTo>
                  <a:lnTo>
                    <a:pt x="52" y="89"/>
                  </a:lnTo>
                  <a:lnTo>
                    <a:pt x="55" y="85"/>
                  </a:lnTo>
                  <a:lnTo>
                    <a:pt x="57" y="82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2" y="68"/>
                  </a:lnTo>
                  <a:lnTo>
                    <a:pt x="62" y="61"/>
                  </a:lnTo>
                  <a:lnTo>
                    <a:pt x="61" y="59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9" y="46"/>
                  </a:lnTo>
                  <a:lnTo>
                    <a:pt x="74" y="45"/>
                  </a:lnTo>
                  <a:lnTo>
                    <a:pt x="81" y="42"/>
                  </a:lnTo>
                  <a:lnTo>
                    <a:pt x="85" y="37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20" y="33"/>
                  </a:lnTo>
                  <a:lnTo>
                    <a:pt x="124" y="35"/>
                  </a:lnTo>
                  <a:lnTo>
                    <a:pt x="129" y="36"/>
                  </a:lnTo>
                  <a:lnTo>
                    <a:pt x="130" y="39"/>
                  </a:lnTo>
                  <a:lnTo>
                    <a:pt x="134" y="39"/>
                  </a:lnTo>
                  <a:lnTo>
                    <a:pt x="138" y="41"/>
                  </a:lnTo>
                  <a:lnTo>
                    <a:pt x="140" y="45"/>
                  </a:lnTo>
                  <a:lnTo>
                    <a:pt x="155" y="51"/>
                  </a:lnTo>
                  <a:lnTo>
                    <a:pt x="154" y="43"/>
                  </a:lnTo>
                  <a:lnTo>
                    <a:pt x="157" y="40"/>
                  </a:lnTo>
                  <a:lnTo>
                    <a:pt x="159" y="36"/>
                  </a:lnTo>
                  <a:lnTo>
                    <a:pt x="162" y="31"/>
                  </a:lnTo>
                  <a:lnTo>
                    <a:pt x="174" y="35"/>
                  </a:lnTo>
                  <a:lnTo>
                    <a:pt x="178" y="33"/>
                  </a:lnTo>
                  <a:lnTo>
                    <a:pt x="186" y="33"/>
                  </a:lnTo>
                  <a:lnTo>
                    <a:pt x="191" y="31"/>
                  </a:lnTo>
                  <a:lnTo>
                    <a:pt x="196" y="30"/>
                  </a:lnTo>
                  <a:lnTo>
                    <a:pt x="199" y="30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9" y="15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6" y="6"/>
                  </a:lnTo>
                  <a:lnTo>
                    <a:pt x="259" y="6"/>
                  </a:lnTo>
                  <a:lnTo>
                    <a:pt x="263" y="8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7" y="10"/>
                  </a:lnTo>
                  <a:lnTo>
                    <a:pt x="281" y="10"/>
                  </a:lnTo>
                  <a:lnTo>
                    <a:pt x="286" y="9"/>
                  </a:lnTo>
                  <a:lnTo>
                    <a:pt x="292" y="18"/>
                  </a:lnTo>
                  <a:lnTo>
                    <a:pt x="297" y="20"/>
                  </a:lnTo>
                  <a:lnTo>
                    <a:pt x="305" y="30"/>
                  </a:lnTo>
                  <a:lnTo>
                    <a:pt x="308" y="31"/>
                  </a:lnTo>
                  <a:lnTo>
                    <a:pt x="312" y="32"/>
                  </a:lnTo>
                  <a:lnTo>
                    <a:pt x="317" y="34"/>
                  </a:lnTo>
                  <a:lnTo>
                    <a:pt x="319" y="41"/>
                  </a:lnTo>
                  <a:lnTo>
                    <a:pt x="332" y="44"/>
                  </a:lnTo>
                  <a:lnTo>
                    <a:pt x="337" y="46"/>
                  </a:lnTo>
                  <a:lnTo>
                    <a:pt x="337" y="51"/>
                  </a:lnTo>
                  <a:lnTo>
                    <a:pt x="327" y="58"/>
                  </a:lnTo>
                  <a:lnTo>
                    <a:pt x="316" y="64"/>
                  </a:lnTo>
                  <a:lnTo>
                    <a:pt x="314" y="65"/>
                  </a:lnTo>
                  <a:lnTo>
                    <a:pt x="314" y="81"/>
                  </a:lnTo>
                  <a:lnTo>
                    <a:pt x="309" y="106"/>
                  </a:lnTo>
                  <a:lnTo>
                    <a:pt x="311" y="109"/>
                  </a:lnTo>
                  <a:lnTo>
                    <a:pt x="314" y="112"/>
                  </a:lnTo>
                  <a:lnTo>
                    <a:pt x="317" y="131"/>
                  </a:lnTo>
                  <a:lnTo>
                    <a:pt x="322" y="131"/>
                  </a:lnTo>
                  <a:lnTo>
                    <a:pt x="330" y="130"/>
                  </a:lnTo>
                  <a:lnTo>
                    <a:pt x="331" y="136"/>
                  </a:lnTo>
                  <a:lnTo>
                    <a:pt x="344" y="168"/>
                  </a:lnTo>
                  <a:lnTo>
                    <a:pt x="344" y="179"/>
                  </a:lnTo>
                  <a:lnTo>
                    <a:pt x="335" y="194"/>
                  </a:lnTo>
                  <a:lnTo>
                    <a:pt x="331" y="202"/>
                  </a:lnTo>
                  <a:lnTo>
                    <a:pt x="336" y="206"/>
                  </a:lnTo>
                  <a:lnTo>
                    <a:pt x="343" y="213"/>
                  </a:lnTo>
                  <a:lnTo>
                    <a:pt x="343" y="216"/>
                  </a:lnTo>
                  <a:lnTo>
                    <a:pt x="343" y="222"/>
                  </a:lnTo>
                  <a:lnTo>
                    <a:pt x="346" y="228"/>
                  </a:lnTo>
                  <a:lnTo>
                    <a:pt x="348" y="230"/>
                  </a:lnTo>
                  <a:lnTo>
                    <a:pt x="352" y="234"/>
                  </a:lnTo>
                  <a:lnTo>
                    <a:pt x="354" y="237"/>
                  </a:lnTo>
                  <a:lnTo>
                    <a:pt x="353" y="241"/>
                  </a:lnTo>
                  <a:lnTo>
                    <a:pt x="352" y="246"/>
                  </a:lnTo>
                  <a:lnTo>
                    <a:pt x="352" y="252"/>
                  </a:lnTo>
                  <a:lnTo>
                    <a:pt x="356" y="258"/>
                  </a:lnTo>
                  <a:lnTo>
                    <a:pt x="357" y="264"/>
                  </a:lnTo>
                  <a:lnTo>
                    <a:pt x="352" y="272"/>
                  </a:lnTo>
                  <a:lnTo>
                    <a:pt x="353" y="275"/>
                  </a:lnTo>
                  <a:lnTo>
                    <a:pt x="355" y="276"/>
                  </a:lnTo>
                  <a:lnTo>
                    <a:pt x="360" y="281"/>
                  </a:lnTo>
                  <a:lnTo>
                    <a:pt x="360" y="284"/>
                  </a:lnTo>
                  <a:lnTo>
                    <a:pt x="363" y="294"/>
                  </a:lnTo>
                  <a:lnTo>
                    <a:pt x="368" y="299"/>
                  </a:lnTo>
                  <a:lnTo>
                    <a:pt x="372" y="301"/>
                  </a:lnTo>
                  <a:lnTo>
                    <a:pt x="372" y="305"/>
                  </a:lnTo>
                  <a:lnTo>
                    <a:pt x="367" y="314"/>
                  </a:lnTo>
                  <a:lnTo>
                    <a:pt x="368" y="336"/>
                  </a:lnTo>
                  <a:lnTo>
                    <a:pt x="367" y="341"/>
                  </a:lnTo>
                  <a:lnTo>
                    <a:pt x="365" y="344"/>
                  </a:lnTo>
                  <a:lnTo>
                    <a:pt x="370" y="344"/>
                  </a:lnTo>
                  <a:lnTo>
                    <a:pt x="373" y="352"/>
                  </a:lnTo>
                  <a:lnTo>
                    <a:pt x="376" y="359"/>
                  </a:lnTo>
                  <a:lnTo>
                    <a:pt x="375" y="369"/>
                  </a:lnTo>
                  <a:lnTo>
                    <a:pt x="377" y="371"/>
                  </a:lnTo>
                  <a:lnTo>
                    <a:pt x="378" y="374"/>
                  </a:lnTo>
                  <a:lnTo>
                    <a:pt x="378" y="378"/>
                  </a:lnTo>
                  <a:lnTo>
                    <a:pt x="381" y="381"/>
                  </a:lnTo>
                  <a:lnTo>
                    <a:pt x="384" y="387"/>
                  </a:lnTo>
                  <a:lnTo>
                    <a:pt x="386" y="387"/>
                  </a:lnTo>
                  <a:lnTo>
                    <a:pt x="387" y="394"/>
                  </a:lnTo>
                  <a:lnTo>
                    <a:pt x="383" y="397"/>
                  </a:lnTo>
                  <a:lnTo>
                    <a:pt x="382" y="401"/>
                  </a:lnTo>
                  <a:lnTo>
                    <a:pt x="376" y="402"/>
                  </a:lnTo>
                  <a:lnTo>
                    <a:pt x="375" y="405"/>
                  </a:lnTo>
                  <a:lnTo>
                    <a:pt x="368" y="431"/>
                  </a:lnTo>
                  <a:lnTo>
                    <a:pt x="368" y="436"/>
                  </a:lnTo>
                  <a:lnTo>
                    <a:pt x="367" y="444"/>
                  </a:lnTo>
                  <a:lnTo>
                    <a:pt x="371" y="448"/>
                  </a:lnTo>
                  <a:lnTo>
                    <a:pt x="372" y="451"/>
                  </a:lnTo>
                  <a:lnTo>
                    <a:pt x="365" y="454"/>
                  </a:lnTo>
                  <a:lnTo>
                    <a:pt x="369" y="457"/>
                  </a:lnTo>
                  <a:lnTo>
                    <a:pt x="359" y="457"/>
                  </a:lnTo>
                  <a:lnTo>
                    <a:pt x="348" y="456"/>
                  </a:lnTo>
                  <a:lnTo>
                    <a:pt x="344" y="457"/>
                  </a:lnTo>
                  <a:lnTo>
                    <a:pt x="336" y="460"/>
                  </a:lnTo>
                  <a:lnTo>
                    <a:pt x="324" y="469"/>
                  </a:lnTo>
                  <a:lnTo>
                    <a:pt x="311" y="472"/>
                  </a:lnTo>
                  <a:lnTo>
                    <a:pt x="273" y="485"/>
                  </a:lnTo>
                  <a:lnTo>
                    <a:pt x="271" y="482"/>
                  </a:lnTo>
                  <a:lnTo>
                    <a:pt x="264" y="483"/>
                  </a:lnTo>
                  <a:lnTo>
                    <a:pt x="260" y="475"/>
                  </a:lnTo>
                  <a:lnTo>
                    <a:pt x="253" y="468"/>
                  </a:lnTo>
                  <a:lnTo>
                    <a:pt x="233" y="469"/>
                  </a:lnTo>
                  <a:lnTo>
                    <a:pt x="230" y="471"/>
                  </a:lnTo>
                  <a:lnTo>
                    <a:pt x="227" y="469"/>
                  </a:lnTo>
                  <a:lnTo>
                    <a:pt x="209" y="472"/>
                  </a:lnTo>
                  <a:lnTo>
                    <a:pt x="207" y="474"/>
                  </a:lnTo>
                  <a:lnTo>
                    <a:pt x="205" y="479"/>
                  </a:lnTo>
                  <a:lnTo>
                    <a:pt x="196" y="480"/>
                  </a:lnTo>
                  <a:lnTo>
                    <a:pt x="191" y="473"/>
                  </a:lnTo>
                  <a:lnTo>
                    <a:pt x="186" y="471"/>
                  </a:lnTo>
                  <a:lnTo>
                    <a:pt x="180" y="473"/>
                  </a:lnTo>
                  <a:lnTo>
                    <a:pt x="180" y="469"/>
                  </a:lnTo>
                  <a:lnTo>
                    <a:pt x="188" y="451"/>
                  </a:lnTo>
                  <a:lnTo>
                    <a:pt x="189" y="450"/>
                  </a:lnTo>
                  <a:lnTo>
                    <a:pt x="187" y="448"/>
                  </a:lnTo>
                  <a:lnTo>
                    <a:pt x="179" y="443"/>
                  </a:lnTo>
                  <a:lnTo>
                    <a:pt x="172" y="440"/>
                  </a:lnTo>
                  <a:lnTo>
                    <a:pt x="161" y="437"/>
                  </a:lnTo>
                  <a:lnTo>
                    <a:pt x="157" y="436"/>
                  </a:lnTo>
                  <a:lnTo>
                    <a:pt x="154" y="436"/>
                  </a:lnTo>
                  <a:lnTo>
                    <a:pt x="140" y="439"/>
                  </a:lnTo>
                  <a:lnTo>
                    <a:pt x="84" y="467"/>
                  </a:lnTo>
                  <a:lnTo>
                    <a:pt x="56" y="470"/>
                  </a:lnTo>
                  <a:lnTo>
                    <a:pt x="26" y="456"/>
                  </a:lnTo>
                  <a:lnTo>
                    <a:pt x="23" y="455"/>
                  </a:lnTo>
                  <a:lnTo>
                    <a:pt x="16" y="453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2" y="440"/>
                  </a:lnTo>
                  <a:lnTo>
                    <a:pt x="27" y="413"/>
                  </a:lnTo>
                  <a:lnTo>
                    <a:pt x="23" y="409"/>
                  </a:lnTo>
                  <a:lnTo>
                    <a:pt x="21" y="386"/>
                  </a:lnTo>
                  <a:lnTo>
                    <a:pt x="22" y="383"/>
                  </a:lnTo>
                  <a:lnTo>
                    <a:pt x="25" y="368"/>
                  </a:lnTo>
                  <a:lnTo>
                    <a:pt x="29" y="357"/>
                  </a:lnTo>
                  <a:lnTo>
                    <a:pt x="29" y="354"/>
                  </a:lnTo>
                  <a:lnTo>
                    <a:pt x="26" y="343"/>
                  </a:lnTo>
                  <a:lnTo>
                    <a:pt x="24" y="335"/>
                  </a:lnTo>
                  <a:lnTo>
                    <a:pt x="22" y="330"/>
                  </a:lnTo>
                  <a:lnTo>
                    <a:pt x="23" y="327"/>
                  </a:lnTo>
                  <a:lnTo>
                    <a:pt x="22" y="324"/>
                  </a:lnTo>
                  <a:lnTo>
                    <a:pt x="21" y="313"/>
                  </a:lnTo>
                  <a:lnTo>
                    <a:pt x="22" y="309"/>
                  </a:lnTo>
                  <a:lnTo>
                    <a:pt x="22" y="306"/>
                  </a:lnTo>
                  <a:lnTo>
                    <a:pt x="23" y="303"/>
                  </a:lnTo>
                  <a:lnTo>
                    <a:pt x="30" y="291"/>
                  </a:lnTo>
                  <a:lnTo>
                    <a:pt x="31" y="287"/>
                  </a:lnTo>
                  <a:lnTo>
                    <a:pt x="30" y="284"/>
                  </a:lnTo>
                  <a:lnTo>
                    <a:pt x="29" y="281"/>
                  </a:lnTo>
                  <a:lnTo>
                    <a:pt x="27" y="278"/>
                  </a:lnTo>
                  <a:lnTo>
                    <a:pt x="26" y="275"/>
                  </a:lnTo>
                  <a:lnTo>
                    <a:pt x="27" y="272"/>
                  </a:lnTo>
                  <a:lnTo>
                    <a:pt x="29" y="270"/>
                  </a:lnTo>
                  <a:lnTo>
                    <a:pt x="31" y="265"/>
                  </a:lnTo>
                  <a:lnTo>
                    <a:pt x="32" y="259"/>
                  </a:lnTo>
                  <a:lnTo>
                    <a:pt x="33" y="252"/>
                  </a:lnTo>
                  <a:lnTo>
                    <a:pt x="38" y="244"/>
                  </a:lnTo>
                  <a:lnTo>
                    <a:pt x="40" y="240"/>
                  </a:lnTo>
                  <a:lnTo>
                    <a:pt x="42" y="236"/>
                  </a:lnTo>
                  <a:lnTo>
                    <a:pt x="44" y="234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2" y="222"/>
                  </a:lnTo>
                  <a:lnTo>
                    <a:pt x="43" y="219"/>
                  </a:lnTo>
                  <a:lnTo>
                    <a:pt x="45" y="212"/>
                  </a:lnTo>
                  <a:lnTo>
                    <a:pt x="44" y="208"/>
                  </a:lnTo>
                  <a:lnTo>
                    <a:pt x="47" y="197"/>
                  </a:lnTo>
                  <a:lnTo>
                    <a:pt x="48" y="194"/>
                  </a:lnTo>
                  <a:lnTo>
                    <a:pt x="49" y="191"/>
                  </a:lnTo>
                  <a:lnTo>
                    <a:pt x="48" y="184"/>
                  </a:lnTo>
                  <a:lnTo>
                    <a:pt x="46" y="171"/>
                  </a:lnTo>
                  <a:lnTo>
                    <a:pt x="45" y="154"/>
                  </a:lnTo>
                  <a:lnTo>
                    <a:pt x="36" y="142"/>
                  </a:lnTo>
                  <a:lnTo>
                    <a:pt x="34" y="130"/>
                  </a:lnTo>
                  <a:lnTo>
                    <a:pt x="34" y="127"/>
                  </a:lnTo>
                  <a:lnTo>
                    <a:pt x="34" y="124"/>
                  </a:lnTo>
                  <a:lnTo>
                    <a:pt x="31" y="122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0" y="109"/>
                  </a:lnTo>
                  <a:lnTo>
                    <a:pt x="12" y="98"/>
                  </a:lnTo>
                  <a:lnTo>
                    <a:pt x="14" y="97"/>
                  </a:lnTo>
                  <a:lnTo>
                    <a:pt x="24" y="95"/>
                  </a:lnTo>
                  <a:lnTo>
                    <a:pt x="27" y="95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2" y="99"/>
                  </a:lnTo>
                  <a:lnTo>
                    <a:pt x="47" y="96"/>
                  </a:lnTo>
                  <a:lnTo>
                    <a:pt x="51" y="97"/>
                  </a:lnTo>
                  <a:lnTo>
                    <a:pt x="52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6" name="Quebradillas">
              <a:extLst>
                <a:ext uri="{FF2B5EF4-FFF2-40B4-BE49-F238E27FC236}">
                  <a16:creationId xmlns:a16="http://schemas.microsoft.com/office/drawing/2014/main" id="{CACFEBD7-68B4-139A-5E3A-B2FFC4DA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677" y="131866"/>
              <a:ext cx="320410" cy="616088"/>
            </a:xfrm>
            <a:custGeom>
              <a:avLst/>
              <a:gdLst>
                <a:gd name="T0" fmla="*/ 148 w 152"/>
                <a:gd name="T1" fmla="*/ 89 h 285"/>
                <a:gd name="T2" fmla="*/ 148 w 152"/>
                <a:gd name="T3" fmla="*/ 104 h 285"/>
                <a:gd name="T4" fmla="*/ 148 w 152"/>
                <a:gd name="T5" fmla="*/ 114 h 285"/>
                <a:gd name="T6" fmla="*/ 147 w 152"/>
                <a:gd name="T7" fmla="*/ 125 h 285"/>
                <a:gd name="T8" fmla="*/ 147 w 152"/>
                <a:gd name="T9" fmla="*/ 162 h 285"/>
                <a:gd name="T10" fmla="*/ 147 w 152"/>
                <a:gd name="T11" fmla="*/ 173 h 285"/>
                <a:gd name="T12" fmla="*/ 149 w 152"/>
                <a:gd name="T13" fmla="*/ 191 h 285"/>
                <a:gd name="T14" fmla="*/ 152 w 152"/>
                <a:gd name="T15" fmla="*/ 212 h 285"/>
                <a:gd name="T16" fmla="*/ 149 w 152"/>
                <a:gd name="T17" fmla="*/ 229 h 285"/>
                <a:gd name="T18" fmla="*/ 148 w 152"/>
                <a:gd name="T19" fmla="*/ 247 h 285"/>
                <a:gd name="T20" fmla="*/ 149 w 152"/>
                <a:gd name="T21" fmla="*/ 256 h 285"/>
                <a:gd name="T22" fmla="*/ 151 w 152"/>
                <a:gd name="T23" fmla="*/ 275 h 285"/>
                <a:gd name="T24" fmla="*/ 148 w 152"/>
                <a:gd name="T25" fmla="*/ 283 h 285"/>
                <a:gd name="T26" fmla="*/ 138 w 152"/>
                <a:gd name="T27" fmla="*/ 283 h 285"/>
                <a:gd name="T28" fmla="*/ 133 w 152"/>
                <a:gd name="T29" fmla="*/ 272 h 285"/>
                <a:gd name="T30" fmla="*/ 129 w 152"/>
                <a:gd name="T31" fmla="*/ 267 h 285"/>
                <a:gd name="T32" fmla="*/ 114 w 152"/>
                <a:gd name="T33" fmla="*/ 261 h 285"/>
                <a:gd name="T34" fmla="*/ 97 w 152"/>
                <a:gd name="T35" fmla="*/ 240 h 285"/>
                <a:gd name="T36" fmla="*/ 99 w 152"/>
                <a:gd name="T37" fmla="*/ 222 h 285"/>
                <a:gd name="T38" fmla="*/ 97 w 152"/>
                <a:gd name="T39" fmla="*/ 210 h 285"/>
                <a:gd name="T40" fmla="*/ 89 w 152"/>
                <a:gd name="T41" fmla="*/ 210 h 285"/>
                <a:gd name="T42" fmla="*/ 49 w 152"/>
                <a:gd name="T43" fmla="*/ 183 h 285"/>
                <a:gd name="T44" fmla="*/ 65 w 152"/>
                <a:gd name="T45" fmla="*/ 163 h 285"/>
                <a:gd name="T46" fmla="*/ 48 w 152"/>
                <a:gd name="T47" fmla="*/ 135 h 285"/>
                <a:gd name="T48" fmla="*/ 5 w 152"/>
                <a:gd name="T49" fmla="*/ 96 h 285"/>
                <a:gd name="T50" fmla="*/ 3 w 152"/>
                <a:gd name="T51" fmla="*/ 75 h 285"/>
                <a:gd name="T52" fmla="*/ 4 w 152"/>
                <a:gd name="T53" fmla="*/ 68 h 285"/>
                <a:gd name="T54" fmla="*/ 6 w 152"/>
                <a:gd name="T55" fmla="*/ 63 h 285"/>
                <a:gd name="T56" fmla="*/ 13 w 152"/>
                <a:gd name="T57" fmla="*/ 56 h 285"/>
                <a:gd name="T58" fmla="*/ 10 w 152"/>
                <a:gd name="T59" fmla="*/ 50 h 285"/>
                <a:gd name="T60" fmla="*/ 7 w 152"/>
                <a:gd name="T61" fmla="*/ 42 h 285"/>
                <a:gd name="T62" fmla="*/ 4 w 152"/>
                <a:gd name="T63" fmla="*/ 37 h 285"/>
                <a:gd name="T64" fmla="*/ 13 w 152"/>
                <a:gd name="T65" fmla="*/ 37 h 285"/>
                <a:gd name="T66" fmla="*/ 20 w 152"/>
                <a:gd name="T67" fmla="*/ 31 h 285"/>
                <a:gd name="T68" fmla="*/ 28 w 152"/>
                <a:gd name="T69" fmla="*/ 30 h 285"/>
                <a:gd name="T70" fmla="*/ 33 w 152"/>
                <a:gd name="T71" fmla="*/ 14 h 285"/>
                <a:gd name="T72" fmla="*/ 26 w 152"/>
                <a:gd name="T73" fmla="*/ 14 h 285"/>
                <a:gd name="T74" fmla="*/ 21 w 152"/>
                <a:gd name="T75" fmla="*/ 11 h 285"/>
                <a:gd name="T76" fmla="*/ 18 w 152"/>
                <a:gd name="T77" fmla="*/ 0 h 285"/>
                <a:gd name="T78" fmla="*/ 147 w 152"/>
                <a:gd name="T79" fmla="*/ 14 h 285"/>
                <a:gd name="T80" fmla="*/ 147 w 152"/>
                <a:gd name="T81" fmla="*/ 30 h 285"/>
                <a:gd name="T82" fmla="*/ 147 w 152"/>
                <a:gd name="T83" fmla="*/ 40 h 285"/>
                <a:gd name="T84" fmla="*/ 147 w 152"/>
                <a:gd name="T85" fmla="*/ 49 h 285"/>
                <a:gd name="T86" fmla="*/ 147 w 152"/>
                <a:gd name="T87" fmla="*/ 7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85">
                  <a:moveTo>
                    <a:pt x="147" y="81"/>
                  </a:moveTo>
                  <a:lnTo>
                    <a:pt x="148" y="89"/>
                  </a:lnTo>
                  <a:lnTo>
                    <a:pt x="148" y="101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7" y="125"/>
                  </a:lnTo>
                  <a:lnTo>
                    <a:pt x="147" y="151"/>
                  </a:lnTo>
                  <a:lnTo>
                    <a:pt x="147" y="162"/>
                  </a:lnTo>
                  <a:lnTo>
                    <a:pt x="147" y="169"/>
                  </a:lnTo>
                  <a:lnTo>
                    <a:pt x="147" y="173"/>
                  </a:lnTo>
                  <a:lnTo>
                    <a:pt x="148" y="178"/>
                  </a:lnTo>
                  <a:lnTo>
                    <a:pt x="149" y="191"/>
                  </a:lnTo>
                  <a:lnTo>
                    <a:pt x="149" y="194"/>
                  </a:lnTo>
                  <a:lnTo>
                    <a:pt x="152" y="212"/>
                  </a:lnTo>
                  <a:lnTo>
                    <a:pt x="151" y="221"/>
                  </a:lnTo>
                  <a:lnTo>
                    <a:pt x="149" y="229"/>
                  </a:lnTo>
                  <a:lnTo>
                    <a:pt x="148" y="238"/>
                  </a:lnTo>
                  <a:lnTo>
                    <a:pt x="148" y="247"/>
                  </a:lnTo>
                  <a:lnTo>
                    <a:pt x="149" y="251"/>
                  </a:lnTo>
                  <a:lnTo>
                    <a:pt x="149" y="256"/>
                  </a:lnTo>
                  <a:lnTo>
                    <a:pt x="151" y="270"/>
                  </a:lnTo>
                  <a:lnTo>
                    <a:pt x="151" y="275"/>
                  </a:lnTo>
                  <a:lnTo>
                    <a:pt x="152" y="282"/>
                  </a:lnTo>
                  <a:lnTo>
                    <a:pt x="148" y="283"/>
                  </a:lnTo>
                  <a:lnTo>
                    <a:pt x="147" y="285"/>
                  </a:lnTo>
                  <a:lnTo>
                    <a:pt x="138" y="283"/>
                  </a:lnTo>
                  <a:lnTo>
                    <a:pt x="135" y="278"/>
                  </a:lnTo>
                  <a:lnTo>
                    <a:pt x="133" y="272"/>
                  </a:lnTo>
                  <a:lnTo>
                    <a:pt x="131" y="270"/>
                  </a:lnTo>
                  <a:lnTo>
                    <a:pt x="129" y="267"/>
                  </a:lnTo>
                  <a:lnTo>
                    <a:pt x="126" y="265"/>
                  </a:lnTo>
                  <a:lnTo>
                    <a:pt x="114" y="261"/>
                  </a:lnTo>
                  <a:lnTo>
                    <a:pt x="111" y="259"/>
                  </a:lnTo>
                  <a:lnTo>
                    <a:pt x="97" y="240"/>
                  </a:lnTo>
                  <a:lnTo>
                    <a:pt x="99" y="226"/>
                  </a:lnTo>
                  <a:lnTo>
                    <a:pt x="99" y="222"/>
                  </a:lnTo>
                  <a:lnTo>
                    <a:pt x="99" y="217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89" y="210"/>
                  </a:lnTo>
                  <a:lnTo>
                    <a:pt x="40" y="196"/>
                  </a:lnTo>
                  <a:lnTo>
                    <a:pt x="49" y="183"/>
                  </a:lnTo>
                  <a:lnTo>
                    <a:pt x="73" y="163"/>
                  </a:lnTo>
                  <a:lnTo>
                    <a:pt x="65" y="163"/>
                  </a:lnTo>
                  <a:lnTo>
                    <a:pt x="54" y="156"/>
                  </a:lnTo>
                  <a:lnTo>
                    <a:pt x="48" y="135"/>
                  </a:lnTo>
                  <a:lnTo>
                    <a:pt x="30" y="120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1" y="53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7" y="42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8" y="0"/>
                  </a:lnTo>
                  <a:lnTo>
                    <a:pt x="94" y="6"/>
                  </a:lnTo>
                  <a:lnTo>
                    <a:pt x="147" y="14"/>
                  </a:lnTo>
                  <a:lnTo>
                    <a:pt x="147" y="21"/>
                  </a:lnTo>
                  <a:lnTo>
                    <a:pt x="147" y="30"/>
                  </a:lnTo>
                  <a:lnTo>
                    <a:pt x="147" y="34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7" y="49"/>
                  </a:lnTo>
                  <a:lnTo>
                    <a:pt x="147" y="69"/>
                  </a:lnTo>
                  <a:lnTo>
                    <a:pt x="147" y="77"/>
                  </a:lnTo>
                  <a:lnTo>
                    <a:pt x="147" y="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7" name="Rincón">
              <a:extLst>
                <a:ext uri="{FF2B5EF4-FFF2-40B4-BE49-F238E27FC236}">
                  <a16:creationId xmlns:a16="http://schemas.microsoft.com/office/drawing/2014/main" id="{CFEB04FC-E469-A5EC-7BE8-841F85217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0396"/>
              <a:ext cx="423700" cy="391271"/>
            </a:xfrm>
            <a:custGeom>
              <a:avLst/>
              <a:gdLst>
                <a:gd name="T0" fmla="*/ 121 w 201"/>
                <a:gd name="T1" fmla="*/ 161 h 181"/>
                <a:gd name="T2" fmla="*/ 126 w 201"/>
                <a:gd name="T3" fmla="*/ 160 h 181"/>
                <a:gd name="T4" fmla="*/ 131 w 201"/>
                <a:gd name="T5" fmla="*/ 160 h 181"/>
                <a:gd name="T6" fmla="*/ 139 w 201"/>
                <a:gd name="T7" fmla="*/ 159 h 181"/>
                <a:gd name="T8" fmla="*/ 151 w 201"/>
                <a:gd name="T9" fmla="*/ 155 h 181"/>
                <a:gd name="T10" fmla="*/ 164 w 201"/>
                <a:gd name="T11" fmla="*/ 151 h 181"/>
                <a:gd name="T12" fmla="*/ 171 w 201"/>
                <a:gd name="T13" fmla="*/ 156 h 181"/>
                <a:gd name="T14" fmla="*/ 182 w 201"/>
                <a:gd name="T15" fmla="*/ 152 h 181"/>
                <a:gd name="T16" fmla="*/ 186 w 201"/>
                <a:gd name="T17" fmla="*/ 146 h 181"/>
                <a:gd name="T18" fmla="*/ 193 w 201"/>
                <a:gd name="T19" fmla="*/ 149 h 181"/>
                <a:gd name="T20" fmla="*/ 199 w 201"/>
                <a:gd name="T21" fmla="*/ 148 h 181"/>
                <a:gd name="T22" fmla="*/ 199 w 201"/>
                <a:gd name="T23" fmla="*/ 143 h 181"/>
                <a:gd name="T24" fmla="*/ 192 w 201"/>
                <a:gd name="T25" fmla="*/ 142 h 181"/>
                <a:gd name="T26" fmla="*/ 189 w 201"/>
                <a:gd name="T27" fmla="*/ 137 h 181"/>
                <a:gd name="T28" fmla="*/ 187 w 201"/>
                <a:gd name="T29" fmla="*/ 133 h 181"/>
                <a:gd name="T30" fmla="*/ 184 w 201"/>
                <a:gd name="T31" fmla="*/ 122 h 181"/>
                <a:gd name="T32" fmla="*/ 177 w 201"/>
                <a:gd name="T33" fmla="*/ 118 h 181"/>
                <a:gd name="T34" fmla="*/ 170 w 201"/>
                <a:gd name="T35" fmla="*/ 115 h 181"/>
                <a:gd name="T36" fmla="*/ 168 w 201"/>
                <a:gd name="T37" fmla="*/ 112 h 181"/>
                <a:gd name="T38" fmla="*/ 170 w 201"/>
                <a:gd name="T39" fmla="*/ 104 h 181"/>
                <a:gd name="T40" fmla="*/ 158 w 201"/>
                <a:gd name="T41" fmla="*/ 100 h 181"/>
                <a:gd name="T42" fmla="*/ 151 w 201"/>
                <a:gd name="T43" fmla="*/ 95 h 181"/>
                <a:gd name="T44" fmla="*/ 141 w 201"/>
                <a:gd name="T45" fmla="*/ 91 h 181"/>
                <a:gd name="T46" fmla="*/ 135 w 201"/>
                <a:gd name="T47" fmla="*/ 90 h 181"/>
                <a:gd name="T48" fmla="*/ 133 w 201"/>
                <a:gd name="T49" fmla="*/ 84 h 181"/>
                <a:gd name="T50" fmla="*/ 124 w 201"/>
                <a:gd name="T51" fmla="*/ 77 h 181"/>
                <a:gd name="T52" fmla="*/ 114 w 201"/>
                <a:gd name="T53" fmla="*/ 75 h 181"/>
                <a:gd name="T54" fmla="*/ 107 w 201"/>
                <a:gd name="T55" fmla="*/ 69 h 181"/>
                <a:gd name="T56" fmla="*/ 101 w 201"/>
                <a:gd name="T57" fmla="*/ 62 h 181"/>
                <a:gd name="T58" fmla="*/ 100 w 201"/>
                <a:gd name="T59" fmla="*/ 57 h 181"/>
                <a:gd name="T60" fmla="*/ 104 w 201"/>
                <a:gd name="T61" fmla="*/ 49 h 181"/>
                <a:gd name="T62" fmla="*/ 100 w 201"/>
                <a:gd name="T63" fmla="*/ 41 h 181"/>
                <a:gd name="T64" fmla="*/ 96 w 201"/>
                <a:gd name="T65" fmla="*/ 29 h 181"/>
                <a:gd name="T66" fmla="*/ 78 w 201"/>
                <a:gd name="T67" fmla="*/ 16 h 181"/>
                <a:gd name="T68" fmla="*/ 69 w 201"/>
                <a:gd name="T69" fmla="*/ 0 h 181"/>
                <a:gd name="T70" fmla="*/ 45 w 201"/>
                <a:gd name="T71" fmla="*/ 5 h 181"/>
                <a:gd name="T72" fmla="*/ 20 w 201"/>
                <a:gd name="T73" fmla="*/ 12 h 181"/>
                <a:gd name="T74" fmla="*/ 6 w 201"/>
                <a:gd name="T75" fmla="*/ 17 h 181"/>
                <a:gd name="T76" fmla="*/ 0 w 201"/>
                <a:gd name="T77" fmla="*/ 21 h 181"/>
                <a:gd name="T78" fmla="*/ 11 w 201"/>
                <a:gd name="T79" fmla="*/ 59 h 181"/>
                <a:gd name="T80" fmla="*/ 15 w 201"/>
                <a:gd name="T81" fmla="*/ 66 h 181"/>
                <a:gd name="T82" fmla="*/ 20 w 201"/>
                <a:gd name="T83" fmla="*/ 72 h 181"/>
                <a:gd name="T84" fmla="*/ 28 w 201"/>
                <a:gd name="T85" fmla="*/ 76 h 181"/>
                <a:gd name="T86" fmla="*/ 33 w 201"/>
                <a:gd name="T87" fmla="*/ 86 h 181"/>
                <a:gd name="T88" fmla="*/ 37 w 201"/>
                <a:gd name="T89" fmla="*/ 101 h 181"/>
                <a:gd name="T90" fmla="*/ 45 w 201"/>
                <a:gd name="T91" fmla="*/ 116 h 181"/>
                <a:gd name="T92" fmla="*/ 48 w 201"/>
                <a:gd name="T93" fmla="*/ 122 h 181"/>
                <a:gd name="T94" fmla="*/ 56 w 201"/>
                <a:gd name="T95" fmla="*/ 136 h 181"/>
                <a:gd name="T96" fmla="*/ 66 w 201"/>
                <a:gd name="T97" fmla="*/ 150 h 181"/>
                <a:gd name="T98" fmla="*/ 69 w 201"/>
                <a:gd name="T99" fmla="*/ 159 h 181"/>
                <a:gd name="T100" fmla="*/ 101 w 201"/>
                <a:gd name="T101" fmla="*/ 181 h 181"/>
                <a:gd name="T102" fmla="*/ 105 w 201"/>
                <a:gd name="T103" fmla="*/ 173 h 181"/>
                <a:gd name="T104" fmla="*/ 112 w 201"/>
                <a:gd name="T105" fmla="*/ 160 h 181"/>
                <a:gd name="T106" fmla="*/ 118 w 201"/>
                <a:gd name="T107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81">
                  <a:moveTo>
                    <a:pt x="118" y="163"/>
                  </a:moveTo>
                  <a:lnTo>
                    <a:pt x="121" y="161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59"/>
                  </a:lnTo>
                  <a:lnTo>
                    <a:pt x="131" y="160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5" y="157"/>
                  </a:lnTo>
                  <a:lnTo>
                    <a:pt x="151" y="155"/>
                  </a:lnTo>
                  <a:lnTo>
                    <a:pt x="161" y="150"/>
                  </a:lnTo>
                  <a:lnTo>
                    <a:pt x="164" y="151"/>
                  </a:lnTo>
                  <a:lnTo>
                    <a:pt x="166" y="155"/>
                  </a:lnTo>
                  <a:lnTo>
                    <a:pt x="171" y="156"/>
                  </a:lnTo>
                  <a:lnTo>
                    <a:pt x="176" y="155"/>
                  </a:lnTo>
                  <a:lnTo>
                    <a:pt x="182" y="152"/>
                  </a:lnTo>
                  <a:lnTo>
                    <a:pt x="184" y="146"/>
                  </a:lnTo>
                  <a:lnTo>
                    <a:pt x="186" y="146"/>
                  </a:lnTo>
                  <a:lnTo>
                    <a:pt x="189" y="149"/>
                  </a:lnTo>
                  <a:lnTo>
                    <a:pt x="193" y="149"/>
                  </a:lnTo>
                  <a:lnTo>
                    <a:pt x="196" y="148"/>
                  </a:lnTo>
                  <a:lnTo>
                    <a:pt x="199" y="148"/>
                  </a:lnTo>
                  <a:lnTo>
                    <a:pt x="201" y="147"/>
                  </a:lnTo>
                  <a:lnTo>
                    <a:pt x="199" y="143"/>
                  </a:lnTo>
                  <a:lnTo>
                    <a:pt x="195" y="144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9" y="137"/>
                  </a:lnTo>
                  <a:lnTo>
                    <a:pt x="187" y="135"/>
                  </a:lnTo>
                  <a:lnTo>
                    <a:pt x="187" y="133"/>
                  </a:lnTo>
                  <a:lnTo>
                    <a:pt x="184" y="125"/>
                  </a:lnTo>
                  <a:lnTo>
                    <a:pt x="184" y="122"/>
                  </a:lnTo>
                  <a:lnTo>
                    <a:pt x="181" y="120"/>
                  </a:lnTo>
                  <a:lnTo>
                    <a:pt x="177" y="118"/>
                  </a:lnTo>
                  <a:lnTo>
                    <a:pt x="174" y="117"/>
                  </a:lnTo>
                  <a:lnTo>
                    <a:pt x="170" y="115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69" y="107"/>
                  </a:lnTo>
                  <a:lnTo>
                    <a:pt x="170" y="104"/>
                  </a:lnTo>
                  <a:lnTo>
                    <a:pt x="164" y="100"/>
                  </a:lnTo>
                  <a:lnTo>
                    <a:pt x="158" y="100"/>
                  </a:lnTo>
                  <a:lnTo>
                    <a:pt x="155" y="98"/>
                  </a:lnTo>
                  <a:lnTo>
                    <a:pt x="151" y="95"/>
                  </a:lnTo>
                  <a:lnTo>
                    <a:pt x="148" y="92"/>
                  </a:lnTo>
                  <a:lnTo>
                    <a:pt x="141" y="91"/>
                  </a:lnTo>
                  <a:lnTo>
                    <a:pt x="138" y="91"/>
                  </a:lnTo>
                  <a:lnTo>
                    <a:pt x="135" y="90"/>
                  </a:lnTo>
                  <a:lnTo>
                    <a:pt x="133" y="88"/>
                  </a:lnTo>
                  <a:lnTo>
                    <a:pt x="133" y="84"/>
                  </a:lnTo>
                  <a:lnTo>
                    <a:pt x="129" y="80"/>
                  </a:lnTo>
                  <a:lnTo>
                    <a:pt x="124" y="77"/>
                  </a:lnTo>
                  <a:lnTo>
                    <a:pt x="121" y="75"/>
                  </a:lnTo>
                  <a:lnTo>
                    <a:pt x="114" y="75"/>
                  </a:lnTo>
                  <a:lnTo>
                    <a:pt x="115" y="69"/>
                  </a:lnTo>
                  <a:lnTo>
                    <a:pt x="107" y="69"/>
                  </a:lnTo>
                  <a:lnTo>
                    <a:pt x="103" y="63"/>
                  </a:lnTo>
                  <a:lnTo>
                    <a:pt x="101" y="62"/>
                  </a:lnTo>
                  <a:lnTo>
                    <a:pt x="97" y="61"/>
                  </a:lnTo>
                  <a:lnTo>
                    <a:pt x="100" y="57"/>
                  </a:lnTo>
                  <a:lnTo>
                    <a:pt x="105" y="53"/>
                  </a:lnTo>
                  <a:lnTo>
                    <a:pt x="104" y="49"/>
                  </a:lnTo>
                  <a:lnTo>
                    <a:pt x="103" y="45"/>
                  </a:lnTo>
                  <a:lnTo>
                    <a:pt x="100" y="41"/>
                  </a:lnTo>
                  <a:lnTo>
                    <a:pt x="98" y="37"/>
                  </a:lnTo>
                  <a:lnTo>
                    <a:pt x="96" y="29"/>
                  </a:lnTo>
                  <a:lnTo>
                    <a:pt x="86" y="20"/>
                  </a:lnTo>
                  <a:lnTo>
                    <a:pt x="78" y="16"/>
                  </a:lnTo>
                  <a:lnTo>
                    <a:pt x="70" y="5"/>
                  </a:lnTo>
                  <a:lnTo>
                    <a:pt x="69" y="0"/>
                  </a:lnTo>
                  <a:lnTo>
                    <a:pt x="55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20" y="12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1" y="59"/>
                  </a:lnTo>
                  <a:lnTo>
                    <a:pt x="14" y="62"/>
                  </a:lnTo>
                  <a:lnTo>
                    <a:pt x="15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98"/>
                  </a:lnTo>
                  <a:lnTo>
                    <a:pt x="37" y="101"/>
                  </a:lnTo>
                  <a:lnTo>
                    <a:pt x="42" y="109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8" y="122"/>
                  </a:lnTo>
                  <a:lnTo>
                    <a:pt x="51" y="129"/>
                  </a:lnTo>
                  <a:lnTo>
                    <a:pt x="56" y="136"/>
                  </a:lnTo>
                  <a:lnTo>
                    <a:pt x="63" y="146"/>
                  </a:lnTo>
                  <a:lnTo>
                    <a:pt x="66" y="150"/>
                  </a:lnTo>
                  <a:lnTo>
                    <a:pt x="68" y="156"/>
                  </a:lnTo>
                  <a:lnTo>
                    <a:pt x="69" y="159"/>
                  </a:lnTo>
                  <a:lnTo>
                    <a:pt x="92" y="178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105" y="173"/>
                  </a:lnTo>
                  <a:lnTo>
                    <a:pt x="107" y="168"/>
                  </a:lnTo>
                  <a:lnTo>
                    <a:pt x="112" y="160"/>
                  </a:lnTo>
                  <a:lnTo>
                    <a:pt x="115" y="161"/>
                  </a:lnTo>
                  <a:lnTo>
                    <a:pt x="118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8" name="Río Grande">
              <a:extLst>
                <a:ext uri="{FF2B5EF4-FFF2-40B4-BE49-F238E27FC236}">
                  <a16:creationId xmlns:a16="http://schemas.microsoft.com/office/drawing/2014/main" id="{2F550380-CD6C-F2DF-0B15-396B70A5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20" y="462607"/>
              <a:ext cx="623955" cy="752276"/>
            </a:xfrm>
            <a:custGeom>
              <a:avLst/>
              <a:gdLst>
                <a:gd name="T0" fmla="*/ 31 w 296"/>
                <a:gd name="T1" fmla="*/ 96 h 348"/>
                <a:gd name="T2" fmla="*/ 16 w 296"/>
                <a:gd name="T3" fmla="*/ 109 h 348"/>
                <a:gd name="T4" fmla="*/ 8 w 296"/>
                <a:gd name="T5" fmla="*/ 118 h 348"/>
                <a:gd name="T6" fmla="*/ 5 w 296"/>
                <a:gd name="T7" fmla="*/ 134 h 348"/>
                <a:gd name="T8" fmla="*/ 5 w 296"/>
                <a:gd name="T9" fmla="*/ 148 h 348"/>
                <a:gd name="T10" fmla="*/ 6 w 296"/>
                <a:gd name="T11" fmla="*/ 167 h 348"/>
                <a:gd name="T12" fmla="*/ 4 w 296"/>
                <a:gd name="T13" fmla="*/ 178 h 348"/>
                <a:gd name="T14" fmla="*/ 9 w 296"/>
                <a:gd name="T15" fmla="*/ 185 h 348"/>
                <a:gd name="T16" fmla="*/ 11 w 296"/>
                <a:gd name="T17" fmla="*/ 194 h 348"/>
                <a:gd name="T18" fmla="*/ 13 w 296"/>
                <a:gd name="T19" fmla="*/ 205 h 348"/>
                <a:gd name="T20" fmla="*/ 25 w 296"/>
                <a:gd name="T21" fmla="*/ 212 h 348"/>
                <a:gd name="T22" fmla="*/ 29 w 296"/>
                <a:gd name="T23" fmla="*/ 225 h 348"/>
                <a:gd name="T24" fmla="*/ 29 w 296"/>
                <a:gd name="T25" fmla="*/ 238 h 348"/>
                <a:gd name="T26" fmla="*/ 17 w 296"/>
                <a:gd name="T27" fmla="*/ 244 h 348"/>
                <a:gd name="T28" fmla="*/ 18 w 296"/>
                <a:gd name="T29" fmla="*/ 257 h 348"/>
                <a:gd name="T30" fmla="*/ 23 w 296"/>
                <a:gd name="T31" fmla="*/ 293 h 348"/>
                <a:gd name="T32" fmla="*/ 45 w 296"/>
                <a:gd name="T33" fmla="*/ 311 h 348"/>
                <a:gd name="T34" fmla="*/ 93 w 296"/>
                <a:gd name="T35" fmla="*/ 340 h 348"/>
                <a:gd name="T36" fmla="*/ 120 w 296"/>
                <a:gd name="T37" fmla="*/ 344 h 348"/>
                <a:gd name="T38" fmla="*/ 169 w 296"/>
                <a:gd name="T39" fmla="*/ 307 h 348"/>
                <a:gd name="T40" fmla="*/ 185 w 296"/>
                <a:gd name="T41" fmla="*/ 308 h 348"/>
                <a:gd name="T42" fmla="*/ 194 w 296"/>
                <a:gd name="T43" fmla="*/ 292 h 348"/>
                <a:gd name="T44" fmla="*/ 217 w 296"/>
                <a:gd name="T45" fmla="*/ 303 h 348"/>
                <a:gd name="T46" fmla="*/ 234 w 296"/>
                <a:gd name="T47" fmla="*/ 322 h 348"/>
                <a:gd name="T48" fmla="*/ 242 w 296"/>
                <a:gd name="T49" fmla="*/ 327 h 348"/>
                <a:gd name="T50" fmla="*/ 272 w 296"/>
                <a:gd name="T51" fmla="*/ 305 h 348"/>
                <a:gd name="T52" fmla="*/ 264 w 296"/>
                <a:gd name="T53" fmla="*/ 272 h 348"/>
                <a:gd name="T54" fmla="*/ 286 w 296"/>
                <a:gd name="T55" fmla="*/ 236 h 348"/>
                <a:gd name="T56" fmla="*/ 296 w 296"/>
                <a:gd name="T57" fmla="*/ 224 h 348"/>
                <a:gd name="T58" fmla="*/ 278 w 296"/>
                <a:gd name="T59" fmla="*/ 206 h 348"/>
                <a:gd name="T60" fmla="*/ 271 w 296"/>
                <a:gd name="T61" fmla="*/ 173 h 348"/>
                <a:gd name="T62" fmla="*/ 251 w 296"/>
                <a:gd name="T63" fmla="*/ 155 h 348"/>
                <a:gd name="T64" fmla="*/ 248 w 296"/>
                <a:gd name="T65" fmla="*/ 141 h 348"/>
                <a:gd name="T66" fmla="*/ 262 w 296"/>
                <a:gd name="T67" fmla="*/ 114 h 348"/>
                <a:gd name="T68" fmla="*/ 279 w 296"/>
                <a:gd name="T69" fmla="*/ 100 h 348"/>
                <a:gd name="T70" fmla="*/ 290 w 296"/>
                <a:gd name="T71" fmla="*/ 88 h 348"/>
                <a:gd name="T72" fmla="*/ 266 w 296"/>
                <a:gd name="T73" fmla="*/ 62 h 348"/>
                <a:gd name="T74" fmla="*/ 245 w 296"/>
                <a:gd name="T75" fmla="*/ 35 h 348"/>
                <a:gd name="T76" fmla="*/ 206 w 296"/>
                <a:gd name="T77" fmla="*/ 37 h 348"/>
                <a:gd name="T78" fmla="*/ 203 w 296"/>
                <a:gd name="T79" fmla="*/ 7 h 348"/>
                <a:gd name="T80" fmla="*/ 131 w 296"/>
                <a:gd name="T81" fmla="*/ 18 h 348"/>
                <a:gd name="T82" fmla="*/ 109 w 296"/>
                <a:gd name="T83" fmla="*/ 1 h 348"/>
                <a:gd name="T84" fmla="*/ 88 w 296"/>
                <a:gd name="T85" fmla="*/ 25 h 348"/>
                <a:gd name="T86" fmla="*/ 76 w 296"/>
                <a:gd name="T87" fmla="*/ 40 h 348"/>
                <a:gd name="T88" fmla="*/ 51 w 296"/>
                <a:gd name="T89" fmla="*/ 58 h 348"/>
                <a:gd name="T90" fmla="*/ 39 w 296"/>
                <a:gd name="T91" fmla="*/ 9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" h="348">
                  <a:moveTo>
                    <a:pt x="39" y="94"/>
                  </a:moveTo>
                  <a:lnTo>
                    <a:pt x="34" y="96"/>
                  </a:lnTo>
                  <a:lnTo>
                    <a:pt x="31" y="96"/>
                  </a:lnTo>
                  <a:lnTo>
                    <a:pt x="22" y="103"/>
                  </a:lnTo>
                  <a:lnTo>
                    <a:pt x="21" y="106"/>
                  </a:lnTo>
                  <a:lnTo>
                    <a:pt x="16" y="109"/>
                  </a:lnTo>
                  <a:lnTo>
                    <a:pt x="12" y="110"/>
                  </a:lnTo>
                  <a:lnTo>
                    <a:pt x="6" y="115"/>
                  </a:lnTo>
                  <a:lnTo>
                    <a:pt x="8" y="118"/>
                  </a:lnTo>
                  <a:lnTo>
                    <a:pt x="8" y="125"/>
                  </a:lnTo>
                  <a:lnTo>
                    <a:pt x="7" y="128"/>
                  </a:lnTo>
                  <a:lnTo>
                    <a:pt x="5" y="134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4" y="163"/>
                  </a:lnTo>
                  <a:lnTo>
                    <a:pt x="6" y="167"/>
                  </a:lnTo>
                  <a:lnTo>
                    <a:pt x="6" y="172"/>
                  </a:lnTo>
                  <a:lnTo>
                    <a:pt x="5" y="175"/>
                  </a:lnTo>
                  <a:lnTo>
                    <a:pt x="4" y="178"/>
                  </a:lnTo>
                  <a:lnTo>
                    <a:pt x="6" y="180"/>
                  </a:lnTo>
                  <a:lnTo>
                    <a:pt x="10" y="182"/>
                  </a:lnTo>
                  <a:lnTo>
                    <a:pt x="9" y="185"/>
                  </a:lnTo>
                  <a:lnTo>
                    <a:pt x="10" y="188"/>
                  </a:lnTo>
                  <a:lnTo>
                    <a:pt x="12" y="191"/>
                  </a:lnTo>
                  <a:lnTo>
                    <a:pt x="11" y="194"/>
                  </a:lnTo>
                  <a:lnTo>
                    <a:pt x="9" y="198"/>
                  </a:lnTo>
                  <a:lnTo>
                    <a:pt x="9" y="202"/>
                  </a:lnTo>
                  <a:lnTo>
                    <a:pt x="13" y="205"/>
                  </a:lnTo>
                  <a:lnTo>
                    <a:pt x="19" y="207"/>
                  </a:lnTo>
                  <a:lnTo>
                    <a:pt x="23" y="209"/>
                  </a:lnTo>
                  <a:lnTo>
                    <a:pt x="25" y="212"/>
                  </a:lnTo>
                  <a:lnTo>
                    <a:pt x="25" y="215"/>
                  </a:lnTo>
                  <a:lnTo>
                    <a:pt x="27" y="218"/>
                  </a:lnTo>
                  <a:lnTo>
                    <a:pt x="29" y="225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29" y="238"/>
                  </a:lnTo>
                  <a:lnTo>
                    <a:pt x="27" y="244"/>
                  </a:lnTo>
                  <a:lnTo>
                    <a:pt x="22" y="244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6" y="251"/>
                  </a:lnTo>
                  <a:lnTo>
                    <a:pt x="18" y="257"/>
                  </a:lnTo>
                  <a:lnTo>
                    <a:pt x="19" y="262"/>
                  </a:lnTo>
                  <a:lnTo>
                    <a:pt x="33" y="276"/>
                  </a:lnTo>
                  <a:lnTo>
                    <a:pt x="23" y="293"/>
                  </a:lnTo>
                  <a:lnTo>
                    <a:pt x="20" y="298"/>
                  </a:lnTo>
                  <a:lnTo>
                    <a:pt x="37" y="302"/>
                  </a:lnTo>
                  <a:lnTo>
                    <a:pt x="45" y="311"/>
                  </a:lnTo>
                  <a:lnTo>
                    <a:pt x="52" y="317"/>
                  </a:lnTo>
                  <a:lnTo>
                    <a:pt x="72" y="332"/>
                  </a:lnTo>
                  <a:lnTo>
                    <a:pt x="93" y="340"/>
                  </a:lnTo>
                  <a:lnTo>
                    <a:pt x="111" y="348"/>
                  </a:lnTo>
                  <a:lnTo>
                    <a:pt x="117" y="345"/>
                  </a:lnTo>
                  <a:lnTo>
                    <a:pt x="120" y="344"/>
                  </a:lnTo>
                  <a:lnTo>
                    <a:pt x="132" y="333"/>
                  </a:lnTo>
                  <a:lnTo>
                    <a:pt x="145" y="314"/>
                  </a:lnTo>
                  <a:lnTo>
                    <a:pt x="169" y="307"/>
                  </a:lnTo>
                  <a:lnTo>
                    <a:pt x="173" y="306"/>
                  </a:lnTo>
                  <a:lnTo>
                    <a:pt x="176" y="307"/>
                  </a:lnTo>
                  <a:lnTo>
                    <a:pt x="185" y="308"/>
                  </a:lnTo>
                  <a:lnTo>
                    <a:pt x="191" y="300"/>
                  </a:lnTo>
                  <a:lnTo>
                    <a:pt x="192" y="293"/>
                  </a:lnTo>
                  <a:lnTo>
                    <a:pt x="194" y="292"/>
                  </a:lnTo>
                  <a:lnTo>
                    <a:pt x="199" y="294"/>
                  </a:lnTo>
                  <a:lnTo>
                    <a:pt x="214" y="300"/>
                  </a:lnTo>
                  <a:lnTo>
                    <a:pt x="217" y="303"/>
                  </a:lnTo>
                  <a:lnTo>
                    <a:pt x="220" y="309"/>
                  </a:lnTo>
                  <a:lnTo>
                    <a:pt x="225" y="315"/>
                  </a:lnTo>
                  <a:lnTo>
                    <a:pt x="234" y="322"/>
                  </a:lnTo>
                  <a:lnTo>
                    <a:pt x="237" y="326"/>
                  </a:lnTo>
                  <a:lnTo>
                    <a:pt x="240" y="326"/>
                  </a:lnTo>
                  <a:lnTo>
                    <a:pt x="242" y="327"/>
                  </a:lnTo>
                  <a:lnTo>
                    <a:pt x="246" y="328"/>
                  </a:lnTo>
                  <a:lnTo>
                    <a:pt x="254" y="329"/>
                  </a:lnTo>
                  <a:lnTo>
                    <a:pt x="272" y="305"/>
                  </a:lnTo>
                  <a:lnTo>
                    <a:pt x="271" y="284"/>
                  </a:lnTo>
                  <a:lnTo>
                    <a:pt x="268" y="280"/>
                  </a:lnTo>
                  <a:lnTo>
                    <a:pt x="264" y="272"/>
                  </a:lnTo>
                  <a:lnTo>
                    <a:pt x="265" y="264"/>
                  </a:lnTo>
                  <a:lnTo>
                    <a:pt x="271" y="247"/>
                  </a:lnTo>
                  <a:lnTo>
                    <a:pt x="286" y="236"/>
                  </a:lnTo>
                  <a:lnTo>
                    <a:pt x="293" y="230"/>
                  </a:lnTo>
                  <a:lnTo>
                    <a:pt x="295" y="227"/>
                  </a:lnTo>
                  <a:lnTo>
                    <a:pt x="296" y="224"/>
                  </a:lnTo>
                  <a:lnTo>
                    <a:pt x="294" y="222"/>
                  </a:lnTo>
                  <a:lnTo>
                    <a:pt x="278" y="214"/>
                  </a:lnTo>
                  <a:lnTo>
                    <a:pt x="278" y="206"/>
                  </a:lnTo>
                  <a:lnTo>
                    <a:pt x="282" y="193"/>
                  </a:lnTo>
                  <a:lnTo>
                    <a:pt x="281" y="185"/>
                  </a:lnTo>
                  <a:lnTo>
                    <a:pt x="271" y="173"/>
                  </a:lnTo>
                  <a:lnTo>
                    <a:pt x="268" y="170"/>
                  </a:lnTo>
                  <a:lnTo>
                    <a:pt x="254" y="155"/>
                  </a:lnTo>
                  <a:lnTo>
                    <a:pt x="251" y="155"/>
                  </a:lnTo>
                  <a:lnTo>
                    <a:pt x="249" y="146"/>
                  </a:lnTo>
                  <a:lnTo>
                    <a:pt x="249" y="144"/>
                  </a:lnTo>
                  <a:lnTo>
                    <a:pt x="248" y="141"/>
                  </a:lnTo>
                  <a:lnTo>
                    <a:pt x="252" y="128"/>
                  </a:lnTo>
                  <a:lnTo>
                    <a:pt x="261" y="117"/>
                  </a:lnTo>
                  <a:lnTo>
                    <a:pt x="262" y="114"/>
                  </a:lnTo>
                  <a:lnTo>
                    <a:pt x="270" y="102"/>
                  </a:lnTo>
                  <a:lnTo>
                    <a:pt x="275" y="101"/>
                  </a:lnTo>
                  <a:lnTo>
                    <a:pt x="279" y="100"/>
                  </a:lnTo>
                  <a:lnTo>
                    <a:pt x="284" y="98"/>
                  </a:lnTo>
                  <a:lnTo>
                    <a:pt x="287" y="93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68" y="65"/>
                  </a:lnTo>
                  <a:lnTo>
                    <a:pt x="266" y="62"/>
                  </a:lnTo>
                  <a:lnTo>
                    <a:pt x="250" y="56"/>
                  </a:lnTo>
                  <a:lnTo>
                    <a:pt x="242" y="38"/>
                  </a:lnTo>
                  <a:lnTo>
                    <a:pt x="245" y="35"/>
                  </a:lnTo>
                  <a:lnTo>
                    <a:pt x="245" y="23"/>
                  </a:lnTo>
                  <a:lnTo>
                    <a:pt x="235" y="21"/>
                  </a:lnTo>
                  <a:lnTo>
                    <a:pt x="206" y="37"/>
                  </a:lnTo>
                  <a:lnTo>
                    <a:pt x="202" y="38"/>
                  </a:lnTo>
                  <a:lnTo>
                    <a:pt x="187" y="42"/>
                  </a:lnTo>
                  <a:lnTo>
                    <a:pt x="203" y="7"/>
                  </a:lnTo>
                  <a:lnTo>
                    <a:pt x="201" y="4"/>
                  </a:lnTo>
                  <a:lnTo>
                    <a:pt x="170" y="28"/>
                  </a:lnTo>
                  <a:lnTo>
                    <a:pt x="131" y="18"/>
                  </a:lnTo>
                  <a:lnTo>
                    <a:pt x="129" y="12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0" y="13"/>
                  </a:lnTo>
                  <a:lnTo>
                    <a:pt x="96" y="19"/>
                  </a:lnTo>
                  <a:lnTo>
                    <a:pt x="88" y="25"/>
                  </a:lnTo>
                  <a:lnTo>
                    <a:pt x="86" y="27"/>
                  </a:lnTo>
                  <a:lnTo>
                    <a:pt x="81" y="31"/>
                  </a:lnTo>
                  <a:lnTo>
                    <a:pt x="76" y="40"/>
                  </a:lnTo>
                  <a:lnTo>
                    <a:pt x="69" y="44"/>
                  </a:lnTo>
                  <a:lnTo>
                    <a:pt x="56" y="49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78"/>
                  </a:lnTo>
                  <a:lnTo>
                    <a:pt x="39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9" name="Sabana Grande">
              <a:extLst>
                <a:ext uri="{FF2B5EF4-FFF2-40B4-BE49-F238E27FC236}">
                  <a16:creationId xmlns:a16="http://schemas.microsoft.com/office/drawing/2014/main" id="{9B9649D9-14A3-3A3A-377B-5FF2865F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927" y="1815841"/>
              <a:ext cx="482721" cy="637706"/>
            </a:xfrm>
            <a:custGeom>
              <a:avLst/>
              <a:gdLst>
                <a:gd name="T0" fmla="*/ 24 w 229"/>
                <a:gd name="T1" fmla="*/ 24 h 295"/>
                <a:gd name="T2" fmla="*/ 19 w 229"/>
                <a:gd name="T3" fmla="*/ 60 h 295"/>
                <a:gd name="T4" fmla="*/ 6 w 229"/>
                <a:gd name="T5" fmla="*/ 92 h 295"/>
                <a:gd name="T6" fmla="*/ 1 w 229"/>
                <a:gd name="T7" fmla="*/ 105 h 295"/>
                <a:gd name="T8" fmla="*/ 0 w 229"/>
                <a:gd name="T9" fmla="*/ 120 h 295"/>
                <a:gd name="T10" fmla="*/ 4 w 229"/>
                <a:gd name="T11" fmla="*/ 150 h 295"/>
                <a:gd name="T12" fmla="*/ 5 w 229"/>
                <a:gd name="T13" fmla="*/ 165 h 295"/>
                <a:gd name="T14" fmla="*/ 7 w 229"/>
                <a:gd name="T15" fmla="*/ 176 h 295"/>
                <a:gd name="T16" fmla="*/ 6 w 229"/>
                <a:gd name="T17" fmla="*/ 194 h 295"/>
                <a:gd name="T18" fmla="*/ 2 w 229"/>
                <a:gd name="T19" fmla="*/ 227 h 295"/>
                <a:gd name="T20" fmla="*/ 5 w 229"/>
                <a:gd name="T21" fmla="*/ 250 h 295"/>
                <a:gd name="T22" fmla="*/ 16 w 229"/>
                <a:gd name="T23" fmla="*/ 256 h 295"/>
                <a:gd name="T24" fmla="*/ 36 w 229"/>
                <a:gd name="T25" fmla="*/ 260 h 295"/>
                <a:gd name="T26" fmla="*/ 57 w 229"/>
                <a:gd name="T27" fmla="*/ 268 h 295"/>
                <a:gd name="T28" fmla="*/ 65 w 229"/>
                <a:gd name="T29" fmla="*/ 273 h 295"/>
                <a:gd name="T30" fmla="*/ 88 w 229"/>
                <a:gd name="T31" fmla="*/ 272 h 295"/>
                <a:gd name="T32" fmla="*/ 104 w 229"/>
                <a:gd name="T33" fmla="*/ 279 h 295"/>
                <a:gd name="T34" fmla="*/ 115 w 229"/>
                <a:gd name="T35" fmla="*/ 278 h 295"/>
                <a:gd name="T36" fmla="*/ 142 w 229"/>
                <a:gd name="T37" fmla="*/ 286 h 295"/>
                <a:gd name="T38" fmla="*/ 170 w 229"/>
                <a:gd name="T39" fmla="*/ 292 h 295"/>
                <a:gd name="T40" fmla="*/ 191 w 229"/>
                <a:gd name="T41" fmla="*/ 288 h 295"/>
                <a:gd name="T42" fmla="*/ 225 w 229"/>
                <a:gd name="T43" fmla="*/ 291 h 295"/>
                <a:gd name="T44" fmla="*/ 224 w 229"/>
                <a:gd name="T45" fmla="*/ 276 h 295"/>
                <a:gd name="T46" fmla="*/ 213 w 229"/>
                <a:gd name="T47" fmla="*/ 265 h 295"/>
                <a:gd name="T48" fmla="*/ 195 w 229"/>
                <a:gd name="T49" fmla="*/ 243 h 295"/>
                <a:gd name="T50" fmla="*/ 191 w 229"/>
                <a:gd name="T51" fmla="*/ 222 h 295"/>
                <a:gd name="T52" fmla="*/ 171 w 229"/>
                <a:gd name="T53" fmla="*/ 190 h 295"/>
                <a:gd name="T54" fmla="*/ 163 w 229"/>
                <a:gd name="T55" fmla="*/ 167 h 295"/>
                <a:gd name="T56" fmla="*/ 150 w 229"/>
                <a:gd name="T57" fmla="*/ 139 h 295"/>
                <a:gd name="T58" fmla="*/ 157 w 229"/>
                <a:gd name="T59" fmla="*/ 127 h 295"/>
                <a:gd name="T60" fmla="*/ 146 w 229"/>
                <a:gd name="T61" fmla="*/ 109 h 295"/>
                <a:gd name="T62" fmla="*/ 142 w 229"/>
                <a:gd name="T63" fmla="*/ 91 h 295"/>
                <a:gd name="T64" fmla="*/ 147 w 229"/>
                <a:gd name="T65" fmla="*/ 76 h 295"/>
                <a:gd name="T66" fmla="*/ 152 w 229"/>
                <a:gd name="T67" fmla="*/ 65 h 295"/>
                <a:gd name="T68" fmla="*/ 152 w 229"/>
                <a:gd name="T69" fmla="*/ 44 h 295"/>
                <a:gd name="T70" fmla="*/ 146 w 229"/>
                <a:gd name="T71" fmla="*/ 29 h 295"/>
                <a:gd name="T72" fmla="*/ 138 w 229"/>
                <a:gd name="T73" fmla="*/ 20 h 295"/>
                <a:gd name="T74" fmla="*/ 136 w 229"/>
                <a:gd name="T75" fmla="*/ 13 h 295"/>
                <a:gd name="T76" fmla="*/ 134 w 229"/>
                <a:gd name="T77" fmla="*/ 2 h 295"/>
                <a:gd name="T78" fmla="*/ 124 w 229"/>
                <a:gd name="T79" fmla="*/ 5 h 295"/>
                <a:gd name="T80" fmla="*/ 114 w 229"/>
                <a:gd name="T81" fmla="*/ 4 h 295"/>
                <a:gd name="T82" fmla="*/ 93 w 229"/>
                <a:gd name="T83" fmla="*/ 6 h 295"/>
                <a:gd name="T84" fmla="*/ 83 w 229"/>
                <a:gd name="T85" fmla="*/ 9 h 295"/>
                <a:gd name="T86" fmla="*/ 60 w 229"/>
                <a:gd name="T87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9" h="295">
                  <a:moveTo>
                    <a:pt x="14" y="17"/>
                  </a:moveTo>
                  <a:lnTo>
                    <a:pt x="17" y="18"/>
                  </a:lnTo>
                  <a:lnTo>
                    <a:pt x="24" y="24"/>
                  </a:lnTo>
                  <a:lnTo>
                    <a:pt x="31" y="43"/>
                  </a:lnTo>
                  <a:lnTo>
                    <a:pt x="23" y="58"/>
                  </a:lnTo>
                  <a:lnTo>
                    <a:pt x="19" y="60"/>
                  </a:lnTo>
                  <a:lnTo>
                    <a:pt x="16" y="62"/>
                  </a:lnTo>
                  <a:lnTo>
                    <a:pt x="14" y="65"/>
                  </a:lnTo>
                  <a:lnTo>
                    <a:pt x="6" y="92"/>
                  </a:lnTo>
                  <a:lnTo>
                    <a:pt x="3" y="97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9"/>
                  </a:lnTo>
                  <a:lnTo>
                    <a:pt x="2" y="147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5" y="165"/>
                  </a:lnTo>
                  <a:lnTo>
                    <a:pt x="5" y="169"/>
                  </a:lnTo>
                  <a:lnTo>
                    <a:pt x="5" y="172"/>
                  </a:lnTo>
                  <a:lnTo>
                    <a:pt x="7" y="176"/>
                  </a:lnTo>
                  <a:lnTo>
                    <a:pt x="7" y="182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6" y="209"/>
                  </a:lnTo>
                  <a:lnTo>
                    <a:pt x="5" y="219"/>
                  </a:lnTo>
                  <a:lnTo>
                    <a:pt x="2" y="227"/>
                  </a:lnTo>
                  <a:lnTo>
                    <a:pt x="2" y="231"/>
                  </a:lnTo>
                  <a:lnTo>
                    <a:pt x="2" y="241"/>
                  </a:lnTo>
                  <a:lnTo>
                    <a:pt x="5" y="250"/>
                  </a:lnTo>
                  <a:lnTo>
                    <a:pt x="3" y="254"/>
                  </a:lnTo>
                  <a:lnTo>
                    <a:pt x="13" y="255"/>
                  </a:lnTo>
                  <a:lnTo>
                    <a:pt x="16" y="256"/>
                  </a:lnTo>
                  <a:lnTo>
                    <a:pt x="24" y="257"/>
                  </a:lnTo>
                  <a:lnTo>
                    <a:pt x="29" y="258"/>
                  </a:lnTo>
                  <a:lnTo>
                    <a:pt x="36" y="260"/>
                  </a:lnTo>
                  <a:lnTo>
                    <a:pt x="39" y="260"/>
                  </a:lnTo>
                  <a:lnTo>
                    <a:pt x="54" y="264"/>
                  </a:lnTo>
                  <a:lnTo>
                    <a:pt x="57" y="268"/>
                  </a:lnTo>
                  <a:lnTo>
                    <a:pt x="57" y="271"/>
                  </a:lnTo>
                  <a:lnTo>
                    <a:pt x="57" y="274"/>
                  </a:lnTo>
                  <a:lnTo>
                    <a:pt x="65" y="273"/>
                  </a:lnTo>
                  <a:lnTo>
                    <a:pt x="73" y="271"/>
                  </a:lnTo>
                  <a:lnTo>
                    <a:pt x="79" y="271"/>
                  </a:lnTo>
                  <a:lnTo>
                    <a:pt x="88" y="272"/>
                  </a:lnTo>
                  <a:lnTo>
                    <a:pt x="95" y="274"/>
                  </a:lnTo>
                  <a:lnTo>
                    <a:pt x="99" y="276"/>
                  </a:lnTo>
                  <a:lnTo>
                    <a:pt x="104" y="279"/>
                  </a:lnTo>
                  <a:lnTo>
                    <a:pt x="107" y="280"/>
                  </a:lnTo>
                  <a:lnTo>
                    <a:pt x="111" y="281"/>
                  </a:lnTo>
                  <a:lnTo>
                    <a:pt x="115" y="278"/>
                  </a:lnTo>
                  <a:lnTo>
                    <a:pt x="120" y="278"/>
                  </a:lnTo>
                  <a:lnTo>
                    <a:pt x="124" y="278"/>
                  </a:lnTo>
                  <a:lnTo>
                    <a:pt x="142" y="286"/>
                  </a:lnTo>
                  <a:lnTo>
                    <a:pt x="145" y="286"/>
                  </a:lnTo>
                  <a:lnTo>
                    <a:pt x="167" y="292"/>
                  </a:lnTo>
                  <a:lnTo>
                    <a:pt x="170" y="292"/>
                  </a:lnTo>
                  <a:lnTo>
                    <a:pt x="178" y="292"/>
                  </a:lnTo>
                  <a:lnTo>
                    <a:pt x="181" y="288"/>
                  </a:lnTo>
                  <a:lnTo>
                    <a:pt x="191" y="288"/>
                  </a:lnTo>
                  <a:lnTo>
                    <a:pt x="196" y="294"/>
                  </a:lnTo>
                  <a:lnTo>
                    <a:pt x="205" y="295"/>
                  </a:lnTo>
                  <a:lnTo>
                    <a:pt x="225" y="291"/>
                  </a:lnTo>
                  <a:lnTo>
                    <a:pt x="229" y="291"/>
                  </a:lnTo>
                  <a:lnTo>
                    <a:pt x="227" y="286"/>
                  </a:lnTo>
                  <a:lnTo>
                    <a:pt x="224" y="276"/>
                  </a:lnTo>
                  <a:lnTo>
                    <a:pt x="223" y="271"/>
                  </a:lnTo>
                  <a:lnTo>
                    <a:pt x="218" y="267"/>
                  </a:lnTo>
                  <a:lnTo>
                    <a:pt x="213" y="265"/>
                  </a:lnTo>
                  <a:lnTo>
                    <a:pt x="203" y="254"/>
                  </a:lnTo>
                  <a:lnTo>
                    <a:pt x="198" y="250"/>
                  </a:lnTo>
                  <a:lnTo>
                    <a:pt x="195" y="243"/>
                  </a:lnTo>
                  <a:lnTo>
                    <a:pt x="193" y="238"/>
                  </a:lnTo>
                  <a:lnTo>
                    <a:pt x="190" y="225"/>
                  </a:lnTo>
                  <a:lnTo>
                    <a:pt x="191" y="222"/>
                  </a:lnTo>
                  <a:lnTo>
                    <a:pt x="186" y="218"/>
                  </a:lnTo>
                  <a:lnTo>
                    <a:pt x="178" y="204"/>
                  </a:lnTo>
                  <a:lnTo>
                    <a:pt x="171" y="190"/>
                  </a:lnTo>
                  <a:lnTo>
                    <a:pt x="170" y="183"/>
                  </a:lnTo>
                  <a:lnTo>
                    <a:pt x="166" y="178"/>
                  </a:lnTo>
                  <a:lnTo>
                    <a:pt x="163" y="167"/>
                  </a:lnTo>
                  <a:lnTo>
                    <a:pt x="159" y="152"/>
                  </a:lnTo>
                  <a:lnTo>
                    <a:pt x="155" y="147"/>
                  </a:lnTo>
                  <a:lnTo>
                    <a:pt x="150" y="139"/>
                  </a:lnTo>
                  <a:lnTo>
                    <a:pt x="151" y="134"/>
                  </a:lnTo>
                  <a:lnTo>
                    <a:pt x="155" y="128"/>
                  </a:lnTo>
                  <a:lnTo>
                    <a:pt x="157" y="127"/>
                  </a:lnTo>
                  <a:lnTo>
                    <a:pt x="158" y="124"/>
                  </a:lnTo>
                  <a:lnTo>
                    <a:pt x="148" y="111"/>
                  </a:lnTo>
                  <a:lnTo>
                    <a:pt x="146" y="109"/>
                  </a:lnTo>
                  <a:lnTo>
                    <a:pt x="145" y="102"/>
                  </a:lnTo>
                  <a:lnTo>
                    <a:pt x="144" y="100"/>
                  </a:lnTo>
                  <a:lnTo>
                    <a:pt x="142" y="91"/>
                  </a:lnTo>
                  <a:lnTo>
                    <a:pt x="139" y="84"/>
                  </a:lnTo>
                  <a:lnTo>
                    <a:pt x="142" y="82"/>
                  </a:lnTo>
                  <a:lnTo>
                    <a:pt x="147" y="76"/>
                  </a:lnTo>
                  <a:lnTo>
                    <a:pt x="153" y="72"/>
                  </a:lnTo>
                  <a:lnTo>
                    <a:pt x="154" y="68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4" y="51"/>
                  </a:lnTo>
                  <a:lnTo>
                    <a:pt x="152" y="44"/>
                  </a:lnTo>
                  <a:lnTo>
                    <a:pt x="149" y="37"/>
                  </a:lnTo>
                  <a:lnTo>
                    <a:pt x="147" y="32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1" y="23"/>
                  </a:lnTo>
                  <a:lnTo>
                    <a:pt x="138" y="20"/>
                  </a:lnTo>
                  <a:lnTo>
                    <a:pt x="137" y="18"/>
                  </a:lnTo>
                  <a:lnTo>
                    <a:pt x="138" y="16"/>
                  </a:lnTo>
                  <a:lnTo>
                    <a:pt x="136" y="13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21" y="3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3" y="6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0" y="7"/>
                  </a:lnTo>
                  <a:lnTo>
                    <a:pt x="86" y="7"/>
                  </a:lnTo>
                  <a:lnTo>
                    <a:pt x="83" y="9"/>
                  </a:lnTo>
                  <a:lnTo>
                    <a:pt x="78" y="11"/>
                  </a:lnTo>
                  <a:lnTo>
                    <a:pt x="73" y="12"/>
                  </a:lnTo>
                  <a:lnTo>
                    <a:pt x="60" y="13"/>
                  </a:lnTo>
                  <a:lnTo>
                    <a:pt x="31" y="21"/>
                  </a:lnTo>
                  <a:lnTo>
                    <a:pt x="14" y="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0" name="Salinas">
              <a:extLst>
                <a:ext uri="{FF2B5EF4-FFF2-40B4-BE49-F238E27FC236}">
                  <a16:creationId xmlns:a16="http://schemas.microsoft.com/office/drawing/2014/main" id="{48070A42-13C6-7AF7-15CD-264128D2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591" y="2092540"/>
              <a:ext cx="855831" cy="819291"/>
            </a:xfrm>
            <a:custGeom>
              <a:avLst/>
              <a:gdLst>
                <a:gd name="T0" fmla="*/ 22 w 406"/>
                <a:gd name="T1" fmla="*/ 194 h 379"/>
                <a:gd name="T2" fmla="*/ 11 w 406"/>
                <a:gd name="T3" fmla="*/ 214 h 379"/>
                <a:gd name="T4" fmla="*/ 7 w 406"/>
                <a:gd name="T5" fmla="*/ 227 h 379"/>
                <a:gd name="T6" fmla="*/ 10 w 406"/>
                <a:gd name="T7" fmla="*/ 270 h 379"/>
                <a:gd name="T8" fmla="*/ 48 w 406"/>
                <a:gd name="T9" fmla="*/ 270 h 379"/>
                <a:gd name="T10" fmla="*/ 66 w 406"/>
                <a:gd name="T11" fmla="*/ 291 h 379"/>
                <a:gd name="T12" fmla="*/ 77 w 406"/>
                <a:gd name="T13" fmla="*/ 298 h 379"/>
                <a:gd name="T14" fmla="*/ 108 w 406"/>
                <a:gd name="T15" fmla="*/ 315 h 379"/>
                <a:gd name="T16" fmla="*/ 120 w 406"/>
                <a:gd name="T17" fmla="*/ 314 h 379"/>
                <a:gd name="T18" fmla="*/ 154 w 406"/>
                <a:gd name="T19" fmla="*/ 340 h 379"/>
                <a:gd name="T20" fmla="*/ 186 w 406"/>
                <a:gd name="T21" fmla="*/ 357 h 379"/>
                <a:gd name="T22" fmla="*/ 190 w 406"/>
                <a:gd name="T23" fmla="*/ 368 h 379"/>
                <a:gd name="T24" fmla="*/ 197 w 406"/>
                <a:gd name="T25" fmla="*/ 344 h 379"/>
                <a:gd name="T26" fmla="*/ 217 w 406"/>
                <a:gd name="T27" fmla="*/ 360 h 379"/>
                <a:gd name="T28" fmla="*/ 260 w 406"/>
                <a:gd name="T29" fmla="*/ 370 h 379"/>
                <a:gd name="T30" fmla="*/ 277 w 406"/>
                <a:gd name="T31" fmla="*/ 332 h 379"/>
                <a:gd name="T32" fmla="*/ 303 w 406"/>
                <a:gd name="T33" fmla="*/ 312 h 379"/>
                <a:gd name="T34" fmla="*/ 314 w 406"/>
                <a:gd name="T35" fmla="*/ 294 h 379"/>
                <a:gd name="T36" fmla="*/ 314 w 406"/>
                <a:gd name="T37" fmla="*/ 274 h 379"/>
                <a:gd name="T38" fmla="*/ 314 w 406"/>
                <a:gd name="T39" fmla="*/ 261 h 379"/>
                <a:gd name="T40" fmla="*/ 315 w 406"/>
                <a:gd name="T41" fmla="*/ 232 h 379"/>
                <a:gd name="T42" fmla="*/ 315 w 406"/>
                <a:gd name="T43" fmla="*/ 201 h 379"/>
                <a:gd name="T44" fmla="*/ 324 w 406"/>
                <a:gd name="T45" fmla="*/ 180 h 379"/>
                <a:gd name="T46" fmla="*/ 361 w 406"/>
                <a:gd name="T47" fmla="*/ 163 h 379"/>
                <a:gd name="T48" fmla="*/ 378 w 406"/>
                <a:gd name="T49" fmla="*/ 148 h 379"/>
                <a:gd name="T50" fmla="*/ 393 w 406"/>
                <a:gd name="T51" fmla="*/ 130 h 379"/>
                <a:gd name="T52" fmla="*/ 354 w 406"/>
                <a:gd name="T53" fmla="*/ 105 h 379"/>
                <a:gd name="T54" fmla="*/ 321 w 406"/>
                <a:gd name="T55" fmla="*/ 110 h 379"/>
                <a:gd name="T56" fmla="*/ 318 w 406"/>
                <a:gd name="T57" fmla="*/ 94 h 379"/>
                <a:gd name="T58" fmla="*/ 316 w 406"/>
                <a:gd name="T59" fmla="*/ 64 h 379"/>
                <a:gd name="T60" fmla="*/ 302 w 406"/>
                <a:gd name="T61" fmla="*/ 51 h 379"/>
                <a:gd name="T62" fmla="*/ 291 w 406"/>
                <a:gd name="T63" fmla="*/ 38 h 379"/>
                <a:gd name="T64" fmla="*/ 271 w 406"/>
                <a:gd name="T65" fmla="*/ 1 h 379"/>
                <a:gd name="T66" fmla="*/ 254 w 406"/>
                <a:gd name="T67" fmla="*/ 0 h 379"/>
                <a:gd name="T68" fmla="*/ 236 w 406"/>
                <a:gd name="T69" fmla="*/ 19 h 379"/>
                <a:gd name="T70" fmla="*/ 229 w 406"/>
                <a:gd name="T71" fmla="*/ 40 h 379"/>
                <a:gd name="T72" fmla="*/ 221 w 406"/>
                <a:gd name="T73" fmla="*/ 44 h 379"/>
                <a:gd name="T74" fmla="*/ 187 w 406"/>
                <a:gd name="T75" fmla="*/ 52 h 379"/>
                <a:gd name="T76" fmla="*/ 175 w 406"/>
                <a:gd name="T77" fmla="*/ 58 h 379"/>
                <a:gd name="T78" fmla="*/ 130 w 406"/>
                <a:gd name="T79" fmla="*/ 84 h 379"/>
                <a:gd name="T80" fmla="*/ 90 w 406"/>
                <a:gd name="T81" fmla="*/ 102 h 379"/>
                <a:gd name="T82" fmla="*/ 72 w 406"/>
                <a:gd name="T83" fmla="*/ 113 h 379"/>
                <a:gd name="T84" fmla="*/ 68 w 406"/>
                <a:gd name="T85" fmla="*/ 123 h 379"/>
                <a:gd name="T86" fmla="*/ 68 w 406"/>
                <a:gd name="T87" fmla="*/ 134 h 379"/>
                <a:gd name="T88" fmla="*/ 68 w 406"/>
                <a:gd name="T89" fmla="*/ 141 h 379"/>
                <a:gd name="T90" fmla="*/ 65 w 406"/>
                <a:gd name="T91" fmla="*/ 148 h 379"/>
                <a:gd name="T92" fmla="*/ 57 w 406"/>
                <a:gd name="T93" fmla="*/ 151 h 379"/>
                <a:gd name="T94" fmla="*/ 43 w 406"/>
                <a:gd name="T95" fmla="*/ 172 h 379"/>
                <a:gd name="T96" fmla="*/ 29 w 406"/>
                <a:gd name="T97" fmla="*/ 176 h 379"/>
                <a:gd name="T98" fmla="*/ 25 w 406"/>
                <a:gd name="T99" fmla="*/ 1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6" h="379">
                  <a:moveTo>
                    <a:pt x="25" y="184"/>
                  </a:moveTo>
                  <a:lnTo>
                    <a:pt x="25" y="188"/>
                  </a:lnTo>
                  <a:lnTo>
                    <a:pt x="22" y="194"/>
                  </a:lnTo>
                  <a:lnTo>
                    <a:pt x="17" y="206"/>
                  </a:lnTo>
                  <a:lnTo>
                    <a:pt x="15" y="209"/>
                  </a:lnTo>
                  <a:lnTo>
                    <a:pt x="11" y="214"/>
                  </a:lnTo>
                  <a:lnTo>
                    <a:pt x="9" y="219"/>
                  </a:lnTo>
                  <a:lnTo>
                    <a:pt x="8" y="224"/>
                  </a:lnTo>
                  <a:lnTo>
                    <a:pt x="7" y="227"/>
                  </a:lnTo>
                  <a:lnTo>
                    <a:pt x="4" y="231"/>
                  </a:lnTo>
                  <a:lnTo>
                    <a:pt x="0" y="247"/>
                  </a:lnTo>
                  <a:lnTo>
                    <a:pt x="10" y="270"/>
                  </a:lnTo>
                  <a:lnTo>
                    <a:pt x="10" y="273"/>
                  </a:lnTo>
                  <a:lnTo>
                    <a:pt x="34" y="271"/>
                  </a:lnTo>
                  <a:lnTo>
                    <a:pt x="48" y="270"/>
                  </a:lnTo>
                  <a:lnTo>
                    <a:pt x="60" y="279"/>
                  </a:lnTo>
                  <a:lnTo>
                    <a:pt x="63" y="285"/>
                  </a:lnTo>
                  <a:lnTo>
                    <a:pt x="66" y="291"/>
                  </a:lnTo>
                  <a:lnTo>
                    <a:pt x="72" y="285"/>
                  </a:lnTo>
                  <a:lnTo>
                    <a:pt x="67" y="293"/>
                  </a:lnTo>
                  <a:lnTo>
                    <a:pt x="77" y="298"/>
                  </a:lnTo>
                  <a:lnTo>
                    <a:pt x="86" y="301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08" y="309"/>
                  </a:lnTo>
                  <a:lnTo>
                    <a:pt x="116" y="307"/>
                  </a:lnTo>
                  <a:lnTo>
                    <a:pt x="120" y="314"/>
                  </a:lnTo>
                  <a:lnTo>
                    <a:pt x="121" y="324"/>
                  </a:lnTo>
                  <a:lnTo>
                    <a:pt x="118" y="344"/>
                  </a:lnTo>
                  <a:lnTo>
                    <a:pt x="154" y="340"/>
                  </a:lnTo>
                  <a:lnTo>
                    <a:pt x="169" y="345"/>
                  </a:lnTo>
                  <a:lnTo>
                    <a:pt x="182" y="351"/>
                  </a:lnTo>
                  <a:lnTo>
                    <a:pt x="186" y="357"/>
                  </a:lnTo>
                  <a:lnTo>
                    <a:pt x="190" y="366"/>
                  </a:lnTo>
                  <a:lnTo>
                    <a:pt x="186" y="366"/>
                  </a:lnTo>
                  <a:lnTo>
                    <a:pt x="190" y="368"/>
                  </a:lnTo>
                  <a:lnTo>
                    <a:pt x="207" y="366"/>
                  </a:lnTo>
                  <a:lnTo>
                    <a:pt x="190" y="344"/>
                  </a:lnTo>
                  <a:lnTo>
                    <a:pt x="197" y="344"/>
                  </a:lnTo>
                  <a:lnTo>
                    <a:pt x="208" y="355"/>
                  </a:lnTo>
                  <a:lnTo>
                    <a:pt x="213" y="363"/>
                  </a:lnTo>
                  <a:lnTo>
                    <a:pt x="217" y="360"/>
                  </a:lnTo>
                  <a:lnTo>
                    <a:pt x="236" y="349"/>
                  </a:lnTo>
                  <a:lnTo>
                    <a:pt x="254" y="379"/>
                  </a:lnTo>
                  <a:lnTo>
                    <a:pt x="260" y="370"/>
                  </a:lnTo>
                  <a:lnTo>
                    <a:pt x="267" y="340"/>
                  </a:lnTo>
                  <a:lnTo>
                    <a:pt x="266" y="334"/>
                  </a:lnTo>
                  <a:lnTo>
                    <a:pt x="277" y="332"/>
                  </a:lnTo>
                  <a:lnTo>
                    <a:pt x="278" y="329"/>
                  </a:lnTo>
                  <a:lnTo>
                    <a:pt x="287" y="322"/>
                  </a:lnTo>
                  <a:lnTo>
                    <a:pt x="303" y="312"/>
                  </a:lnTo>
                  <a:lnTo>
                    <a:pt x="313" y="306"/>
                  </a:lnTo>
                  <a:lnTo>
                    <a:pt x="313" y="297"/>
                  </a:lnTo>
                  <a:lnTo>
                    <a:pt x="314" y="294"/>
                  </a:lnTo>
                  <a:lnTo>
                    <a:pt x="314" y="291"/>
                  </a:lnTo>
                  <a:lnTo>
                    <a:pt x="314" y="283"/>
                  </a:lnTo>
                  <a:lnTo>
                    <a:pt x="314" y="274"/>
                  </a:lnTo>
                  <a:lnTo>
                    <a:pt x="314" y="270"/>
                  </a:lnTo>
                  <a:lnTo>
                    <a:pt x="314" y="266"/>
                  </a:lnTo>
                  <a:lnTo>
                    <a:pt x="314" y="261"/>
                  </a:lnTo>
                  <a:lnTo>
                    <a:pt x="314" y="251"/>
                  </a:lnTo>
                  <a:lnTo>
                    <a:pt x="314" y="246"/>
                  </a:lnTo>
                  <a:lnTo>
                    <a:pt x="315" y="232"/>
                  </a:lnTo>
                  <a:lnTo>
                    <a:pt x="315" y="230"/>
                  </a:lnTo>
                  <a:lnTo>
                    <a:pt x="315" y="225"/>
                  </a:lnTo>
                  <a:lnTo>
                    <a:pt x="315" y="201"/>
                  </a:lnTo>
                  <a:lnTo>
                    <a:pt x="315" y="194"/>
                  </a:lnTo>
                  <a:lnTo>
                    <a:pt x="323" y="183"/>
                  </a:lnTo>
                  <a:lnTo>
                    <a:pt x="324" y="180"/>
                  </a:lnTo>
                  <a:lnTo>
                    <a:pt x="332" y="175"/>
                  </a:lnTo>
                  <a:lnTo>
                    <a:pt x="335" y="173"/>
                  </a:lnTo>
                  <a:lnTo>
                    <a:pt x="361" y="163"/>
                  </a:lnTo>
                  <a:lnTo>
                    <a:pt x="374" y="161"/>
                  </a:lnTo>
                  <a:lnTo>
                    <a:pt x="372" y="154"/>
                  </a:lnTo>
                  <a:lnTo>
                    <a:pt x="378" y="148"/>
                  </a:lnTo>
                  <a:lnTo>
                    <a:pt x="382" y="145"/>
                  </a:lnTo>
                  <a:lnTo>
                    <a:pt x="385" y="145"/>
                  </a:lnTo>
                  <a:lnTo>
                    <a:pt x="393" y="130"/>
                  </a:lnTo>
                  <a:lnTo>
                    <a:pt x="406" y="105"/>
                  </a:lnTo>
                  <a:lnTo>
                    <a:pt x="402" y="101"/>
                  </a:lnTo>
                  <a:lnTo>
                    <a:pt x="354" y="105"/>
                  </a:lnTo>
                  <a:lnTo>
                    <a:pt x="331" y="110"/>
                  </a:lnTo>
                  <a:lnTo>
                    <a:pt x="323" y="114"/>
                  </a:lnTo>
                  <a:lnTo>
                    <a:pt x="321" y="110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8" y="94"/>
                  </a:lnTo>
                  <a:lnTo>
                    <a:pt x="325" y="71"/>
                  </a:lnTo>
                  <a:lnTo>
                    <a:pt x="324" y="65"/>
                  </a:lnTo>
                  <a:lnTo>
                    <a:pt x="316" y="64"/>
                  </a:lnTo>
                  <a:lnTo>
                    <a:pt x="309" y="60"/>
                  </a:lnTo>
                  <a:lnTo>
                    <a:pt x="308" y="57"/>
                  </a:lnTo>
                  <a:lnTo>
                    <a:pt x="302" y="51"/>
                  </a:lnTo>
                  <a:lnTo>
                    <a:pt x="301" y="49"/>
                  </a:lnTo>
                  <a:lnTo>
                    <a:pt x="295" y="42"/>
                  </a:lnTo>
                  <a:lnTo>
                    <a:pt x="291" y="38"/>
                  </a:lnTo>
                  <a:lnTo>
                    <a:pt x="289" y="15"/>
                  </a:lnTo>
                  <a:lnTo>
                    <a:pt x="274" y="2"/>
                  </a:lnTo>
                  <a:lnTo>
                    <a:pt x="271" y="1"/>
                  </a:lnTo>
                  <a:lnTo>
                    <a:pt x="267" y="1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4" y="4"/>
                  </a:lnTo>
                  <a:lnTo>
                    <a:pt x="237" y="6"/>
                  </a:lnTo>
                  <a:lnTo>
                    <a:pt x="236" y="19"/>
                  </a:lnTo>
                  <a:lnTo>
                    <a:pt x="235" y="29"/>
                  </a:lnTo>
                  <a:lnTo>
                    <a:pt x="232" y="33"/>
                  </a:lnTo>
                  <a:lnTo>
                    <a:pt x="229" y="40"/>
                  </a:lnTo>
                  <a:lnTo>
                    <a:pt x="230" y="43"/>
                  </a:lnTo>
                  <a:lnTo>
                    <a:pt x="225" y="43"/>
                  </a:lnTo>
                  <a:lnTo>
                    <a:pt x="221" y="44"/>
                  </a:lnTo>
                  <a:lnTo>
                    <a:pt x="195" y="46"/>
                  </a:lnTo>
                  <a:lnTo>
                    <a:pt x="193" y="49"/>
                  </a:lnTo>
                  <a:lnTo>
                    <a:pt x="187" y="52"/>
                  </a:lnTo>
                  <a:lnTo>
                    <a:pt x="181" y="54"/>
                  </a:lnTo>
                  <a:lnTo>
                    <a:pt x="178" y="56"/>
                  </a:lnTo>
                  <a:lnTo>
                    <a:pt x="175" y="58"/>
                  </a:lnTo>
                  <a:lnTo>
                    <a:pt x="169" y="61"/>
                  </a:lnTo>
                  <a:lnTo>
                    <a:pt x="132" y="83"/>
                  </a:lnTo>
                  <a:lnTo>
                    <a:pt x="130" y="84"/>
                  </a:lnTo>
                  <a:lnTo>
                    <a:pt x="105" y="90"/>
                  </a:lnTo>
                  <a:lnTo>
                    <a:pt x="102" y="89"/>
                  </a:lnTo>
                  <a:lnTo>
                    <a:pt x="90" y="102"/>
                  </a:lnTo>
                  <a:lnTo>
                    <a:pt x="84" y="107"/>
                  </a:lnTo>
                  <a:lnTo>
                    <a:pt x="80" y="109"/>
                  </a:lnTo>
                  <a:lnTo>
                    <a:pt x="72" y="113"/>
                  </a:lnTo>
                  <a:lnTo>
                    <a:pt x="69" y="116"/>
                  </a:lnTo>
                  <a:lnTo>
                    <a:pt x="67" y="119"/>
                  </a:lnTo>
                  <a:lnTo>
                    <a:pt x="68" y="123"/>
                  </a:lnTo>
                  <a:lnTo>
                    <a:pt x="69" y="127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6" y="136"/>
                  </a:lnTo>
                  <a:lnTo>
                    <a:pt x="64" y="139"/>
                  </a:lnTo>
                  <a:lnTo>
                    <a:pt x="68" y="141"/>
                  </a:lnTo>
                  <a:lnTo>
                    <a:pt x="69" y="144"/>
                  </a:lnTo>
                  <a:lnTo>
                    <a:pt x="67" y="147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3"/>
                  </a:lnTo>
                  <a:lnTo>
                    <a:pt x="48" y="162"/>
                  </a:lnTo>
                  <a:lnTo>
                    <a:pt x="43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30" y="185"/>
                  </a:lnTo>
                  <a:lnTo>
                    <a:pt x="25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1" name="San Germán">
              <a:extLst>
                <a:ext uri="{FF2B5EF4-FFF2-40B4-BE49-F238E27FC236}">
                  <a16:creationId xmlns:a16="http://schemas.microsoft.com/office/drawing/2014/main" id="{ED1F71B7-E4B1-FBFB-AF23-36B2D3855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36" y="1703431"/>
              <a:ext cx="672437" cy="605280"/>
            </a:xfrm>
            <a:custGeom>
              <a:avLst/>
              <a:gdLst>
                <a:gd name="T0" fmla="*/ 286 w 319"/>
                <a:gd name="T1" fmla="*/ 279 h 280"/>
                <a:gd name="T2" fmla="*/ 274 w 319"/>
                <a:gd name="T3" fmla="*/ 276 h 280"/>
                <a:gd name="T4" fmla="*/ 261 w 319"/>
                <a:gd name="T5" fmla="*/ 277 h 280"/>
                <a:gd name="T6" fmla="*/ 238 w 319"/>
                <a:gd name="T7" fmla="*/ 266 h 280"/>
                <a:gd name="T8" fmla="*/ 225 w 319"/>
                <a:gd name="T9" fmla="*/ 265 h 280"/>
                <a:gd name="T10" fmla="*/ 176 w 319"/>
                <a:gd name="T11" fmla="*/ 267 h 280"/>
                <a:gd name="T12" fmla="*/ 165 w 319"/>
                <a:gd name="T13" fmla="*/ 265 h 280"/>
                <a:gd name="T14" fmla="*/ 152 w 319"/>
                <a:gd name="T15" fmla="*/ 259 h 280"/>
                <a:gd name="T16" fmla="*/ 141 w 319"/>
                <a:gd name="T17" fmla="*/ 257 h 280"/>
                <a:gd name="T18" fmla="*/ 131 w 319"/>
                <a:gd name="T19" fmla="*/ 251 h 280"/>
                <a:gd name="T20" fmla="*/ 121 w 319"/>
                <a:gd name="T21" fmla="*/ 255 h 280"/>
                <a:gd name="T22" fmla="*/ 103 w 319"/>
                <a:gd name="T23" fmla="*/ 252 h 280"/>
                <a:gd name="T24" fmla="*/ 95 w 319"/>
                <a:gd name="T25" fmla="*/ 248 h 280"/>
                <a:gd name="T26" fmla="*/ 87 w 319"/>
                <a:gd name="T27" fmla="*/ 252 h 280"/>
                <a:gd name="T28" fmla="*/ 78 w 319"/>
                <a:gd name="T29" fmla="*/ 255 h 280"/>
                <a:gd name="T30" fmla="*/ 67 w 319"/>
                <a:gd name="T31" fmla="*/ 259 h 280"/>
                <a:gd name="T32" fmla="*/ 57 w 319"/>
                <a:gd name="T33" fmla="*/ 263 h 280"/>
                <a:gd name="T34" fmla="*/ 46 w 319"/>
                <a:gd name="T35" fmla="*/ 260 h 280"/>
                <a:gd name="T36" fmla="*/ 32 w 319"/>
                <a:gd name="T37" fmla="*/ 262 h 280"/>
                <a:gd name="T38" fmla="*/ 21 w 319"/>
                <a:gd name="T39" fmla="*/ 266 h 280"/>
                <a:gd name="T40" fmla="*/ 0 w 319"/>
                <a:gd name="T41" fmla="*/ 271 h 280"/>
                <a:gd name="T42" fmla="*/ 6 w 319"/>
                <a:gd name="T43" fmla="*/ 260 h 280"/>
                <a:gd name="T44" fmla="*/ 19 w 319"/>
                <a:gd name="T45" fmla="*/ 246 h 280"/>
                <a:gd name="T46" fmla="*/ 24 w 319"/>
                <a:gd name="T47" fmla="*/ 238 h 280"/>
                <a:gd name="T48" fmla="*/ 8 w 319"/>
                <a:gd name="T49" fmla="*/ 215 h 280"/>
                <a:gd name="T50" fmla="*/ 11 w 319"/>
                <a:gd name="T51" fmla="*/ 186 h 280"/>
                <a:gd name="T52" fmla="*/ 15 w 319"/>
                <a:gd name="T53" fmla="*/ 170 h 280"/>
                <a:gd name="T54" fmla="*/ 22 w 319"/>
                <a:gd name="T55" fmla="*/ 157 h 280"/>
                <a:gd name="T56" fmla="*/ 44 w 319"/>
                <a:gd name="T57" fmla="*/ 159 h 280"/>
                <a:gd name="T58" fmla="*/ 57 w 319"/>
                <a:gd name="T59" fmla="*/ 150 h 280"/>
                <a:gd name="T60" fmla="*/ 72 w 319"/>
                <a:gd name="T61" fmla="*/ 139 h 280"/>
                <a:gd name="T62" fmla="*/ 63 w 319"/>
                <a:gd name="T63" fmla="*/ 128 h 280"/>
                <a:gd name="T64" fmla="*/ 48 w 319"/>
                <a:gd name="T65" fmla="*/ 118 h 280"/>
                <a:gd name="T66" fmla="*/ 42 w 319"/>
                <a:gd name="T67" fmla="*/ 110 h 280"/>
                <a:gd name="T68" fmla="*/ 41 w 319"/>
                <a:gd name="T69" fmla="*/ 100 h 280"/>
                <a:gd name="T70" fmla="*/ 37 w 319"/>
                <a:gd name="T71" fmla="*/ 86 h 280"/>
                <a:gd name="T72" fmla="*/ 40 w 319"/>
                <a:gd name="T73" fmla="*/ 68 h 280"/>
                <a:gd name="T74" fmla="*/ 54 w 319"/>
                <a:gd name="T75" fmla="*/ 67 h 280"/>
                <a:gd name="T76" fmla="*/ 55 w 319"/>
                <a:gd name="T77" fmla="*/ 57 h 280"/>
                <a:gd name="T78" fmla="*/ 53 w 319"/>
                <a:gd name="T79" fmla="*/ 41 h 280"/>
                <a:gd name="T80" fmla="*/ 54 w 319"/>
                <a:gd name="T81" fmla="*/ 25 h 280"/>
                <a:gd name="T82" fmla="*/ 83 w 319"/>
                <a:gd name="T83" fmla="*/ 3 h 280"/>
                <a:gd name="T84" fmla="*/ 111 w 319"/>
                <a:gd name="T85" fmla="*/ 0 h 280"/>
                <a:gd name="T86" fmla="*/ 133 w 319"/>
                <a:gd name="T87" fmla="*/ 0 h 280"/>
                <a:gd name="T88" fmla="*/ 184 w 319"/>
                <a:gd name="T89" fmla="*/ 16 h 280"/>
                <a:gd name="T90" fmla="*/ 205 w 319"/>
                <a:gd name="T91" fmla="*/ 19 h 280"/>
                <a:gd name="T92" fmla="*/ 235 w 319"/>
                <a:gd name="T93" fmla="*/ 34 h 280"/>
                <a:gd name="T94" fmla="*/ 252 w 319"/>
                <a:gd name="T95" fmla="*/ 38 h 280"/>
                <a:gd name="T96" fmla="*/ 263 w 319"/>
                <a:gd name="T97" fmla="*/ 42 h 280"/>
                <a:gd name="T98" fmla="*/ 273 w 319"/>
                <a:gd name="T99" fmla="*/ 54 h 280"/>
                <a:gd name="T100" fmla="*/ 285 w 319"/>
                <a:gd name="T101" fmla="*/ 57 h 280"/>
                <a:gd name="T102" fmla="*/ 302 w 319"/>
                <a:gd name="T103" fmla="*/ 69 h 280"/>
                <a:gd name="T104" fmla="*/ 319 w 319"/>
                <a:gd name="T105" fmla="*/ 95 h 280"/>
                <a:gd name="T106" fmla="*/ 304 w 319"/>
                <a:gd name="T107" fmla="*/ 114 h 280"/>
                <a:gd name="T108" fmla="*/ 291 w 319"/>
                <a:gd name="T109" fmla="*/ 149 h 280"/>
                <a:gd name="T110" fmla="*/ 288 w 319"/>
                <a:gd name="T111" fmla="*/ 165 h 280"/>
                <a:gd name="T112" fmla="*/ 290 w 319"/>
                <a:gd name="T113" fmla="*/ 181 h 280"/>
                <a:gd name="T114" fmla="*/ 292 w 319"/>
                <a:gd name="T115" fmla="*/ 211 h 280"/>
                <a:gd name="T116" fmla="*/ 293 w 319"/>
                <a:gd name="T117" fmla="*/ 221 h 280"/>
                <a:gd name="T118" fmla="*/ 295 w 319"/>
                <a:gd name="T119" fmla="*/ 234 h 280"/>
                <a:gd name="T120" fmla="*/ 294 w 319"/>
                <a:gd name="T121" fmla="*/ 26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280">
                  <a:moveTo>
                    <a:pt x="293" y="271"/>
                  </a:moveTo>
                  <a:lnTo>
                    <a:pt x="290" y="279"/>
                  </a:lnTo>
                  <a:lnTo>
                    <a:pt x="286" y="279"/>
                  </a:lnTo>
                  <a:lnTo>
                    <a:pt x="283" y="278"/>
                  </a:lnTo>
                  <a:lnTo>
                    <a:pt x="278" y="277"/>
                  </a:lnTo>
                  <a:lnTo>
                    <a:pt x="274" y="276"/>
                  </a:lnTo>
                  <a:lnTo>
                    <a:pt x="270" y="278"/>
                  </a:lnTo>
                  <a:lnTo>
                    <a:pt x="267" y="280"/>
                  </a:lnTo>
                  <a:lnTo>
                    <a:pt x="261" y="277"/>
                  </a:lnTo>
                  <a:lnTo>
                    <a:pt x="255" y="275"/>
                  </a:lnTo>
                  <a:lnTo>
                    <a:pt x="241" y="268"/>
                  </a:lnTo>
                  <a:lnTo>
                    <a:pt x="238" y="266"/>
                  </a:lnTo>
                  <a:lnTo>
                    <a:pt x="235" y="264"/>
                  </a:lnTo>
                  <a:lnTo>
                    <a:pt x="232" y="263"/>
                  </a:lnTo>
                  <a:lnTo>
                    <a:pt x="225" y="265"/>
                  </a:lnTo>
                  <a:lnTo>
                    <a:pt x="200" y="263"/>
                  </a:lnTo>
                  <a:lnTo>
                    <a:pt x="183" y="266"/>
                  </a:lnTo>
                  <a:lnTo>
                    <a:pt x="176" y="267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5" y="265"/>
                  </a:lnTo>
                  <a:lnTo>
                    <a:pt x="162" y="263"/>
                  </a:lnTo>
                  <a:lnTo>
                    <a:pt x="159" y="262"/>
                  </a:lnTo>
                  <a:lnTo>
                    <a:pt x="152" y="259"/>
                  </a:lnTo>
                  <a:lnTo>
                    <a:pt x="148" y="258"/>
                  </a:lnTo>
                  <a:lnTo>
                    <a:pt x="144" y="257"/>
                  </a:lnTo>
                  <a:lnTo>
                    <a:pt x="141" y="257"/>
                  </a:lnTo>
                  <a:lnTo>
                    <a:pt x="138" y="256"/>
                  </a:lnTo>
                  <a:lnTo>
                    <a:pt x="136" y="254"/>
                  </a:lnTo>
                  <a:lnTo>
                    <a:pt x="131" y="251"/>
                  </a:lnTo>
                  <a:lnTo>
                    <a:pt x="129" y="254"/>
                  </a:lnTo>
                  <a:lnTo>
                    <a:pt x="124" y="255"/>
                  </a:lnTo>
                  <a:lnTo>
                    <a:pt x="121" y="255"/>
                  </a:lnTo>
                  <a:lnTo>
                    <a:pt x="118" y="254"/>
                  </a:lnTo>
                  <a:lnTo>
                    <a:pt x="110" y="253"/>
                  </a:lnTo>
                  <a:lnTo>
                    <a:pt x="103" y="252"/>
                  </a:lnTo>
                  <a:lnTo>
                    <a:pt x="100" y="253"/>
                  </a:lnTo>
                  <a:lnTo>
                    <a:pt x="97" y="251"/>
                  </a:lnTo>
                  <a:lnTo>
                    <a:pt x="95" y="248"/>
                  </a:lnTo>
                  <a:lnTo>
                    <a:pt x="93" y="249"/>
                  </a:lnTo>
                  <a:lnTo>
                    <a:pt x="90" y="250"/>
                  </a:lnTo>
                  <a:lnTo>
                    <a:pt x="87" y="252"/>
                  </a:lnTo>
                  <a:lnTo>
                    <a:pt x="84" y="254"/>
                  </a:lnTo>
                  <a:lnTo>
                    <a:pt x="81" y="256"/>
                  </a:lnTo>
                  <a:lnTo>
                    <a:pt x="78" y="255"/>
                  </a:lnTo>
                  <a:lnTo>
                    <a:pt x="74" y="254"/>
                  </a:lnTo>
                  <a:lnTo>
                    <a:pt x="69" y="256"/>
                  </a:lnTo>
                  <a:lnTo>
                    <a:pt x="67" y="259"/>
                  </a:lnTo>
                  <a:lnTo>
                    <a:pt x="62" y="259"/>
                  </a:lnTo>
                  <a:lnTo>
                    <a:pt x="60" y="262"/>
                  </a:lnTo>
                  <a:lnTo>
                    <a:pt x="57" y="263"/>
                  </a:lnTo>
                  <a:lnTo>
                    <a:pt x="53" y="262"/>
                  </a:lnTo>
                  <a:lnTo>
                    <a:pt x="49" y="260"/>
                  </a:lnTo>
                  <a:lnTo>
                    <a:pt x="46" y="260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2" y="262"/>
                  </a:lnTo>
                  <a:lnTo>
                    <a:pt x="29" y="263"/>
                  </a:lnTo>
                  <a:lnTo>
                    <a:pt x="25" y="265"/>
                  </a:lnTo>
                  <a:lnTo>
                    <a:pt x="21" y="266"/>
                  </a:lnTo>
                  <a:lnTo>
                    <a:pt x="17" y="267"/>
                  </a:lnTo>
                  <a:lnTo>
                    <a:pt x="10" y="270"/>
                  </a:lnTo>
                  <a:lnTo>
                    <a:pt x="0" y="271"/>
                  </a:lnTo>
                  <a:lnTo>
                    <a:pt x="1" y="268"/>
                  </a:lnTo>
                  <a:lnTo>
                    <a:pt x="5" y="262"/>
                  </a:lnTo>
                  <a:lnTo>
                    <a:pt x="6" y="260"/>
                  </a:lnTo>
                  <a:lnTo>
                    <a:pt x="11" y="254"/>
                  </a:lnTo>
                  <a:lnTo>
                    <a:pt x="13" y="250"/>
                  </a:lnTo>
                  <a:lnTo>
                    <a:pt x="19" y="246"/>
                  </a:lnTo>
                  <a:lnTo>
                    <a:pt x="23" y="245"/>
                  </a:lnTo>
                  <a:lnTo>
                    <a:pt x="24" y="242"/>
                  </a:lnTo>
                  <a:lnTo>
                    <a:pt x="24" y="238"/>
                  </a:lnTo>
                  <a:lnTo>
                    <a:pt x="24" y="236"/>
                  </a:lnTo>
                  <a:lnTo>
                    <a:pt x="8" y="230"/>
                  </a:lnTo>
                  <a:lnTo>
                    <a:pt x="8" y="215"/>
                  </a:lnTo>
                  <a:lnTo>
                    <a:pt x="9" y="198"/>
                  </a:lnTo>
                  <a:lnTo>
                    <a:pt x="14" y="186"/>
                  </a:lnTo>
                  <a:lnTo>
                    <a:pt x="11" y="186"/>
                  </a:lnTo>
                  <a:lnTo>
                    <a:pt x="12" y="182"/>
                  </a:lnTo>
                  <a:lnTo>
                    <a:pt x="12" y="173"/>
                  </a:lnTo>
                  <a:lnTo>
                    <a:pt x="15" y="170"/>
                  </a:lnTo>
                  <a:lnTo>
                    <a:pt x="14" y="160"/>
                  </a:lnTo>
                  <a:lnTo>
                    <a:pt x="20" y="158"/>
                  </a:lnTo>
                  <a:lnTo>
                    <a:pt x="22" y="157"/>
                  </a:lnTo>
                  <a:lnTo>
                    <a:pt x="20" y="155"/>
                  </a:lnTo>
                  <a:lnTo>
                    <a:pt x="42" y="159"/>
                  </a:lnTo>
                  <a:lnTo>
                    <a:pt x="44" y="159"/>
                  </a:lnTo>
                  <a:lnTo>
                    <a:pt x="51" y="157"/>
                  </a:lnTo>
                  <a:lnTo>
                    <a:pt x="54" y="155"/>
                  </a:lnTo>
                  <a:lnTo>
                    <a:pt x="57" y="150"/>
                  </a:lnTo>
                  <a:lnTo>
                    <a:pt x="58" y="140"/>
                  </a:lnTo>
                  <a:lnTo>
                    <a:pt x="68" y="142"/>
                  </a:lnTo>
                  <a:lnTo>
                    <a:pt x="72" y="139"/>
                  </a:lnTo>
                  <a:lnTo>
                    <a:pt x="70" y="132"/>
                  </a:lnTo>
                  <a:lnTo>
                    <a:pt x="67" y="131"/>
                  </a:lnTo>
                  <a:lnTo>
                    <a:pt x="63" y="128"/>
                  </a:lnTo>
                  <a:lnTo>
                    <a:pt x="60" y="125"/>
                  </a:lnTo>
                  <a:lnTo>
                    <a:pt x="57" y="123"/>
                  </a:lnTo>
                  <a:lnTo>
                    <a:pt x="48" y="118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2" y="110"/>
                  </a:lnTo>
                  <a:lnTo>
                    <a:pt x="40" y="108"/>
                  </a:lnTo>
                  <a:lnTo>
                    <a:pt x="38" y="104"/>
                  </a:lnTo>
                  <a:lnTo>
                    <a:pt x="41" y="100"/>
                  </a:lnTo>
                  <a:lnTo>
                    <a:pt x="36" y="91"/>
                  </a:lnTo>
                  <a:lnTo>
                    <a:pt x="35" y="89"/>
                  </a:lnTo>
                  <a:lnTo>
                    <a:pt x="37" y="86"/>
                  </a:lnTo>
                  <a:lnTo>
                    <a:pt x="36" y="75"/>
                  </a:lnTo>
                  <a:lnTo>
                    <a:pt x="37" y="72"/>
                  </a:lnTo>
                  <a:lnTo>
                    <a:pt x="40" y="68"/>
                  </a:lnTo>
                  <a:lnTo>
                    <a:pt x="39" y="62"/>
                  </a:lnTo>
                  <a:lnTo>
                    <a:pt x="51" y="5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5" y="57"/>
                  </a:lnTo>
                  <a:lnTo>
                    <a:pt x="52" y="52"/>
                  </a:lnTo>
                  <a:lnTo>
                    <a:pt x="51" y="49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6" y="35"/>
                  </a:lnTo>
                  <a:lnTo>
                    <a:pt x="54" y="25"/>
                  </a:lnTo>
                  <a:lnTo>
                    <a:pt x="56" y="22"/>
                  </a:lnTo>
                  <a:lnTo>
                    <a:pt x="74" y="11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105" y="4"/>
                  </a:lnTo>
                  <a:lnTo>
                    <a:pt x="111" y="0"/>
                  </a:lnTo>
                  <a:lnTo>
                    <a:pt x="113" y="3"/>
                  </a:lnTo>
                  <a:lnTo>
                    <a:pt x="126" y="2"/>
                  </a:lnTo>
                  <a:lnTo>
                    <a:pt x="133" y="0"/>
                  </a:lnTo>
                  <a:lnTo>
                    <a:pt x="150" y="11"/>
                  </a:lnTo>
                  <a:lnTo>
                    <a:pt x="180" y="15"/>
                  </a:lnTo>
                  <a:lnTo>
                    <a:pt x="184" y="16"/>
                  </a:lnTo>
                  <a:lnTo>
                    <a:pt x="189" y="16"/>
                  </a:lnTo>
                  <a:lnTo>
                    <a:pt x="193" y="18"/>
                  </a:lnTo>
                  <a:lnTo>
                    <a:pt x="205" y="19"/>
                  </a:lnTo>
                  <a:lnTo>
                    <a:pt x="209" y="19"/>
                  </a:lnTo>
                  <a:lnTo>
                    <a:pt x="229" y="32"/>
                  </a:lnTo>
                  <a:lnTo>
                    <a:pt x="235" y="34"/>
                  </a:lnTo>
                  <a:lnTo>
                    <a:pt x="241" y="38"/>
                  </a:lnTo>
                  <a:lnTo>
                    <a:pt x="244" y="39"/>
                  </a:lnTo>
                  <a:lnTo>
                    <a:pt x="252" y="38"/>
                  </a:lnTo>
                  <a:lnTo>
                    <a:pt x="257" y="40"/>
                  </a:lnTo>
                  <a:lnTo>
                    <a:pt x="260" y="40"/>
                  </a:lnTo>
                  <a:lnTo>
                    <a:pt x="263" y="42"/>
                  </a:lnTo>
                  <a:lnTo>
                    <a:pt x="266" y="48"/>
                  </a:lnTo>
                  <a:lnTo>
                    <a:pt x="269" y="53"/>
                  </a:lnTo>
                  <a:lnTo>
                    <a:pt x="273" y="54"/>
                  </a:lnTo>
                  <a:lnTo>
                    <a:pt x="275" y="57"/>
                  </a:lnTo>
                  <a:lnTo>
                    <a:pt x="277" y="58"/>
                  </a:lnTo>
                  <a:lnTo>
                    <a:pt x="285" y="57"/>
                  </a:lnTo>
                  <a:lnTo>
                    <a:pt x="290" y="60"/>
                  </a:lnTo>
                  <a:lnTo>
                    <a:pt x="292" y="59"/>
                  </a:lnTo>
                  <a:lnTo>
                    <a:pt x="302" y="69"/>
                  </a:lnTo>
                  <a:lnTo>
                    <a:pt x="305" y="70"/>
                  </a:lnTo>
                  <a:lnTo>
                    <a:pt x="312" y="76"/>
                  </a:lnTo>
                  <a:lnTo>
                    <a:pt x="319" y="95"/>
                  </a:lnTo>
                  <a:lnTo>
                    <a:pt x="311" y="110"/>
                  </a:lnTo>
                  <a:lnTo>
                    <a:pt x="307" y="112"/>
                  </a:lnTo>
                  <a:lnTo>
                    <a:pt x="304" y="114"/>
                  </a:lnTo>
                  <a:lnTo>
                    <a:pt x="302" y="117"/>
                  </a:lnTo>
                  <a:lnTo>
                    <a:pt x="294" y="144"/>
                  </a:lnTo>
                  <a:lnTo>
                    <a:pt x="291" y="149"/>
                  </a:lnTo>
                  <a:lnTo>
                    <a:pt x="289" y="152"/>
                  </a:lnTo>
                  <a:lnTo>
                    <a:pt x="289" y="157"/>
                  </a:lnTo>
                  <a:lnTo>
                    <a:pt x="288" y="165"/>
                  </a:lnTo>
                  <a:lnTo>
                    <a:pt x="288" y="168"/>
                  </a:lnTo>
                  <a:lnTo>
                    <a:pt x="288" y="172"/>
                  </a:lnTo>
                  <a:lnTo>
                    <a:pt x="290" y="181"/>
                  </a:lnTo>
                  <a:lnTo>
                    <a:pt x="290" y="199"/>
                  </a:lnTo>
                  <a:lnTo>
                    <a:pt x="292" y="202"/>
                  </a:lnTo>
                  <a:lnTo>
                    <a:pt x="292" y="211"/>
                  </a:lnTo>
                  <a:lnTo>
                    <a:pt x="294" y="213"/>
                  </a:lnTo>
                  <a:lnTo>
                    <a:pt x="293" y="217"/>
                  </a:lnTo>
                  <a:lnTo>
                    <a:pt x="293" y="221"/>
                  </a:lnTo>
                  <a:lnTo>
                    <a:pt x="293" y="224"/>
                  </a:lnTo>
                  <a:lnTo>
                    <a:pt x="295" y="228"/>
                  </a:lnTo>
                  <a:lnTo>
                    <a:pt x="295" y="234"/>
                  </a:lnTo>
                  <a:lnTo>
                    <a:pt x="294" y="243"/>
                  </a:lnTo>
                  <a:lnTo>
                    <a:pt x="294" y="246"/>
                  </a:lnTo>
                  <a:lnTo>
                    <a:pt x="294" y="261"/>
                  </a:lnTo>
                  <a:lnTo>
                    <a:pt x="293" y="2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2" name="San Juan">
              <a:extLst>
                <a:ext uri="{FF2B5EF4-FFF2-40B4-BE49-F238E27FC236}">
                  <a16:creationId xmlns:a16="http://schemas.microsoft.com/office/drawing/2014/main" id="{6337481C-2DF1-FF0F-FE9E-35AEC40E2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785" y="220495"/>
              <a:ext cx="645034" cy="869010"/>
            </a:xfrm>
            <a:custGeom>
              <a:avLst/>
              <a:gdLst>
                <a:gd name="T0" fmla="*/ 54 w 306"/>
                <a:gd name="T1" fmla="*/ 211 h 402"/>
                <a:gd name="T2" fmla="*/ 72 w 306"/>
                <a:gd name="T3" fmla="*/ 221 h 402"/>
                <a:gd name="T4" fmla="*/ 74 w 306"/>
                <a:gd name="T5" fmla="*/ 235 h 402"/>
                <a:gd name="T6" fmla="*/ 75 w 306"/>
                <a:gd name="T7" fmla="*/ 254 h 402"/>
                <a:gd name="T8" fmla="*/ 74 w 306"/>
                <a:gd name="T9" fmla="*/ 265 h 402"/>
                <a:gd name="T10" fmla="*/ 65 w 306"/>
                <a:gd name="T11" fmla="*/ 274 h 402"/>
                <a:gd name="T12" fmla="*/ 58 w 306"/>
                <a:gd name="T13" fmla="*/ 295 h 402"/>
                <a:gd name="T14" fmla="*/ 67 w 306"/>
                <a:gd name="T15" fmla="*/ 305 h 402"/>
                <a:gd name="T16" fmla="*/ 85 w 306"/>
                <a:gd name="T17" fmla="*/ 316 h 402"/>
                <a:gd name="T18" fmla="*/ 82 w 306"/>
                <a:gd name="T19" fmla="*/ 341 h 402"/>
                <a:gd name="T20" fmla="*/ 93 w 306"/>
                <a:gd name="T21" fmla="*/ 370 h 402"/>
                <a:gd name="T22" fmla="*/ 90 w 306"/>
                <a:gd name="T23" fmla="*/ 388 h 402"/>
                <a:gd name="T24" fmla="*/ 122 w 306"/>
                <a:gd name="T25" fmla="*/ 397 h 402"/>
                <a:gd name="T26" fmla="*/ 137 w 306"/>
                <a:gd name="T27" fmla="*/ 386 h 402"/>
                <a:gd name="T28" fmla="*/ 161 w 306"/>
                <a:gd name="T29" fmla="*/ 387 h 402"/>
                <a:gd name="T30" fmla="*/ 175 w 306"/>
                <a:gd name="T31" fmla="*/ 401 h 402"/>
                <a:gd name="T32" fmla="*/ 177 w 306"/>
                <a:gd name="T33" fmla="*/ 378 h 402"/>
                <a:gd name="T34" fmla="*/ 193 w 306"/>
                <a:gd name="T35" fmla="*/ 366 h 402"/>
                <a:gd name="T36" fmla="*/ 203 w 306"/>
                <a:gd name="T37" fmla="*/ 343 h 402"/>
                <a:gd name="T38" fmla="*/ 206 w 306"/>
                <a:gd name="T39" fmla="*/ 318 h 402"/>
                <a:gd name="T40" fmla="*/ 205 w 306"/>
                <a:gd name="T41" fmla="*/ 297 h 402"/>
                <a:gd name="T42" fmla="*/ 206 w 306"/>
                <a:gd name="T43" fmla="*/ 273 h 402"/>
                <a:gd name="T44" fmla="*/ 207 w 306"/>
                <a:gd name="T45" fmla="*/ 254 h 402"/>
                <a:gd name="T46" fmla="*/ 208 w 306"/>
                <a:gd name="T47" fmla="*/ 234 h 402"/>
                <a:gd name="T48" fmla="*/ 219 w 306"/>
                <a:gd name="T49" fmla="*/ 220 h 402"/>
                <a:gd name="T50" fmla="*/ 233 w 306"/>
                <a:gd name="T51" fmla="*/ 212 h 402"/>
                <a:gd name="T52" fmla="*/ 255 w 306"/>
                <a:gd name="T53" fmla="*/ 214 h 402"/>
                <a:gd name="T54" fmla="*/ 276 w 306"/>
                <a:gd name="T55" fmla="*/ 213 h 402"/>
                <a:gd name="T56" fmla="*/ 284 w 306"/>
                <a:gd name="T57" fmla="*/ 205 h 402"/>
                <a:gd name="T58" fmla="*/ 279 w 306"/>
                <a:gd name="T59" fmla="*/ 181 h 402"/>
                <a:gd name="T60" fmla="*/ 296 w 306"/>
                <a:gd name="T61" fmla="*/ 172 h 402"/>
                <a:gd name="T62" fmla="*/ 304 w 306"/>
                <a:gd name="T63" fmla="*/ 152 h 402"/>
                <a:gd name="T64" fmla="*/ 287 w 306"/>
                <a:gd name="T65" fmla="*/ 142 h 402"/>
                <a:gd name="T66" fmla="*/ 252 w 306"/>
                <a:gd name="T67" fmla="*/ 124 h 402"/>
                <a:gd name="T68" fmla="*/ 230 w 306"/>
                <a:gd name="T69" fmla="*/ 110 h 402"/>
                <a:gd name="T70" fmla="*/ 212 w 306"/>
                <a:gd name="T71" fmla="*/ 82 h 402"/>
                <a:gd name="T72" fmla="*/ 198 w 306"/>
                <a:gd name="T73" fmla="*/ 58 h 402"/>
                <a:gd name="T74" fmla="*/ 196 w 306"/>
                <a:gd name="T75" fmla="*/ 39 h 402"/>
                <a:gd name="T76" fmla="*/ 167 w 306"/>
                <a:gd name="T77" fmla="*/ 40 h 402"/>
                <a:gd name="T78" fmla="*/ 146 w 306"/>
                <a:gd name="T79" fmla="*/ 39 h 402"/>
                <a:gd name="T80" fmla="*/ 95 w 306"/>
                <a:gd name="T81" fmla="*/ 22 h 402"/>
                <a:gd name="T82" fmla="*/ 68 w 306"/>
                <a:gd name="T83" fmla="*/ 12 h 402"/>
                <a:gd name="T84" fmla="*/ 1 w 306"/>
                <a:gd name="T85" fmla="*/ 0 h 402"/>
                <a:gd name="T86" fmla="*/ 13 w 306"/>
                <a:gd name="T87" fmla="*/ 21 h 402"/>
                <a:gd name="T88" fmla="*/ 31 w 306"/>
                <a:gd name="T89" fmla="*/ 18 h 402"/>
                <a:gd name="T90" fmla="*/ 85 w 306"/>
                <a:gd name="T91" fmla="*/ 28 h 402"/>
                <a:gd name="T92" fmla="*/ 88 w 306"/>
                <a:gd name="T93" fmla="*/ 29 h 402"/>
                <a:gd name="T94" fmla="*/ 89 w 306"/>
                <a:gd name="T95" fmla="*/ 56 h 402"/>
                <a:gd name="T96" fmla="*/ 68 w 306"/>
                <a:gd name="T97" fmla="*/ 84 h 402"/>
                <a:gd name="T98" fmla="*/ 45 w 306"/>
                <a:gd name="T99" fmla="*/ 108 h 402"/>
                <a:gd name="T100" fmla="*/ 57 w 306"/>
                <a:gd name="T101" fmla="*/ 134 h 402"/>
                <a:gd name="T102" fmla="*/ 64 w 306"/>
                <a:gd name="T103" fmla="*/ 164 h 402"/>
                <a:gd name="T104" fmla="*/ 40 w 306"/>
                <a:gd name="T105" fmla="*/ 163 h 402"/>
                <a:gd name="T106" fmla="*/ 39 w 306"/>
                <a:gd name="T107" fmla="*/ 195 h 402"/>
                <a:gd name="T108" fmla="*/ 44 w 306"/>
                <a:gd name="T109" fmla="*/ 20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6" h="402">
                  <a:moveTo>
                    <a:pt x="44" y="206"/>
                  </a:moveTo>
                  <a:lnTo>
                    <a:pt x="47" y="208"/>
                  </a:lnTo>
                  <a:lnTo>
                    <a:pt x="49" y="211"/>
                  </a:lnTo>
                  <a:lnTo>
                    <a:pt x="51" y="212"/>
                  </a:lnTo>
                  <a:lnTo>
                    <a:pt x="54" y="211"/>
                  </a:lnTo>
                  <a:lnTo>
                    <a:pt x="57" y="212"/>
                  </a:lnTo>
                  <a:lnTo>
                    <a:pt x="62" y="213"/>
                  </a:lnTo>
                  <a:lnTo>
                    <a:pt x="67" y="216"/>
                  </a:lnTo>
                  <a:lnTo>
                    <a:pt x="69" y="219"/>
                  </a:lnTo>
                  <a:lnTo>
                    <a:pt x="72" y="221"/>
                  </a:lnTo>
                  <a:lnTo>
                    <a:pt x="75" y="222"/>
                  </a:lnTo>
                  <a:lnTo>
                    <a:pt x="77" y="225"/>
                  </a:lnTo>
                  <a:lnTo>
                    <a:pt x="74" y="228"/>
                  </a:lnTo>
                  <a:lnTo>
                    <a:pt x="74" y="232"/>
                  </a:lnTo>
                  <a:lnTo>
                    <a:pt x="74" y="235"/>
                  </a:lnTo>
                  <a:lnTo>
                    <a:pt x="77" y="239"/>
                  </a:lnTo>
                  <a:lnTo>
                    <a:pt x="79" y="243"/>
                  </a:lnTo>
                  <a:lnTo>
                    <a:pt x="77" y="246"/>
                  </a:lnTo>
                  <a:lnTo>
                    <a:pt x="75" y="249"/>
                  </a:lnTo>
                  <a:lnTo>
                    <a:pt x="75" y="254"/>
                  </a:lnTo>
                  <a:lnTo>
                    <a:pt x="80" y="257"/>
                  </a:lnTo>
                  <a:lnTo>
                    <a:pt x="83" y="263"/>
                  </a:lnTo>
                  <a:lnTo>
                    <a:pt x="80" y="266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8"/>
                  </a:lnTo>
                  <a:lnTo>
                    <a:pt x="65" y="269"/>
                  </a:lnTo>
                  <a:lnTo>
                    <a:pt x="61" y="266"/>
                  </a:lnTo>
                  <a:lnTo>
                    <a:pt x="63" y="270"/>
                  </a:lnTo>
                  <a:lnTo>
                    <a:pt x="65" y="274"/>
                  </a:lnTo>
                  <a:lnTo>
                    <a:pt x="62" y="278"/>
                  </a:lnTo>
                  <a:lnTo>
                    <a:pt x="60" y="280"/>
                  </a:lnTo>
                  <a:lnTo>
                    <a:pt x="61" y="285"/>
                  </a:lnTo>
                  <a:lnTo>
                    <a:pt x="61" y="288"/>
                  </a:lnTo>
                  <a:lnTo>
                    <a:pt x="58" y="295"/>
                  </a:lnTo>
                  <a:lnTo>
                    <a:pt x="61" y="302"/>
                  </a:lnTo>
                  <a:lnTo>
                    <a:pt x="63" y="302"/>
                  </a:lnTo>
                  <a:lnTo>
                    <a:pt x="66" y="305"/>
                  </a:lnTo>
                  <a:lnTo>
                    <a:pt x="65" y="308"/>
                  </a:lnTo>
                  <a:lnTo>
                    <a:pt x="67" y="305"/>
                  </a:lnTo>
                  <a:lnTo>
                    <a:pt x="73" y="308"/>
                  </a:lnTo>
                  <a:lnTo>
                    <a:pt x="76" y="311"/>
                  </a:lnTo>
                  <a:lnTo>
                    <a:pt x="79" y="312"/>
                  </a:lnTo>
                  <a:lnTo>
                    <a:pt x="81" y="314"/>
                  </a:lnTo>
                  <a:lnTo>
                    <a:pt x="85" y="316"/>
                  </a:lnTo>
                  <a:lnTo>
                    <a:pt x="86" y="319"/>
                  </a:lnTo>
                  <a:lnTo>
                    <a:pt x="86" y="322"/>
                  </a:lnTo>
                  <a:lnTo>
                    <a:pt x="84" y="328"/>
                  </a:lnTo>
                  <a:lnTo>
                    <a:pt x="84" y="338"/>
                  </a:lnTo>
                  <a:lnTo>
                    <a:pt x="82" y="341"/>
                  </a:lnTo>
                  <a:lnTo>
                    <a:pt x="83" y="349"/>
                  </a:lnTo>
                  <a:lnTo>
                    <a:pt x="87" y="355"/>
                  </a:lnTo>
                  <a:lnTo>
                    <a:pt x="90" y="359"/>
                  </a:lnTo>
                  <a:lnTo>
                    <a:pt x="91" y="366"/>
                  </a:lnTo>
                  <a:lnTo>
                    <a:pt x="93" y="370"/>
                  </a:lnTo>
                  <a:lnTo>
                    <a:pt x="96" y="376"/>
                  </a:lnTo>
                  <a:lnTo>
                    <a:pt x="96" y="381"/>
                  </a:lnTo>
                  <a:lnTo>
                    <a:pt x="95" y="383"/>
                  </a:lnTo>
                  <a:lnTo>
                    <a:pt x="90" y="385"/>
                  </a:lnTo>
                  <a:lnTo>
                    <a:pt x="90" y="388"/>
                  </a:lnTo>
                  <a:lnTo>
                    <a:pt x="90" y="393"/>
                  </a:lnTo>
                  <a:lnTo>
                    <a:pt x="94" y="396"/>
                  </a:lnTo>
                  <a:lnTo>
                    <a:pt x="101" y="402"/>
                  </a:lnTo>
                  <a:lnTo>
                    <a:pt x="119" y="398"/>
                  </a:lnTo>
                  <a:lnTo>
                    <a:pt x="122" y="397"/>
                  </a:lnTo>
                  <a:lnTo>
                    <a:pt x="124" y="394"/>
                  </a:lnTo>
                  <a:lnTo>
                    <a:pt x="126" y="392"/>
                  </a:lnTo>
                  <a:lnTo>
                    <a:pt x="128" y="391"/>
                  </a:lnTo>
                  <a:lnTo>
                    <a:pt x="133" y="388"/>
                  </a:lnTo>
                  <a:lnTo>
                    <a:pt x="137" y="386"/>
                  </a:lnTo>
                  <a:lnTo>
                    <a:pt x="140" y="388"/>
                  </a:lnTo>
                  <a:lnTo>
                    <a:pt x="143" y="388"/>
                  </a:lnTo>
                  <a:lnTo>
                    <a:pt x="154" y="389"/>
                  </a:lnTo>
                  <a:lnTo>
                    <a:pt x="157" y="385"/>
                  </a:lnTo>
                  <a:lnTo>
                    <a:pt x="161" y="387"/>
                  </a:lnTo>
                  <a:lnTo>
                    <a:pt x="163" y="389"/>
                  </a:lnTo>
                  <a:lnTo>
                    <a:pt x="166" y="388"/>
                  </a:lnTo>
                  <a:lnTo>
                    <a:pt x="169" y="392"/>
                  </a:lnTo>
                  <a:lnTo>
                    <a:pt x="170" y="395"/>
                  </a:lnTo>
                  <a:lnTo>
                    <a:pt x="175" y="401"/>
                  </a:lnTo>
                  <a:lnTo>
                    <a:pt x="177" y="400"/>
                  </a:lnTo>
                  <a:lnTo>
                    <a:pt x="182" y="397"/>
                  </a:lnTo>
                  <a:lnTo>
                    <a:pt x="176" y="389"/>
                  </a:lnTo>
                  <a:lnTo>
                    <a:pt x="178" y="385"/>
                  </a:lnTo>
                  <a:lnTo>
                    <a:pt x="177" y="378"/>
                  </a:lnTo>
                  <a:lnTo>
                    <a:pt x="178" y="376"/>
                  </a:lnTo>
                  <a:lnTo>
                    <a:pt x="181" y="371"/>
                  </a:lnTo>
                  <a:lnTo>
                    <a:pt x="183" y="369"/>
                  </a:lnTo>
                  <a:lnTo>
                    <a:pt x="188" y="367"/>
                  </a:lnTo>
                  <a:lnTo>
                    <a:pt x="193" y="366"/>
                  </a:lnTo>
                  <a:lnTo>
                    <a:pt x="194" y="359"/>
                  </a:lnTo>
                  <a:lnTo>
                    <a:pt x="201" y="355"/>
                  </a:lnTo>
                  <a:lnTo>
                    <a:pt x="203" y="351"/>
                  </a:lnTo>
                  <a:lnTo>
                    <a:pt x="204" y="348"/>
                  </a:lnTo>
                  <a:lnTo>
                    <a:pt x="203" y="343"/>
                  </a:lnTo>
                  <a:lnTo>
                    <a:pt x="203" y="338"/>
                  </a:lnTo>
                  <a:lnTo>
                    <a:pt x="204" y="331"/>
                  </a:lnTo>
                  <a:lnTo>
                    <a:pt x="206" y="326"/>
                  </a:lnTo>
                  <a:lnTo>
                    <a:pt x="206" y="322"/>
                  </a:lnTo>
                  <a:lnTo>
                    <a:pt x="206" y="318"/>
                  </a:lnTo>
                  <a:lnTo>
                    <a:pt x="208" y="316"/>
                  </a:lnTo>
                  <a:lnTo>
                    <a:pt x="207" y="309"/>
                  </a:lnTo>
                  <a:lnTo>
                    <a:pt x="207" y="305"/>
                  </a:lnTo>
                  <a:lnTo>
                    <a:pt x="206" y="301"/>
                  </a:lnTo>
                  <a:lnTo>
                    <a:pt x="205" y="297"/>
                  </a:lnTo>
                  <a:lnTo>
                    <a:pt x="205" y="294"/>
                  </a:lnTo>
                  <a:lnTo>
                    <a:pt x="202" y="291"/>
                  </a:lnTo>
                  <a:lnTo>
                    <a:pt x="202" y="288"/>
                  </a:lnTo>
                  <a:lnTo>
                    <a:pt x="205" y="279"/>
                  </a:lnTo>
                  <a:lnTo>
                    <a:pt x="206" y="273"/>
                  </a:lnTo>
                  <a:lnTo>
                    <a:pt x="208" y="270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06" y="260"/>
                  </a:lnTo>
                  <a:lnTo>
                    <a:pt x="207" y="254"/>
                  </a:lnTo>
                  <a:lnTo>
                    <a:pt x="206" y="248"/>
                  </a:lnTo>
                  <a:lnTo>
                    <a:pt x="206" y="245"/>
                  </a:lnTo>
                  <a:lnTo>
                    <a:pt x="206" y="241"/>
                  </a:lnTo>
                  <a:lnTo>
                    <a:pt x="205" y="236"/>
                  </a:lnTo>
                  <a:lnTo>
                    <a:pt x="208" y="234"/>
                  </a:lnTo>
                  <a:lnTo>
                    <a:pt x="210" y="231"/>
                  </a:lnTo>
                  <a:lnTo>
                    <a:pt x="211" y="228"/>
                  </a:lnTo>
                  <a:lnTo>
                    <a:pt x="213" y="226"/>
                  </a:lnTo>
                  <a:lnTo>
                    <a:pt x="217" y="223"/>
                  </a:lnTo>
                  <a:lnTo>
                    <a:pt x="219" y="220"/>
                  </a:lnTo>
                  <a:lnTo>
                    <a:pt x="221" y="218"/>
                  </a:lnTo>
                  <a:lnTo>
                    <a:pt x="223" y="216"/>
                  </a:lnTo>
                  <a:lnTo>
                    <a:pt x="227" y="213"/>
                  </a:lnTo>
                  <a:lnTo>
                    <a:pt x="230" y="212"/>
                  </a:lnTo>
                  <a:lnTo>
                    <a:pt x="233" y="212"/>
                  </a:lnTo>
                  <a:lnTo>
                    <a:pt x="236" y="213"/>
                  </a:lnTo>
                  <a:lnTo>
                    <a:pt x="242" y="214"/>
                  </a:lnTo>
                  <a:lnTo>
                    <a:pt x="247" y="215"/>
                  </a:lnTo>
                  <a:lnTo>
                    <a:pt x="251" y="213"/>
                  </a:lnTo>
                  <a:lnTo>
                    <a:pt x="255" y="214"/>
                  </a:lnTo>
                  <a:lnTo>
                    <a:pt x="256" y="210"/>
                  </a:lnTo>
                  <a:lnTo>
                    <a:pt x="259" y="211"/>
                  </a:lnTo>
                  <a:lnTo>
                    <a:pt x="265" y="212"/>
                  </a:lnTo>
                  <a:lnTo>
                    <a:pt x="271" y="214"/>
                  </a:lnTo>
                  <a:lnTo>
                    <a:pt x="276" y="213"/>
                  </a:lnTo>
                  <a:lnTo>
                    <a:pt x="280" y="213"/>
                  </a:lnTo>
                  <a:lnTo>
                    <a:pt x="283" y="212"/>
                  </a:lnTo>
                  <a:lnTo>
                    <a:pt x="287" y="211"/>
                  </a:lnTo>
                  <a:lnTo>
                    <a:pt x="286" y="208"/>
                  </a:lnTo>
                  <a:lnTo>
                    <a:pt x="284" y="205"/>
                  </a:lnTo>
                  <a:lnTo>
                    <a:pt x="280" y="198"/>
                  </a:lnTo>
                  <a:lnTo>
                    <a:pt x="279" y="193"/>
                  </a:lnTo>
                  <a:lnTo>
                    <a:pt x="279" y="191"/>
                  </a:lnTo>
                  <a:lnTo>
                    <a:pt x="279" y="185"/>
                  </a:lnTo>
                  <a:lnTo>
                    <a:pt x="279" y="181"/>
                  </a:lnTo>
                  <a:lnTo>
                    <a:pt x="280" y="177"/>
                  </a:lnTo>
                  <a:lnTo>
                    <a:pt x="284" y="178"/>
                  </a:lnTo>
                  <a:lnTo>
                    <a:pt x="287" y="176"/>
                  </a:lnTo>
                  <a:lnTo>
                    <a:pt x="292" y="173"/>
                  </a:lnTo>
                  <a:lnTo>
                    <a:pt x="296" y="172"/>
                  </a:lnTo>
                  <a:lnTo>
                    <a:pt x="302" y="170"/>
                  </a:lnTo>
                  <a:lnTo>
                    <a:pt x="304" y="169"/>
                  </a:lnTo>
                  <a:lnTo>
                    <a:pt x="306" y="161"/>
                  </a:lnTo>
                  <a:lnTo>
                    <a:pt x="305" y="156"/>
                  </a:lnTo>
                  <a:lnTo>
                    <a:pt x="304" y="152"/>
                  </a:lnTo>
                  <a:lnTo>
                    <a:pt x="303" y="150"/>
                  </a:lnTo>
                  <a:lnTo>
                    <a:pt x="301" y="147"/>
                  </a:lnTo>
                  <a:lnTo>
                    <a:pt x="298" y="146"/>
                  </a:lnTo>
                  <a:lnTo>
                    <a:pt x="295" y="145"/>
                  </a:lnTo>
                  <a:lnTo>
                    <a:pt x="287" y="142"/>
                  </a:lnTo>
                  <a:lnTo>
                    <a:pt x="282" y="140"/>
                  </a:lnTo>
                  <a:lnTo>
                    <a:pt x="274" y="137"/>
                  </a:lnTo>
                  <a:lnTo>
                    <a:pt x="268" y="134"/>
                  </a:lnTo>
                  <a:lnTo>
                    <a:pt x="258" y="125"/>
                  </a:lnTo>
                  <a:lnTo>
                    <a:pt x="252" y="124"/>
                  </a:lnTo>
                  <a:lnTo>
                    <a:pt x="247" y="122"/>
                  </a:lnTo>
                  <a:lnTo>
                    <a:pt x="241" y="120"/>
                  </a:lnTo>
                  <a:lnTo>
                    <a:pt x="238" y="118"/>
                  </a:lnTo>
                  <a:lnTo>
                    <a:pt x="232" y="113"/>
                  </a:lnTo>
                  <a:lnTo>
                    <a:pt x="230" y="110"/>
                  </a:lnTo>
                  <a:lnTo>
                    <a:pt x="224" y="107"/>
                  </a:lnTo>
                  <a:lnTo>
                    <a:pt x="218" y="101"/>
                  </a:lnTo>
                  <a:lnTo>
                    <a:pt x="216" y="97"/>
                  </a:lnTo>
                  <a:lnTo>
                    <a:pt x="213" y="86"/>
                  </a:lnTo>
                  <a:lnTo>
                    <a:pt x="212" y="82"/>
                  </a:lnTo>
                  <a:lnTo>
                    <a:pt x="198" y="72"/>
                  </a:lnTo>
                  <a:lnTo>
                    <a:pt x="190" y="66"/>
                  </a:lnTo>
                  <a:lnTo>
                    <a:pt x="187" y="63"/>
                  </a:lnTo>
                  <a:lnTo>
                    <a:pt x="193" y="58"/>
                  </a:lnTo>
                  <a:lnTo>
                    <a:pt x="198" y="58"/>
                  </a:lnTo>
                  <a:lnTo>
                    <a:pt x="199" y="53"/>
                  </a:lnTo>
                  <a:lnTo>
                    <a:pt x="202" y="50"/>
                  </a:lnTo>
                  <a:lnTo>
                    <a:pt x="200" y="47"/>
                  </a:lnTo>
                  <a:lnTo>
                    <a:pt x="199" y="42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0" y="41"/>
                  </a:lnTo>
                  <a:lnTo>
                    <a:pt x="186" y="42"/>
                  </a:lnTo>
                  <a:lnTo>
                    <a:pt x="170" y="41"/>
                  </a:lnTo>
                  <a:lnTo>
                    <a:pt x="167" y="40"/>
                  </a:lnTo>
                  <a:lnTo>
                    <a:pt x="164" y="40"/>
                  </a:lnTo>
                  <a:lnTo>
                    <a:pt x="158" y="39"/>
                  </a:lnTo>
                  <a:lnTo>
                    <a:pt x="155" y="39"/>
                  </a:lnTo>
                  <a:lnTo>
                    <a:pt x="151" y="39"/>
                  </a:lnTo>
                  <a:lnTo>
                    <a:pt x="146" y="39"/>
                  </a:lnTo>
                  <a:lnTo>
                    <a:pt x="141" y="37"/>
                  </a:lnTo>
                  <a:lnTo>
                    <a:pt x="138" y="35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95" y="22"/>
                  </a:lnTo>
                  <a:lnTo>
                    <a:pt x="92" y="20"/>
                  </a:lnTo>
                  <a:lnTo>
                    <a:pt x="91" y="16"/>
                  </a:lnTo>
                  <a:lnTo>
                    <a:pt x="89" y="14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40" y="8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" y="0"/>
                  </a:lnTo>
                  <a:lnTo>
                    <a:pt x="0" y="9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31" y="18"/>
                  </a:lnTo>
                  <a:lnTo>
                    <a:pt x="40" y="19"/>
                  </a:lnTo>
                  <a:lnTo>
                    <a:pt x="59" y="23"/>
                  </a:lnTo>
                  <a:lnTo>
                    <a:pt x="62" y="23"/>
                  </a:lnTo>
                  <a:lnTo>
                    <a:pt x="76" y="25"/>
                  </a:lnTo>
                  <a:lnTo>
                    <a:pt x="85" y="28"/>
                  </a:lnTo>
                  <a:lnTo>
                    <a:pt x="89" y="22"/>
                  </a:lnTo>
                  <a:lnTo>
                    <a:pt x="94" y="26"/>
                  </a:lnTo>
                  <a:lnTo>
                    <a:pt x="113" y="38"/>
                  </a:lnTo>
                  <a:lnTo>
                    <a:pt x="107" y="38"/>
                  </a:lnTo>
                  <a:lnTo>
                    <a:pt x="88" y="29"/>
                  </a:lnTo>
                  <a:lnTo>
                    <a:pt x="44" y="28"/>
                  </a:lnTo>
                  <a:lnTo>
                    <a:pt x="47" y="42"/>
                  </a:lnTo>
                  <a:lnTo>
                    <a:pt x="80" y="53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6" y="62"/>
                  </a:lnTo>
                  <a:lnTo>
                    <a:pt x="97" y="73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3" y="93"/>
                  </a:lnTo>
                  <a:lnTo>
                    <a:pt x="38" y="101"/>
                  </a:lnTo>
                  <a:lnTo>
                    <a:pt x="41" y="104"/>
                  </a:lnTo>
                  <a:lnTo>
                    <a:pt x="45" y="108"/>
                  </a:lnTo>
                  <a:lnTo>
                    <a:pt x="47" y="110"/>
                  </a:lnTo>
                  <a:lnTo>
                    <a:pt x="56" y="119"/>
                  </a:lnTo>
                  <a:lnTo>
                    <a:pt x="59" y="123"/>
                  </a:lnTo>
                  <a:lnTo>
                    <a:pt x="58" y="131"/>
                  </a:lnTo>
                  <a:lnTo>
                    <a:pt x="57" y="134"/>
                  </a:lnTo>
                  <a:lnTo>
                    <a:pt x="60" y="141"/>
                  </a:lnTo>
                  <a:lnTo>
                    <a:pt x="62" y="143"/>
                  </a:lnTo>
                  <a:lnTo>
                    <a:pt x="63" y="145"/>
                  </a:lnTo>
                  <a:lnTo>
                    <a:pt x="67" y="151"/>
                  </a:lnTo>
                  <a:lnTo>
                    <a:pt x="64" y="164"/>
                  </a:lnTo>
                  <a:lnTo>
                    <a:pt x="59" y="162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43" y="160"/>
                  </a:lnTo>
                  <a:lnTo>
                    <a:pt x="40" y="163"/>
                  </a:lnTo>
                  <a:lnTo>
                    <a:pt x="36" y="168"/>
                  </a:lnTo>
                  <a:lnTo>
                    <a:pt x="38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9" y="195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4" y="202"/>
                  </a:lnTo>
                  <a:lnTo>
                    <a:pt x="41" y="204"/>
                  </a:lnTo>
                  <a:lnTo>
                    <a:pt x="44" y="2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3" name="San Lorenzo">
              <a:extLst>
                <a:ext uri="{FF2B5EF4-FFF2-40B4-BE49-F238E27FC236}">
                  <a16:creationId xmlns:a16="http://schemas.microsoft.com/office/drawing/2014/main" id="{F671191B-8E44-806B-647B-E9FCA091D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598" y="1426732"/>
              <a:ext cx="640818" cy="765247"/>
            </a:xfrm>
            <a:custGeom>
              <a:avLst/>
              <a:gdLst>
                <a:gd name="T0" fmla="*/ 202 w 304"/>
                <a:gd name="T1" fmla="*/ 0 h 354"/>
                <a:gd name="T2" fmla="*/ 165 w 304"/>
                <a:gd name="T3" fmla="*/ 18 h 354"/>
                <a:gd name="T4" fmla="*/ 135 w 304"/>
                <a:gd name="T5" fmla="*/ 47 h 354"/>
                <a:gd name="T6" fmla="*/ 122 w 304"/>
                <a:gd name="T7" fmla="*/ 58 h 354"/>
                <a:gd name="T8" fmla="*/ 124 w 304"/>
                <a:gd name="T9" fmla="*/ 81 h 354"/>
                <a:gd name="T10" fmla="*/ 120 w 304"/>
                <a:gd name="T11" fmla="*/ 94 h 354"/>
                <a:gd name="T12" fmla="*/ 110 w 304"/>
                <a:gd name="T13" fmla="*/ 99 h 354"/>
                <a:gd name="T14" fmla="*/ 94 w 304"/>
                <a:gd name="T15" fmla="*/ 106 h 354"/>
                <a:gd name="T16" fmla="*/ 83 w 304"/>
                <a:gd name="T17" fmla="*/ 125 h 354"/>
                <a:gd name="T18" fmla="*/ 76 w 304"/>
                <a:gd name="T19" fmla="*/ 135 h 354"/>
                <a:gd name="T20" fmla="*/ 71 w 304"/>
                <a:gd name="T21" fmla="*/ 147 h 354"/>
                <a:gd name="T22" fmla="*/ 71 w 304"/>
                <a:gd name="T23" fmla="*/ 169 h 354"/>
                <a:gd name="T24" fmla="*/ 74 w 304"/>
                <a:gd name="T25" fmla="*/ 190 h 354"/>
                <a:gd name="T26" fmla="*/ 62 w 304"/>
                <a:gd name="T27" fmla="*/ 220 h 354"/>
                <a:gd name="T28" fmla="*/ 27 w 304"/>
                <a:gd name="T29" fmla="*/ 263 h 354"/>
                <a:gd name="T30" fmla="*/ 4 w 304"/>
                <a:gd name="T31" fmla="*/ 277 h 354"/>
                <a:gd name="T32" fmla="*/ 46 w 304"/>
                <a:gd name="T33" fmla="*/ 294 h 354"/>
                <a:gd name="T34" fmla="*/ 62 w 304"/>
                <a:gd name="T35" fmla="*/ 293 h 354"/>
                <a:gd name="T36" fmla="*/ 77 w 304"/>
                <a:gd name="T37" fmla="*/ 292 h 354"/>
                <a:gd name="T38" fmla="*/ 77 w 304"/>
                <a:gd name="T39" fmla="*/ 336 h 354"/>
                <a:gd name="T40" fmla="*/ 103 w 304"/>
                <a:gd name="T41" fmla="*/ 353 h 354"/>
                <a:gd name="T42" fmla="*/ 125 w 304"/>
                <a:gd name="T43" fmla="*/ 335 h 354"/>
                <a:gd name="T44" fmla="*/ 147 w 304"/>
                <a:gd name="T45" fmla="*/ 324 h 354"/>
                <a:gd name="T46" fmla="*/ 163 w 304"/>
                <a:gd name="T47" fmla="*/ 318 h 354"/>
                <a:gd name="T48" fmla="*/ 198 w 304"/>
                <a:gd name="T49" fmla="*/ 323 h 354"/>
                <a:gd name="T50" fmla="*/ 228 w 304"/>
                <a:gd name="T51" fmla="*/ 316 h 354"/>
                <a:gd name="T52" fmla="*/ 242 w 304"/>
                <a:gd name="T53" fmla="*/ 317 h 354"/>
                <a:gd name="T54" fmla="*/ 257 w 304"/>
                <a:gd name="T55" fmla="*/ 323 h 354"/>
                <a:gd name="T56" fmla="*/ 275 w 304"/>
                <a:gd name="T57" fmla="*/ 313 h 354"/>
                <a:gd name="T58" fmla="*/ 286 w 304"/>
                <a:gd name="T59" fmla="*/ 293 h 354"/>
                <a:gd name="T60" fmla="*/ 296 w 304"/>
                <a:gd name="T61" fmla="*/ 280 h 354"/>
                <a:gd name="T62" fmla="*/ 290 w 304"/>
                <a:gd name="T63" fmla="*/ 266 h 354"/>
                <a:gd name="T64" fmla="*/ 289 w 304"/>
                <a:gd name="T65" fmla="*/ 247 h 354"/>
                <a:gd name="T66" fmla="*/ 293 w 304"/>
                <a:gd name="T67" fmla="*/ 228 h 354"/>
                <a:gd name="T68" fmla="*/ 303 w 304"/>
                <a:gd name="T69" fmla="*/ 210 h 354"/>
                <a:gd name="T70" fmla="*/ 288 w 304"/>
                <a:gd name="T71" fmla="*/ 201 h 354"/>
                <a:gd name="T72" fmla="*/ 287 w 304"/>
                <a:gd name="T73" fmla="*/ 188 h 354"/>
                <a:gd name="T74" fmla="*/ 283 w 304"/>
                <a:gd name="T75" fmla="*/ 167 h 354"/>
                <a:gd name="T76" fmla="*/ 279 w 304"/>
                <a:gd name="T77" fmla="*/ 152 h 354"/>
                <a:gd name="T78" fmla="*/ 281 w 304"/>
                <a:gd name="T79" fmla="*/ 132 h 354"/>
                <a:gd name="T80" fmla="*/ 286 w 304"/>
                <a:gd name="T81" fmla="*/ 120 h 354"/>
                <a:gd name="T82" fmla="*/ 289 w 304"/>
                <a:gd name="T83" fmla="*/ 107 h 354"/>
                <a:gd name="T84" fmla="*/ 285 w 304"/>
                <a:gd name="T85" fmla="*/ 87 h 354"/>
                <a:gd name="T86" fmla="*/ 279 w 304"/>
                <a:gd name="T87" fmla="*/ 75 h 354"/>
                <a:gd name="T88" fmla="*/ 265 w 304"/>
                <a:gd name="T89" fmla="*/ 66 h 354"/>
                <a:gd name="T90" fmla="*/ 248 w 304"/>
                <a:gd name="T91" fmla="*/ 50 h 354"/>
                <a:gd name="T92" fmla="*/ 242 w 304"/>
                <a:gd name="T93" fmla="*/ 41 h 354"/>
                <a:gd name="T94" fmla="*/ 233 w 304"/>
                <a:gd name="T95" fmla="*/ 31 h 354"/>
                <a:gd name="T96" fmla="*/ 234 w 304"/>
                <a:gd name="T97" fmla="*/ 19 h 354"/>
                <a:gd name="T98" fmla="*/ 236 w 304"/>
                <a:gd name="T99" fmla="*/ 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4" h="354">
                  <a:moveTo>
                    <a:pt x="236" y="2"/>
                  </a:moveTo>
                  <a:lnTo>
                    <a:pt x="234" y="0"/>
                  </a:lnTo>
                  <a:lnTo>
                    <a:pt x="219" y="1"/>
                  </a:lnTo>
                  <a:lnTo>
                    <a:pt x="202" y="0"/>
                  </a:lnTo>
                  <a:lnTo>
                    <a:pt x="193" y="1"/>
                  </a:lnTo>
                  <a:lnTo>
                    <a:pt x="167" y="8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62" y="19"/>
                  </a:lnTo>
                  <a:lnTo>
                    <a:pt x="154" y="21"/>
                  </a:lnTo>
                  <a:lnTo>
                    <a:pt x="145" y="23"/>
                  </a:lnTo>
                  <a:lnTo>
                    <a:pt x="135" y="47"/>
                  </a:lnTo>
                  <a:lnTo>
                    <a:pt x="132" y="50"/>
                  </a:lnTo>
                  <a:lnTo>
                    <a:pt x="124" y="50"/>
                  </a:lnTo>
                  <a:lnTo>
                    <a:pt x="124" y="53"/>
                  </a:lnTo>
                  <a:lnTo>
                    <a:pt x="122" y="58"/>
                  </a:lnTo>
                  <a:lnTo>
                    <a:pt x="121" y="62"/>
                  </a:lnTo>
                  <a:lnTo>
                    <a:pt x="121" y="65"/>
                  </a:lnTo>
                  <a:lnTo>
                    <a:pt x="121" y="68"/>
                  </a:lnTo>
                  <a:lnTo>
                    <a:pt x="124" y="81"/>
                  </a:lnTo>
                  <a:lnTo>
                    <a:pt x="124" y="87"/>
                  </a:lnTo>
                  <a:lnTo>
                    <a:pt x="123" y="90"/>
                  </a:lnTo>
                  <a:lnTo>
                    <a:pt x="123" y="94"/>
                  </a:lnTo>
                  <a:lnTo>
                    <a:pt x="120" y="94"/>
                  </a:lnTo>
                  <a:lnTo>
                    <a:pt x="117" y="96"/>
                  </a:lnTo>
                  <a:lnTo>
                    <a:pt x="115" y="98"/>
                  </a:lnTo>
                  <a:lnTo>
                    <a:pt x="113" y="101"/>
                  </a:lnTo>
                  <a:lnTo>
                    <a:pt x="110" y="99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5" y="102"/>
                  </a:lnTo>
                  <a:lnTo>
                    <a:pt x="94" y="106"/>
                  </a:lnTo>
                  <a:lnTo>
                    <a:pt x="91" y="109"/>
                  </a:lnTo>
                  <a:lnTo>
                    <a:pt x="91" y="122"/>
                  </a:lnTo>
                  <a:lnTo>
                    <a:pt x="83" y="122"/>
                  </a:lnTo>
                  <a:lnTo>
                    <a:pt x="83" y="125"/>
                  </a:lnTo>
                  <a:lnTo>
                    <a:pt x="83" y="128"/>
                  </a:lnTo>
                  <a:lnTo>
                    <a:pt x="82" y="131"/>
                  </a:lnTo>
                  <a:lnTo>
                    <a:pt x="80" y="134"/>
                  </a:lnTo>
                  <a:lnTo>
                    <a:pt x="76" y="135"/>
                  </a:lnTo>
                  <a:lnTo>
                    <a:pt x="76" y="138"/>
                  </a:lnTo>
                  <a:lnTo>
                    <a:pt x="75" y="141"/>
                  </a:lnTo>
                  <a:lnTo>
                    <a:pt x="73" y="144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3" y="157"/>
                  </a:lnTo>
                  <a:lnTo>
                    <a:pt x="75" y="162"/>
                  </a:lnTo>
                  <a:lnTo>
                    <a:pt x="71" y="169"/>
                  </a:lnTo>
                  <a:lnTo>
                    <a:pt x="68" y="175"/>
                  </a:lnTo>
                  <a:lnTo>
                    <a:pt x="70" y="179"/>
                  </a:lnTo>
                  <a:lnTo>
                    <a:pt x="72" y="185"/>
                  </a:lnTo>
                  <a:lnTo>
                    <a:pt x="74" y="190"/>
                  </a:lnTo>
                  <a:lnTo>
                    <a:pt x="76" y="193"/>
                  </a:lnTo>
                  <a:lnTo>
                    <a:pt x="74" y="197"/>
                  </a:lnTo>
                  <a:lnTo>
                    <a:pt x="63" y="218"/>
                  </a:lnTo>
                  <a:lnTo>
                    <a:pt x="62" y="220"/>
                  </a:lnTo>
                  <a:lnTo>
                    <a:pt x="41" y="248"/>
                  </a:lnTo>
                  <a:lnTo>
                    <a:pt x="40" y="252"/>
                  </a:lnTo>
                  <a:lnTo>
                    <a:pt x="37" y="255"/>
                  </a:lnTo>
                  <a:lnTo>
                    <a:pt x="27" y="263"/>
                  </a:lnTo>
                  <a:lnTo>
                    <a:pt x="23" y="266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4" y="277"/>
                  </a:lnTo>
                  <a:lnTo>
                    <a:pt x="34" y="290"/>
                  </a:lnTo>
                  <a:lnTo>
                    <a:pt x="39" y="291"/>
                  </a:lnTo>
                  <a:lnTo>
                    <a:pt x="42" y="292"/>
                  </a:lnTo>
                  <a:lnTo>
                    <a:pt x="46" y="294"/>
                  </a:lnTo>
                  <a:lnTo>
                    <a:pt x="49" y="294"/>
                  </a:lnTo>
                  <a:lnTo>
                    <a:pt x="53" y="294"/>
                  </a:lnTo>
                  <a:lnTo>
                    <a:pt x="57" y="295"/>
                  </a:lnTo>
                  <a:lnTo>
                    <a:pt x="62" y="293"/>
                  </a:lnTo>
                  <a:lnTo>
                    <a:pt x="66" y="291"/>
                  </a:lnTo>
                  <a:lnTo>
                    <a:pt x="70" y="291"/>
                  </a:lnTo>
                  <a:lnTo>
                    <a:pt x="74" y="291"/>
                  </a:lnTo>
                  <a:lnTo>
                    <a:pt x="77" y="292"/>
                  </a:lnTo>
                  <a:lnTo>
                    <a:pt x="79" y="298"/>
                  </a:lnTo>
                  <a:lnTo>
                    <a:pt x="88" y="306"/>
                  </a:lnTo>
                  <a:lnTo>
                    <a:pt x="92" y="311"/>
                  </a:lnTo>
                  <a:lnTo>
                    <a:pt x="77" y="336"/>
                  </a:lnTo>
                  <a:lnTo>
                    <a:pt x="79" y="340"/>
                  </a:lnTo>
                  <a:lnTo>
                    <a:pt x="89" y="351"/>
                  </a:lnTo>
                  <a:lnTo>
                    <a:pt x="98" y="354"/>
                  </a:lnTo>
                  <a:lnTo>
                    <a:pt x="103" y="353"/>
                  </a:lnTo>
                  <a:lnTo>
                    <a:pt x="106" y="354"/>
                  </a:lnTo>
                  <a:lnTo>
                    <a:pt x="115" y="346"/>
                  </a:lnTo>
                  <a:lnTo>
                    <a:pt x="122" y="339"/>
                  </a:lnTo>
                  <a:lnTo>
                    <a:pt x="125" y="335"/>
                  </a:lnTo>
                  <a:lnTo>
                    <a:pt x="129" y="334"/>
                  </a:lnTo>
                  <a:lnTo>
                    <a:pt x="133" y="330"/>
                  </a:lnTo>
                  <a:lnTo>
                    <a:pt x="143" y="321"/>
                  </a:lnTo>
                  <a:lnTo>
                    <a:pt x="147" y="324"/>
                  </a:lnTo>
                  <a:lnTo>
                    <a:pt x="153" y="322"/>
                  </a:lnTo>
                  <a:lnTo>
                    <a:pt x="156" y="324"/>
                  </a:lnTo>
                  <a:lnTo>
                    <a:pt x="159" y="323"/>
                  </a:lnTo>
                  <a:lnTo>
                    <a:pt x="163" y="318"/>
                  </a:lnTo>
                  <a:lnTo>
                    <a:pt x="170" y="311"/>
                  </a:lnTo>
                  <a:lnTo>
                    <a:pt x="174" y="310"/>
                  </a:lnTo>
                  <a:lnTo>
                    <a:pt x="196" y="323"/>
                  </a:lnTo>
                  <a:lnTo>
                    <a:pt x="198" y="323"/>
                  </a:lnTo>
                  <a:lnTo>
                    <a:pt x="214" y="324"/>
                  </a:lnTo>
                  <a:lnTo>
                    <a:pt x="217" y="323"/>
                  </a:lnTo>
                  <a:lnTo>
                    <a:pt x="224" y="317"/>
                  </a:lnTo>
                  <a:lnTo>
                    <a:pt x="228" y="316"/>
                  </a:lnTo>
                  <a:lnTo>
                    <a:pt x="230" y="314"/>
                  </a:lnTo>
                  <a:lnTo>
                    <a:pt x="233" y="315"/>
                  </a:lnTo>
                  <a:lnTo>
                    <a:pt x="237" y="314"/>
                  </a:lnTo>
                  <a:lnTo>
                    <a:pt x="242" y="317"/>
                  </a:lnTo>
                  <a:lnTo>
                    <a:pt x="245" y="318"/>
                  </a:lnTo>
                  <a:lnTo>
                    <a:pt x="249" y="321"/>
                  </a:lnTo>
                  <a:lnTo>
                    <a:pt x="253" y="323"/>
                  </a:lnTo>
                  <a:lnTo>
                    <a:pt x="257" y="323"/>
                  </a:lnTo>
                  <a:lnTo>
                    <a:pt x="264" y="317"/>
                  </a:lnTo>
                  <a:lnTo>
                    <a:pt x="268" y="317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7" y="308"/>
                  </a:lnTo>
                  <a:lnTo>
                    <a:pt x="281" y="304"/>
                  </a:lnTo>
                  <a:lnTo>
                    <a:pt x="279" y="299"/>
                  </a:lnTo>
                  <a:lnTo>
                    <a:pt x="286" y="293"/>
                  </a:lnTo>
                  <a:lnTo>
                    <a:pt x="287" y="287"/>
                  </a:lnTo>
                  <a:lnTo>
                    <a:pt x="294" y="285"/>
                  </a:lnTo>
                  <a:lnTo>
                    <a:pt x="296" y="283"/>
                  </a:lnTo>
                  <a:lnTo>
                    <a:pt x="296" y="280"/>
                  </a:lnTo>
                  <a:lnTo>
                    <a:pt x="291" y="278"/>
                  </a:lnTo>
                  <a:lnTo>
                    <a:pt x="292" y="274"/>
                  </a:lnTo>
                  <a:lnTo>
                    <a:pt x="292" y="270"/>
                  </a:lnTo>
                  <a:lnTo>
                    <a:pt x="290" y="266"/>
                  </a:lnTo>
                  <a:lnTo>
                    <a:pt x="290" y="261"/>
                  </a:lnTo>
                  <a:lnTo>
                    <a:pt x="292" y="257"/>
                  </a:lnTo>
                  <a:lnTo>
                    <a:pt x="291" y="252"/>
                  </a:lnTo>
                  <a:lnTo>
                    <a:pt x="289" y="247"/>
                  </a:lnTo>
                  <a:lnTo>
                    <a:pt x="290" y="243"/>
                  </a:lnTo>
                  <a:lnTo>
                    <a:pt x="293" y="235"/>
                  </a:lnTo>
                  <a:lnTo>
                    <a:pt x="294" y="233"/>
                  </a:lnTo>
                  <a:lnTo>
                    <a:pt x="293" y="228"/>
                  </a:lnTo>
                  <a:lnTo>
                    <a:pt x="294" y="220"/>
                  </a:lnTo>
                  <a:lnTo>
                    <a:pt x="302" y="215"/>
                  </a:lnTo>
                  <a:lnTo>
                    <a:pt x="304" y="213"/>
                  </a:lnTo>
                  <a:lnTo>
                    <a:pt x="303" y="210"/>
                  </a:lnTo>
                  <a:lnTo>
                    <a:pt x="294" y="206"/>
                  </a:lnTo>
                  <a:lnTo>
                    <a:pt x="291" y="208"/>
                  </a:lnTo>
                  <a:lnTo>
                    <a:pt x="290" y="204"/>
                  </a:lnTo>
                  <a:lnTo>
                    <a:pt x="288" y="201"/>
                  </a:lnTo>
                  <a:lnTo>
                    <a:pt x="286" y="199"/>
                  </a:lnTo>
                  <a:lnTo>
                    <a:pt x="287" y="196"/>
                  </a:lnTo>
                  <a:lnTo>
                    <a:pt x="287" y="191"/>
                  </a:lnTo>
                  <a:lnTo>
                    <a:pt x="287" y="188"/>
                  </a:lnTo>
                  <a:lnTo>
                    <a:pt x="287" y="183"/>
                  </a:lnTo>
                  <a:lnTo>
                    <a:pt x="286" y="175"/>
                  </a:lnTo>
                  <a:lnTo>
                    <a:pt x="285" y="171"/>
                  </a:lnTo>
                  <a:lnTo>
                    <a:pt x="283" y="167"/>
                  </a:lnTo>
                  <a:lnTo>
                    <a:pt x="281" y="163"/>
                  </a:lnTo>
                  <a:lnTo>
                    <a:pt x="279" y="158"/>
                  </a:lnTo>
                  <a:lnTo>
                    <a:pt x="278" y="156"/>
                  </a:lnTo>
                  <a:lnTo>
                    <a:pt x="279" y="152"/>
                  </a:lnTo>
                  <a:lnTo>
                    <a:pt x="283" y="150"/>
                  </a:lnTo>
                  <a:lnTo>
                    <a:pt x="282" y="144"/>
                  </a:lnTo>
                  <a:lnTo>
                    <a:pt x="280" y="139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1" y="122"/>
                  </a:lnTo>
                  <a:lnTo>
                    <a:pt x="280" y="119"/>
                  </a:lnTo>
                  <a:lnTo>
                    <a:pt x="286" y="120"/>
                  </a:lnTo>
                  <a:lnTo>
                    <a:pt x="289" y="120"/>
                  </a:lnTo>
                  <a:lnTo>
                    <a:pt x="288" y="116"/>
                  </a:lnTo>
                  <a:lnTo>
                    <a:pt x="288" y="112"/>
                  </a:lnTo>
                  <a:lnTo>
                    <a:pt x="289" y="107"/>
                  </a:lnTo>
                  <a:lnTo>
                    <a:pt x="285" y="100"/>
                  </a:lnTo>
                  <a:lnTo>
                    <a:pt x="286" y="92"/>
                  </a:lnTo>
                  <a:lnTo>
                    <a:pt x="287" y="89"/>
                  </a:lnTo>
                  <a:lnTo>
                    <a:pt x="285" y="87"/>
                  </a:lnTo>
                  <a:lnTo>
                    <a:pt x="283" y="82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79" y="75"/>
                  </a:lnTo>
                  <a:lnTo>
                    <a:pt x="274" y="76"/>
                  </a:lnTo>
                  <a:lnTo>
                    <a:pt x="272" y="74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2" y="63"/>
                  </a:lnTo>
                  <a:lnTo>
                    <a:pt x="257" y="63"/>
                  </a:lnTo>
                  <a:lnTo>
                    <a:pt x="250" y="54"/>
                  </a:lnTo>
                  <a:lnTo>
                    <a:pt x="248" y="50"/>
                  </a:lnTo>
                  <a:lnTo>
                    <a:pt x="246" y="48"/>
                  </a:lnTo>
                  <a:lnTo>
                    <a:pt x="243" y="46"/>
                  </a:lnTo>
                  <a:lnTo>
                    <a:pt x="242" y="44"/>
                  </a:lnTo>
                  <a:lnTo>
                    <a:pt x="242" y="41"/>
                  </a:lnTo>
                  <a:lnTo>
                    <a:pt x="241" y="38"/>
                  </a:lnTo>
                  <a:lnTo>
                    <a:pt x="238" y="37"/>
                  </a:lnTo>
                  <a:lnTo>
                    <a:pt x="235" y="35"/>
                  </a:lnTo>
                  <a:lnTo>
                    <a:pt x="233" y="31"/>
                  </a:lnTo>
                  <a:lnTo>
                    <a:pt x="234" y="28"/>
                  </a:lnTo>
                  <a:lnTo>
                    <a:pt x="235" y="25"/>
                  </a:lnTo>
                  <a:lnTo>
                    <a:pt x="234" y="22"/>
                  </a:lnTo>
                  <a:lnTo>
                    <a:pt x="234" y="19"/>
                  </a:lnTo>
                  <a:lnTo>
                    <a:pt x="235" y="16"/>
                  </a:lnTo>
                  <a:lnTo>
                    <a:pt x="235" y="13"/>
                  </a:lnTo>
                  <a:lnTo>
                    <a:pt x="234" y="10"/>
                  </a:lnTo>
                  <a:lnTo>
                    <a:pt x="236" y="7"/>
                  </a:lnTo>
                  <a:lnTo>
                    <a:pt x="239" y="5"/>
                  </a:lnTo>
                  <a:lnTo>
                    <a:pt x="23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3333"/>
                </a:gs>
                <a:gs pos="100000">
                  <a:srgbClr val="AD3333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" name="San Sebastián">
              <a:extLst>
                <a:ext uri="{FF2B5EF4-FFF2-40B4-BE49-F238E27FC236}">
                  <a16:creationId xmlns:a16="http://schemas.microsoft.com/office/drawing/2014/main" id="{6369789B-8FF7-745E-0975-C46307421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70" y="600956"/>
              <a:ext cx="779944" cy="713366"/>
            </a:xfrm>
            <a:custGeom>
              <a:avLst/>
              <a:gdLst>
                <a:gd name="T0" fmla="*/ 336 w 370"/>
                <a:gd name="T1" fmla="*/ 306 h 330"/>
                <a:gd name="T2" fmla="*/ 333 w 370"/>
                <a:gd name="T3" fmla="*/ 280 h 330"/>
                <a:gd name="T4" fmla="*/ 329 w 370"/>
                <a:gd name="T5" fmla="*/ 247 h 330"/>
                <a:gd name="T6" fmla="*/ 328 w 370"/>
                <a:gd name="T7" fmla="*/ 228 h 330"/>
                <a:gd name="T8" fmla="*/ 340 w 370"/>
                <a:gd name="T9" fmla="*/ 177 h 330"/>
                <a:gd name="T10" fmla="*/ 345 w 370"/>
                <a:gd name="T11" fmla="*/ 157 h 330"/>
                <a:gd name="T12" fmla="*/ 352 w 370"/>
                <a:gd name="T13" fmla="*/ 134 h 330"/>
                <a:gd name="T14" fmla="*/ 360 w 370"/>
                <a:gd name="T15" fmla="*/ 107 h 330"/>
                <a:gd name="T16" fmla="*/ 370 w 370"/>
                <a:gd name="T17" fmla="*/ 69 h 330"/>
                <a:gd name="T18" fmla="*/ 349 w 370"/>
                <a:gd name="T19" fmla="*/ 68 h 330"/>
                <a:gd name="T20" fmla="*/ 333 w 370"/>
                <a:gd name="T21" fmla="*/ 53 h 330"/>
                <a:gd name="T22" fmla="*/ 313 w 370"/>
                <a:gd name="T23" fmla="*/ 42 h 330"/>
                <a:gd name="T24" fmla="*/ 298 w 370"/>
                <a:gd name="T25" fmla="*/ 5 h 330"/>
                <a:gd name="T26" fmla="*/ 280 w 370"/>
                <a:gd name="T27" fmla="*/ 9 h 330"/>
                <a:gd name="T28" fmla="*/ 266 w 370"/>
                <a:gd name="T29" fmla="*/ 31 h 330"/>
                <a:gd name="T30" fmla="*/ 256 w 370"/>
                <a:gd name="T31" fmla="*/ 45 h 330"/>
                <a:gd name="T32" fmla="*/ 245 w 370"/>
                <a:gd name="T33" fmla="*/ 44 h 330"/>
                <a:gd name="T34" fmla="*/ 234 w 370"/>
                <a:gd name="T35" fmla="*/ 36 h 330"/>
                <a:gd name="T36" fmla="*/ 221 w 370"/>
                <a:gd name="T37" fmla="*/ 31 h 330"/>
                <a:gd name="T38" fmla="*/ 205 w 370"/>
                <a:gd name="T39" fmla="*/ 25 h 330"/>
                <a:gd name="T40" fmla="*/ 188 w 370"/>
                <a:gd name="T41" fmla="*/ 21 h 330"/>
                <a:gd name="T42" fmla="*/ 167 w 370"/>
                <a:gd name="T43" fmla="*/ 22 h 330"/>
                <a:gd name="T44" fmla="*/ 134 w 370"/>
                <a:gd name="T45" fmla="*/ 13 h 330"/>
                <a:gd name="T46" fmla="*/ 108 w 370"/>
                <a:gd name="T47" fmla="*/ 2 h 330"/>
                <a:gd name="T48" fmla="*/ 65 w 370"/>
                <a:gd name="T49" fmla="*/ 7 h 330"/>
                <a:gd name="T50" fmla="*/ 41 w 370"/>
                <a:gd name="T51" fmla="*/ 32 h 330"/>
                <a:gd name="T52" fmla="*/ 35 w 370"/>
                <a:gd name="T53" fmla="*/ 42 h 330"/>
                <a:gd name="T54" fmla="*/ 29 w 370"/>
                <a:gd name="T55" fmla="*/ 71 h 330"/>
                <a:gd name="T56" fmla="*/ 25 w 370"/>
                <a:gd name="T57" fmla="*/ 88 h 330"/>
                <a:gd name="T58" fmla="*/ 12 w 370"/>
                <a:gd name="T59" fmla="*/ 109 h 330"/>
                <a:gd name="T60" fmla="*/ 25 w 370"/>
                <a:gd name="T61" fmla="*/ 126 h 330"/>
                <a:gd name="T62" fmla="*/ 36 w 370"/>
                <a:gd name="T63" fmla="*/ 158 h 330"/>
                <a:gd name="T64" fmla="*/ 26 w 370"/>
                <a:gd name="T65" fmla="*/ 170 h 330"/>
                <a:gd name="T66" fmla="*/ 12 w 370"/>
                <a:gd name="T67" fmla="*/ 190 h 330"/>
                <a:gd name="T68" fmla="*/ 28 w 370"/>
                <a:gd name="T69" fmla="*/ 219 h 330"/>
                <a:gd name="T70" fmla="*/ 34 w 370"/>
                <a:gd name="T71" fmla="*/ 243 h 330"/>
                <a:gd name="T72" fmla="*/ 50 w 370"/>
                <a:gd name="T73" fmla="*/ 246 h 330"/>
                <a:gd name="T74" fmla="*/ 40 w 370"/>
                <a:gd name="T75" fmla="*/ 263 h 330"/>
                <a:gd name="T76" fmla="*/ 61 w 370"/>
                <a:gd name="T77" fmla="*/ 268 h 330"/>
                <a:gd name="T78" fmla="*/ 80 w 370"/>
                <a:gd name="T79" fmla="*/ 273 h 330"/>
                <a:gd name="T80" fmla="*/ 95 w 370"/>
                <a:gd name="T81" fmla="*/ 268 h 330"/>
                <a:gd name="T82" fmla="*/ 114 w 370"/>
                <a:gd name="T83" fmla="*/ 272 h 330"/>
                <a:gd name="T84" fmla="*/ 129 w 370"/>
                <a:gd name="T85" fmla="*/ 273 h 330"/>
                <a:gd name="T86" fmla="*/ 141 w 370"/>
                <a:gd name="T87" fmla="*/ 274 h 330"/>
                <a:gd name="T88" fmla="*/ 154 w 370"/>
                <a:gd name="T89" fmla="*/ 277 h 330"/>
                <a:gd name="T90" fmla="*/ 166 w 370"/>
                <a:gd name="T91" fmla="*/ 276 h 330"/>
                <a:gd name="T92" fmla="*/ 177 w 370"/>
                <a:gd name="T93" fmla="*/ 277 h 330"/>
                <a:gd name="T94" fmla="*/ 186 w 370"/>
                <a:gd name="T95" fmla="*/ 285 h 330"/>
                <a:gd name="T96" fmla="*/ 190 w 370"/>
                <a:gd name="T97" fmla="*/ 297 h 330"/>
                <a:gd name="T98" fmla="*/ 200 w 370"/>
                <a:gd name="T99" fmla="*/ 300 h 330"/>
                <a:gd name="T100" fmla="*/ 220 w 370"/>
                <a:gd name="T101" fmla="*/ 284 h 330"/>
                <a:gd name="T102" fmla="*/ 247 w 370"/>
                <a:gd name="T103" fmla="*/ 282 h 330"/>
                <a:gd name="T104" fmla="*/ 253 w 370"/>
                <a:gd name="T105" fmla="*/ 310 h 330"/>
                <a:gd name="T106" fmla="*/ 281 w 370"/>
                <a:gd name="T107" fmla="*/ 326 h 330"/>
                <a:gd name="T108" fmla="*/ 298 w 370"/>
                <a:gd name="T109" fmla="*/ 313 h 330"/>
                <a:gd name="T110" fmla="*/ 328 w 370"/>
                <a:gd name="T111" fmla="*/ 32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330">
                  <a:moveTo>
                    <a:pt x="335" y="327"/>
                  </a:moveTo>
                  <a:lnTo>
                    <a:pt x="332" y="321"/>
                  </a:lnTo>
                  <a:lnTo>
                    <a:pt x="333" y="317"/>
                  </a:lnTo>
                  <a:lnTo>
                    <a:pt x="336" y="306"/>
                  </a:lnTo>
                  <a:lnTo>
                    <a:pt x="334" y="300"/>
                  </a:lnTo>
                  <a:lnTo>
                    <a:pt x="331" y="297"/>
                  </a:lnTo>
                  <a:lnTo>
                    <a:pt x="331" y="295"/>
                  </a:lnTo>
                  <a:lnTo>
                    <a:pt x="333" y="280"/>
                  </a:lnTo>
                  <a:lnTo>
                    <a:pt x="327" y="270"/>
                  </a:lnTo>
                  <a:lnTo>
                    <a:pt x="328" y="263"/>
                  </a:lnTo>
                  <a:lnTo>
                    <a:pt x="328" y="260"/>
                  </a:lnTo>
                  <a:lnTo>
                    <a:pt x="329" y="247"/>
                  </a:lnTo>
                  <a:lnTo>
                    <a:pt x="330" y="237"/>
                  </a:lnTo>
                  <a:lnTo>
                    <a:pt x="330" y="234"/>
                  </a:lnTo>
                  <a:lnTo>
                    <a:pt x="329" y="230"/>
                  </a:lnTo>
                  <a:lnTo>
                    <a:pt x="328" y="228"/>
                  </a:lnTo>
                  <a:lnTo>
                    <a:pt x="329" y="213"/>
                  </a:lnTo>
                  <a:lnTo>
                    <a:pt x="330" y="208"/>
                  </a:lnTo>
                  <a:lnTo>
                    <a:pt x="339" y="183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41" y="170"/>
                  </a:lnTo>
                  <a:lnTo>
                    <a:pt x="342" y="167"/>
                  </a:lnTo>
                  <a:lnTo>
                    <a:pt x="345" y="157"/>
                  </a:lnTo>
                  <a:lnTo>
                    <a:pt x="346" y="153"/>
                  </a:lnTo>
                  <a:lnTo>
                    <a:pt x="349" y="146"/>
                  </a:lnTo>
                  <a:lnTo>
                    <a:pt x="350" y="142"/>
                  </a:lnTo>
                  <a:lnTo>
                    <a:pt x="352" y="134"/>
                  </a:lnTo>
                  <a:lnTo>
                    <a:pt x="353" y="131"/>
                  </a:lnTo>
                  <a:lnTo>
                    <a:pt x="356" y="123"/>
                  </a:lnTo>
                  <a:lnTo>
                    <a:pt x="357" y="120"/>
                  </a:lnTo>
                  <a:lnTo>
                    <a:pt x="360" y="107"/>
                  </a:lnTo>
                  <a:lnTo>
                    <a:pt x="365" y="91"/>
                  </a:lnTo>
                  <a:lnTo>
                    <a:pt x="365" y="89"/>
                  </a:lnTo>
                  <a:lnTo>
                    <a:pt x="367" y="82"/>
                  </a:lnTo>
                  <a:lnTo>
                    <a:pt x="370" y="69"/>
                  </a:lnTo>
                  <a:lnTo>
                    <a:pt x="368" y="66"/>
                  </a:lnTo>
                  <a:lnTo>
                    <a:pt x="356" y="68"/>
                  </a:lnTo>
                  <a:lnTo>
                    <a:pt x="350" y="66"/>
                  </a:lnTo>
                  <a:lnTo>
                    <a:pt x="349" y="68"/>
                  </a:lnTo>
                  <a:lnTo>
                    <a:pt x="340" y="66"/>
                  </a:lnTo>
                  <a:lnTo>
                    <a:pt x="337" y="61"/>
                  </a:lnTo>
                  <a:lnTo>
                    <a:pt x="335" y="55"/>
                  </a:lnTo>
                  <a:lnTo>
                    <a:pt x="333" y="53"/>
                  </a:lnTo>
                  <a:lnTo>
                    <a:pt x="331" y="50"/>
                  </a:lnTo>
                  <a:lnTo>
                    <a:pt x="328" y="48"/>
                  </a:lnTo>
                  <a:lnTo>
                    <a:pt x="316" y="44"/>
                  </a:lnTo>
                  <a:lnTo>
                    <a:pt x="313" y="42"/>
                  </a:lnTo>
                  <a:lnTo>
                    <a:pt x="299" y="23"/>
                  </a:lnTo>
                  <a:lnTo>
                    <a:pt x="301" y="9"/>
                  </a:lnTo>
                  <a:lnTo>
                    <a:pt x="301" y="5"/>
                  </a:lnTo>
                  <a:lnTo>
                    <a:pt x="298" y="5"/>
                  </a:lnTo>
                  <a:lnTo>
                    <a:pt x="294" y="5"/>
                  </a:lnTo>
                  <a:lnTo>
                    <a:pt x="292" y="6"/>
                  </a:lnTo>
                  <a:lnTo>
                    <a:pt x="288" y="6"/>
                  </a:lnTo>
                  <a:lnTo>
                    <a:pt x="280" y="9"/>
                  </a:lnTo>
                  <a:lnTo>
                    <a:pt x="271" y="16"/>
                  </a:lnTo>
                  <a:lnTo>
                    <a:pt x="270" y="21"/>
                  </a:lnTo>
                  <a:lnTo>
                    <a:pt x="268" y="27"/>
                  </a:lnTo>
                  <a:lnTo>
                    <a:pt x="266" y="31"/>
                  </a:lnTo>
                  <a:lnTo>
                    <a:pt x="267" y="36"/>
                  </a:lnTo>
                  <a:lnTo>
                    <a:pt x="268" y="40"/>
                  </a:lnTo>
                  <a:lnTo>
                    <a:pt x="265" y="42"/>
                  </a:lnTo>
                  <a:lnTo>
                    <a:pt x="256" y="45"/>
                  </a:lnTo>
                  <a:lnTo>
                    <a:pt x="253" y="45"/>
                  </a:lnTo>
                  <a:lnTo>
                    <a:pt x="250" y="46"/>
                  </a:lnTo>
                  <a:lnTo>
                    <a:pt x="247" y="46"/>
                  </a:lnTo>
                  <a:lnTo>
                    <a:pt x="245" y="44"/>
                  </a:lnTo>
                  <a:lnTo>
                    <a:pt x="242" y="43"/>
                  </a:lnTo>
                  <a:lnTo>
                    <a:pt x="239" y="41"/>
                  </a:lnTo>
                  <a:lnTo>
                    <a:pt x="237" y="37"/>
                  </a:lnTo>
                  <a:lnTo>
                    <a:pt x="234" y="36"/>
                  </a:lnTo>
                  <a:lnTo>
                    <a:pt x="231" y="36"/>
                  </a:lnTo>
                  <a:lnTo>
                    <a:pt x="228" y="35"/>
                  </a:lnTo>
                  <a:lnTo>
                    <a:pt x="224" y="33"/>
                  </a:lnTo>
                  <a:lnTo>
                    <a:pt x="221" y="31"/>
                  </a:lnTo>
                  <a:lnTo>
                    <a:pt x="218" y="30"/>
                  </a:lnTo>
                  <a:lnTo>
                    <a:pt x="212" y="28"/>
                  </a:lnTo>
                  <a:lnTo>
                    <a:pt x="208" y="26"/>
                  </a:lnTo>
                  <a:lnTo>
                    <a:pt x="205" y="25"/>
                  </a:lnTo>
                  <a:lnTo>
                    <a:pt x="200" y="24"/>
                  </a:lnTo>
                  <a:lnTo>
                    <a:pt x="197" y="23"/>
                  </a:lnTo>
                  <a:lnTo>
                    <a:pt x="191" y="22"/>
                  </a:lnTo>
                  <a:lnTo>
                    <a:pt x="188" y="21"/>
                  </a:lnTo>
                  <a:lnTo>
                    <a:pt x="184" y="21"/>
                  </a:lnTo>
                  <a:lnTo>
                    <a:pt x="173" y="20"/>
                  </a:lnTo>
                  <a:lnTo>
                    <a:pt x="169" y="20"/>
                  </a:lnTo>
                  <a:lnTo>
                    <a:pt x="167" y="22"/>
                  </a:lnTo>
                  <a:lnTo>
                    <a:pt x="157" y="23"/>
                  </a:lnTo>
                  <a:lnTo>
                    <a:pt x="153" y="20"/>
                  </a:lnTo>
                  <a:lnTo>
                    <a:pt x="136" y="15"/>
                  </a:lnTo>
                  <a:lnTo>
                    <a:pt x="134" y="13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20" y="9"/>
                  </a:lnTo>
                  <a:lnTo>
                    <a:pt x="108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0" y="6"/>
                  </a:lnTo>
                  <a:lnTo>
                    <a:pt x="54" y="13"/>
                  </a:lnTo>
                  <a:lnTo>
                    <a:pt x="44" y="30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28" y="69"/>
                  </a:lnTo>
                  <a:lnTo>
                    <a:pt x="29" y="71"/>
                  </a:lnTo>
                  <a:lnTo>
                    <a:pt x="27" y="76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5" y="88"/>
                  </a:lnTo>
                  <a:lnTo>
                    <a:pt x="13" y="95"/>
                  </a:lnTo>
                  <a:lnTo>
                    <a:pt x="11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15" y="104"/>
                  </a:lnTo>
                  <a:lnTo>
                    <a:pt x="20" y="115"/>
                  </a:lnTo>
                  <a:lnTo>
                    <a:pt x="22" y="119"/>
                  </a:lnTo>
                  <a:lnTo>
                    <a:pt x="25" y="126"/>
                  </a:lnTo>
                  <a:lnTo>
                    <a:pt x="26" y="130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6" y="158"/>
                  </a:lnTo>
                  <a:lnTo>
                    <a:pt x="34" y="161"/>
                  </a:lnTo>
                  <a:lnTo>
                    <a:pt x="30" y="163"/>
                  </a:lnTo>
                  <a:lnTo>
                    <a:pt x="27" y="164"/>
                  </a:lnTo>
                  <a:lnTo>
                    <a:pt x="26" y="170"/>
                  </a:lnTo>
                  <a:lnTo>
                    <a:pt x="23" y="172"/>
                  </a:lnTo>
                  <a:lnTo>
                    <a:pt x="19" y="181"/>
                  </a:lnTo>
                  <a:lnTo>
                    <a:pt x="16" y="185"/>
                  </a:lnTo>
                  <a:lnTo>
                    <a:pt x="12" y="190"/>
                  </a:lnTo>
                  <a:lnTo>
                    <a:pt x="6" y="197"/>
                  </a:lnTo>
                  <a:lnTo>
                    <a:pt x="0" y="204"/>
                  </a:lnTo>
                  <a:lnTo>
                    <a:pt x="19" y="214"/>
                  </a:lnTo>
                  <a:lnTo>
                    <a:pt x="28" y="219"/>
                  </a:lnTo>
                  <a:lnTo>
                    <a:pt x="29" y="228"/>
                  </a:lnTo>
                  <a:lnTo>
                    <a:pt x="29" y="232"/>
                  </a:lnTo>
                  <a:lnTo>
                    <a:pt x="29" y="235"/>
                  </a:lnTo>
                  <a:lnTo>
                    <a:pt x="34" y="243"/>
                  </a:lnTo>
                  <a:lnTo>
                    <a:pt x="38" y="247"/>
                  </a:lnTo>
                  <a:lnTo>
                    <a:pt x="45" y="243"/>
                  </a:lnTo>
                  <a:lnTo>
                    <a:pt x="49" y="243"/>
                  </a:lnTo>
                  <a:lnTo>
                    <a:pt x="50" y="246"/>
                  </a:lnTo>
                  <a:lnTo>
                    <a:pt x="48" y="249"/>
                  </a:lnTo>
                  <a:lnTo>
                    <a:pt x="32" y="258"/>
                  </a:lnTo>
                  <a:lnTo>
                    <a:pt x="34" y="265"/>
                  </a:lnTo>
                  <a:lnTo>
                    <a:pt x="40" y="263"/>
                  </a:lnTo>
                  <a:lnTo>
                    <a:pt x="44" y="261"/>
                  </a:lnTo>
                  <a:lnTo>
                    <a:pt x="54" y="266"/>
                  </a:lnTo>
                  <a:lnTo>
                    <a:pt x="57" y="269"/>
                  </a:lnTo>
                  <a:lnTo>
                    <a:pt x="61" y="268"/>
                  </a:lnTo>
                  <a:lnTo>
                    <a:pt x="66" y="262"/>
                  </a:lnTo>
                  <a:lnTo>
                    <a:pt x="70" y="262"/>
                  </a:lnTo>
                  <a:lnTo>
                    <a:pt x="76" y="267"/>
                  </a:lnTo>
                  <a:lnTo>
                    <a:pt x="80" y="273"/>
                  </a:lnTo>
                  <a:lnTo>
                    <a:pt x="83" y="272"/>
                  </a:lnTo>
                  <a:lnTo>
                    <a:pt x="87" y="271"/>
                  </a:lnTo>
                  <a:lnTo>
                    <a:pt x="91" y="267"/>
                  </a:lnTo>
                  <a:lnTo>
                    <a:pt x="95" y="268"/>
                  </a:lnTo>
                  <a:lnTo>
                    <a:pt x="100" y="268"/>
                  </a:lnTo>
                  <a:lnTo>
                    <a:pt x="105" y="268"/>
                  </a:lnTo>
                  <a:lnTo>
                    <a:pt x="108" y="267"/>
                  </a:lnTo>
                  <a:lnTo>
                    <a:pt x="114" y="272"/>
                  </a:lnTo>
                  <a:lnTo>
                    <a:pt x="118" y="274"/>
                  </a:lnTo>
                  <a:lnTo>
                    <a:pt x="124" y="272"/>
                  </a:lnTo>
                  <a:lnTo>
                    <a:pt x="127" y="271"/>
                  </a:lnTo>
                  <a:lnTo>
                    <a:pt x="129" y="273"/>
                  </a:lnTo>
                  <a:lnTo>
                    <a:pt x="132" y="274"/>
                  </a:lnTo>
                  <a:lnTo>
                    <a:pt x="135" y="275"/>
                  </a:lnTo>
                  <a:lnTo>
                    <a:pt x="138" y="276"/>
                  </a:lnTo>
                  <a:lnTo>
                    <a:pt x="141" y="274"/>
                  </a:lnTo>
                  <a:lnTo>
                    <a:pt x="146" y="273"/>
                  </a:lnTo>
                  <a:lnTo>
                    <a:pt x="148" y="275"/>
                  </a:lnTo>
                  <a:lnTo>
                    <a:pt x="151" y="277"/>
                  </a:lnTo>
                  <a:lnTo>
                    <a:pt x="154" y="277"/>
                  </a:lnTo>
                  <a:lnTo>
                    <a:pt x="157" y="278"/>
                  </a:lnTo>
                  <a:lnTo>
                    <a:pt x="161" y="278"/>
                  </a:lnTo>
                  <a:lnTo>
                    <a:pt x="163" y="277"/>
                  </a:lnTo>
                  <a:lnTo>
                    <a:pt x="166" y="276"/>
                  </a:lnTo>
                  <a:lnTo>
                    <a:pt x="168" y="275"/>
                  </a:lnTo>
                  <a:lnTo>
                    <a:pt x="171" y="275"/>
                  </a:lnTo>
                  <a:lnTo>
                    <a:pt x="173" y="277"/>
                  </a:lnTo>
                  <a:lnTo>
                    <a:pt x="177" y="277"/>
                  </a:lnTo>
                  <a:lnTo>
                    <a:pt x="179" y="278"/>
                  </a:lnTo>
                  <a:lnTo>
                    <a:pt x="184" y="280"/>
                  </a:lnTo>
                  <a:lnTo>
                    <a:pt x="185" y="283"/>
                  </a:lnTo>
                  <a:lnTo>
                    <a:pt x="186" y="285"/>
                  </a:lnTo>
                  <a:lnTo>
                    <a:pt x="187" y="288"/>
                  </a:lnTo>
                  <a:lnTo>
                    <a:pt x="189" y="291"/>
                  </a:lnTo>
                  <a:lnTo>
                    <a:pt x="190" y="293"/>
                  </a:lnTo>
                  <a:lnTo>
                    <a:pt x="190" y="297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6" y="304"/>
                  </a:lnTo>
                  <a:lnTo>
                    <a:pt x="200" y="300"/>
                  </a:lnTo>
                  <a:lnTo>
                    <a:pt x="201" y="290"/>
                  </a:lnTo>
                  <a:lnTo>
                    <a:pt x="202" y="286"/>
                  </a:lnTo>
                  <a:lnTo>
                    <a:pt x="208" y="287"/>
                  </a:lnTo>
                  <a:lnTo>
                    <a:pt x="220" y="284"/>
                  </a:lnTo>
                  <a:lnTo>
                    <a:pt x="228" y="285"/>
                  </a:lnTo>
                  <a:lnTo>
                    <a:pt x="242" y="287"/>
                  </a:lnTo>
                  <a:lnTo>
                    <a:pt x="244" y="281"/>
                  </a:lnTo>
                  <a:lnTo>
                    <a:pt x="247" y="282"/>
                  </a:lnTo>
                  <a:lnTo>
                    <a:pt x="248" y="285"/>
                  </a:lnTo>
                  <a:lnTo>
                    <a:pt x="256" y="296"/>
                  </a:lnTo>
                  <a:lnTo>
                    <a:pt x="255" y="303"/>
                  </a:lnTo>
                  <a:lnTo>
                    <a:pt x="253" y="310"/>
                  </a:lnTo>
                  <a:lnTo>
                    <a:pt x="263" y="308"/>
                  </a:lnTo>
                  <a:lnTo>
                    <a:pt x="263" y="311"/>
                  </a:lnTo>
                  <a:lnTo>
                    <a:pt x="277" y="325"/>
                  </a:lnTo>
                  <a:lnTo>
                    <a:pt x="281" y="326"/>
                  </a:lnTo>
                  <a:lnTo>
                    <a:pt x="286" y="319"/>
                  </a:lnTo>
                  <a:lnTo>
                    <a:pt x="285" y="314"/>
                  </a:lnTo>
                  <a:lnTo>
                    <a:pt x="289" y="313"/>
                  </a:lnTo>
                  <a:lnTo>
                    <a:pt x="298" y="313"/>
                  </a:lnTo>
                  <a:lnTo>
                    <a:pt x="303" y="316"/>
                  </a:lnTo>
                  <a:lnTo>
                    <a:pt x="307" y="314"/>
                  </a:lnTo>
                  <a:lnTo>
                    <a:pt x="312" y="321"/>
                  </a:lnTo>
                  <a:lnTo>
                    <a:pt x="328" y="327"/>
                  </a:lnTo>
                  <a:lnTo>
                    <a:pt x="332" y="330"/>
                  </a:lnTo>
                  <a:lnTo>
                    <a:pt x="335" y="3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CCCC"/>
                </a:gs>
                <a:gs pos="100000">
                  <a:srgbClr val="FACCCC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5" name="Santa Isabel">
              <a:extLst>
                <a:ext uri="{FF2B5EF4-FFF2-40B4-BE49-F238E27FC236}">
                  <a16:creationId xmlns:a16="http://schemas.microsoft.com/office/drawing/2014/main" id="{CF7B4A3D-0B0A-0D20-6987-7A5683E4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170" y="2356269"/>
              <a:ext cx="588120" cy="516651"/>
            </a:xfrm>
            <a:custGeom>
              <a:avLst/>
              <a:gdLst>
                <a:gd name="T0" fmla="*/ 262 w 279"/>
                <a:gd name="T1" fmla="*/ 102 h 239"/>
                <a:gd name="T2" fmla="*/ 258 w 279"/>
                <a:gd name="T3" fmla="*/ 109 h 239"/>
                <a:gd name="T4" fmla="*/ 264 w 279"/>
                <a:gd name="T5" fmla="*/ 148 h 239"/>
                <a:gd name="T6" fmla="*/ 258 w 279"/>
                <a:gd name="T7" fmla="*/ 154 h 239"/>
                <a:gd name="T8" fmla="*/ 247 w 279"/>
                <a:gd name="T9" fmla="*/ 163 h 239"/>
                <a:gd name="T10" fmla="*/ 231 w 279"/>
                <a:gd name="T11" fmla="*/ 172 h 239"/>
                <a:gd name="T12" fmla="*/ 218 w 279"/>
                <a:gd name="T13" fmla="*/ 179 h 239"/>
                <a:gd name="T14" fmla="*/ 205 w 279"/>
                <a:gd name="T15" fmla="*/ 186 h 239"/>
                <a:gd name="T16" fmla="*/ 212 w 279"/>
                <a:gd name="T17" fmla="*/ 190 h 239"/>
                <a:gd name="T18" fmla="*/ 198 w 279"/>
                <a:gd name="T19" fmla="*/ 207 h 239"/>
                <a:gd name="T20" fmla="*/ 179 w 279"/>
                <a:gd name="T21" fmla="*/ 201 h 239"/>
                <a:gd name="T22" fmla="*/ 168 w 279"/>
                <a:gd name="T23" fmla="*/ 211 h 239"/>
                <a:gd name="T24" fmla="*/ 175 w 279"/>
                <a:gd name="T25" fmla="*/ 216 h 239"/>
                <a:gd name="T26" fmla="*/ 164 w 279"/>
                <a:gd name="T27" fmla="*/ 219 h 239"/>
                <a:gd name="T28" fmla="*/ 175 w 279"/>
                <a:gd name="T29" fmla="*/ 218 h 239"/>
                <a:gd name="T30" fmla="*/ 166 w 279"/>
                <a:gd name="T31" fmla="*/ 231 h 239"/>
                <a:gd name="T32" fmla="*/ 155 w 279"/>
                <a:gd name="T33" fmla="*/ 239 h 239"/>
                <a:gd name="T34" fmla="*/ 142 w 279"/>
                <a:gd name="T35" fmla="*/ 224 h 239"/>
                <a:gd name="T36" fmla="*/ 134 w 279"/>
                <a:gd name="T37" fmla="*/ 219 h 239"/>
                <a:gd name="T38" fmla="*/ 121 w 279"/>
                <a:gd name="T39" fmla="*/ 210 h 239"/>
                <a:gd name="T40" fmla="*/ 111 w 279"/>
                <a:gd name="T41" fmla="*/ 208 h 239"/>
                <a:gd name="T42" fmla="*/ 96 w 279"/>
                <a:gd name="T43" fmla="*/ 202 h 239"/>
                <a:gd name="T44" fmla="*/ 79 w 279"/>
                <a:gd name="T45" fmla="*/ 192 h 239"/>
                <a:gd name="T46" fmla="*/ 59 w 279"/>
                <a:gd name="T47" fmla="*/ 194 h 239"/>
                <a:gd name="T48" fmla="*/ 48 w 279"/>
                <a:gd name="T49" fmla="*/ 184 h 239"/>
                <a:gd name="T50" fmla="*/ 42 w 279"/>
                <a:gd name="T51" fmla="*/ 175 h 239"/>
                <a:gd name="T52" fmla="*/ 33 w 279"/>
                <a:gd name="T53" fmla="*/ 163 h 239"/>
                <a:gd name="T54" fmla="*/ 19 w 279"/>
                <a:gd name="T55" fmla="*/ 148 h 239"/>
                <a:gd name="T56" fmla="*/ 5 w 279"/>
                <a:gd name="T57" fmla="*/ 138 h 239"/>
                <a:gd name="T58" fmla="*/ 14 w 279"/>
                <a:gd name="T59" fmla="*/ 126 h 239"/>
                <a:gd name="T60" fmla="*/ 38 w 279"/>
                <a:gd name="T61" fmla="*/ 111 h 239"/>
                <a:gd name="T62" fmla="*/ 41 w 279"/>
                <a:gd name="T63" fmla="*/ 103 h 239"/>
                <a:gd name="T64" fmla="*/ 43 w 279"/>
                <a:gd name="T65" fmla="*/ 81 h 239"/>
                <a:gd name="T66" fmla="*/ 65 w 279"/>
                <a:gd name="T67" fmla="*/ 63 h 239"/>
                <a:gd name="T68" fmla="*/ 65 w 279"/>
                <a:gd name="T69" fmla="*/ 32 h 239"/>
                <a:gd name="T70" fmla="*/ 61 w 279"/>
                <a:gd name="T71" fmla="*/ 26 h 239"/>
                <a:gd name="T72" fmla="*/ 59 w 279"/>
                <a:gd name="T73" fmla="*/ 0 h 239"/>
                <a:gd name="T74" fmla="*/ 77 w 279"/>
                <a:gd name="T75" fmla="*/ 4 h 239"/>
                <a:gd name="T76" fmla="*/ 135 w 279"/>
                <a:gd name="T77" fmla="*/ 11 h 239"/>
                <a:gd name="T78" fmla="*/ 152 w 279"/>
                <a:gd name="T79" fmla="*/ 7 h 239"/>
                <a:gd name="T80" fmla="*/ 162 w 279"/>
                <a:gd name="T81" fmla="*/ 12 h 239"/>
                <a:gd name="T82" fmla="*/ 179 w 279"/>
                <a:gd name="T83" fmla="*/ 20 h 239"/>
                <a:gd name="T84" fmla="*/ 186 w 279"/>
                <a:gd name="T85" fmla="*/ 23 h 239"/>
                <a:gd name="T86" fmla="*/ 217 w 279"/>
                <a:gd name="T87" fmla="*/ 14 h 239"/>
                <a:gd name="T88" fmla="*/ 222 w 279"/>
                <a:gd name="T89" fmla="*/ 16 h 239"/>
                <a:gd name="T90" fmla="*/ 226 w 279"/>
                <a:gd name="T91" fmla="*/ 22 h 239"/>
                <a:gd name="T92" fmla="*/ 231 w 279"/>
                <a:gd name="T93" fmla="*/ 26 h 239"/>
                <a:gd name="T94" fmla="*/ 237 w 279"/>
                <a:gd name="T95" fmla="*/ 27 h 239"/>
                <a:gd name="T96" fmla="*/ 255 w 279"/>
                <a:gd name="T97" fmla="*/ 44 h 239"/>
                <a:gd name="T98" fmla="*/ 274 w 279"/>
                <a:gd name="T99" fmla="*/ 53 h 239"/>
                <a:gd name="T100" fmla="*/ 279 w 279"/>
                <a:gd name="T101" fmla="*/ 66 h 239"/>
                <a:gd name="T102" fmla="*/ 271 w 279"/>
                <a:gd name="T103" fmla="*/ 84 h 239"/>
                <a:gd name="T104" fmla="*/ 265 w 279"/>
                <a:gd name="T105" fmla="*/ 9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9" h="239">
                  <a:moveTo>
                    <a:pt x="263" y="97"/>
                  </a:moveTo>
                  <a:lnTo>
                    <a:pt x="262" y="102"/>
                  </a:lnTo>
                  <a:lnTo>
                    <a:pt x="261" y="105"/>
                  </a:lnTo>
                  <a:lnTo>
                    <a:pt x="258" y="109"/>
                  </a:lnTo>
                  <a:lnTo>
                    <a:pt x="254" y="125"/>
                  </a:lnTo>
                  <a:lnTo>
                    <a:pt x="264" y="148"/>
                  </a:lnTo>
                  <a:lnTo>
                    <a:pt x="264" y="151"/>
                  </a:lnTo>
                  <a:lnTo>
                    <a:pt x="258" y="154"/>
                  </a:lnTo>
                  <a:lnTo>
                    <a:pt x="255" y="156"/>
                  </a:lnTo>
                  <a:lnTo>
                    <a:pt x="247" y="163"/>
                  </a:lnTo>
                  <a:lnTo>
                    <a:pt x="242" y="165"/>
                  </a:lnTo>
                  <a:lnTo>
                    <a:pt x="231" y="172"/>
                  </a:lnTo>
                  <a:lnTo>
                    <a:pt x="226" y="177"/>
                  </a:lnTo>
                  <a:lnTo>
                    <a:pt x="218" y="179"/>
                  </a:lnTo>
                  <a:lnTo>
                    <a:pt x="201" y="179"/>
                  </a:lnTo>
                  <a:lnTo>
                    <a:pt x="205" y="186"/>
                  </a:lnTo>
                  <a:lnTo>
                    <a:pt x="212" y="186"/>
                  </a:lnTo>
                  <a:lnTo>
                    <a:pt x="212" y="190"/>
                  </a:lnTo>
                  <a:lnTo>
                    <a:pt x="190" y="190"/>
                  </a:lnTo>
                  <a:lnTo>
                    <a:pt x="198" y="207"/>
                  </a:lnTo>
                  <a:lnTo>
                    <a:pt x="186" y="210"/>
                  </a:lnTo>
                  <a:lnTo>
                    <a:pt x="179" y="201"/>
                  </a:lnTo>
                  <a:lnTo>
                    <a:pt x="175" y="201"/>
                  </a:lnTo>
                  <a:lnTo>
                    <a:pt x="168" y="211"/>
                  </a:lnTo>
                  <a:lnTo>
                    <a:pt x="179" y="208"/>
                  </a:lnTo>
                  <a:lnTo>
                    <a:pt x="175" y="216"/>
                  </a:lnTo>
                  <a:lnTo>
                    <a:pt x="168" y="217"/>
                  </a:lnTo>
                  <a:lnTo>
                    <a:pt x="164" y="219"/>
                  </a:lnTo>
                  <a:lnTo>
                    <a:pt x="168" y="219"/>
                  </a:lnTo>
                  <a:lnTo>
                    <a:pt x="175" y="218"/>
                  </a:lnTo>
                  <a:lnTo>
                    <a:pt x="168" y="226"/>
                  </a:lnTo>
                  <a:lnTo>
                    <a:pt x="166" y="231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156" y="233"/>
                  </a:lnTo>
                  <a:lnTo>
                    <a:pt x="142" y="224"/>
                  </a:lnTo>
                  <a:lnTo>
                    <a:pt x="136" y="222"/>
                  </a:lnTo>
                  <a:lnTo>
                    <a:pt x="134" y="219"/>
                  </a:lnTo>
                  <a:lnTo>
                    <a:pt x="131" y="218"/>
                  </a:lnTo>
                  <a:lnTo>
                    <a:pt x="121" y="210"/>
                  </a:lnTo>
                  <a:lnTo>
                    <a:pt x="118" y="209"/>
                  </a:lnTo>
                  <a:lnTo>
                    <a:pt x="111" y="208"/>
                  </a:lnTo>
                  <a:lnTo>
                    <a:pt x="104" y="204"/>
                  </a:lnTo>
                  <a:lnTo>
                    <a:pt x="96" y="202"/>
                  </a:lnTo>
                  <a:lnTo>
                    <a:pt x="96" y="199"/>
                  </a:lnTo>
                  <a:lnTo>
                    <a:pt x="79" y="192"/>
                  </a:lnTo>
                  <a:lnTo>
                    <a:pt x="71" y="192"/>
                  </a:lnTo>
                  <a:lnTo>
                    <a:pt x="59" y="194"/>
                  </a:lnTo>
                  <a:lnTo>
                    <a:pt x="52" y="188"/>
                  </a:lnTo>
                  <a:lnTo>
                    <a:pt x="48" y="184"/>
                  </a:lnTo>
                  <a:lnTo>
                    <a:pt x="43" y="178"/>
                  </a:lnTo>
                  <a:lnTo>
                    <a:pt x="42" y="175"/>
                  </a:lnTo>
                  <a:lnTo>
                    <a:pt x="36" y="168"/>
                  </a:lnTo>
                  <a:lnTo>
                    <a:pt x="33" y="163"/>
                  </a:lnTo>
                  <a:lnTo>
                    <a:pt x="22" y="152"/>
                  </a:lnTo>
                  <a:lnTo>
                    <a:pt x="19" y="148"/>
                  </a:lnTo>
                  <a:lnTo>
                    <a:pt x="0" y="142"/>
                  </a:lnTo>
                  <a:lnTo>
                    <a:pt x="5" y="138"/>
                  </a:lnTo>
                  <a:lnTo>
                    <a:pt x="7" y="135"/>
                  </a:lnTo>
                  <a:lnTo>
                    <a:pt x="14" y="126"/>
                  </a:lnTo>
                  <a:lnTo>
                    <a:pt x="22" y="120"/>
                  </a:lnTo>
                  <a:lnTo>
                    <a:pt x="38" y="111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0" y="98"/>
                  </a:lnTo>
                  <a:lnTo>
                    <a:pt x="43" y="81"/>
                  </a:lnTo>
                  <a:lnTo>
                    <a:pt x="56" y="73"/>
                  </a:lnTo>
                  <a:lnTo>
                    <a:pt x="65" y="63"/>
                  </a:lnTo>
                  <a:lnTo>
                    <a:pt x="72" y="50"/>
                  </a:lnTo>
                  <a:lnTo>
                    <a:pt x="65" y="32"/>
                  </a:lnTo>
                  <a:lnTo>
                    <a:pt x="66" y="26"/>
                  </a:lnTo>
                  <a:lnTo>
                    <a:pt x="61" y="26"/>
                  </a:lnTo>
                  <a:lnTo>
                    <a:pt x="61" y="21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7" y="4"/>
                  </a:lnTo>
                  <a:lnTo>
                    <a:pt x="131" y="13"/>
                  </a:lnTo>
                  <a:lnTo>
                    <a:pt x="135" y="11"/>
                  </a:lnTo>
                  <a:lnTo>
                    <a:pt x="147" y="6"/>
                  </a:lnTo>
                  <a:lnTo>
                    <a:pt x="152" y="7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79" y="20"/>
                  </a:lnTo>
                  <a:lnTo>
                    <a:pt x="183" y="22"/>
                  </a:lnTo>
                  <a:lnTo>
                    <a:pt x="186" y="23"/>
                  </a:lnTo>
                  <a:lnTo>
                    <a:pt x="210" y="13"/>
                  </a:lnTo>
                  <a:lnTo>
                    <a:pt x="217" y="14"/>
                  </a:lnTo>
                  <a:lnTo>
                    <a:pt x="220" y="13"/>
                  </a:lnTo>
                  <a:lnTo>
                    <a:pt x="222" y="16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9" y="24"/>
                  </a:lnTo>
                  <a:lnTo>
                    <a:pt x="231" y="26"/>
                  </a:lnTo>
                  <a:lnTo>
                    <a:pt x="234" y="27"/>
                  </a:lnTo>
                  <a:lnTo>
                    <a:pt x="237" y="27"/>
                  </a:lnTo>
                  <a:lnTo>
                    <a:pt x="239" y="28"/>
                  </a:lnTo>
                  <a:lnTo>
                    <a:pt x="255" y="44"/>
                  </a:lnTo>
                  <a:lnTo>
                    <a:pt x="261" y="45"/>
                  </a:lnTo>
                  <a:lnTo>
                    <a:pt x="274" y="53"/>
                  </a:lnTo>
                  <a:lnTo>
                    <a:pt x="278" y="61"/>
                  </a:lnTo>
                  <a:lnTo>
                    <a:pt x="279" y="66"/>
                  </a:lnTo>
                  <a:lnTo>
                    <a:pt x="276" y="72"/>
                  </a:lnTo>
                  <a:lnTo>
                    <a:pt x="271" y="84"/>
                  </a:lnTo>
                  <a:lnTo>
                    <a:pt x="269" y="87"/>
                  </a:lnTo>
                  <a:lnTo>
                    <a:pt x="265" y="92"/>
                  </a:lnTo>
                  <a:lnTo>
                    <a:pt x="263" y="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" name="Toa Alta">
              <a:extLst>
                <a:ext uri="{FF2B5EF4-FFF2-40B4-BE49-F238E27FC236}">
                  <a16:creationId xmlns:a16="http://schemas.microsoft.com/office/drawing/2014/main" id="{98A3876A-E804-2DC6-FF33-D9E9DF52B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13" y="570693"/>
              <a:ext cx="594444" cy="425859"/>
            </a:xfrm>
            <a:custGeom>
              <a:avLst/>
              <a:gdLst>
                <a:gd name="T0" fmla="*/ 79 w 282"/>
                <a:gd name="T1" fmla="*/ 41 h 197"/>
                <a:gd name="T2" fmla="*/ 52 w 282"/>
                <a:gd name="T3" fmla="*/ 39 h 197"/>
                <a:gd name="T4" fmla="*/ 36 w 282"/>
                <a:gd name="T5" fmla="*/ 40 h 197"/>
                <a:gd name="T6" fmla="*/ 10 w 282"/>
                <a:gd name="T7" fmla="*/ 50 h 197"/>
                <a:gd name="T8" fmla="*/ 0 w 282"/>
                <a:gd name="T9" fmla="*/ 70 h 197"/>
                <a:gd name="T10" fmla="*/ 33 w 282"/>
                <a:gd name="T11" fmla="*/ 74 h 197"/>
                <a:gd name="T12" fmla="*/ 40 w 282"/>
                <a:gd name="T13" fmla="*/ 84 h 197"/>
                <a:gd name="T14" fmla="*/ 70 w 282"/>
                <a:gd name="T15" fmla="*/ 111 h 197"/>
                <a:gd name="T16" fmla="*/ 75 w 282"/>
                <a:gd name="T17" fmla="*/ 120 h 197"/>
                <a:gd name="T18" fmla="*/ 81 w 282"/>
                <a:gd name="T19" fmla="*/ 132 h 197"/>
                <a:gd name="T20" fmla="*/ 86 w 282"/>
                <a:gd name="T21" fmla="*/ 143 h 197"/>
                <a:gd name="T22" fmla="*/ 92 w 282"/>
                <a:gd name="T23" fmla="*/ 154 h 197"/>
                <a:gd name="T24" fmla="*/ 95 w 282"/>
                <a:gd name="T25" fmla="*/ 164 h 197"/>
                <a:gd name="T26" fmla="*/ 105 w 282"/>
                <a:gd name="T27" fmla="*/ 165 h 197"/>
                <a:gd name="T28" fmla="*/ 116 w 282"/>
                <a:gd name="T29" fmla="*/ 166 h 197"/>
                <a:gd name="T30" fmla="*/ 131 w 282"/>
                <a:gd name="T31" fmla="*/ 163 h 197"/>
                <a:gd name="T32" fmla="*/ 145 w 282"/>
                <a:gd name="T33" fmla="*/ 162 h 197"/>
                <a:gd name="T34" fmla="*/ 159 w 282"/>
                <a:gd name="T35" fmla="*/ 172 h 197"/>
                <a:gd name="T36" fmla="*/ 168 w 282"/>
                <a:gd name="T37" fmla="*/ 163 h 197"/>
                <a:gd name="T38" fmla="*/ 186 w 282"/>
                <a:gd name="T39" fmla="*/ 158 h 197"/>
                <a:gd name="T40" fmla="*/ 198 w 282"/>
                <a:gd name="T41" fmla="*/ 173 h 197"/>
                <a:gd name="T42" fmla="*/ 204 w 282"/>
                <a:gd name="T43" fmla="*/ 176 h 197"/>
                <a:gd name="T44" fmla="*/ 216 w 282"/>
                <a:gd name="T45" fmla="*/ 164 h 197"/>
                <a:gd name="T46" fmla="*/ 236 w 282"/>
                <a:gd name="T47" fmla="*/ 155 h 197"/>
                <a:gd name="T48" fmla="*/ 239 w 282"/>
                <a:gd name="T49" fmla="*/ 165 h 197"/>
                <a:gd name="T50" fmla="*/ 244 w 282"/>
                <a:gd name="T51" fmla="*/ 177 h 197"/>
                <a:gd name="T52" fmla="*/ 253 w 282"/>
                <a:gd name="T53" fmla="*/ 178 h 197"/>
                <a:gd name="T54" fmla="*/ 263 w 282"/>
                <a:gd name="T55" fmla="*/ 193 h 197"/>
                <a:gd name="T56" fmla="*/ 265 w 282"/>
                <a:gd name="T57" fmla="*/ 193 h 197"/>
                <a:gd name="T58" fmla="*/ 269 w 282"/>
                <a:gd name="T59" fmla="*/ 176 h 197"/>
                <a:gd name="T60" fmla="*/ 268 w 282"/>
                <a:gd name="T61" fmla="*/ 156 h 197"/>
                <a:gd name="T62" fmla="*/ 274 w 282"/>
                <a:gd name="T63" fmla="*/ 143 h 197"/>
                <a:gd name="T64" fmla="*/ 273 w 282"/>
                <a:gd name="T65" fmla="*/ 125 h 197"/>
                <a:gd name="T66" fmla="*/ 278 w 282"/>
                <a:gd name="T67" fmla="*/ 116 h 197"/>
                <a:gd name="T68" fmla="*/ 275 w 282"/>
                <a:gd name="T69" fmla="*/ 108 h 197"/>
                <a:gd name="T70" fmla="*/ 281 w 282"/>
                <a:gd name="T71" fmla="*/ 93 h 197"/>
                <a:gd name="T72" fmla="*/ 280 w 282"/>
                <a:gd name="T73" fmla="*/ 77 h 197"/>
                <a:gd name="T74" fmla="*/ 277 w 282"/>
                <a:gd name="T75" fmla="*/ 68 h 197"/>
                <a:gd name="T76" fmla="*/ 279 w 282"/>
                <a:gd name="T77" fmla="*/ 58 h 197"/>
                <a:gd name="T78" fmla="*/ 281 w 282"/>
                <a:gd name="T79" fmla="*/ 41 h 197"/>
                <a:gd name="T80" fmla="*/ 282 w 282"/>
                <a:gd name="T81" fmla="*/ 28 h 197"/>
                <a:gd name="T82" fmla="*/ 266 w 282"/>
                <a:gd name="T83" fmla="*/ 23 h 197"/>
                <a:gd name="T84" fmla="*/ 257 w 282"/>
                <a:gd name="T85" fmla="*/ 20 h 197"/>
                <a:gd name="T86" fmla="*/ 240 w 282"/>
                <a:gd name="T87" fmla="*/ 14 h 197"/>
                <a:gd name="T88" fmla="*/ 229 w 282"/>
                <a:gd name="T89" fmla="*/ 11 h 197"/>
                <a:gd name="T90" fmla="*/ 214 w 282"/>
                <a:gd name="T91" fmla="*/ 7 h 197"/>
                <a:gd name="T92" fmla="*/ 206 w 282"/>
                <a:gd name="T93" fmla="*/ 6 h 197"/>
                <a:gd name="T94" fmla="*/ 197 w 282"/>
                <a:gd name="T95" fmla="*/ 0 h 197"/>
                <a:gd name="T96" fmla="*/ 181 w 282"/>
                <a:gd name="T97" fmla="*/ 10 h 197"/>
                <a:gd name="T98" fmla="*/ 170 w 282"/>
                <a:gd name="T99" fmla="*/ 13 h 197"/>
                <a:gd name="T100" fmla="*/ 160 w 282"/>
                <a:gd name="T101" fmla="*/ 13 h 197"/>
                <a:gd name="T102" fmla="*/ 150 w 282"/>
                <a:gd name="T103" fmla="*/ 20 h 197"/>
                <a:gd name="T104" fmla="*/ 142 w 282"/>
                <a:gd name="T105" fmla="*/ 31 h 197"/>
                <a:gd name="T106" fmla="*/ 110 w 282"/>
                <a:gd name="T107" fmla="*/ 40 h 197"/>
                <a:gd name="T108" fmla="*/ 89 w 282"/>
                <a:gd name="T109" fmla="*/ 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" h="197">
                  <a:moveTo>
                    <a:pt x="89" y="40"/>
                  </a:moveTo>
                  <a:lnTo>
                    <a:pt x="82" y="42"/>
                  </a:lnTo>
                  <a:lnTo>
                    <a:pt x="79" y="41"/>
                  </a:lnTo>
                  <a:lnTo>
                    <a:pt x="68" y="37"/>
                  </a:lnTo>
                  <a:lnTo>
                    <a:pt x="66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41"/>
                  </a:lnTo>
                  <a:lnTo>
                    <a:pt x="36" y="40"/>
                  </a:lnTo>
                  <a:lnTo>
                    <a:pt x="23" y="44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5" y="62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5" y="84"/>
                  </a:lnTo>
                  <a:lnTo>
                    <a:pt x="33" y="74"/>
                  </a:lnTo>
                  <a:lnTo>
                    <a:pt x="34" y="77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57" y="97"/>
                  </a:lnTo>
                  <a:lnTo>
                    <a:pt x="64" y="104"/>
                  </a:lnTo>
                  <a:lnTo>
                    <a:pt x="70" y="111"/>
                  </a:lnTo>
                  <a:lnTo>
                    <a:pt x="72" y="113"/>
                  </a:lnTo>
                  <a:lnTo>
                    <a:pt x="73" y="116"/>
                  </a:lnTo>
                  <a:lnTo>
                    <a:pt x="75" y="120"/>
                  </a:lnTo>
                  <a:lnTo>
                    <a:pt x="75" y="128"/>
                  </a:lnTo>
                  <a:lnTo>
                    <a:pt x="79" y="128"/>
                  </a:lnTo>
                  <a:lnTo>
                    <a:pt x="81" y="132"/>
                  </a:lnTo>
                  <a:lnTo>
                    <a:pt x="82" y="135"/>
                  </a:lnTo>
                  <a:lnTo>
                    <a:pt x="84" y="138"/>
                  </a:lnTo>
                  <a:lnTo>
                    <a:pt x="86" y="143"/>
                  </a:lnTo>
                  <a:lnTo>
                    <a:pt x="88" y="147"/>
                  </a:lnTo>
                  <a:lnTo>
                    <a:pt x="90" y="150"/>
                  </a:lnTo>
                  <a:lnTo>
                    <a:pt x="92" y="154"/>
                  </a:lnTo>
                  <a:lnTo>
                    <a:pt x="93" y="158"/>
                  </a:lnTo>
                  <a:lnTo>
                    <a:pt x="95" y="161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3" y="162"/>
                  </a:lnTo>
                  <a:lnTo>
                    <a:pt x="105" y="165"/>
                  </a:lnTo>
                  <a:lnTo>
                    <a:pt x="109" y="167"/>
                  </a:lnTo>
                  <a:lnTo>
                    <a:pt x="112" y="167"/>
                  </a:lnTo>
                  <a:lnTo>
                    <a:pt x="116" y="166"/>
                  </a:lnTo>
                  <a:lnTo>
                    <a:pt x="120" y="164"/>
                  </a:lnTo>
                  <a:lnTo>
                    <a:pt x="128" y="165"/>
                  </a:lnTo>
                  <a:lnTo>
                    <a:pt x="131" y="163"/>
                  </a:lnTo>
                  <a:lnTo>
                    <a:pt x="135" y="162"/>
                  </a:lnTo>
                  <a:lnTo>
                    <a:pt x="141" y="160"/>
                  </a:lnTo>
                  <a:lnTo>
                    <a:pt x="145" y="162"/>
                  </a:lnTo>
                  <a:lnTo>
                    <a:pt x="150" y="163"/>
                  </a:lnTo>
                  <a:lnTo>
                    <a:pt x="153" y="168"/>
                  </a:lnTo>
                  <a:lnTo>
                    <a:pt x="159" y="172"/>
                  </a:lnTo>
                  <a:lnTo>
                    <a:pt x="163" y="173"/>
                  </a:lnTo>
                  <a:lnTo>
                    <a:pt x="165" y="170"/>
                  </a:lnTo>
                  <a:lnTo>
                    <a:pt x="168" y="163"/>
                  </a:lnTo>
                  <a:lnTo>
                    <a:pt x="171" y="161"/>
                  </a:lnTo>
                  <a:lnTo>
                    <a:pt x="182" y="157"/>
                  </a:lnTo>
                  <a:lnTo>
                    <a:pt x="186" y="158"/>
                  </a:lnTo>
                  <a:lnTo>
                    <a:pt x="192" y="166"/>
                  </a:lnTo>
                  <a:lnTo>
                    <a:pt x="195" y="169"/>
                  </a:lnTo>
                  <a:lnTo>
                    <a:pt x="198" y="173"/>
                  </a:lnTo>
                  <a:lnTo>
                    <a:pt x="199" y="177"/>
                  </a:lnTo>
                  <a:lnTo>
                    <a:pt x="202" y="178"/>
                  </a:lnTo>
                  <a:lnTo>
                    <a:pt x="204" y="176"/>
                  </a:lnTo>
                  <a:lnTo>
                    <a:pt x="208" y="173"/>
                  </a:lnTo>
                  <a:lnTo>
                    <a:pt x="210" y="170"/>
                  </a:lnTo>
                  <a:lnTo>
                    <a:pt x="216" y="164"/>
                  </a:lnTo>
                  <a:lnTo>
                    <a:pt x="226" y="157"/>
                  </a:lnTo>
                  <a:lnTo>
                    <a:pt x="230" y="156"/>
                  </a:lnTo>
                  <a:lnTo>
                    <a:pt x="236" y="155"/>
                  </a:lnTo>
                  <a:lnTo>
                    <a:pt x="238" y="158"/>
                  </a:lnTo>
                  <a:lnTo>
                    <a:pt x="239" y="160"/>
                  </a:lnTo>
                  <a:lnTo>
                    <a:pt x="239" y="165"/>
                  </a:lnTo>
                  <a:lnTo>
                    <a:pt x="242" y="170"/>
                  </a:lnTo>
                  <a:lnTo>
                    <a:pt x="243" y="174"/>
                  </a:lnTo>
                  <a:lnTo>
                    <a:pt x="244" y="177"/>
                  </a:lnTo>
                  <a:lnTo>
                    <a:pt x="246" y="179"/>
                  </a:lnTo>
                  <a:lnTo>
                    <a:pt x="249" y="178"/>
                  </a:lnTo>
                  <a:lnTo>
                    <a:pt x="253" y="178"/>
                  </a:lnTo>
                  <a:lnTo>
                    <a:pt x="257" y="179"/>
                  </a:lnTo>
                  <a:lnTo>
                    <a:pt x="261" y="189"/>
                  </a:lnTo>
                  <a:lnTo>
                    <a:pt x="263" y="193"/>
                  </a:lnTo>
                  <a:lnTo>
                    <a:pt x="264" y="195"/>
                  </a:lnTo>
                  <a:lnTo>
                    <a:pt x="265" y="197"/>
                  </a:lnTo>
                  <a:lnTo>
                    <a:pt x="265" y="193"/>
                  </a:lnTo>
                  <a:lnTo>
                    <a:pt x="267" y="182"/>
                  </a:lnTo>
                  <a:lnTo>
                    <a:pt x="268" y="179"/>
                  </a:lnTo>
                  <a:lnTo>
                    <a:pt x="269" y="176"/>
                  </a:lnTo>
                  <a:lnTo>
                    <a:pt x="270" y="164"/>
                  </a:lnTo>
                  <a:lnTo>
                    <a:pt x="269" y="160"/>
                  </a:lnTo>
                  <a:lnTo>
                    <a:pt x="268" y="156"/>
                  </a:lnTo>
                  <a:lnTo>
                    <a:pt x="267" y="151"/>
                  </a:lnTo>
                  <a:lnTo>
                    <a:pt x="272" y="145"/>
                  </a:lnTo>
                  <a:lnTo>
                    <a:pt x="274" y="143"/>
                  </a:lnTo>
                  <a:lnTo>
                    <a:pt x="275" y="138"/>
                  </a:lnTo>
                  <a:lnTo>
                    <a:pt x="274" y="134"/>
                  </a:lnTo>
                  <a:lnTo>
                    <a:pt x="273" y="125"/>
                  </a:lnTo>
                  <a:lnTo>
                    <a:pt x="275" y="121"/>
                  </a:lnTo>
                  <a:lnTo>
                    <a:pt x="277" y="119"/>
                  </a:lnTo>
                  <a:lnTo>
                    <a:pt x="278" y="116"/>
                  </a:lnTo>
                  <a:lnTo>
                    <a:pt x="278" y="113"/>
                  </a:lnTo>
                  <a:lnTo>
                    <a:pt x="277" y="110"/>
                  </a:lnTo>
                  <a:lnTo>
                    <a:pt x="275" y="108"/>
                  </a:lnTo>
                  <a:lnTo>
                    <a:pt x="276" y="104"/>
                  </a:lnTo>
                  <a:lnTo>
                    <a:pt x="280" y="96"/>
                  </a:lnTo>
                  <a:lnTo>
                    <a:pt x="281" y="93"/>
                  </a:lnTo>
                  <a:lnTo>
                    <a:pt x="281" y="86"/>
                  </a:lnTo>
                  <a:lnTo>
                    <a:pt x="279" y="80"/>
                  </a:lnTo>
                  <a:lnTo>
                    <a:pt x="280" y="77"/>
                  </a:lnTo>
                  <a:lnTo>
                    <a:pt x="279" y="73"/>
                  </a:lnTo>
                  <a:lnTo>
                    <a:pt x="276" y="70"/>
                  </a:lnTo>
                  <a:lnTo>
                    <a:pt x="277" y="68"/>
                  </a:lnTo>
                  <a:lnTo>
                    <a:pt x="277" y="64"/>
                  </a:lnTo>
                  <a:lnTo>
                    <a:pt x="278" y="60"/>
                  </a:lnTo>
                  <a:lnTo>
                    <a:pt x="279" y="58"/>
                  </a:lnTo>
                  <a:lnTo>
                    <a:pt x="280" y="54"/>
                  </a:lnTo>
                  <a:lnTo>
                    <a:pt x="280" y="44"/>
                  </a:lnTo>
                  <a:lnTo>
                    <a:pt x="281" y="41"/>
                  </a:lnTo>
                  <a:lnTo>
                    <a:pt x="281" y="37"/>
                  </a:lnTo>
                  <a:lnTo>
                    <a:pt x="281" y="32"/>
                  </a:lnTo>
                  <a:lnTo>
                    <a:pt x="282" y="28"/>
                  </a:lnTo>
                  <a:lnTo>
                    <a:pt x="273" y="25"/>
                  </a:lnTo>
                  <a:lnTo>
                    <a:pt x="270" y="24"/>
                  </a:lnTo>
                  <a:lnTo>
                    <a:pt x="266" y="23"/>
                  </a:lnTo>
                  <a:lnTo>
                    <a:pt x="264" y="22"/>
                  </a:lnTo>
                  <a:lnTo>
                    <a:pt x="261" y="21"/>
                  </a:lnTo>
                  <a:lnTo>
                    <a:pt x="257" y="20"/>
                  </a:lnTo>
                  <a:lnTo>
                    <a:pt x="252" y="18"/>
                  </a:lnTo>
                  <a:lnTo>
                    <a:pt x="245" y="16"/>
                  </a:lnTo>
                  <a:lnTo>
                    <a:pt x="240" y="14"/>
                  </a:lnTo>
                  <a:lnTo>
                    <a:pt x="237" y="13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26" y="10"/>
                  </a:lnTo>
                  <a:lnTo>
                    <a:pt x="216" y="6"/>
                  </a:lnTo>
                  <a:lnTo>
                    <a:pt x="214" y="7"/>
                  </a:lnTo>
                  <a:lnTo>
                    <a:pt x="211" y="8"/>
                  </a:lnTo>
                  <a:lnTo>
                    <a:pt x="208" y="7"/>
                  </a:lnTo>
                  <a:lnTo>
                    <a:pt x="206" y="6"/>
                  </a:lnTo>
                  <a:lnTo>
                    <a:pt x="203" y="5"/>
                  </a:lnTo>
                  <a:lnTo>
                    <a:pt x="199" y="4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89" y="4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73" y="15"/>
                  </a:lnTo>
                  <a:lnTo>
                    <a:pt x="170" y="13"/>
                  </a:lnTo>
                  <a:lnTo>
                    <a:pt x="166" y="12"/>
                  </a:lnTo>
                  <a:lnTo>
                    <a:pt x="163" y="13"/>
                  </a:lnTo>
                  <a:lnTo>
                    <a:pt x="160" y="13"/>
                  </a:lnTo>
                  <a:lnTo>
                    <a:pt x="157" y="13"/>
                  </a:lnTo>
                  <a:lnTo>
                    <a:pt x="154" y="16"/>
                  </a:lnTo>
                  <a:lnTo>
                    <a:pt x="150" y="20"/>
                  </a:lnTo>
                  <a:lnTo>
                    <a:pt x="148" y="26"/>
                  </a:lnTo>
                  <a:lnTo>
                    <a:pt x="143" y="27"/>
                  </a:lnTo>
                  <a:lnTo>
                    <a:pt x="142" y="31"/>
                  </a:lnTo>
                  <a:lnTo>
                    <a:pt x="122" y="35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3" y="39"/>
                  </a:lnTo>
                  <a:lnTo>
                    <a:pt x="93" y="38"/>
                  </a:lnTo>
                  <a:lnTo>
                    <a:pt x="89" y="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" name="Toa Baja">
              <a:extLst>
                <a:ext uri="{FF2B5EF4-FFF2-40B4-BE49-F238E27FC236}">
                  <a16:creationId xmlns:a16="http://schemas.microsoft.com/office/drawing/2014/main" id="{15AD0FF8-3F1E-5FE4-826D-5FE8B6294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16" y="201040"/>
              <a:ext cx="634494" cy="428020"/>
            </a:xfrm>
            <a:custGeom>
              <a:avLst/>
              <a:gdLst>
                <a:gd name="T0" fmla="*/ 40 w 301"/>
                <a:gd name="T1" fmla="*/ 183 h 198"/>
                <a:gd name="T2" fmla="*/ 52 w 301"/>
                <a:gd name="T3" fmla="*/ 181 h 198"/>
                <a:gd name="T4" fmla="*/ 68 w 301"/>
                <a:gd name="T5" fmla="*/ 171 h 198"/>
                <a:gd name="T6" fmla="*/ 76 w 301"/>
                <a:gd name="T7" fmla="*/ 176 h 198"/>
                <a:gd name="T8" fmla="*/ 84 w 301"/>
                <a:gd name="T9" fmla="*/ 179 h 198"/>
                <a:gd name="T10" fmla="*/ 100 w 301"/>
                <a:gd name="T11" fmla="*/ 180 h 198"/>
                <a:gd name="T12" fmla="*/ 109 w 301"/>
                <a:gd name="T13" fmla="*/ 183 h 198"/>
                <a:gd name="T14" fmla="*/ 124 w 301"/>
                <a:gd name="T15" fmla="*/ 188 h 198"/>
                <a:gd name="T16" fmla="*/ 137 w 301"/>
                <a:gd name="T17" fmla="*/ 193 h 198"/>
                <a:gd name="T18" fmla="*/ 147 w 301"/>
                <a:gd name="T19" fmla="*/ 196 h 198"/>
                <a:gd name="T20" fmla="*/ 158 w 301"/>
                <a:gd name="T21" fmla="*/ 192 h 198"/>
                <a:gd name="T22" fmla="*/ 158 w 301"/>
                <a:gd name="T23" fmla="*/ 180 h 198"/>
                <a:gd name="T24" fmla="*/ 154 w 301"/>
                <a:gd name="T25" fmla="*/ 167 h 198"/>
                <a:gd name="T26" fmla="*/ 158 w 301"/>
                <a:gd name="T27" fmla="*/ 135 h 198"/>
                <a:gd name="T28" fmla="*/ 177 w 301"/>
                <a:gd name="T29" fmla="*/ 129 h 198"/>
                <a:gd name="T30" fmla="*/ 189 w 301"/>
                <a:gd name="T31" fmla="*/ 124 h 198"/>
                <a:gd name="T32" fmla="*/ 207 w 301"/>
                <a:gd name="T33" fmla="*/ 127 h 198"/>
                <a:gd name="T34" fmla="*/ 215 w 301"/>
                <a:gd name="T35" fmla="*/ 119 h 198"/>
                <a:gd name="T36" fmla="*/ 219 w 301"/>
                <a:gd name="T37" fmla="*/ 110 h 198"/>
                <a:gd name="T38" fmla="*/ 219 w 301"/>
                <a:gd name="T39" fmla="*/ 103 h 198"/>
                <a:gd name="T40" fmla="*/ 218 w 301"/>
                <a:gd name="T41" fmla="*/ 93 h 198"/>
                <a:gd name="T42" fmla="*/ 225 w 301"/>
                <a:gd name="T43" fmla="*/ 92 h 198"/>
                <a:gd name="T44" fmla="*/ 231 w 301"/>
                <a:gd name="T45" fmla="*/ 80 h 198"/>
                <a:gd name="T46" fmla="*/ 235 w 301"/>
                <a:gd name="T47" fmla="*/ 65 h 198"/>
                <a:gd name="T48" fmla="*/ 243 w 301"/>
                <a:gd name="T49" fmla="*/ 59 h 198"/>
                <a:gd name="T50" fmla="*/ 240 w 301"/>
                <a:gd name="T51" fmla="*/ 68 h 198"/>
                <a:gd name="T52" fmla="*/ 253 w 301"/>
                <a:gd name="T53" fmla="*/ 68 h 198"/>
                <a:gd name="T54" fmla="*/ 276 w 301"/>
                <a:gd name="T55" fmla="*/ 39 h 198"/>
                <a:gd name="T56" fmla="*/ 287 w 301"/>
                <a:gd name="T57" fmla="*/ 1 h 198"/>
                <a:gd name="T58" fmla="*/ 241 w 301"/>
                <a:gd name="T59" fmla="*/ 55 h 198"/>
                <a:gd name="T60" fmla="*/ 207 w 301"/>
                <a:gd name="T61" fmla="*/ 54 h 198"/>
                <a:gd name="T62" fmla="*/ 182 w 301"/>
                <a:gd name="T63" fmla="*/ 0 h 198"/>
                <a:gd name="T64" fmla="*/ 151 w 301"/>
                <a:gd name="T65" fmla="*/ 20 h 198"/>
                <a:gd name="T66" fmla="*/ 140 w 301"/>
                <a:gd name="T67" fmla="*/ 27 h 198"/>
                <a:gd name="T68" fmla="*/ 127 w 301"/>
                <a:gd name="T69" fmla="*/ 24 h 198"/>
                <a:gd name="T70" fmla="*/ 116 w 301"/>
                <a:gd name="T71" fmla="*/ 24 h 198"/>
                <a:gd name="T72" fmla="*/ 78 w 301"/>
                <a:gd name="T73" fmla="*/ 58 h 198"/>
                <a:gd name="T74" fmla="*/ 68 w 301"/>
                <a:gd name="T75" fmla="*/ 54 h 198"/>
                <a:gd name="T76" fmla="*/ 34 w 301"/>
                <a:gd name="T77" fmla="*/ 56 h 198"/>
                <a:gd name="T78" fmla="*/ 22 w 301"/>
                <a:gd name="T79" fmla="*/ 49 h 198"/>
                <a:gd name="T80" fmla="*/ 13 w 301"/>
                <a:gd name="T81" fmla="*/ 59 h 198"/>
                <a:gd name="T82" fmla="*/ 15 w 301"/>
                <a:gd name="T83" fmla="*/ 93 h 198"/>
                <a:gd name="T84" fmla="*/ 9 w 301"/>
                <a:gd name="T85" fmla="*/ 120 h 198"/>
                <a:gd name="T86" fmla="*/ 1 w 301"/>
                <a:gd name="T87" fmla="*/ 128 h 198"/>
                <a:gd name="T88" fmla="*/ 17 w 301"/>
                <a:gd name="T89" fmla="*/ 137 h 198"/>
                <a:gd name="T90" fmla="*/ 11 w 301"/>
                <a:gd name="T91" fmla="*/ 150 h 198"/>
                <a:gd name="T92" fmla="*/ 31 w 301"/>
                <a:gd name="T93" fmla="*/ 1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98">
                  <a:moveTo>
                    <a:pt x="34" y="184"/>
                  </a:moveTo>
                  <a:lnTo>
                    <a:pt x="37" y="184"/>
                  </a:lnTo>
                  <a:lnTo>
                    <a:pt x="40" y="183"/>
                  </a:lnTo>
                  <a:lnTo>
                    <a:pt x="44" y="184"/>
                  </a:lnTo>
                  <a:lnTo>
                    <a:pt x="47" y="186"/>
                  </a:lnTo>
                  <a:lnTo>
                    <a:pt x="52" y="181"/>
                  </a:lnTo>
                  <a:lnTo>
                    <a:pt x="55" y="181"/>
                  </a:lnTo>
                  <a:lnTo>
                    <a:pt x="62" y="177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3" y="175"/>
                  </a:lnTo>
                  <a:lnTo>
                    <a:pt x="76" y="176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7" y="178"/>
                  </a:lnTo>
                  <a:lnTo>
                    <a:pt x="89" y="177"/>
                  </a:lnTo>
                  <a:lnTo>
                    <a:pt x="100" y="180"/>
                  </a:lnTo>
                  <a:lnTo>
                    <a:pt x="102" y="182"/>
                  </a:lnTo>
                  <a:lnTo>
                    <a:pt x="105" y="182"/>
                  </a:lnTo>
                  <a:lnTo>
                    <a:pt x="109" y="183"/>
                  </a:lnTo>
                  <a:lnTo>
                    <a:pt x="112" y="184"/>
                  </a:lnTo>
                  <a:lnTo>
                    <a:pt x="117" y="186"/>
                  </a:lnTo>
                  <a:lnTo>
                    <a:pt x="124" y="188"/>
                  </a:lnTo>
                  <a:lnTo>
                    <a:pt x="129" y="190"/>
                  </a:lnTo>
                  <a:lnTo>
                    <a:pt x="133" y="191"/>
                  </a:lnTo>
                  <a:lnTo>
                    <a:pt x="137" y="193"/>
                  </a:lnTo>
                  <a:lnTo>
                    <a:pt x="140" y="194"/>
                  </a:lnTo>
                  <a:lnTo>
                    <a:pt x="144" y="195"/>
                  </a:lnTo>
                  <a:lnTo>
                    <a:pt x="147" y="196"/>
                  </a:lnTo>
                  <a:lnTo>
                    <a:pt x="155" y="198"/>
                  </a:lnTo>
                  <a:lnTo>
                    <a:pt x="155" y="195"/>
                  </a:lnTo>
                  <a:lnTo>
                    <a:pt x="158" y="192"/>
                  </a:lnTo>
                  <a:lnTo>
                    <a:pt x="155" y="188"/>
                  </a:lnTo>
                  <a:lnTo>
                    <a:pt x="158" y="184"/>
                  </a:lnTo>
                  <a:lnTo>
                    <a:pt x="158" y="180"/>
                  </a:lnTo>
                  <a:lnTo>
                    <a:pt x="156" y="175"/>
                  </a:lnTo>
                  <a:lnTo>
                    <a:pt x="156" y="170"/>
                  </a:lnTo>
                  <a:lnTo>
                    <a:pt x="154" y="167"/>
                  </a:lnTo>
                  <a:lnTo>
                    <a:pt x="155" y="163"/>
                  </a:lnTo>
                  <a:lnTo>
                    <a:pt x="156" y="138"/>
                  </a:lnTo>
                  <a:lnTo>
                    <a:pt x="158" y="135"/>
                  </a:lnTo>
                  <a:lnTo>
                    <a:pt x="161" y="134"/>
                  </a:lnTo>
                  <a:lnTo>
                    <a:pt x="168" y="132"/>
                  </a:lnTo>
                  <a:lnTo>
                    <a:pt x="177" y="129"/>
                  </a:lnTo>
                  <a:lnTo>
                    <a:pt x="180" y="126"/>
                  </a:lnTo>
                  <a:lnTo>
                    <a:pt x="183" y="124"/>
                  </a:lnTo>
                  <a:lnTo>
                    <a:pt x="189" y="124"/>
                  </a:lnTo>
                  <a:lnTo>
                    <a:pt x="196" y="127"/>
                  </a:lnTo>
                  <a:lnTo>
                    <a:pt x="200" y="129"/>
                  </a:lnTo>
                  <a:lnTo>
                    <a:pt x="207" y="127"/>
                  </a:lnTo>
                  <a:lnTo>
                    <a:pt x="210" y="126"/>
                  </a:lnTo>
                  <a:lnTo>
                    <a:pt x="212" y="124"/>
                  </a:lnTo>
                  <a:lnTo>
                    <a:pt x="215" y="119"/>
                  </a:lnTo>
                  <a:lnTo>
                    <a:pt x="218" y="115"/>
                  </a:lnTo>
                  <a:lnTo>
                    <a:pt x="219" y="113"/>
                  </a:lnTo>
                  <a:lnTo>
                    <a:pt x="219" y="110"/>
                  </a:lnTo>
                  <a:lnTo>
                    <a:pt x="217" y="107"/>
                  </a:lnTo>
                  <a:lnTo>
                    <a:pt x="217" y="105"/>
                  </a:lnTo>
                  <a:lnTo>
                    <a:pt x="219" y="103"/>
                  </a:lnTo>
                  <a:lnTo>
                    <a:pt x="218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20" y="92"/>
                  </a:lnTo>
                  <a:lnTo>
                    <a:pt x="223" y="93"/>
                  </a:lnTo>
                  <a:lnTo>
                    <a:pt x="225" y="92"/>
                  </a:lnTo>
                  <a:lnTo>
                    <a:pt x="229" y="88"/>
                  </a:lnTo>
                  <a:lnTo>
                    <a:pt x="230" y="85"/>
                  </a:lnTo>
                  <a:lnTo>
                    <a:pt x="231" y="80"/>
                  </a:lnTo>
                  <a:lnTo>
                    <a:pt x="232" y="77"/>
                  </a:lnTo>
                  <a:lnTo>
                    <a:pt x="233" y="69"/>
                  </a:lnTo>
                  <a:lnTo>
                    <a:pt x="235" y="65"/>
                  </a:lnTo>
                  <a:lnTo>
                    <a:pt x="237" y="62"/>
                  </a:lnTo>
                  <a:lnTo>
                    <a:pt x="239" y="60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1" y="65"/>
                  </a:lnTo>
                  <a:lnTo>
                    <a:pt x="240" y="68"/>
                  </a:lnTo>
                  <a:lnTo>
                    <a:pt x="243" y="69"/>
                  </a:lnTo>
                  <a:lnTo>
                    <a:pt x="248" y="65"/>
                  </a:lnTo>
                  <a:lnTo>
                    <a:pt x="253" y="68"/>
                  </a:lnTo>
                  <a:lnTo>
                    <a:pt x="267" y="56"/>
                  </a:lnTo>
                  <a:lnTo>
                    <a:pt x="270" y="50"/>
                  </a:lnTo>
                  <a:lnTo>
                    <a:pt x="276" y="39"/>
                  </a:lnTo>
                  <a:lnTo>
                    <a:pt x="288" y="30"/>
                  </a:lnTo>
                  <a:lnTo>
                    <a:pt x="301" y="9"/>
                  </a:lnTo>
                  <a:lnTo>
                    <a:pt x="287" y="1"/>
                  </a:lnTo>
                  <a:lnTo>
                    <a:pt x="273" y="35"/>
                  </a:lnTo>
                  <a:lnTo>
                    <a:pt x="255" y="49"/>
                  </a:lnTo>
                  <a:lnTo>
                    <a:pt x="241" y="55"/>
                  </a:lnTo>
                  <a:lnTo>
                    <a:pt x="235" y="56"/>
                  </a:lnTo>
                  <a:lnTo>
                    <a:pt x="216" y="56"/>
                  </a:lnTo>
                  <a:lnTo>
                    <a:pt x="207" y="54"/>
                  </a:lnTo>
                  <a:lnTo>
                    <a:pt x="192" y="42"/>
                  </a:lnTo>
                  <a:lnTo>
                    <a:pt x="198" y="1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52" y="18"/>
                  </a:lnTo>
                  <a:lnTo>
                    <a:pt x="151" y="20"/>
                  </a:lnTo>
                  <a:lnTo>
                    <a:pt x="150" y="24"/>
                  </a:lnTo>
                  <a:lnTo>
                    <a:pt x="144" y="26"/>
                  </a:lnTo>
                  <a:lnTo>
                    <a:pt x="140" y="27"/>
                  </a:lnTo>
                  <a:lnTo>
                    <a:pt x="136" y="27"/>
                  </a:lnTo>
                  <a:lnTo>
                    <a:pt x="131" y="26"/>
                  </a:lnTo>
                  <a:lnTo>
                    <a:pt x="127" y="24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6" y="24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74" y="59"/>
                  </a:lnTo>
                  <a:lnTo>
                    <a:pt x="72" y="58"/>
                  </a:lnTo>
                  <a:lnTo>
                    <a:pt x="68" y="54"/>
                  </a:lnTo>
                  <a:lnTo>
                    <a:pt x="65" y="52"/>
                  </a:lnTo>
                  <a:lnTo>
                    <a:pt x="39" y="55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6" y="50"/>
                  </a:lnTo>
                  <a:lnTo>
                    <a:pt x="22" y="49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3" y="59"/>
                  </a:lnTo>
                  <a:lnTo>
                    <a:pt x="13" y="63"/>
                  </a:lnTo>
                  <a:lnTo>
                    <a:pt x="18" y="86"/>
                  </a:lnTo>
                  <a:lnTo>
                    <a:pt x="15" y="93"/>
                  </a:lnTo>
                  <a:lnTo>
                    <a:pt x="15" y="103"/>
                  </a:lnTo>
                  <a:lnTo>
                    <a:pt x="5" y="107"/>
                  </a:lnTo>
                  <a:lnTo>
                    <a:pt x="9" y="120"/>
                  </a:lnTo>
                  <a:lnTo>
                    <a:pt x="9" y="122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6" y="140"/>
                  </a:lnTo>
                  <a:lnTo>
                    <a:pt x="17" y="137"/>
                  </a:lnTo>
                  <a:lnTo>
                    <a:pt x="19" y="142"/>
                  </a:lnTo>
                  <a:lnTo>
                    <a:pt x="18" y="147"/>
                  </a:lnTo>
                  <a:lnTo>
                    <a:pt x="11" y="150"/>
                  </a:lnTo>
                  <a:lnTo>
                    <a:pt x="23" y="185"/>
                  </a:lnTo>
                  <a:lnTo>
                    <a:pt x="28" y="187"/>
                  </a:lnTo>
                  <a:lnTo>
                    <a:pt x="31" y="184"/>
                  </a:lnTo>
                  <a:lnTo>
                    <a:pt x="34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8" name="Trujillo Alto">
              <a:extLst>
                <a:ext uri="{FF2B5EF4-FFF2-40B4-BE49-F238E27FC236}">
                  <a16:creationId xmlns:a16="http://schemas.microsoft.com/office/drawing/2014/main" id="{7E496D2B-AA8C-C0B8-8065-7157CB60B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405" y="674455"/>
              <a:ext cx="489046" cy="432343"/>
            </a:xfrm>
            <a:custGeom>
              <a:avLst/>
              <a:gdLst>
                <a:gd name="T0" fmla="*/ 90 w 232"/>
                <a:gd name="T1" fmla="*/ 2 h 200"/>
                <a:gd name="T2" fmla="*/ 78 w 232"/>
                <a:gd name="T3" fmla="*/ 4 h 200"/>
                <a:gd name="T4" fmla="*/ 67 w 232"/>
                <a:gd name="T5" fmla="*/ 0 h 200"/>
                <a:gd name="T6" fmla="*/ 59 w 232"/>
                <a:gd name="T7" fmla="*/ 4 h 200"/>
                <a:gd name="T8" fmla="*/ 47 w 232"/>
                <a:gd name="T9" fmla="*/ 3 h 200"/>
                <a:gd name="T10" fmla="*/ 36 w 232"/>
                <a:gd name="T11" fmla="*/ 3 h 200"/>
                <a:gd name="T12" fmla="*/ 28 w 232"/>
                <a:gd name="T13" fmla="*/ 10 h 200"/>
                <a:gd name="T14" fmla="*/ 21 w 232"/>
                <a:gd name="T15" fmla="*/ 17 h 200"/>
                <a:gd name="T16" fmla="*/ 16 w 232"/>
                <a:gd name="T17" fmla="*/ 25 h 200"/>
                <a:gd name="T18" fmla="*/ 15 w 232"/>
                <a:gd name="T19" fmla="*/ 32 h 200"/>
                <a:gd name="T20" fmla="*/ 16 w 232"/>
                <a:gd name="T21" fmla="*/ 41 h 200"/>
                <a:gd name="T22" fmla="*/ 15 w 232"/>
                <a:gd name="T23" fmla="*/ 50 h 200"/>
                <a:gd name="T24" fmla="*/ 19 w 232"/>
                <a:gd name="T25" fmla="*/ 58 h 200"/>
                <a:gd name="T26" fmla="*/ 16 w 232"/>
                <a:gd name="T27" fmla="*/ 66 h 200"/>
                <a:gd name="T28" fmla="*/ 11 w 232"/>
                <a:gd name="T29" fmla="*/ 81 h 200"/>
                <a:gd name="T30" fmla="*/ 15 w 232"/>
                <a:gd name="T31" fmla="*/ 91 h 200"/>
                <a:gd name="T32" fmla="*/ 18 w 232"/>
                <a:gd name="T33" fmla="*/ 104 h 200"/>
                <a:gd name="T34" fmla="*/ 15 w 232"/>
                <a:gd name="T35" fmla="*/ 114 h 200"/>
                <a:gd name="T36" fmla="*/ 12 w 232"/>
                <a:gd name="T37" fmla="*/ 133 h 200"/>
                <a:gd name="T38" fmla="*/ 11 w 232"/>
                <a:gd name="T39" fmla="*/ 142 h 200"/>
                <a:gd name="T40" fmla="*/ 2 w 232"/>
                <a:gd name="T41" fmla="*/ 155 h 200"/>
                <a:gd name="T42" fmla="*/ 9 w 232"/>
                <a:gd name="T43" fmla="*/ 160 h 200"/>
                <a:gd name="T44" fmla="*/ 19 w 232"/>
                <a:gd name="T45" fmla="*/ 164 h 200"/>
                <a:gd name="T46" fmla="*/ 36 w 232"/>
                <a:gd name="T47" fmla="*/ 163 h 200"/>
                <a:gd name="T48" fmla="*/ 41 w 232"/>
                <a:gd name="T49" fmla="*/ 169 h 200"/>
                <a:gd name="T50" fmla="*/ 56 w 232"/>
                <a:gd name="T51" fmla="*/ 165 h 200"/>
                <a:gd name="T52" fmla="*/ 68 w 232"/>
                <a:gd name="T53" fmla="*/ 170 h 200"/>
                <a:gd name="T54" fmla="*/ 77 w 232"/>
                <a:gd name="T55" fmla="*/ 176 h 200"/>
                <a:gd name="T56" fmla="*/ 87 w 232"/>
                <a:gd name="T57" fmla="*/ 171 h 200"/>
                <a:gd name="T58" fmla="*/ 96 w 232"/>
                <a:gd name="T59" fmla="*/ 169 h 200"/>
                <a:gd name="T60" fmla="*/ 111 w 232"/>
                <a:gd name="T61" fmla="*/ 166 h 200"/>
                <a:gd name="T62" fmla="*/ 123 w 232"/>
                <a:gd name="T63" fmla="*/ 162 h 200"/>
                <a:gd name="T64" fmla="*/ 132 w 232"/>
                <a:gd name="T65" fmla="*/ 160 h 200"/>
                <a:gd name="T66" fmla="*/ 146 w 232"/>
                <a:gd name="T67" fmla="*/ 161 h 200"/>
                <a:gd name="T68" fmla="*/ 159 w 232"/>
                <a:gd name="T69" fmla="*/ 162 h 200"/>
                <a:gd name="T70" fmla="*/ 168 w 232"/>
                <a:gd name="T71" fmla="*/ 165 h 200"/>
                <a:gd name="T72" fmla="*/ 177 w 232"/>
                <a:gd name="T73" fmla="*/ 180 h 200"/>
                <a:gd name="T74" fmla="*/ 197 w 232"/>
                <a:gd name="T75" fmla="*/ 195 h 200"/>
                <a:gd name="T76" fmla="*/ 211 w 232"/>
                <a:gd name="T77" fmla="*/ 196 h 200"/>
                <a:gd name="T78" fmla="*/ 228 w 232"/>
                <a:gd name="T79" fmla="*/ 196 h 200"/>
                <a:gd name="T80" fmla="*/ 230 w 232"/>
                <a:gd name="T81" fmla="*/ 174 h 200"/>
                <a:gd name="T82" fmla="*/ 210 w 232"/>
                <a:gd name="T83" fmla="*/ 153 h 200"/>
                <a:gd name="T84" fmla="*/ 196 w 232"/>
                <a:gd name="T85" fmla="*/ 144 h 200"/>
                <a:gd name="T86" fmla="*/ 191 w 232"/>
                <a:gd name="T87" fmla="*/ 135 h 200"/>
                <a:gd name="T88" fmla="*/ 181 w 232"/>
                <a:gd name="T89" fmla="*/ 128 h 200"/>
                <a:gd name="T90" fmla="*/ 182 w 232"/>
                <a:gd name="T91" fmla="*/ 120 h 200"/>
                <a:gd name="T92" fmla="*/ 171 w 232"/>
                <a:gd name="T93" fmla="*/ 117 h 200"/>
                <a:gd name="T94" fmla="*/ 165 w 232"/>
                <a:gd name="T95" fmla="*/ 103 h 200"/>
                <a:gd name="T96" fmla="*/ 171 w 232"/>
                <a:gd name="T97" fmla="*/ 94 h 200"/>
                <a:gd name="T98" fmla="*/ 162 w 232"/>
                <a:gd name="T99" fmla="*/ 85 h 200"/>
                <a:gd name="T100" fmla="*/ 156 w 232"/>
                <a:gd name="T101" fmla="*/ 76 h 200"/>
                <a:gd name="T102" fmla="*/ 152 w 232"/>
                <a:gd name="T103" fmla="*/ 67 h 200"/>
                <a:gd name="T104" fmla="*/ 137 w 232"/>
                <a:gd name="T105" fmla="*/ 51 h 200"/>
                <a:gd name="T106" fmla="*/ 129 w 232"/>
                <a:gd name="T107" fmla="*/ 42 h 200"/>
                <a:gd name="T108" fmla="*/ 119 w 232"/>
                <a:gd name="T109" fmla="*/ 30 h 200"/>
                <a:gd name="T110" fmla="*/ 118 w 232"/>
                <a:gd name="T111" fmla="*/ 22 h 200"/>
                <a:gd name="T112" fmla="*/ 115 w 232"/>
                <a:gd name="T113" fmla="*/ 11 h 200"/>
                <a:gd name="T114" fmla="*/ 110 w 232"/>
                <a:gd name="T115" fmla="*/ 8 h 200"/>
                <a:gd name="T116" fmla="*/ 100 w 232"/>
                <a:gd name="T117" fmla="*/ 4 h 200"/>
                <a:gd name="T118" fmla="*/ 96 w 232"/>
                <a:gd name="T119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" h="200">
                  <a:moveTo>
                    <a:pt x="96" y="1"/>
                  </a:moveTo>
                  <a:lnTo>
                    <a:pt x="93" y="2"/>
                  </a:lnTo>
                  <a:lnTo>
                    <a:pt x="90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5"/>
                  </a:lnTo>
                  <a:lnTo>
                    <a:pt x="52" y="4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5" y="32"/>
                  </a:lnTo>
                  <a:lnTo>
                    <a:pt x="15" y="35"/>
                  </a:lnTo>
                  <a:lnTo>
                    <a:pt x="15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6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3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6"/>
                  </a:lnTo>
                  <a:lnTo>
                    <a:pt x="11" y="81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6" y="99"/>
                  </a:lnTo>
                  <a:lnTo>
                    <a:pt x="18" y="104"/>
                  </a:lnTo>
                  <a:lnTo>
                    <a:pt x="15" y="108"/>
                  </a:lnTo>
                  <a:lnTo>
                    <a:pt x="15" y="111"/>
                  </a:lnTo>
                  <a:lnTo>
                    <a:pt x="15" y="114"/>
                  </a:lnTo>
                  <a:lnTo>
                    <a:pt x="13" y="121"/>
                  </a:lnTo>
                  <a:lnTo>
                    <a:pt x="12" y="128"/>
                  </a:lnTo>
                  <a:lnTo>
                    <a:pt x="12" y="133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7" y="158"/>
                  </a:lnTo>
                  <a:lnTo>
                    <a:pt x="9" y="160"/>
                  </a:lnTo>
                  <a:lnTo>
                    <a:pt x="11" y="162"/>
                  </a:lnTo>
                  <a:lnTo>
                    <a:pt x="14" y="163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6" y="163"/>
                  </a:lnTo>
                  <a:lnTo>
                    <a:pt x="36" y="163"/>
                  </a:lnTo>
                  <a:lnTo>
                    <a:pt x="38" y="165"/>
                  </a:lnTo>
                  <a:lnTo>
                    <a:pt x="39" y="167"/>
                  </a:lnTo>
                  <a:lnTo>
                    <a:pt x="41" y="169"/>
                  </a:lnTo>
                  <a:lnTo>
                    <a:pt x="44" y="173"/>
                  </a:lnTo>
                  <a:lnTo>
                    <a:pt x="48" y="170"/>
                  </a:lnTo>
                  <a:lnTo>
                    <a:pt x="56" y="165"/>
                  </a:lnTo>
                  <a:lnTo>
                    <a:pt x="61" y="168"/>
                  </a:lnTo>
                  <a:lnTo>
                    <a:pt x="64" y="168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7" y="171"/>
                  </a:lnTo>
                  <a:lnTo>
                    <a:pt x="89" y="168"/>
                  </a:lnTo>
                  <a:lnTo>
                    <a:pt x="93" y="168"/>
                  </a:lnTo>
                  <a:lnTo>
                    <a:pt x="96" y="169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6"/>
                  </a:lnTo>
                  <a:lnTo>
                    <a:pt x="114" y="164"/>
                  </a:lnTo>
                  <a:lnTo>
                    <a:pt x="119" y="163"/>
                  </a:lnTo>
                  <a:lnTo>
                    <a:pt x="123" y="162"/>
                  </a:lnTo>
                  <a:lnTo>
                    <a:pt x="125" y="160"/>
                  </a:lnTo>
                  <a:lnTo>
                    <a:pt x="129" y="160"/>
                  </a:lnTo>
                  <a:lnTo>
                    <a:pt x="132" y="160"/>
                  </a:lnTo>
                  <a:lnTo>
                    <a:pt x="136" y="161"/>
                  </a:lnTo>
                  <a:lnTo>
                    <a:pt x="139" y="161"/>
                  </a:lnTo>
                  <a:lnTo>
                    <a:pt x="146" y="161"/>
                  </a:lnTo>
                  <a:lnTo>
                    <a:pt x="150" y="161"/>
                  </a:lnTo>
                  <a:lnTo>
                    <a:pt x="153" y="161"/>
                  </a:lnTo>
                  <a:lnTo>
                    <a:pt x="159" y="162"/>
                  </a:lnTo>
                  <a:lnTo>
                    <a:pt x="163" y="162"/>
                  </a:lnTo>
                  <a:lnTo>
                    <a:pt x="169" y="162"/>
                  </a:lnTo>
                  <a:lnTo>
                    <a:pt x="168" y="165"/>
                  </a:lnTo>
                  <a:lnTo>
                    <a:pt x="167" y="167"/>
                  </a:lnTo>
                  <a:lnTo>
                    <a:pt x="173" y="173"/>
                  </a:lnTo>
                  <a:lnTo>
                    <a:pt x="177" y="180"/>
                  </a:lnTo>
                  <a:lnTo>
                    <a:pt x="181" y="186"/>
                  </a:lnTo>
                  <a:lnTo>
                    <a:pt x="187" y="188"/>
                  </a:lnTo>
                  <a:lnTo>
                    <a:pt x="197" y="195"/>
                  </a:lnTo>
                  <a:lnTo>
                    <a:pt x="201" y="198"/>
                  </a:lnTo>
                  <a:lnTo>
                    <a:pt x="205" y="198"/>
                  </a:lnTo>
                  <a:lnTo>
                    <a:pt x="211" y="196"/>
                  </a:lnTo>
                  <a:lnTo>
                    <a:pt x="220" y="200"/>
                  </a:lnTo>
                  <a:lnTo>
                    <a:pt x="228" y="200"/>
                  </a:lnTo>
                  <a:lnTo>
                    <a:pt x="228" y="196"/>
                  </a:lnTo>
                  <a:lnTo>
                    <a:pt x="228" y="192"/>
                  </a:lnTo>
                  <a:lnTo>
                    <a:pt x="232" y="186"/>
                  </a:lnTo>
                  <a:lnTo>
                    <a:pt x="230" y="174"/>
                  </a:lnTo>
                  <a:lnTo>
                    <a:pt x="226" y="159"/>
                  </a:lnTo>
                  <a:lnTo>
                    <a:pt x="223" y="159"/>
                  </a:lnTo>
                  <a:lnTo>
                    <a:pt x="210" y="153"/>
                  </a:lnTo>
                  <a:lnTo>
                    <a:pt x="205" y="148"/>
                  </a:lnTo>
                  <a:lnTo>
                    <a:pt x="203" y="146"/>
                  </a:lnTo>
                  <a:lnTo>
                    <a:pt x="196" y="144"/>
                  </a:lnTo>
                  <a:lnTo>
                    <a:pt x="194" y="141"/>
                  </a:lnTo>
                  <a:lnTo>
                    <a:pt x="192" y="138"/>
                  </a:lnTo>
                  <a:lnTo>
                    <a:pt x="191" y="135"/>
                  </a:lnTo>
                  <a:lnTo>
                    <a:pt x="189" y="133"/>
                  </a:lnTo>
                  <a:lnTo>
                    <a:pt x="183" y="132"/>
                  </a:lnTo>
                  <a:lnTo>
                    <a:pt x="181" y="128"/>
                  </a:lnTo>
                  <a:lnTo>
                    <a:pt x="180" y="125"/>
                  </a:lnTo>
                  <a:lnTo>
                    <a:pt x="182" y="123"/>
                  </a:lnTo>
                  <a:lnTo>
                    <a:pt x="182" y="120"/>
                  </a:lnTo>
                  <a:lnTo>
                    <a:pt x="179" y="118"/>
                  </a:lnTo>
                  <a:lnTo>
                    <a:pt x="175" y="117"/>
                  </a:lnTo>
                  <a:lnTo>
                    <a:pt x="171" y="117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5" y="103"/>
                  </a:lnTo>
                  <a:lnTo>
                    <a:pt x="167" y="99"/>
                  </a:lnTo>
                  <a:lnTo>
                    <a:pt x="170" y="96"/>
                  </a:lnTo>
                  <a:lnTo>
                    <a:pt x="171" y="94"/>
                  </a:lnTo>
                  <a:lnTo>
                    <a:pt x="165" y="92"/>
                  </a:lnTo>
                  <a:lnTo>
                    <a:pt x="164" y="89"/>
                  </a:lnTo>
                  <a:lnTo>
                    <a:pt x="162" y="85"/>
                  </a:lnTo>
                  <a:lnTo>
                    <a:pt x="159" y="84"/>
                  </a:lnTo>
                  <a:lnTo>
                    <a:pt x="157" y="81"/>
                  </a:lnTo>
                  <a:lnTo>
                    <a:pt x="156" y="76"/>
                  </a:lnTo>
                  <a:lnTo>
                    <a:pt x="155" y="73"/>
                  </a:lnTo>
                  <a:lnTo>
                    <a:pt x="152" y="70"/>
                  </a:lnTo>
                  <a:lnTo>
                    <a:pt x="152" y="67"/>
                  </a:lnTo>
                  <a:lnTo>
                    <a:pt x="148" y="63"/>
                  </a:lnTo>
                  <a:lnTo>
                    <a:pt x="144" y="64"/>
                  </a:lnTo>
                  <a:lnTo>
                    <a:pt x="137" y="51"/>
                  </a:lnTo>
                  <a:lnTo>
                    <a:pt x="135" y="48"/>
                  </a:lnTo>
                  <a:lnTo>
                    <a:pt x="133" y="46"/>
                  </a:lnTo>
                  <a:lnTo>
                    <a:pt x="129" y="42"/>
                  </a:lnTo>
                  <a:lnTo>
                    <a:pt x="126" y="39"/>
                  </a:lnTo>
                  <a:lnTo>
                    <a:pt x="123" y="37"/>
                  </a:lnTo>
                  <a:lnTo>
                    <a:pt x="119" y="30"/>
                  </a:lnTo>
                  <a:lnTo>
                    <a:pt x="119" y="27"/>
                  </a:lnTo>
                  <a:lnTo>
                    <a:pt x="120" y="24"/>
                  </a:lnTo>
                  <a:lnTo>
                    <a:pt x="118" y="22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2" y="7"/>
                  </a:lnTo>
                  <a:lnTo>
                    <a:pt x="110" y="8"/>
                  </a:lnTo>
                  <a:lnTo>
                    <a:pt x="105" y="7"/>
                  </a:lnTo>
                  <a:lnTo>
                    <a:pt x="102" y="5"/>
                  </a:lnTo>
                  <a:lnTo>
                    <a:pt x="100" y="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6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16666"/>
                </a:gs>
                <a:gs pos="100000">
                  <a:srgbClr val="D16666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9" name="Utuado">
              <a:extLst>
                <a:ext uri="{FF2B5EF4-FFF2-40B4-BE49-F238E27FC236}">
                  <a16:creationId xmlns:a16="http://schemas.microsoft.com/office/drawing/2014/main" id="{BB885219-8399-E5A7-4623-B2F29912F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142" y="827938"/>
              <a:ext cx="1281636" cy="990065"/>
            </a:xfrm>
            <a:custGeom>
              <a:avLst/>
              <a:gdLst>
                <a:gd name="T0" fmla="*/ 371 w 608"/>
                <a:gd name="T1" fmla="*/ 60 h 458"/>
                <a:gd name="T2" fmla="*/ 402 w 608"/>
                <a:gd name="T3" fmla="*/ 62 h 458"/>
                <a:gd name="T4" fmla="*/ 430 w 608"/>
                <a:gd name="T5" fmla="*/ 55 h 458"/>
                <a:gd name="T6" fmla="*/ 508 w 608"/>
                <a:gd name="T7" fmla="*/ 59 h 458"/>
                <a:gd name="T8" fmla="*/ 538 w 608"/>
                <a:gd name="T9" fmla="*/ 61 h 458"/>
                <a:gd name="T10" fmla="*/ 557 w 608"/>
                <a:gd name="T11" fmla="*/ 62 h 458"/>
                <a:gd name="T12" fmla="*/ 587 w 608"/>
                <a:gd name="T13" fmla="*/ 88 h 458"/>
                <a:gd name="T14" fmla="*/ 592 w 608"/>
                <a:gd name="T15" fmla="*/ 114 h 458"/>
                <a:gd name="T16" fmla="*/ 589 w 608"/>
                <a:gd name="T17" fmla="*/ 138 h 458"/>
                <a:gd name="T18" fmla="*/ 588 w 608"/>
                <a:gd name="T19" fmla="*/ 145 h 458"/>
                <a:gd name="T20" fmla="*/ 554 w 608"/>
                <a:gd name="T21" fmla="*/ 152 h 458"/>
                <a:gd name="T22" fmla="*/ 540 w 608"/>
                <a:gd name="T23" fmla="*/ 164 h 458"/>
                <a:gd name="T24" fmla="*/ 523 w 608"/>
                <a:gd name="T25" fmla="*/ 234 h 458"/>
                <a:gd name="T26" fmla="*/ 507 w 608"/>
                <a:gd name="T27" fmla="*/ 250 h 458"/>
                <a:gd name="T28" fmla="*/ 475 w 608"/>
                <a:gd name="T29" fmla="*/ 236 h 458"/>
                <a:gd name="T30" fmla="*/ 462 w 608"/>
                <a:gd name="T31" fmla="*/ 265 h 458"/>
                <a:gd name="T32" fmla="*/ 463 w 608"/>
                <a:gd name="T33" fmla="*/ 299 h 458"/>
                <a:gd name="T34" fmla="*/ 456 w 608"/>
                <a:gd name="T35" fmla="*/ 316 h 458"/>
                <a:gd name="T36" fmla="*/ 440 w 608"/>
                <a:gd name="T37" fmla="*/ 328 h 458"/>
                <a:gd name="T38" fmla="*/ 437 w 608"/>
                <a:gd name="T39" fmla="*/ 349 h 458"/>
                <a:gd name="T40" fmla="*/ 435 w 608"/>
                <a:gd name="T41" fmla="*/ 364 h 458"/>
                <a:gd name="T42" fmla="*/ 411 w 608"/>
                <a:gd name="T43" fmla="*/ 385 h 458"/>
                <a:gd name="T44" fmla="*/ 408 w 608"/>
                <a:gd name="T45" fmla="*/ 415 h 458"/>
                <a:gd name="T46" fmla="*/ 415 w 608"/>
                <a:gd name="T47" fmla="*/ 435 h 458"/>
                <a:gd name="T48" fmla="*/ 401 w 608"/>
                <a:gd name="T49" fmla="*/ 443 h 458"/>
                <a:gd name="T50" fmla="*/ 378 w 608"/>
                <a:gd name="T51" fmla="*/ 453 h 458"/>
                <a:gd name="T52" fmla="*/ 354 w 608"/>
                <a:gd name="T53" fmla="*/ 452 h 458"/>
                <a:gd name="T54" fmla="*/ 355 w 608"/>
                <a:gd name="T55" fmla="*/ 437 h 458"/>
                <a:gd name="T56" fmla="*/ 367 w 608"/>
                <a:gd name="T57" fmla="*/ 420 h 458"/>
                <a:gd name="T58" fmla="*/ 380 w 608"/>
                <a:gd name="T59" fmla="*/ 401 h 458"/>
                <a:gd name="T60" fmla="*/ 359 w 608"/>
                <a:gd name="T61" fmla="*/ 386 h 458"/>
                <a:gd name="T62" fmla="*/ 339 w 608"/>
                <a:gd name="T63" fmla="*/ 364 h 458"/>
                <a:gd name="T64" fmla="*/ 304 w 608"/>
                <a:gd name="T65" fmla="*/ 309 h 458"/>
                <a:gd name="T66" fmla="*/ 281 w 608"/>
                <a:gd name="T67" fmla="*/ 304 h 458"/>
                <a:gd name="T68" fmla="*/ 251 w 608"/>
                <a:gd name="T69" fmla="*/ 295 h 458"/>
                <a:gd name="T70" fmla="*/ 210 w 608"/>
                <a:gd name="T71" fmla="*/ 297 h 458"/>
                <a:gd name="T72" fmla="*/ 171 w 608"/>
                <a:gd name="T73" fmla="*/ 290 h 458"/>
                <a:gd name="T74" fmla="*/ 146 w 608"/>
                <a:gd name="T75" fmla="*/ 255 h 458"/>
                <a:gd name="T76" fmla="*/ 126 w 608"/>
                <a:gd name="T77" fmla="*/ 243 h 458"/>
                <a:gd name="T78" fmla="*/ 115 w 608"/>
                <a:gd name="T79" fmla="*/ 231 h 458"/>
                <a:gd name="T80" fmla="*/ 83 w 608"/>
                <a:gd name="T81" fmla="*/ 230 h 458"/>
                <a:gd name="T82" fmla="*/ 59 w 608"/>
                <a:gd name="T83" fmla="*/ 280 h 458"/>
                <a:gd name="T84" fmla="*/ 40 w 608"/>
                <a:gd name="T85" fmla="*/ 277 h 458"/>
                <a:gd name="T86" fmla="*/ 31 w 608"/>
                <a:gd name="T87" fmla="*/ 265 h 458"/>
                <a:gd name="T88" fmla="*/ 11 w 608"/>
                <a:gd name="T89" fmla="*/ 221 h 458"/>
                <a:gd name="T90" fmla="*/ 8 w 608"/>
                <a:gd name="T91" fmla="*/ 168 h 458"/>
                <a:gd name="T92" fmla="*/ 12 w 608"/>
                <a:gd name="T93" fmla="*/ 108 h 458"/>
                <a:gd name="T94" fmla="*/ 15 w 608"/>
                <a:gd name="T95" fmla="*/ 73 h 458"/>
                <a:gd name="T96" fmla="*/ 51 w 608"/>
                <a:gd name="T97" fmla="*/ 62 h 458"/>
                <a:gd name="T98" fmla="*/ 123 w 608"/>
                <a:gd name="T99" fmla="*/ 66 h 458"/>
                <a:gd name="T100" fmla="*/ 171 w 608"/>
                <a:gd name="T101" fmla="*/ 29 h 458"/>
                <a:gd name="T102" fmla="*/ 212 w 608"/>
                <a:gd name="T103" fmla="*/ 5 h 458"/>
                <a:gd name="T104" fmla="*/ 232 w 608"/>
                <a:gd name="T105" fmla="*/ 3 h 458"/>
                <a:gd name="T106" fmla="*/ 251 w 608"/>
                <a:gd name="T107" fmla="*/ 50 h 458"/>
                <a:gd name="T108" fmla="*/ 305 w 608"/>
                <a:gd name="T109" fmla="*/ 66 h 458"/>
                <a:gd name="T110" fmla="*/ 348 w 608"/>
                <a:gd name="T111" fmla="*/ 6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8" h="458">
                  <a:moveTo>
                    <a:pt x="355" y="62"/>
                  </a:moveTo>
                  <a:lnTo>
                    <a:pt x="361" y="59"/>
                  </a:lnTo>
                  <a:lnTo>
                    <a:pt x="364" y="58"/>
                  </a:lnTo>
                  <a:lnTo>
                    <a:pt x="369" y="59"/>
                  </a:lnTo>
                  <a:lnTo>
                    <a:pt x="371" y="60"/>
                  </a:lnTo>
                  <a:lnTo>
                    <a:pt x="374" y="62"/>
                  </a:lnTo>
                  <a:lnTo>
                    <a:pt x="387" y="68"/>
                  </a:lnTo>
                  <a:lnTo>
                    <a:pt x="396" y="65"/>
                  </a:lnTo>
                  <a:lnTo>
                    <a:pt x="399" y="64"/>
                  </a:lnTo>
                  <a:lnTo>
                    <a:pt x="402" y="62"/>
                  </a:lnTo>
                  <a:lnTo>
                    <a:pt x="404" y="59"/>
                  </a:lnTo>
                  <a:lnTo>
                    <a:pt x="407" y="55"/>
                  </a:lnTo>
                  <a:lnTo>
                    <a:pt x="408" y="52"/>
                  </a:lnTo>
                  <a:lnTo>
                    <a:pt x="411" y="49"/>
                  </a:lnTo>
                  <a:lnTo>
                    <a:pt x="430" y="55"/>
                  </a:lnTo>
                  <a:lnTo>
                    <a:pt x="446" y="56"/>
                  </a:lnTo>
                  <a:lnTo>
                    <a:pt x="462" y="49"/>
                  </a:lnTo>
                  <a:lnTo>
                    <a:pt x="497" y="40"/>
                  </a:lnTo>
                  <a:lnTo>
                    <a:pt x="515" y="49"/>
                  </a:lnTo>
                  <a:lnTo>
                    <a:pt x="508" y="59"/>
                  </a:lnTo>
                  <a:lnTo>
                    <a:pt x="506" y="62"/>
                  </a:lnTo>
                  <a:lnTo>
                    <a:pt x="507" y="62"/>
                  </a:lnTo>
                  <a:lnTo>
                    <a:pt x="513" y="60"/>
                  </a:lnTo>
                  <a:lnTo>
                    <a:pt x="518" y="63"/>
                  </a:lnTo>
                  <a:lnTo>
                    <a:pt x="538" y="61"/>
                  </a:lnTo>
                  <a:lnTo>
                    <a:pt x="544" y="59"/>
                  </a:lnTo>
                  <a:lnTo>
                    <a:pt x="552" y="57"/>
                  </a:lnTo>
                  <a:lnTo>
                    <a:pt x="552" y="60"/>
                  </a:lnTo>
                  <a:lnTo>
                    <a:pt x="555" y="61"/>
                  </a:lnTo>
                  <a:lnTo>
                    <a:pt x="557" y="62"/>
                  </a:lnTo>
                  <a:lnTo>
                    <a:pt x="560" y="62"/>
                  </a:lnTo>
                  <a:lnTo>
                    <a:pt x="564" y="63"/>
                  </a:lnTo>
                  <a:lnTo>
                    <a:pt x="566" y="64"/>
                  </a:lnTo>
                  <a:lnTo>
                    <a:pt x="571" y="75"/>
                  </a:lnTo>
                  <a:lnTo>
                    <a:pt x="587" y="88"/>
                  </a:lnTo>
                  <a:lnTo>
                    <a:pt x="600" y="108"/>
                  </a:lnTo>
                  <a:lnTo>
                    <a:pt x="607" y="115"/>
                  </a:lnTo>
                  <a:lnTo>
                    <a:pt x="608" y="118"/>
                  </a:lnTo>
                  <a:lnTo>
                    <a:pt x="600" y="114"/>
                  </a:lnTo>
                  <a:lnTo>
                    <a:pt x="592" y="114"/>
                  </a:lnTo>
                  <a:lnTo>
                    <a:pt x="591" y="118"/>
                  </a:lnTo>
                  <a:lnTo>
                    <a:pt x="592" y="130"/>
                  </a:lnTo>
                  <a:lnTo>
                    <a:pt x="592" y="136"/>
                  </a:lnTo>
                  <a:lnTo>
                    <a:pt x="588" y="133"/>
                  </a:lnTo>
                  <a:lnTo>
                    <a:pt x="589" y="138"/>
                  </a:lnTo>
                  <a:lnTo>
                    <a:pt x="590" y="140"/>
                  </a:lnTo>
                  <a:lnTo>
                    <a:pt x="592" y="143"/>
                  </a:lnTo>
                  <a:lnTo>
                    <a:pt x="594" y="146"/>
                  </a:lnTo>
                  <a:lnTo>
                    <a:pt x="591" y="144"/>
                  </a:lnTo>
                  <a:lnTo>
                    <a:pt x="588" y="145"/>
                  </a:lnTo>
                  <a:lnTo>
                    <a:pt x="584" y="147"/>
                  </a:lnTo>
                  <a:lnTo>
                    <a:pt x="575" y="149"/>
                  </a:lnTo>
                  <a:lnTo>
                    <a:pt x="572" y="150"/>
                  </a:lnTo>
                  <a:lnTo>
                    <a:pt x="566" y="151"/>
                  </a:lnTo>
                  <a:lnTo>
                    <a:pt x="554" y="152"/>
                  </a:lnTo>
                  <a:lnTo>
                    <a:pt x="544" y="151"/>
                  </a:lnTo>
                  <a:lnTo>
                    <a:pt x="534" y="156"/>
                  </a:lnTo>
                  <a:lnTo>
                    <a:pt x="537" y="160"/>
                  </a:lnTo>
                  <a:lnTo>
                    <a:pt x="535" y="162"/>
                  </a:lnTo>
                  <a:lnTo>
                    <a:pt x="540" y="164"/>
                  </a:lnTo>
                  <a:lnTo>
                    <a:pt x="528" y="196"/>
                  </a:lnTo>
                  <a:lnTo>
                    <a:pt x="536" y="203"/>
                  </a:lnTo>
                  <a:lnTo>
                    <a:pt x="530" y="218"/>
                  </a:lnTo>
                  <a:lnTo>
                    <a:pt x="533" y="221"/>
                  </a:lnTo>
                  <a:lnTo>
                    <a:pt x="523" y="234"/>
                  </a:lnTo>
                  <a:lnTo>
                    <a:pt x="520" y="237"/>
                  </a:lnTo>
                  <a:lnTo>
                    <a:pt x="522" y="238"/>
                  </a:lnTo>
                  <a:lnTo>
                    <a:pt x="518" y="251"/>
                  </a:lnTo>
                  <a:lnTo>
                    <a:pt x="515" y="256"/>
                  </a:lnTo>
                  <a:lnTo>
                    <a:pt x="507" y="250"/>
                  </a:lnTo>
                  <a:lnTo>
                    <a:pt x="495" y="239"/>
                  </a:lnTo>
                  <a:lnTo>
                    <a:pt x="487" y="231"/>
                  </a:lnTo>
                  <a:lnTo>
                    <a:pt x="480" y="233"/>
                  </a:lnTo>
                  <a:lnTo>
                    <a:pt x="478" y="234"/>
                  </a:lnTo>
                  <a:lnTo>
                    <a:pt x="475" y="236"/>
                  </a:lnTo>
                  <a:lnTo>
                    <a:pt x="473" y="245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5" y="261"/>
                  </a:lnTo>
                  <a:lnTo>
                    <a:pt x="462" y="265"/>
                  </a:lnTo>
                  <a:lnTo>
                    <a:pt x="465" y="271"/>
                  </a:lnTo>
                  <a:lnTo>
                    <a:pt x="468" y="278"/>
                  </a:lnTo>
                  <a:lnTo>
                    <a:pt x="466" y="287"/>
                  </a:lnTo>
                  <a:lnTo>
                    <a:pt x="464" y="296"/>
                  </a:lnTo>
                  <a:lnTo>
                    <a:pt x="463" y="299"/>
                  </a:lnTo>
                  <a:lnTo>
                    <a:pt x="464" y="303"/>
                  </a:lnTo>
                  <a:lnTo>
                    <a:pt x="465" y="312"/>
                  </a:lnTo>
                  <a:lnTo>
                    <a:pt x="461" y="311"/>
                  </a:lnTo>
                  <a:lnTo>
                    <a:pt x="458" y="314"/>
                  </a:lnTo>
                  <a:lnTo>
                    <a:pt x="456" y="316"/>
                  </a:lnTo>
                  <a:lnTo>
                    <a:pt x="454" y="319"/>
                  </a:lnTo>
                  <a:lnTo>
                    <a:pt x="451" y="321"/>
                  </a:lnTo>
                  <a:lnTo>
                    <a:pt x="449" y="324"/>
                  </a:lnTo>
                  <a:lnTo>
                    <a:pt x="447" y="327"/>
                  </a:lnTo>
                  <a:lnTo>
                    <a:pt x="440" y="328"/>
                  </a:lnTo>
                  <a:lnTo>
                    <a:pt x="441" y="331"/>
                  </a:lnTo>
                  <a:lnTo>
                    <a:pt x="443" y="337"/>
                  </a:lnTo>
                  <a:lnTo>
                    <a:pt x="439" y="342"/>
                  </a:lnTo>
                  <a:lnTo>
                    <a:pt x="438" y="347"/>
                  </a:lnTo>
                  <a:lnTo>
                    <a:pt x="437" y="349"/>
                  </a:lnTo>
                  <a:lnTo>
                    <a:pt x="435" y="353"/>
                  </a:lnTo>
                  <a:lnTo>
                    <a:pt x="432" y="355"/>
                  </a:lnTo>
                  <a:lnTo>
                    <a:pt x="430" y="357"/>
                  </a:lnTo>
                  <a:lnTo>
                    <a:pt x="434" y="361"/>
                  </a:lnTo>
                  <a:lnTo>
                    <a:pt x="435" y="364"/>
                  </a:lnTo>
                  <a:lnTo>
                    <a:pt x="434" y="367"/>
                  </a:lnTo>
                  <a:lnTo>
                    <a:pt x="435" y="371"/>
                  </a:lnTo>
                  <a:lnTo>
                    <a:pt x="437" y="374"/>
                  </a:lnTo>
                  <a:lnTo>
                    <a:pt x="433" y="382"/>
                  </a:lnTo>
                  <a:lnTo>
                    <a:pt x="411" y="385"/>
                  </a:lnTo>
                  <a:lnTo>
                    <a:pt x="412" y="393"/>
                  </a:lnTo>
                  <a:lnTo>
                    <a:pt x="414" y="402"/>
                  </a:lnTo>
                  <a:lnTo>
                    <a:pt x="413" y="406"/>
                  </a:lnTo>
                  <a:lnTo>
                    <a:pt x="406" y="414"/>
                  </a:lnTo>
                  <a:lnTo>
                    <a:pt x="408" y="415"/>
                  </a:lnTo>
                  <a:lnTo>
                    <a:pt x="412" y="415"/>
                  </a:lnTo>
                  <a:lnTo>
                    <a:pt x="412" y="420"/>
                  </a:lnTo>
                  <a:lnTo>
                    <a:pt x="413" y="424"/>
                  </a:lnTo>
                  <a:lnTo>
                    <a:pt x="416" y="429"/>
                  </a:lnTo>
                  <a:lnTo>
                    <a:pt x="415" y="435"/>
                  </a:lnTo>
                  <a:lnTo>
                    <a:pt x="417" y="438"/>
                  </a:lnTo>
                  <a:lnTo>
                    <a:pt x="416" y="439"/>
                  </a:lnTo>
                  <a:lnTo>
                    <a:pt x="409" y="439"/>
                  </a:lnTo>
                  <a:lnTo>
                    <a:pt x="404" y="442"/>
                  </a:lnTo>
                  <a:lnTo>
                    <a:pt x="401" y="443"/>
                  </a:lnTo>
                  <a:lnTo>
                    <a:pt x="396" y="444"/>
                  </a:lnTo>
                  <a:lnTo>
                    <a:pt x="392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78" y="453"/>
                  </a:lnTo>
                  <a:lnTo>
                    <a:pt x="373" y="454"/>
                  </a:lnTo>
                  <a:lnTo>
                    <a:pt x="370" y="454"/>
                  </a:lnTo>
                  <a:lnTo>
                    <a:pt x="361" y="456"/>
                  </a:lnTo>
                  <a:lnTo>
                    <a:pt x="355" y="458"/>
                  </a:lnTo>
                  <a:lnTo>
                    <a:pt x="354" y="452"/>
                  </a:lnTo>
                  <a:lnTo>
                    <a:pt x="357" y="451"/>
                  </a:lnTo>
                  <a:lnTo>
                    <a:pt x="355" y="447"/>
                  </a:lnTo>
                  <a:lnTo>
                    <a:pt x="354" y="441"/>
                  </a:lnTo>
                  <a:lnTo>
                    <a:pt x="354" y="436"/>
                  </a:lnTo>
                  <a:lnTo>
                    <a:pt x="355" y="437"/>
                  </a:lnTo>
                  <a:lnTo>
                    <a:pt x="358" y="436"/>
                  </a:lnTo>
                  <a:lnTo>
                    <a:pt x="365" y="431"/>
                  </a:lnTo>
                  <a:lnTo>
                    <a:pt x="367" y="429"/>
                  </a:lnTo>
                  <a:lnTo>
                    <a:pt x="368" y="423"/>
                  </a:lnTo>
                  <a:lnTo>
                    <a:pt x="367" y="420"/>
                  </a:lnTo>
                  <a:lnTo>
                    <a:pt x="372" y="420"/>
                  </a:lnTo>
                  <a:lnTo>
                    <a:pt x="375" y="415"/>
                  </a:lnTo>
                  <a:lnTo>
                    <a:pt x="380" y="410"/>
                  </a:lnTo>
                  <a:lnTo>
                    <a:pt x="382" y="404"/>
                  </a:lnTo>
                  <a:lnTo>
                    <a:pt x="380" y="401"/>
                  </a:lnTo>
                  <a:lnTo>
                    <a:pt x="377" y="400"/>
                  </a:lnTo>
                  <a:lnTo>
                    <a:pt x="370" y="394"/>
                  </a:lnTo>
                  <a:lnTo>
                    <a:pt x="369" y="392"/>
                  </a:lnTo>
                  <a:lnTo>
                    <a:pt x="365" y="390"/>
                  </a:lnTo>
                  <a:lnTo>
                    <a:pt x="359" y="386"/>
                  </a:lnTo>
                  <a:lnTo>
                    <a:pt x="350" y="379"/>
                  </a:lnTo>
                  <a:lnTo>
                    <a:pt x="344" y="375"/>
                  </a:lnTo>
                  <a:lnTo>
                    <a:pt x="343" y="373"/>
                  </a:lnTo>
                  <a:lnTo>
                    <a:pt x="343" y="369"/>
                  </a:lnTo>
                  <a:lnTo>
                    <a:pt x="339" y="364"/>
                  </a:lnTo>
                  <a:lnTo>
                    <a:pt x="344" y="339"/>
                  </a:lnTo>
                  <a:lnTo>
                    <a:pt x="344" y="337"/>
                  </a:lnTo>
                  <a:lnTo>
                    <a:pt x="331" y="324"/>
                  </a:lnTo>
                  <a:lnTo>
                    <a:pt x="328" y="321"/>
                  </a:lnTo>
                  <a:lnTo>
                    <a:pt x="304" y="309"/>
                  </a:lnTo>
                  <a:lnTo>
                    <a:pt x="301" y="308"/>
                  </a:lnTo>
                  <a:lnTo>
                    <a:pt x="293" y="306"/>
                  </a:lnTo>
                  <a:lnTo>
                    <a:pt x="290" y="306"/>
                  </a:lnTo>
                  <a:lnTo>
                    <a:pt x="285" y="307"/>
                  </a:lnTo>
                  <a:lnTo>
                    <a:pt x="281" y="304"/>
                  </a:lnTo>
                  <a:lnTo>
                    <a:pt x="277" y="303"/>
                  </a:lnTo>
                  <a:lnTo>
                    <a:pt x="269" y="299"/>
                  </a:lnTo>
                  <a:lnTo>
                    <a:pt x="264" y="297"/>
                  </a:lnTo>
                  <a:lnTo>
                    <a:pt x="260" y="297"/>
                  </a:lnTo>
                  <a:lnTo>
                    <a:pt x="251" y="295"/>
                  </a:lnTo>
                  <a:lnTo>
                    <a:pt x="248" y="296"/>
                  </a:lnTo>
                  <a:lnTo>
                    <a:pt x="245" y="296"/>
                  </a:lnTo>
                  <a:lnTo>
                    <a:pt x="242" y="295"/>
                  </a:lnTo>
                  <a:lnTo>
                    <a:pt x="230" y="286"/>
                  </a:lnTo>
                  <a:lnTo>
                    <a:pt x="210" y="297"/>
                  </a:lnTo>
                  <a:lnTo>
                    <a:pt x="206" y="295"/>
                  </a:lnTo>
                  <a:lnTo>
                    <a:pt x="201" y="293"/>
                  </a:lnTo>
                  <a:lnTo>
                    <a:pt x="194" y="294"/>
                  </a:lnTo>
                  <a:lnTo>
                    <a:pt x="190" y="294"/>
                  </a:lnTo>
                  <a:lnTo>
                    <a:pt x="171" y="290"/>
                  </a:lnTo>
                  <a:lnTo>
                    <a:pt x="159" y="270"/>
                  </a:lnTo>
                  <a:lnTo>
                    <a:pt x="153" y="264"/>
                  </a:lnTo>
                  <a:lnTo>
                    <a:pt x="152" y="259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37" y="251"/>
                  </a:lnTo>
                  <a:lnTo>
                    <a:pt x="135" y="250"/>
                  </a:lnTo>
                  <a:lnTo>
                    <a:pt x="131" y="250"/>
                  </a:lnTo>
                  <a:lnTo>
                    <a:pt x="127" y="247"/>
                  </a:lnTo>
                  <a:lnTo>
                    <a:pt x="126" y="243"/>
                  </a:lnTo>
                  <a:lnTo>
                    <a:pt x="123" y="239"/>
                  </a:lnTo>
                  <a:lnTo>
                    <a:pt x="123" y="236"/>
                  </a:lnTo>
                  <a:lnTo>
                    <a:pt x="121" y="234"/>
                  </a:lnTo>
                  <a:lnTo>
                    <a:pt x="118" y="233"/>
                  </a:lnTo>
                  <a:lnTo>
                    <a:pt x="115" y="231"/>
                  </a:lnTo>
                  <a:lnTo>
                    <a:pt x="111" y="229"/>
                  </a:lnTo>
                  <a:lnTo>
                    <a:pt x="109" y="230"/>
                  </a:lnTo>
                  <a:lnTo>
                    <a:pt x="102" y="233"/>
                  </a:lnTo>
                  <a:lnTo>
                    <a:pt x="87" y="229"/>
                  </a:lnTo>
                  <a:lnTo>
                    <a:pt x="83" y="230"/>
                  </a:lnTo>
                  <a:lnTo>
                    <a:pt x="83" y="234"/>
                  </a:lnTo>
                  <a:lnTo>
                    <a:pt x="82" y="246"/>
                  </a:lnTo>
                  <a:lnTo>
                    <a:pt x="69" y="247"/>
                  </a:lnTo>
                  <a:lnTo>
                    <a:pt x="73" y="275"/>
                  </a:lnTo>
                  <a:lnTo>
                    <a:pt x="59" y="280"/>
                  </a:lnTo>
                  <a:lnTo>
                    <a:pt x="53" y="279"/>
                  </a:lnTo>
                  <a:lnTo>
                    <a:pt x="49" y="278"/>
                  </a:lnTo>
                  <a:lnTo>
                    <a:pt x="46" y="278"/>
                  </a:lnTo>
                  <a:lnTo>
                    <a:pt x="43" y="279"/>
                  </a:lnTo>
                  <a:lnTo>
                    <a:pt x="40" y="277"/>
                  </a:lnTo>
                  <a:lnTo>
                    <a:pt x="37" y="275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0" y="273"/>
                  </a:lnTo>
                  <a:lnTo>
                    <a:pt x="31" y="265"/>
                  </a:lnTo>
                  <a:lnTo>
                    <a:pt x="21" y="258"/>
                  </a:lnTo>
                  <a:lnTo>
                    <a:pt x="15" y="248"/>
                  </a:lnTo>
                  <a:lnTo>
                    <a:pt x="8" y="234"/>
                  </a:lnTo>
                  <a:lnTo>
                    <a:pt x="9" y="230"/>
                  </a:lnTo>
                  <a:lnTo>
                    <a:pt x="11" y="221"/>
                  </a:lnTo>
                  <a:lnTo>
                    <a:pt x="8" y="210"/>
                  </a:lnTo>
                  <a:lnTo>
                    <a:pt x="10" y="196"/>
                  </a:lnTo>
                  <a:lnTo>
                    <a:pt x="6" y="180"/>
                  </a:lnTo>
                  <a:lnTo>
                    <a:pt x="7" y="177"/>
                  </a:lnTo>
                  <a:lnTo>
                    <a:pt x="8" y="168"/>
                  </a:lnTo>
                  <a:lnTo>
                    <a:pt x="0" y="166"/>
                  </a:lnTo>
                  <a:lnTo>
                    <a:pt x="2" y="143"/>
                  </a:lnTo>
                  <a:lnTo>
                    <a:pt x="10" y="131"/>
                  </a:lnTo>
                  <a:lnTo>
                    <a:pt x="13" y="126"/>
                  </a:lnTo>
                  <a:lnTo>
                    <a:pt x="12" y="108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8" y="82"/>
                  </a:lnTo>
                  <a:lnTo>
                    <a:pt x="10" y="79"/>
                  </a:lnTo>
                  <a:lnTo>
                    <a:pt x="15" y="73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0" y="61"/>
                  </a:lnTo>
                  <a:lnTo>
                    <a:pt x="22" y="61"/>
                  </a:lnTo>
                  <a:lnTo>
                    <a:pt x="51" y="62"/>
                  </a:lnTo>
                  <a:lnTo>
                    <a:pt x="59" y="63"/>
                  </a:lnTo>
                  <a:lnTo>
                    <a:pt x="82" y="64"/>
                  </a:lnTo>
                  <a:lnTo>
                    <a:pt x="105" y="65"/>
                  </a:lnTo>
                  <a:lnTo>
                    <a:pt x="112" y="65"/>
                  </a:lnTo>
                  <a:lnTo>
                    <a:pt x="123" y="66"/>
                  </a:lnTo>
                  <a:lnTo>
                    <a:pt x="138" y="67"/>
                  </a:lnTo>
                  <a:lnTo>
                    <a:pt x="139" y="57"/>
                  </a:lnTo>
                  <a:lnTo>
                    <a:pt x="161" y="36"/>
                  </a:lnTo>
                  <a:lnTo>
                    <a:pt x="168" y="31"/>
                  </a:lnTo>
                  <a:lnTo>
                    <a:pt x="171" y="29"/>
                  </a:lnTo>
                  <a:lnTo>
                    <a:pt x="176" y="28"/>
                  </a:lnTo>
                  <a:lnTo>
                    <a:pt x="186" y="21"/>
                  </a:lnTo>
                  <a:lnTo>
                    <a:pt x="197" y="16"/>
                  </a:lnTo>
                  <a:lnTo>
                    <a:pt x="200" y="14"/>
                  </a:lnTo>
                  <a:lnTo>
                    <a:pt x="212" y="5"/>
                  </a:lnTo>
                  <a:lnTo>
                    <a:pt x="217" y="0"/>
                  </a:lnTo>
                  <a:lnTo>
                    <a:pt x="221" y="4"/>
                  </a:lnTo>
                  <a:lnTo>
                    <a:pt x="227" y="3"/>
                  </a:lnTo>
                  <a:lnTo>
                    <a:pt x="230" y="2"/>
                  </a:lnTo>
                  <a:lnTo>
                    <a:pt x="232" y="3"/>
                  </a:lnTo>
                  <a:lnTo>
                    <a:pt x="247" y="23"/>
                  </a:lnTo>
                  <a:lnTo>
                    <a:pt x="255" y="32"/>
                  </a:lnTo>
                  <a:lnTo>
                    <a:pt x="249" y="38"/>
                  </a:lnTo>
                  <a:lnTo>
                    <a:pt x="248" y="41"/>
                  </a:lnTo>
                  <a:lnTo>
                    <a:pt x="251" y="50"/>
                  </a:lnTo>
                  <a:lnTo>
                    <a:pt x="257" y="71"/>
                  </a:lnTo>
                  <a:lnTo>
                    <a:pt x="272" y="79"/>
                  </a:lnTo>
                  <a:lnTo>
                    <a:pt x="296" y="67"/>
                  </a:lnTo>
                  <a:lnTo>
                    <a:pt x="301" y="67"/>
                  </a:lnTo>
                  <a:lnTo>
                    <a:pt x="305" y="66"/>
                  </a:lnTo>
                  <a:lnTo>
                    <a:pt x="308" y="65"/>
                  </a:lnTo>
                  <a:lnTo>
                    <a:pt x="319" y="65"/>
                  </a:lnTo>
                  <a:lnTo>
                    <a:pt x="334" y="66"/>
                  </a:lnTo>
                  <a:lnTo>
                    <a:pt x="338" y="66"/>
                  </a:lnTo>
                  <a:lnTo>
                    <a:pt x="348" y="64"/>
                  </a:lnTo>
                  <a:lnTo>
                    <a:pt x="351" y="63"/>
                  </a:lnTo>
                  <a:lnTo>
                    <a:pt x="355" y="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7F7F"/>
                </a:gs>
                <a:gs pos="100000">
                  <a:srgbClr val="DF7F7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0" name="Vega Alta">
              <a:extLst>
                <a:ext uri="{FF2B5EF4-FFF2-40B4-BE49-F238E27FC236}">
                  <a16:creationId xmlns:a16="http://schemas.microsoft.com/office/drawing/2014/main" id="{47549425-9BC0-1E00-330A-A20694A85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739" y="151320"/>
              <a:ext cx="379432" cy="769570"/>
            </a:xfrm>
            <a:custGeom>
              <a:avLst/>
              <a:gdLst>
                <a:gd name="T0" fmla="*/ 142 w 180"/>
                <a:gd name="T1" fmla="*/ 52 h 356"/>
                <a:gd name="T2" fmla="*/ 140 w 180"/>
                <a:gd name="T3" fmla="*/ 74 h 356"/>
                <a:gd name="T4" fmla="*/ 147 w 180"/>
                <a:gd name="T5" fmla="*/ 98 h 356"/>
                <a:gd name="T6" fmla="*/ 154 w 180"/>
                <a:gd name="T7" fmla="*/ 111 h 356"/>
                <a:gd name="T8" fmla="*/ 174 w 180"/>
                <a:gd name="T9" fmla="*/ 123 h 356"/>
                <a:gd name="T10" fmla="*/ 175 w 180"/>
                <a:gd name="T11" fmla="*/ 131 h 356"/>
                <a:gd name="T12" fmla="*/ 178 w 180"/>
                <a:gd name="T13" fmla="*/ 140 h 356"/>
                <a:gd name="T14" fmla="*/ 180 w 180"/>
                <a:gd name="T15" fmla="*/ 149 h 356"/>
                <a:gd name="T16" fmla="*/ 174 w 180"/>
                <a:gd name="T17" fmla="*/ 161 h 356"/>
                <a:gd name="T18" fmla="*/ 170 w 180"/>
                <a:gd name="T19" fmla="*/ 172 h 356"/>
                <a:gd name="T20" fmla="*/ 170 w 180"/>
                <a:gd name="T21" fmla="*/ 199 h 356"/>
                <a:gd name="T22" fmla="*/ 170 w 180"/>
                <a:gd name="T23" fmla="*/ 219 h 356"/>
                <a:gd name="T24" fmla="*/ 171 w 180"/>
                <a:gd name="T25" fmla="*/ 234 h 356"/>
                <a:gd name="T26" fmla="*/ 145 w 180"/>
                <a:gd name="T27" fmla="*/ 244 h 356"/>
                <a:gd name="T28" fmla="*/ 135 w 180"/>
                <a:gd name="T29" fmla="*/ 264 h 356"/>
                <a:gd name="T30" fmla="*/ 119 w 180"/>
                <a:gd name="T31" fmla="*/ 275 h 356"/>
                <a:gd name="T32" fmla="*/ 94 w 180"/>
                <a:gd name="T33" fmla="*/ 272 h 356"/>
                <a:gd name="T34" fmla="*/ 87 w 180"/>
                <a:gd name="T35" fmla="*/ 280 h 356"/>
                <a:gd name="T36" fmla="*/ 52 w 180"/>
                <a:gd name="T37" fmla="*/ 295 h 356"/>
                <a:gd name="T38" fmla="*/ 51 w 180"/>
                <a:gd name="T39" fmla="*/ 322 h 356"/>
                <a:gd name="T40" fmla="*/ 45 w 180"/>
                <a:gd name="T41" fmla="*/ 356 h 356"/>
                <a:gd name="T42" fmla="*/ 33 w 180"/>
                <a:gd name="T43" fmla="*/ 351 h 356"/>
                <a:gd name="T44" fmla="*/ 10 w 180"/>
                <a:gd name="T45" fmla="*/ 331 h 356"/>
                <a:gd name="T46" fmla="*/ 2 w 180"/>
                <a:gd name="T47" fmla="*/ 325 h 356"/>
                <a:gd name="T48" fmla="*/ 6 w 180"/>
                <a:gd name="T49" fmla="*/ 299 h 356"/>
                <a:gd name="T50" fmla="*/ 12 w 180"/>
                <a:gd name="T51" fmla="*/ 260 h 356"/>
                <a:gd name="T52" fmla="*/ 30 w 180"/>
                <a:gd name="T53" fmla="*/ 225 h 356"/>
                <a:gd name="T54" fmla="*/ 33 w 180"/>
                <a:gd name="T55" fmla="*/ 214 h 356"/>
                <a:gd name="T56" fmla="*/ 41 w 180"/>
                <a:gd name="T57" fmla="*/ 181 h 356"/>
                <a:gd name="T58" fmla="*/ 43 w 180"/>
                <a:gd name="T59" fmla="*/ 159 h 356"/>
                <a:gd name="T60" fmla="*/ 52 w 180"/>
                <a:gd name="T61" fmla="*/ 140 h 356"/>
                <a:gd name="T62" fmla="*/ 65 w 180"/>
                <a:gd name="T63" fmla="*/ 129 h 356"/>
                <a:gd name="T64" fmla="*/ 57 w 180"/>
                <a:gd name="T65" fmla="*/ 127 h 356"/>
                <a:gd name="T66" fmla="*/ 59 w 180"/>
                <a:gd name="T67" fmla="*/ 115 h 356"/>
                <a:gd name="T68" fmla="*/ 61 w 180"/>
                <a:gd name="T69" fmla="*/ 104 h 356"/>
                <a:gd name="T70" fmla="*/ 64 w 180"/>
                <a:gd name="T71" fmla="*/ 94 h 356"/>
                <a:gd name="T72" fmla="*/ 68 w 180"/>
                <a:gd name="T73" fmla="*/ 79 h 356"/>
                <a:gd name="T74" fmla="*/ 67 w 180"/>
                <a:gd name="T75" fmla="*/ 59 h 356"/>
                <a:gd name="T76" fmla="*/ 66 w 180"/>
                <a:gd name="T77" fmla="*/ 28 h 356"/>
                <a:gd name="T78" fmla="*/ 65 w 180"/>
                <a:gd name="T79" fmla="*/ 12 h 356"/>
                <a:gd name="T80" fmla="*/ 84 w 180"/>
                <a:gd name="T81" fmla="*/ 10 h 356"/>
                <a:gd name="T82" fmla="*/ 129 w 180"/>
                <a:gd name="T83" fmla="*/ 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356">
                  <a:moveTo>
                    <a:pt x="144" y="27"/>
                  </a:moveTo>
                  <a:lnTo>
                    <a:pt x="144" y="34"/>
                  </a:lnTo>
                  <a:lnTo>
                    <a:pt x="142" y="52"/>
                  </a:lnTo>
                  <a:lnTo>
                    <a:pt x="141" y="64"/>
                  </a:lnTo>
                  <a:lnTo>
                    <a:pt x="140" y="70"/>
                  </a:lnTo>
                  <a:lnTo>
                    <a:pt x="140" y="74"/>
                  </a:lnTo>
                  <a:lnTo>
                    <a:pt x="139" y="79"/>
                  </a:lnTo>
                  <a:lnTo>
                    <a:pt x="145" y="94"/>
                  </a:lnTo>
                  <a:lnTo>
                    <a:pt x="147" y="98"/>
                  </a:lnTo>
                  <a:lnTo>
                    <a:pt x="148" y="102"/>
                  </a:lnTo>
                  <a:lnTo>
                    <a:pt x="151" y="107"/>
                  </a:lnTo>
                  <a:lnTo>
                    <a:pt x="154" y="111"/>
                  </a:lnTo>
                  <a:lnTo>
                    <a:pt x="159" y="118"/>
                  </a:lnTo>
                  <a:lnTo>
                    <a:pt x="175" y="119"/>
                  </a:lnTo>
                  <a:lnTo>
                    <a:pt x="174" y="123"/>
                  </a:lnTo>
                  <a:lnTo>
                    <a:pt x="175" y="125"/>
                  </a:lnTo>
                  <a:lnTo>
                    <a:pt x="175" y="128"/>
                  </a:lnTo>
                  <a:lnTo>
                    <a:pt x="175" y="131"/>
                  </a:lnTo>
                  <a:lnTo>
                    <a:pt x="176" y="134"/>
                  </a:lnTo>
                  <a:lnTo>
                    <a:pt x="178" y="137"/>
                  </a:lnTo>
                  <a:lnTo>
                    <a:pt x="178" y="140"/>
                  </a:lnTo>
                  <a:lnTo>
                    <a:pt x="180" y="142"/>
                  </a:lnTo>
                  <a:lnTo>
                    <a:pt x="180" y="146"/>
                  </a:lnTo>
                  <a:lnTo>
                    <a:pt x="180" y="149"/>
                  </a:lnTo>
                  <a:lnTo>
                    <a:pt x="177" y="155"/>
                  </a:lnTo>
                  <a:lnTo>
                    <a:pt x="175" y="157"/>
                  </a:lnTo>
                  <a:lnTo>
                    <a:pt x="174" y="161"/>
                  </a:lnTo>
                  <a:lnTo>
                    <a:pt x="173" y="164"/>
                  </a:lnTo>
                  <a:lnTo>
                    <a:pt x="172" y="166"/>
                  </a:lnTo>
                  <a:lnTo>
                    <a:pt x="170" y="172"/>
                  </a:lnTo>
                  <a:lnTo>
                    <a:pt x="170" y="190"/>
                  </a:lnTo>
                  <a:lnTo>
                    <a:pt x="170" y="196"/>
                  </a:lnTo>
                  <a:lnTo>
                    <a:pt x="170" y="199"/>
                  </a:lnTo>
                  <a:lnTo>
                    <a:pt x="170" y="203"/>
                  </a:lnTo>
                  <a:lnTo>
                    <a:pt x="170" y="206"/>
                  </a:lnTo>
                  <a:lnTo>
                    <a:pt x="170" y="219"/>
                  </a:lnTo>
                  <a:lnTo>
                    <a:pt x="171" y="227"/>
                  </a:lnTo>
                  <a:lnTo>
                    <a:pt x="171" y="231"/>
                  </a:lnTo>
                  <a:lnTo>
                    <a:pt x="171" y="234"/>
                  </a:lnTo>
                  <a:lnTo>
                    <a:pt x="158" y="238"/>
                  </a:lnTo>
                  <a:lnTo>
                    <a:pt x="147" y="241"/>
                  </a:lnTo>
                  <a:lnTo>
                    <a:pt x="145" y="244"/>
                  </a:lnTo>
                  <a:lnTo>
                    <a:pt x="140" y="256"/>
                  </a:lnTo>
                  <a:lnTo>
                    <a:pt x="137" y="261"/>
                  </a:lnTo>
                  <a:lnTo>
                    <a:pt x="135" y="264"/>
                  </a:lnTo>
                  <a:lnTo>
                    <a:pt x="136" y="272"/>
                  </a:lnTo>
                  <a:lnTo>
                    <a:pt x="125" y="274"/>
                  </a:lnTo>
                  <a:lnTo>
                    <a:pt x="119" y="275"/>
                  </a:lnTo>
                  <a:lnTo>
                    <a:pt x="102" y="271"/>
                  </a:lnTo>
                  <a:lnTo>
                    <a:pt x="97" y="270"/>
                  </a:lnTo>
                  <a:lnTo>
                    <a:pt x="94" y="272"/>
                  </a:lnTo>
                  <a:lnTo>
                    <a:pt x="91" y="271"/>
                  </a:lnTo>
                  <a:lnTo>
                    <a:pt x="89" y="274"/>
                  </a:lnTo>
                  <a:lnTo>
                    <a:pt x="87" y="280"/>
                  </a:lnTo>
                  <a:lnTo>
                    <a:pt x="63" y="286"/>
                  </a:lnTo>
                  <a:lnTo>
                    <a:pt x="52" y="290"/>
                  </a:lnTo>
                  <a:lnTo>
                    <a:pt x="52" y="295"/>
                  </a:lnTo>
                  <a:lnTo>
                    <a:pt x="65" y="313"/>
                  </a:lnTo>
                  <a:lnTo>
                    <a:pt x="57" y="317"/>
                  </a:lnTo>
                  <a:lnTo>
                    <a:pt x="51" y="322"/>
                  </a:lnTo>
                  <a:lnTo>
                    <a:pt x="49" y="324"/>
                  </a:lnTo>
                  <a:lnTo>
                    <a:pt x="46" y="353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38" y="351"/>
                  </a:lnTo>
                  <a:lnTo>
                    <a:pt x="33" y="351"/>
                  </a:lnTo>
                  <a:lnTo>
                    <a:pt x="29" y="351"/>
                  </a:lnTo>
                  <a:lnTo>
                    <a:pt x="17" y="342"/>
                  </a:lnTo>
                  <a:lnTo>
                    <a:pt x="10" y="331"/>
                  </a:lnTo>
                  <a:lnTo>
                    <a:pt x="8" y="328"/>
                  </a:lnTo>
                  <a:lnTo>
                    <a:pt x="5" y="326"/>
                  </a:lnTo>
                  <a:lnTo>
                    <a:pt x="2" y="325"/>
                  </a:lnTo>
                  <a:lnTo>
                    <a:pt x="0" y="322"/>
                  </a:lnTo>
                  <a:lnTo>
                    <a:pt x="3" y="312"/>
                  </a:lnTo>
                  <a:lnTo>
                    <a:pt x="6" y="299"/>
                  </a:lnTo>
                  <a:lnTo>
                    <a:pt x="12" y="272"/>
                  </a:lnTo>
                  <a:lnTo>
                    <a:pt x="11" y="268"/>
                  </a:lnTo>
                  <a:lnTo>
                    <a:pt x="12" y="260"/>
                  </a:lnTo>
                  <a:lnTo>
                    <a:pt x="15" y="253"/>
                  </a:lnTo>
                  <a:lnTo>
                    <a:pt x="28" y="228"/>
                  </a:lnTo>
                  <a:lnTo>
                    <a:pt x="30" y="225"/>
                  </a:lnTo>
                  <a:lnTo>
                    <a:pt x="31" y="222"/>
                  </a:lnTo>
                  <a:lnTo>
                    <a:pt x="32" y="219"/>
                  </a:lnTo>
                  <a:lnTo>
                    <a:pt x="33" y="214"/>
                  </a:lnTo>
                  <a:lnTo>
                    <a:pt x="34" y="208"/>
                  </a:lnTo>
                  <a:lnTo>
                    <a:pt x="35" y="205"/>
                  </a:lnTo>
                  <a:lnTo>
                    <a:pt x="41" y="181"/>
                  </a:lnTo>
                  <a:lnTo>
                    <a:pt x="42" y="168"/>
                  </a:lnTo>
                  <a:lnTo>
                    <a:pt x="42" y="161"/>
                  </a:lnTo>
                  <a:lnTo>
                    <a:pt x="43" y="159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52" y="140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65" y="129"/>
                  </a:lnTo>
                  <a:lnTo>
                    <a:pt x="63" y="126"/>
                  </a:lnTo>
                  <a:lnTo>
                    <a:pt x="61" y="127"/>
                  </a:lnTo>
                  <a:lnTo>
                    <a:pt x="57" y="127"/>
                  </a:lnTo>
                  <a:lnTo>
                    <a:pt x="58" y="121"/>
                  </a:lnTo>
                  <a:lnTo>
                    <a:pt x="58" y="119"/>
                  </a:lnTo>
                  <a:lnTo>
                    <a:pt x="59" y="115"/>
                  </a:lnTo>
                  <a:lnTo>
                    <a:pt x="60" y="109"/>
                  </a:lnTo>
                  <a:lnTo>
                    <a:pt x="60" y="106"/>
                  </a:lnTo>
                  <a:lnTo>
                    <a:pt x="61" y="104"/>
                  </a:lnTo>
                  <a:lnTo>
                    <a:pt x="62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6" y="90"/>
                  </a:lnTo>
                  <a:lnTo>
                    <a:pt x="68" y="86"/>
                  </a:lnTo>
                  <a:lnTo>
                    <a:pt x="68" y="79"/>
                  </a:lnTo>
                  <a:lnTo>
                    <a:pt x="68" y="75"/>
                  </a:lnTo>
                  <a:lnTo>
                    <a:pt x="67" y="62"/>
                  </a:lnTo>
                  <a:lnTo>
                    <a:pt x="67" y="59"/>
                  </a:lnTo>
                  <a:lnTo>
                    <a:pt x="67" y="54"/>
                  </a:lnTo>
                  <a:lnTo>
                    <a:pt x="66" y="48"/>
                  </a:lnTo>
                  <a:lnTo>
                    <a:pt x="66" y="28"/>
                  </a:lnTo>
                  <a:lnTo>
                    <a:pt x="65" y="19"/>
                  </a:lnTo>
                  <a:lnTo>
                    <a:pt x="65" y="15"/>
                  </a:lnTo>
                  <a:lnTo>
                    <a:pt x="65" y="12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94" y="0"/>
                  </a:lnTo>
                  <a:lnTo>
                    <a:pt x="129" y="18"/>
                  </a:lnTo>
                  <a:lnTo>
                    <a:pt x="145" y="25"/>
                  </a:lnTo>
                  <a:lnTo>
                    <a:pt x="144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1" name="Vega Baja">
              <a:extLst>
                <a:ext uri="{FF2B5EF4-FFF2-40B4-BE49-F238E27FC236}">
                  <a16:creationId xmlns:a16="http://schemas.microsoft.com/office/drawing/2014/main" id="{FD353C50-38A9-DB10-DA23-34E030BFF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252" y="108086"/>
              <a:ext cx="486938" cy="750116"/>
            </a:xfrm>
            <a:custGeom>
              <a:avLst/>
              <a:gdLst>
                <a:gd name="T0" fmla="*/ 34 w 231"/>
                <a:gd name="T1" fmla="*/ 284 h 347"/>
                <a:gd name="T2" fmla="*/ 48 w 231"/>
                <a:gd name="T3" fmla="*/ 282 h 347"/>
                <a:gd name="T4" fmla="*/ 72 w 231"/>
                <a:gd name="T5" fmla="*/ 277 h 347"/>
                <a:gd name="T6" fmla="*/ 82 w 231"/>
                <a:gd name="T7" fmla="*/ 285 h 347"/>
                <a:gd name="T8" fmla="*/ 96 w 231"/>
                <a:gd name="T9" fmla="*/ 295 h 347"/>
                <a:gd name="T10" fmla="*/ 121 w 231"/>
                <a:gd name="T11" fmla="*/ 282 h 347"/>
                <a:gd name="T12" fmla="*/ 136 w 231"/>
                <a:gd name="T13" fmla="*/ 303 h 347"/>
                <a:gd name="T14" fmla="*/ 136 w 231"/>
                <a:gd name="T15" fmla="*/ 325 h 347"/>
                <a:gd name="T16" fmla="*/ 150 w 231"/>
                <a:gd name="T17" fmla="*/ 347 h 347"/>
                <a:gd name="T18" fmla="*/ 162 w 231"/>
                <a:gd name="T19" fmla="*/ 342 h 347"/>
                <a:gd name="T20" fmla="*/ 174 w 231"/>
                <a:gd name="T21" fmla="*/ 292 h 347"/>
                <a:gd name="T22" fmla="*/ 177 w 231"/>
                <a:gd name="T23" fmla="*/ 273 h 347"/>
                <a:gd name="T24" fmla="*/ 193 w 231"/>
                <a:gd name="T25" fmla="*/ 242 h 347"/>
                <a:gd name="T26" fmla="*/ 196 w 231"/>
                <a:gd name="T27" fmla="*/ 228 h 347"/>
                <a:gd name="T28" fmla="*/ 204 w 231"/>
                <a:gd name="T29" fmla="*/ 188 h 347"/>
                <a:gd name="T30" fmla="*/ 205 w 231"/>
                <a:gd name="T31" fmla="*/ 172 h 347"/>
                <a:gd name="T32" fmla="*/ 229 w 231"/>
                <a:gd name="T33" fmla="*/ 152 h 347"/>
                <a:gd name="T34" fmla="*/ 225 w 231"/>
                <a:gd name="T35" fmla="*/ 146 h 347"/>
                <a:gd name="T36" fmla="*/ 220 w 231"/>
                <a:gd name="T37" fmla="*/ 141 h 347"/>
                <a:gd name="T38" fmla="*/ 222 w 231"/>
                <a:gd name="T39" fmla="*/ 129 h 347"/>
                <a:gd name="T40" fmla="*/ 224 w 231"/>
                <a:gd name="T41" fmla="*/ 120 h 347"/>
                <a:gd name="T42" fmla="*/ 228 w 231"/>
                <a:gd name="T43" fmla="*/ 110 h 347"/>
                <a:gd name="T44" fmla="*/ 230 w 231"/>
                <a:gd name="T45" fmla="*/ 95 h 347"/>
                <a:gd name="T46" fmla="*/ 229 w 231"/>
                <a:gd name="T47" fmla="*/ 74 h 347"/>
                <a:gd name="T48" fmla="*/ 227 w 231"/>
                <a:gd name="T49" fmla="*/ 39 h 347"/>
                <a:gd name="T50" fmla="*/ 227 w 231"/>
                <a:gd name="T51" fmla="*/ 28 h 347"/>
                <a:gd name="T52" fmla="*/ 169 w 231"/>
                <a:gd name="T53" fmla="*/ 15 h 347"/>
                <a:gd name="T54" fmla="*/ 151 w 231"/>
                <a:gd name="T55" fmla="*/ 22 h 347"/>
                <a:gd name="T56" fmla="*/ 121 w 231"/>
                <a:gd name="T57" fmla="*/ 1 h 347"/>
                <a:gd name="T58" fmla="*/ 83 w 231"/>
                <a:gd name="T59" fmla="*/ 10 h 347"/>
                <a:gd name="T60" fmla="*/ 21 w 231"/>
                <a:gd name="T61" fmla="*/ 19 h 347"/>
                <a:gd name="T62" fmla="*/ 21 w 231"/>
                <a:gd name="T63" fmla="*/ 40 h 347"/>
                <a:gd name="T64" fmla="*/ 20 w 231"/>
                <a:gd name="T65" fmla="*/ 56 h 347"/>
                <a:gd name="T66" fmla="*/ 20 w 231"/>
                <a:gd name="T67" fmla="*/ 81 h 347"/>
                <a:gd name="T68" fmla="*/ 19 w 231"/>
                <a:gd name="T69" fmla="*/ 100 h 347"/>
                <a:gd name="T70" fmla="*/ 21 w 231"/>
                <a:gd name="T71" fmla="*/ 108 h 347"/>
                <a:gd name="T72" fmla="*/ 18 w 231"/>
                <a:gd name="T73" fmla="*/ 127 h 347"/>
                <a:gd name="T74" fmla="*/ 18 w 231"/>
                <a:gd name="T75" fmla="*/ 146 h 347"/>
                <a:gd name="T76" fmla="*/ 19 w 231"/>
                <a:gd name="T77" fmla="*/ 169 h 347"/>
                <a:gd name="T78" fmla="*/ 16 w 231"/>
                <a:gd name="T79" fmla="*/ 206 h 347"/>
                <a:gd name="T80" fmla="*/ 12 w 231"/>
                <a:gd name="T81" fmla="*/ 215 h 347"/>
                <a:gd name="T82" fmla="*/ 3 w 231"/>
                <a:gd name="T83" fmla="*/ 254 h 347"/>
                <a:gd name="T84" fmla="*/ 6 w 231"/>
                <a:gd name="T85" fmla="*/ 266 h 347"/>
                <a:gd name="T86" fmla="*/ 9 w 231"/>
                <a:gd name="T87" fmla="*/ 282 h 347"/>
                <a:gd name="T88" fmla="*/ 27 w 231"/>
                <a:gd name="T89" fmla="*/ 2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1" h="347">
                  <a:moveTo>
                    <a:pt x="27" y="284"/>
                  </a:moveTo>
                  <a:lnTo>
                    <a:pt x="31" y="284"/>
                  </a:lnTo>
                  <a:lnTo>
                    <a:pt x="34" y="284"/>
                  </a:lnTo>
                  <a:lnTo>
                    <a:pt x="40" y="285"/>
                  </a:lnTo>
                  <a:lnTo>
                    <a:pt x="44" y="285"/>
                  </a:lnTo>
                  <a:lnTo>
                    <a:pt x="48" y="282"/>
                  </a:lnTo>
                  <a:lnTo>
                    <a:pt x="55" y="273"/>
                  </a:lnTo>
                  <a:lnTo>
                    <a:pt x="71" y="269"/>
                  </a:lnTo>
                  <a:lnTo>
                    <a:pt x="72" y="277"/>
                  </a:lnTo>
                  <a:lnTo>
                    <a:pt x="74" y="279"/>
                  </a:lnTo>
                  <a:lnTo>
                    <a:pt x="77" y="281"/>
                  </a:lnTo>
                  <a:lnTo>
                    <a:pt x="82" y="285"/>
                  </a:lnTo>
                  <a:lnTo>
                    <a:pt x="85" y="287"/>
                  </a:lnTo>
                  <a:lnTo>
                    <a:pt x="89" y="290"/>
                  </a:lnTo>
                  <a:lnTo>
                    <a:pt x="96" y="295"/>
                  </a:lnTo>
                  <a:lnTo>
                    <a:pt x="100" y="297"/>
                  </a:lnTo>
                  <a:lnTo>
                    <a:pt x="108" y="301"/>
                  </a:lnTo>
                  <a:lnTo>
                    <a:pt x="121" y="282"/>
                  </a:lnTo>
                  <a:lnTo>
                    <a:pt x="124" y="288"/>
                  </a:lnTo>
                  <a:lnTo>
                    <a:pt x="131" y="298"/>
                  </a:lnTo>
                  <a:lnTo>
                    <a:pt x="136" y="303"/>
                  </a:lnTo>
                  <a:lnTo>
                    <a:pt x="135" y="305"/>
                  </a:lnTo>
                  <a:lnTo>
                    <a:pt x="136" y="318"/>
                  </a:lnTo>
                  <a:lnTo>
                    <a:pt x="136" y="325"/>
                  </a:lnTo>
                  <a:lnTo>
                    <a:pt x="139" y="330"/>
                  </a:lnTo>
                  <a:lnTo>
                    <a:pt x="143" y="344"/>
                  </a:lnTo>
                  <a:lnTo>
                    <a:pt x="150" y="347"/>
                  </a:lnTo>
                  <a:lnTo>
                    <a:pt x="161" y="347"/>
                  </a:lnTo>
                  <a:lnTo>
                    <a:pt x="164" y="345"/>
                  </a:lnTo>
                  <a:lnTo>
                    <a:pt x="162" y="342"/>
                  </a:lnTo>
                  <a:lnTo>
                    <a:pt x="165" y="332"/>
                  </a:lnTo>
                  <a:lnTo>
                    <a:pt x="168" y="319"/>
                  </a:lnTo>
                  <a:lnTo>
                    <a:pt x="174" y="292"/>
                  </a:lnTo>
                  <a:lnTo>
                    <a:pt x="173" y="288"/>
                  </a:lnTo>
                  <a:lnTo>
                    <a:pt x="174" y="280"/>
                  </a:lnTo>
                  <a:lnTo>
                    <a:pt x="177" y="273"/>
                  </a:lnTo>
                  <a:lnTo>
                    <a:pt x="190" y="248"/>
                  </a:lnTo>
                  <a:lnTo>
                    <a:pt x="192" y="245"/>
                  </a:lnTo>
                  <a:lnTo>
                    <a:pt x="193" y="242"/>
                  </a:lnTo>
                  <a:lnTo>
                    <a:pt x="194" y="239"/>
                  </a:lnTo>
                  <a:lnTo>
                    <a:pt x="195" y="234"/>
                  </a:lnTo>
                  <a:lnTo>
                    <a:pt x="196" y="228"/>
                  </a:lnTo>
                  <a:lnTo>
                    <a:pt x="197" y="225"/>
                  </a:lnTo>
                  <a:lnTo>
                    <a:pt x="203" y="201"/>
                  </a:lnTo>
                  <a:lnTo>
                    <a:pt x="204" y="188"/>
                  </a:lnTo>
                  <a:lnTo>
                    <a:pt x="204" y="181"/>
                  </a:lnTo>
                  <a:lnTo>
                    <a:pt x="205" y="179"/>
                  </a:lnTo>
                  <a:lnTo>
                    <a:pt x="205" y="172"/>
                  </a:lnTo>
                  <a:lnTo>
                    <a:pt x="206" y="168"/>
                  </a:lnTo>
                  <a:lnTo>
                    <a:pt x="214" y="160"/>
                  </a:lnTo>
                  <a:lnTo>
                    <a:pt x="229" y="152"/>
                  </a:lnTo>
                  <a:lnTo>
                    <a:pt x="231" y="150"/>
                  </a:lnTo>
                  <a:lnTo>
                    <a:pt x="227" y="149"/>
                  </a:lnTo>
                  <a:lnTo>
                    <a:pt x="225" y="146"/>
                  </a:lnTo>
                  <a:lnTo>
                    <a:pt x="223" y="147"/>
                  </a:lnTo>
                  <a:lnTo>
                    <a:pt x="219" y="147"/>
                  </a:lnTo>
                  <a:lnTo>
                    <a:pt x="220" y="141"/>
                  </a:lnTo>
                  <a:lnTo>
                    <a:pt x="220" y="139"/>
                  </a:lnTo>
                  <a:lnTo>
                    <a:pt x="221" y="135"/>
                  </a:lnTo>
                  <a:lnTo>
                    <a:pt x="222" y="129"/>
                  </a:lnTo>
                  <a:lnTo>
                    <a:pt x="222" y="126"/>
                  </a:lnTo>
                  <a:lnTo>
                    <a:pt x="223" y="124"/>
                  </a:lnTo>
                  <a:lnTo>
                    <a:pt x="224" y="120"/>
                  </a:lnTo>
                  <a:lnTo>
                    <a:pt x="225" y="117"/>
                  </a:lnTo>
                  <a:lnTo>
                    <a:pt x="226" y="114"/>
                  </a:lnTo>
                  <a:lnTo>
                    <a:pt x="228" y="110"/>
                  </a:lnTo>
                  <a:lnTo>
                    <a:pt x="230" y="106"/>
                  </a:lnTo>
                  <a:lnTo>
                    <a:pt x="230" y="99"/>
                  </a:lnTo>
                  <a:lnTo>
                    <a:pt x="230" y="95"/>
                  </a:lnTo>
                  <a:lnTo>
                    <a:pt x="229" y="82"/>
                  </a:lnTo>
                  <a:lnTo>
                    <a:pt x="229" y="79"/>
                  </a:lnTo>
                  <a:lnTo>
                    <a:pt x="229" y="74"/>
                  </a:lnTo>
                  <a:lnTo>
                    <a:pt x="228" y="68"/>
                  </a:lnTo>
                  <a:lnTo>
                    <a:pt x="228" y="48"/>
                  </a:lnTo>
                  <a:lnTo>
                    <a:pt x="227" y="39"/>
                  </a:lnTo>
                  <a:lnTo>
                    <a:pt x="227" y="35"/>
                  </a:ln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196" y="21"/>
                  </a:lnTo>
                  <a:lnTo>
                    <a:pt x="169" y="15"/>
                  </a:lnTo>
                  <a:lnTo>
                    <a:pt x="161" y="11"/>
                  </a:lnTo>
                  <a:lnTo>
                    <a:pt x="159" y="18"/>
                  </a:lnTo>
                  <a:lnTo>
                    <a:pt x="151" y="22"/>
                  </a:lnTo>
                  <a:lnTo>
                    <a:pt x="121" y="7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2" y="10"/>
                  </a:lnTo>
                  <a:lnTo>
                    <a:pt x="83" y="10"/>
                  </a:lnTo>
                  <a:lnTo>
                    <a:pt x="71" y="14"/>
                  </a:lnTo>
                  <a:lnTo>
                    <a:pt x="63" y="12"/>
                  </a:lnTo>
                  <a:lnTo>
                    <a:pt x="21" y="1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20" y="63"/>
                  </a:lnTo>
                  <a:lnTo>
                    <a:pt x="20" y="74"/>
                  </a:lnTo>
                  <a:lnTo>
                    <a:pt x="20" y="81"/>
                  </a:lnTo>
                  <a:lnTo>
                    <a:pt x="19" y="93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9" y="106"/>
                  </a:lnTo>
                  <a:lnTo>
                    <a:pt x="21" y="108"/>
                  </a:lnTo>
                  <a:lnTo>
                    <a:pt x="22" y="119"/>
                  </a:lnTo>
                  <a:lnTo>
                    <a:pt x="21" y="123"/>
                  </a:lnTo>
                  <a:lnTo>
                    <a:pt x="18" y="127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65"/>
                  </a:lnTo>
                  <a:lnTo>
                    <a:pt x="19" y="169"/>
                  </a:lnTo>
                  <a:lnTo>
                    <a:pt x="19" y="180"/>
                  </a:lnTo>
                  <a:lnTo>
                    <a:pt x="20" y="193"/>
                  </a:lnTo>
                  <a:lnTo>
                    <a:pt x="16" y="206"/>
                  </a:lnTo>
                  <a:lnTo>
                    <a:pt x="15" y="209"/>
                  </a:lnTo>
                  <a:lnTo>
                    <a:pt x="14" y="212"/>
                  </a:lnTo>
                  <a:lnTo>
                    <a:pt x="12" y="215"/>
                  </a:lnTo>
                  <a:lnTo>
                    <a:pt x="4" y="230"/>
                  </a:lnTo>
                  <a:lnTo>
                    <a:pt x="0" y="237"/>
                  </a:lnTo>
                  <a:lnTo>
                    <a:pt x="3" y="254"/>
                  </a:lnTo>
                  <a:lnTo>
                    <a:pt x="5" y="258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6" y="276"/>
                  </a:lnTo>
                  <a:lnTo>
                    <a:pt x="9" y="282"/>
                  </a:lnTo>
                  <a:lnTo>
                    <a:pt x="16" y="282"/>
                  </a:lnTo>
                  <a:lnTo>
                    <a:pt x="23" y="282"/>
                  </a:lnTo>
                  <a:lnTo>
                    <a:pt x="27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" name="Vieques">
              <a:extLst>
                <a:ext uri="{FF2B5EF4-FFF2-40B4-BE49-F238E27FC236}">
                  <a16:creationId xmlns:a16="http://schemas.microsoft.com/office/drawing/2014/main" id="{A8ECF87E-1663-4620-84AA-E1A9D41AC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700" y="1763959"/>
              <a:ext cx="1446058" cy="399918"/>
            </a:xfrm>
            <a:custGeom>
              <a:avLst/>
              <a:gdLst>
                <a:gd name="T0" fmla="*/ 172 w 686"/>
                <a:gd name="T1" fmla="*/ 58 h 185"/>
                <a:gd name="T2" fmla="*/ 150 w 686"/>
                <a:gd name="T3" fmla="*/ 46 h 185"/>
                <a:gd name="T4" fmla="*/ 152 w 686"/>
                <a:gd name="T5" fmla="*/ 68 h 185"/>
                <a:gd name="T6" fmla="*/ 127 w 686"/>
                <a:gd name="T7" fmla="*/ 78 h 185"/>
                <a:gd name="T8" fmla="*/ 91 w 686"/>
                <a:gd name="T9" fmla="*/ 92 h 185"/>
                <a:gd name="T10" fmla="*/ 36 w 686"/>
                <a:gd name="T11" fmla="*/ 96 h 185"/>
                <a:gd name="T12" fmla="*/ 6 w 686"/>
                <a:gd name="T13" fmla="*/ 113 h 185"/>
                <a:gd name="T14" fmla="*/ 16 w 686"/>
                <a:gd name="T15" fmla="*/ 145 h 185"/>
                <a:gd name="T16" fmla="*/ 51 w 686"/>
                <a:gd name="T17" fmla="*/ 176 h 185"/>
                <a:gd name="T18" fmla="*/ 86 w 686"/>
                <a:gd name="T19" fmla="*/ 185 h 185"/>
                <a:gd name="T20" fmla="*/ 176 w 686"/>
                <a:gd name="T21" fmla="*/ 159 h 185"/>
                <a:gd name="T22" fmla="*/ 193 w 686"/>
                <a:gd name="T23" fmla="*/ 154 h 185"/>
                <a:gd name="T24" fmla="*/ 205 w 686"/>
                <a:gd name="T25" fmla="*/ 155 h 185"/>
                <a:gd name="T26" fmla="*/ 218 w 686"/>
                <a:gd name="T27" fmla="*/ 152 h 185"/>
                <a:gd name="T28" fmla="*/ 238 w 686"/>
                <a:gd name="T29" fmla="*/ 153 h 185"/>
                <a:gd name="T30" fmla="*/ 252 w 686"/>
                <a:gd name="T31" fmla="*/ 159 h 185"/>
                <a:gd name="T32" fmla="*/ 287 w 686"/>
                <a:gd name="T33" fmla="*/ 172 h 185"/>
                <a:gd name="T34" fmla="*/ 298 w 686"/>
                <a:gd name="T35" fmla="*/ 171 h 185"/>
                <a:gd name="T36" fmla="*/ 311 w 686"/>
                <a:gd name="T37" fmla="*/ 160 h 185"/>
                <a:gd name="T38" fmla="*/ 294 w 686"/>
                <a:gd name="T39" fmla="*/ 142 h 185"/>
                <a:gd name="T40" fmla="*/ 318 w 686"/>
                <a:gd name="T41" fmla="*/ 134 h 185"/>
                <a:gd name="T42" fmla="*/ 322 w 686"/>
                <a:gd name="T43" fmla="*/ 161 h 185"/>
                <a:gd name="T44" fmla="*/ 359 w 686"/>
                <a:gd name="T45" fmla="*/ 143 h 185"/>
                <a:gd name="T46" fmla="*/ 349 w 686"/>
                <a:gd name="T47" fmla="*/ 113 h 185"/>
                <a:gd name="T48" fmla="*/ 355 w 686"/>
                <a:gd name="T49" fmla="*/ 121 h 185"/>
                <a:gd name="T50" fmla="*/ 361 w 686"/>
                <a:gd name="T51" fmla="*/ 138 h 185"/>
                <a:gd name="T52" fmla="*/ 370 w 686"/>
                <a:gd name="T53" fmla="*/ 136 h 185"/>
                <a:gd name="T54" fmla="*/ 382 w 686"/>
                <a:gd name="T55" fmla="*/ 128 h 185"/>
                <a:gd name="T56" fmla="*/ 397 w 686"/>
                <a:gd name="T57" fmla="*/ 122 h 185"/>
                <a:gd name="T58" fmla="*/ 410 w 686"/>
                <a:gd name="T59" fmla="*/ 122 h 185"/>
                <a:gd name="T60" fmla="*/ 426 w 686"/>
                <a:gd name="T61" fmla="*/ 125 h 185"/>
                <a:gd name="T62" fmla="*/ 460 w 686"/>
                <a:gd name="T63" fmla="*/ 123 h 185"/>
                <a:gd name="T64" fmla="*/ 473 w 686"/>
                <a:gd name="T65" fmla="*/ 104 h 185"/>
                <a:gd name="T66" fmla="*/ 468 w 686"/>
                <a:gd name="T67" fmla="*/ 88 h 185"/>
                <a:gd name="T68" fmla="*/ 497 w 686"/>
                <a:gd name="T69" fmla="*/ 71 h 185"/>
                <a:gd name="T70" fmla="*/ 529 w 686"/>
                <a:gd name="T71" fmla="*/ 89 h 185"/>
                <a:gd name="T72" fmla="*/ 547 w 686"/>
                <a:gd name="T73" fmla="*/ 95 h 185"/>
                <a:gd name="T74" fmla="*/ 519 w 686"/>
                <a:gd name="T75" fmla="*/ 110 h 185"/>
                <a:gd name="T76" fmla="*/ 532 w 686"/>
                <a:gd name="T77" fmla="*/ 117 h 185"/>
                <a:gd name="T78" fmla="*/ 543 w 686"/>
                <a:gd name="T79" fmla="*/ 116 h 185"/>
                <a:gd name="T80" fmla="*/ 549 w 686"/>
                <a:gd name="T81" fmla="*/ 110 h 185"/>
                <a:gd name="T82" fmla="*/ 562 w 686"/>
                <a:gd name="T83" fmla="*/ 102 h 185"/>
                <a:gd name="T84" fmla="*/ 575 w 686"/>
                <a:gd name="T85" fmla="*/ 89 h 185"/>
                <a:gd name="T86" fmla="*/ 624 w 686"/>
                <a:gd name="T87" fmla="*/ 77 h 185"/>
                <a:gd name="T88" fmla="*/ 681 w 686"/>
                <a:gd name="T89" fmla="*/ 66 h 185"/>
                <a:gd name="T90" fmla="*/ 684 w 686"/>
                <a:gd name="T91" fmla="*/ 47 h 185"/>
                <a:gd name="T92" fmla="*/ 510 w 686"/>
                <a:gd name="T93" fmla="*/ 14 h 185"/>
                <a:gd name="T94" fmla="*/ 468 w 686"/>
                <a:gd name="T95" fmla="*/ 10 h 185"/>
                <a:gd name="T96" fmla="*/ 429 w 686"/>
                <a:gd name="T97" fmla="*/ 0 h 185"/>
                <a:gd name="T98" fmla="*/ 385 w 686"/>
                <a:gd name="T99" fmla="*/ 3 h 185"/>
                <a:gd name="T100" fmla="*/ 338 w 686"/>
                <a:gd name="T101" fmla="*/ 9 h 185"/>
                <a:gd name="T102" fmla="*/ 315 w 686"/>
                <a:gd name="T103" fmla="*/ 13 h 185"/>
                <a:gd name="T104" fmla="*/ 310 w 686"/>
                <a:gd name="T105" fmla="*/ 26 h 185"/>
                <a:gd name="T106" fmla="*/ 300 w 686"/>
                <a:gd name="T107" fmla="*/ 34 h 185"/>
                <a:gd name="T108" fmla="*/ 289 w 686"/>
                <a:gd name="T109" fmla="*/ 37 h 185"/>
                <a:gd name="T110" fmla="*/ 278 w 686"/>
                <a:gd name="T111" fmla="*/ 36 h 185"/>
                <a:gd name="T112" fmla="*/ 247 w 686"/>
                <a:gd name="T113" fmla="*/ 43 h 185"/>
                <a:gd name="T114" fmla="*/ 227 w 686"/>
                <a:gd name="T115" fmla="*/ 49 h 185"/>
                <a:gd name="T116" fmla="*/ 203 w 686"/>
                <a:gd name="T117" fmla="*/ 59 h 185"/>
                <a:gd name="T118" fmla="*/ 185 w 686"/>
                <a:gd name="T119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6" h="185">
                  <a:moveTo>
                    <a:pt x="179" y="59"/>
                  </a:moveTo>
                  <a:lnTo>
                    <a:pt x="172" y="58"/>
                  </a:lnTo>
                  <a:lnTo>
                    <a:pt x="148" y="31"/>
                  </a:lnTo>
                  <a:lnTo>
                    <a:pt x="150" y="46"/>
                  </a:lnTo>
                  <a:lnTo>
                    <a:pt x="150" y="49"/>
                  </a:lnTo>
                  <a:lnTo>
                    <a:pt x="152" y="68"/>
                  </a:lnTo>
                  <a:lnTo>
                    <a:pt x="138" y="77"/>
                  </a:lnTo>
                  <a:lnTo>
                    <a:pt x="127" y="78"/>
                  </a:lnTo>
                  <a:lnTo>
                    <a:pt x="104" y="86"/>
                  </a:lnTo>
                  <a:lnTo>
                    <a:pt x="91" y="92"/>
                  </a:lnTo>
                  <a:lnTo>
                    <a:pt x="60" y="97"/>
                  </a:lnTo>
                  <a:lnTo>
                    <a:pt x="36" y="96"/>
                  </a:lnTo>
                  <a:lnTo>
                    <a:pt x="0" y="97"/>
                  </a:lnTo>
                  <a:lnTo>
                    <a:pt x="6" y="113"/>
                  </a:lnTo>
                  <a:lnTo>
                    <a:pt x="2" y="134"/>
                  </a:lnTo>
                  <a:lnTo>
                    <a:pt x="16" y="145"/>
                  </a:lnTo>
                  <a:lnTo>
                    <a:pt x="47" y="175"/>
                  </a:lnTo>
                  <a:lnTo>
                    <a:pt x="51" y="176"/>
                  </a:lnTo>
                  <a:lnTo>
                    <a:pt x="64" y="178"/>
                  </a:lnTo>
                  <a:lnTo>
                    <a:pt x="86" y="185"/>
                  </a:lnTo>
                  <a:lnTo>
                    <a:pt x="150" y="167"/>
                  </a:lnTo>
                  <a:lnTo>
                    <a:pt x="176" y="159"/>
                  </a:lnTo>
                  <a:lnTo>
                    <a:pt x="184" y="157"/>
                  </a:lnTo>
                  <a:lnTo>
                    <a:pt x="193" y="154"/>
                  </a:lnTo>
                  <a:lnTo>
                    <a:pt x="199" y="152"/>
                  </a:lnTo>
                  <a:lnTo>
                    <a:pt x="205" y="155"/>
                  </a:lnTo>
                  <a:lnTo>
                    <a:pt x="213" y="153"/>
                  </a:lnTo>
                  <a:lnTo>
                    <a:pt x="218" y="152"/>
                  </a:lnTo>
                  <a:lnTo>
                    <a:pt x="222" y="150"/>
                  </a:lnTo>
                  <a:lnTo>
                    <a:pt x="238" y="153"/>
                  </a:lnTo>
                  <a:lnTo>
                    <a:pt x="245" y="156"/>
                  </a:lnTo>
                  <a:lnTo>
                    <a:pt x="252" y="159"/>
                  </a:lnTo>
                  <a:lnTo>
                    <a:pt x="279" y="169"/>
                  </a:lnTo>
                  <a:lnTo>
                    <a:pt x="287" y="172"/>
                  </a:lnTo>
                  <a:lnTo>
                    <a:pt x="293" y="173"/>
                  </a:lnTo>
                  <a:lnTo>
                    <a:pt x="298" y="171"/>
                  </a:lnTo>
                  <a:lnTo>
                    <a:pt x="306" y="163"/>
                  </a:lnTo>
                  <a:lnTo>
                    <a:pt x="311" y="160"/>
                  </a:lnTo>
                  <a:lnTo>
                    <a:pt x="312" y="154"/>
                  </a:lnTo>
                  <a:lnTo>
                    <a:pt x="294" y="142"/>
                  </a:lnTo>
                  <a:lnTo>
                    <a:pt x="299" y="132"/>
                  </a:lnTo>
                  <a:lnTo>
                    <a:pt x="318" y="134"/>
                  </a:lnTo>
                  <a:lnTo>
                    <a:pt x="319" y="158"/>
                  </a:lnTo>
                  <a:lnTo>
                    <a:pt x="322" y="161"/>
                  </a:lnTo>
                  <a:lnTo>
                    <a:pt x="339" y="156"/>
                  </a:lnTo>
                  <a:lnTo>
                    <a:pt x="359" y="143"/>
                  </a:lnTo>
                  <a:lnTo>
                    <a:pt x="341" y="114"/>
                  </a:lnTo>
                  <a:lnTo>
                    <a:pt x="349" y="113"/>
                  </a:lnTo>
                  <a:lnTo>
                    <a:pt x="356" y="118"/>
                  </a:lnTo>
                  <a:lnTo>
                    <a:pt x="355" y="121"/>
                  </a:lnTo>
                  <a:lnTo>
                    <a:pt x="355" y="125"/>
                  </a:lnTo>
                  <a:lnTo>
                    <a:pt x="361" y="138"/>
                  </a:lnTo>
                  <a:lnTo>
                    <a:pt x="366" y="139"/>
                  </a:lnTo>
                  <a:lnTo>
                    <a:pt x="370" y="136"/>
                  </a:lnTo>
                  <a:lnTo>
                    <a:pt x="371" y="125"/>
                  </a:lnTo>
                  <a:lnTo>
                    <a:pt x="382" y="128"/>
                  </a:lnTo>
                  <a:lnTo>
                    <a:pt x="392" y="124"/>
                  </a:lnTo>
                  <a:lnTo>
                    <a:pt x="397" y="122"/>
                  </a:lnTo>
                  <a:lnTo>
                    <a:pt x="402" y="122"/>
                  </a:lnTo>
                  <a:lnTo>
                    <a:pt x="410" y="122"/>
                  </a:lnTo>
                  <a:lnTo>
                    <a:pt x="419" y="118"/>
                  </a:lnTo>
                  <a:lnTo>
                    <a:pt x="426" y="125"/>
                  </a:lnTo>
                  <a:lnTo>
                    <a:pt x="430" y="114"/>
                  </a:lnTo>
                  <a:lnTo>
                    <a:pt x="460" y="123"/>
                  </a:lnTo>
                  <a:lnTo>
                    <a:pt x="467" y="125"/>
                  </a:lnTo>
                  <a:lnTo>
                    <a:pt x="473" y="104"/>
                  </a:lnTo>
                  <a:lnTo>
                    <a:pt x="467" y="89"/>
                  </a:lnTo>
                  <a:lnTo>
                    <a:pt x="468" y="88"/>
                  </a:lnTo>
                  <a:lnTo>
                    <a:pt x="490" y="95"/>
                  </a:lnTo>
                  <a:lnTo>
                    <a:pt x="497" y="71"/>
                  </a:lnTo>
                  <a:lnTo>
                    <a:pt x="524" y="90"/>
                  </a:lnTo>
                  <a:lnTo>
                    <a:pt x="529" y="89"/>
                  </a:lnTo>
                  <a:lnTo>
                    <a:pt x="536" y="89"/>
                  </a:lnTo>
                  <a:lnTo>
                    <a:pt x="547" y="95"/>
                  </a:lnTo>
                  <a:lnTo>
                    <a:pt x="524" y="108"/>
                  </a:lnTo>
                  <a:lnTo>
                    <a:pt x="519" y="110"/>
                  </a:lnTo>
                  <a:lnTo>
                    <a:pt x="526" y="113"/>
                  </a:lnTo>
                  <a:lnTo>
                    <a:pt x="532" y="117"/>
                  </a:lnTo>
                  <a:lnTo>
                    <a:pt x="535" y="113"/>
                  </a:lnTo>
                  <a:lnTo>
                    <a:pt x="543" y="116"/>
                  </a:lnTo>
                  <a:lnTo>
                    <a:pt x="544" y="112"/>
                  </a:lnTo>
                  <a:lnTo>
                    <a:pt x="549" y="110"/>
                  </a:lnTo>
                  <a:lnTo>
                    <a:pt x="556" y="108"/>
                  </a:lnTo>
                  <a:lnTo>
                    <a:pt x="562" y="102"/>
                  </a:lnTo>
                  <a:lnTo>
                    <a:pt x="576" y="94"/>
                  </a:lnTo>
                  <a:lnTo>
                    <a:pt x="575" y="89"/>
                  </a:lnTo>
                  <a:lnTo>
                    <a:pt x="594" y="80"/>
                  </a:lnTo>
                  <a:lnTo>
                    <a:pt x="624" y="77"/>
                  </a:lnTo>
                  <a:lnTo>
                    <a:pt x="649" y="78"/>
                  </a:lnTo>
                  <a:lnTo>
                    <a:pt x="681" y="66"/>
                  </a:lnTo>
                  <a:lnTo>
                    <a:pt x="686" y="50"/>
                  </a:lnTo>
                  <a:lnTo>
                    <a:pt x="684" y="47"/>
                  </a:lnTo>
                  <a:lnTo>
                    <a:pt x="567" y="34"/>
                  </a:lnTo>
                  <a:lnTo>
                    <a:pt x="510" y="14"/>
                  </a:lnTo>
                  <a:lnTo>
                    <a:pt x="494" y="13"/>
                  </a:lnTo>
                  <a:lnTo>
                    <a:pt x="468" y="10"/>
                  </a:lnTo>
                  <a:lnTo>
                    <a:pt x="435" y="4"/>
                  </a:lnTo>
                  <a:lnTo>
                    <a:pt x="429" y="0"/>
                  </a:lnTo>
                  <a:lnTo>
                    <a:pt x="409" y="1"/>
                  </a:lnTo>
                  <a:lnTo>
                    <a:pt x="385" y="3"/>
                  </a:lnTo>
                  <a:lnTo>
                    <a:pt x="359" y="7"/>
                  </a:lnTo>
                  <a:lnTo>
                    <a:pt x="338" y="9"/>
                  </a:lnTo>
                  <a:lnTo>
                    <a:pt x="323" y="10"/>
                  </a:lnTo>
                  <a:lnTo>
                    <a:pt x="315" y="13"/>
                  </a:lnTo>
                  <a:lnTo>
                    <a:pt x="311" y="24"/>
                  </a:lnTo>
                  <a:lnTo>
                    <a:pt x="310" y="26"/>
                  </a:lnTo>
                  <a:lnTo>
                    <a:pt x="307" y="30"/>
                  </a:lnTo>
                  <a:lnTo>
                    <a:pt x="300" y="34"/>
                  </a:lnTo>
                  <a:lnTo>
                    <a:pt x="297" y="36"/>
                  </a:lnTo>
                  <a:lnTo>
                    <a:pt x="289" y="37"/>
                  </a:lnTo>
                  <a:lnTo>
                    <a:pt x="287" y="37"/>
                  </a:lnTo>
                  <a:lnTo>
                    <a:pt x="278" y="36"/>
                  </a:lnTo>
                  <a:lnTo>
                    <a:pt x="255" y="41"/>
                  </a:lnTo>
                  <a:lnTo>
                    <a:pt x="247" y="43"/>
                  </a:lnTo>
                  <a:lnTo>
                    <a:pt x="238" y="46"/>
                  </a:lnTo>
                  <a:lnTo>
                    <a:pt x="227" y="49"/>
                  </a:lnTo>
                  <a:lnTo>
                    <a:pt x="216" y="53"/>
                  </a:lnTo>
                  <a:lnTo>
                    <a:pt x="203" y="59"/>
                  </a:lnTo>
                  <a:lnTo>
                    <a:pt x="189" y="60"/>
                  </a:lnTo>
                  <a:lnTo>
                    <a:pt x="185" y="61"/>
                  </a:lnTo>
                  <a:lnTo>
                    <a:pt x="179" y="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3" name="Villalba">
              <a:extLst>
                <a:ext uri="{FF2B5EF4-FFF2-40B4-BE49-F238E27FC236}">
                  <a16:creationId xmlns:a16="http://schemas.microsoft.com/office/drawing/2014/main" id="{4E5AF684-B605-3A4B-AC40-176E08F42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063" y="1677491"/>
              <a:ext cx="537528" cy="488548"/>
            </a:xfrm>
            <a:custGeom>
              <a:avLst/>
              <a:gdLst>
                <a:gd name="T0" fmla="*/ 63 w 255"/>
                <a:gd name="T1" fmla="*/ 33 h 226"/>
                <a:gd name="T2" fmla="*/ 85 w 255"/>
                <a:gd name="T3" fmla="*/ 28 h 226"/>
                <a:gd name="T4" fmla="*/ 92 w 255"/>
                <a:gd name="T5" fmla="*/ 29 h 226"/>
                <a:gd name="T6" fmla="*/ 107 w 255"/>
                <a:gd name="T7" fmla="*/ 22 h 226"/>
                <a:gd name="T8" fmla="*/ 121 w 255"/>
                <a:gd name="T9" fmla="*/ 18 h 226"/>
                <a:gd name="T10" fmla="*/ 131 w 255"/>
                <a:gd name="T11" fmla="*/ 8 h 226"/>
                <a:gd name="T12" fmla="*/ 138 w 255"/>
                <a:gd name="T13" fmla="*/ 3 h 226"/>
                <a:gd name="T14" fmla="*/ 143 w 255"/>
                <a:gd name="T15" fmla="*/ 3 h 226"/>
                <a:gd name="T16" fmla="*/ 151 w 255"/>
                <a:gd name="T17" fmla="*/ 0 h 226"/>
                <a:gd name="T18" fmla="*/ 157 w 255"/>
                <a:gd name="T19" fmla="*/ 5 h 226"/>
                <a:gd name="T20" fmla="*/ 162 w 255"/>
                <a:gd name="T21" fmla="*/ 5 h 226"/>
                <a:gd name="T22" fmla="*/ 172 w 255"/>
                <a:gd name="T23" fmla="*/ 4 h 226"/>
                <a:gd name="T24" fmla="*/ 176 w 255"/>
                <a:gd name="T25" fmla="*/ 2 h 226"/>
                <a:gd name="T26" fmla="*/ 182 w 255"/>
                <a:gd name="T27" fmla="*/ 4 h 226"/>
                <a:gd name="T28" fmla="*/ 193 w 255"/>
                <a:gd name="T29" fmla="*/ 8 h 226"/>
                <a:gd name="T30" fmla="*/ 208 w 255"/>
                <a:gd name="T31" fmla="*/ 14 h 226"/>
                <a:gd name="T32" fmla="*/ 231 w 255"/>
                <a:gd name="T33" fmla="*/ 39 h 226"/>
                <a:gd name="T34" fmla="*/ 234 w 255"/>
                <a:gd name="T35" fmla="*/ 55 h 226"/>
                <a:gd name="T36" fmla="*/ 242 w 255"/>
                <a:gd name="T37" fmla="*/ 63 h 226"/>
                <a:gd name="T38" fmla="*/ 252 w 255"/>
                <a:gd name="T39" fmla="*/ 75 h 226"/>
                <a:gd name="T40" fmla="*/ 255 w 255"/>
                <a:gd name="T41" fmla="*/ 90 h 226"/>
                <a:gd name="T42" fmla="*/ 250 w 255"/>
                <a:gd name="T43" fmla="*/ 103 h 226"/>
                <a:gd name="T44" fmla="*/ 241 w 255"/>
                <a:gd name="T45" fmla="*/ 109 h 226"/>
                <a:gd name="T46" fmla="*/ 236 w 255"/>
                <a:gd name="T47" fmla="*/ 138 h 226"/>
                <a:gd name="T48" fmla="*/ 227 w 255"/>
                <a:gd name="T49" fmla="*/ 148 h 226"/>
                <a:gd name="T50" fmla="*/ 237 w 255"/>
                <a:gd name="T51" fmla="*/ 179 h 226"/>
                <a:gd name="T52" fmla="*/ 245 w 255"/>
                <a:gd name="T53" fmla="*/ 183 h 226"/>
                <a:gd name="T54" fmla="*/ 233 w 255"/>
                <a:gd name="T55" fmla="*/ 200 h 226"/>
                <a:gd name="T56" fmla="*/ 231 w 255"/>
                <a:gd name="T57" fmla="*/ 206 h 226"/>
                <a:gd name="T58" fmla="*/ 207 w 255"/>
                <a:gd name="T59" fmla="*/ 217 h 226"/>
                <a:gd name="T60" fmla="*/ 196 w 255"/>
                <a:gd name="T61" fmla="*/ 217 h 226"/>
                <a:gd name="T62" fmla="*/ 190 w 255"/>
                <a:gd name="T63" fmla="*/ 219 h 226"/>
                <a:gd name="T64" fmla="*/ 133 w 255"/>
                <a:gd name="T65" fmla="*/ 214 h 226"/>
                <a:gd name="T66" fmla="*/ 103 w 255"/>
                <a:gd name="T67" fmla="*/ 206 h 226"/>
                <a:gd name="T68" fmla="*/ 84 w 255"/>
                <a:gd name="T69" fmla="*/ 191 h 226"/>
                <a:gd name="T70" fmla="*/ 79 w 255"/>
                <a:gd name="T71" fmla="*/ 189 h 226"/>
                <a:gd name="T72" fmla="*/ 63 w 255"/>
                <a:gd name="T73" fmla="*/ 192 h 226"/>
                <a:gd name="T74" fmla="*/ 55 w 255"/>
                <a:gd name="T75" fmla="*/ 200 h 226"/>
                <a:gd name="T76" fmla="*/ 63 w 255"/>
                <a:gd name="T77" fmla="*/ 212 h 226"/>
                <a:gd name="T78" fmla="*/ 61 w 255"/>
                <a:gd name="T79" fmla="*/ 217 h 226"/>
                <a:gd name="T80" fmla="*/ 56 w 255"/>
                <a:gd name="T81" fmla="*/ 223 h 226"/>
                <a:gd name="T82" fmla="*/ 42 w 255"/>
                <a:gd name="T83" fmla="*/ 223 h 226"/>
                <a:gd name="T84" fmla="*/ 25 w 255"/>
                <a:gd name="T85" fmla="*/ 217 h 226"/>
                <a:gd name="T86" fmla="*/ 2 w 255"/>
                <a:gd name="T87" fmla="*/ 174 h 226"/>
                <a:gd name="T88" fmla="*/ 0 w 255"/>
                <a:gd name="T89" fmla="*/ 168 h 226"/>
                <a:gd name="T90" fmla="*/ 9 w 255"/>
                <a:gd name="T91" fmla="*/ 146 h 226"/>
                <a:gd name="T92" fmla="*/ 9 w 255"/>
                <a:gd name="T93" fmla="*/ 121 h 226"/>
                <a:gd name="T94" fmla="*/ 2 w 255"/>
                <a:gd name="T95" fmla="*/ 109 h 226"/>
                <a:gd name="T96" fmla="*/ 3 w 255"/>
                <a:gd name="T97" fmla="*/ 104 h 226"/>
                <a:gd name="T98" fmla="*/ 6 w 255"/>
                <a:gd name="T99" fmla="*/ 95 h 226"/>
                <a:gd name="T100" fmla="*/ 17 w 255"/>
                <a:gd name="T101" fmla="*/ 70 h 226"/>
                <a:gd name="T102" fmla="*/ 31 w 255"/>
                <a:gd name="T103" fmla="*/ 56 h 226"/>
                <a:gd name="T104" fmla="*/ 45 w 255"/>
                <a:gd name="T105" fmla="*/ 44 h 226"/>
                <a:gd name="T106" fmla="*/ 53 w 255"/>
                <a:gd name="T107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5" h="226">
                  <a:moveTo>
                    <a:pt x="56" y="35"/>
                  </a:moveTo>
                  <a:lnTo>
                    <a:pt x="63" y="33"/>
                  </a:lnTo>
                  <a:lnTo>
                    <a:pt x="75" y="29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2" y="29"/>
                  </a:lnTo>
                  <a:lnTo>
                    <a:pt x="105" y="24"/>
                  </a:lnTo>
                  <a:lnTo>
                    <a:pt x="107" y="22"/>
                  </a:lnTo>
                  <a:lnTo>
                    <a:pt x="120" y="21"/>
                  </a:lnTo>
                  <a:lnTo>
                    <a:pt x="121" y="18"/>
                  </a:lnTo>
                  <a:lnTo>
                    <a:pt x="128" y="16"/>
                  </a:lnTo>
                  <a:lnTo>
                    <a:pt x="131" y="8"/>
                  </a:lnTo>
                  <a:lnTo>
                    <a:pt x="135" y="4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4" y="4"/>
                  </a:lnTo>
                  <a:lnTo>
                    <a:pt x="157" y="5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6" y="5"/>
                  </a:lnTo>
                  <a:lnTo>
                    <a:pt x="172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80" y="3"/>
                  </a:lnTo>
                  <a:lnTo>
                    <a:pt x="182" y="4"/>
                  </a:lnTo>
                  <a:lnTo>
                    <a:pt x="185" y="6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208" y="14"/>
                  </a:lnTo>
                  <a:lnTo>
                    <a:pt x="231" y="36"/>
                  </a:lnTo>
                  <a:lnTo>
                    <a:pt x="231" y="39"/>
                  </a:lnTo>
                  <a:lnTo>
                    <a:pt x="230" y="51"/>
                  </a:lnTo>
                  <a:lnTo>
                    <a:pt x="234" y="55"/>
                  </a:lnTo>
                  <a:lnTo>
                    <a:pt x="237" y="57"/>
                  </a:lnTo>
                  <a:lnTo>
                    <a:pt x="242" y="63"/>
                  </a:lnTo>
                  <a:lnTo>
                    <a:pt x="250" y="72"/>
                  </a:lnTo>
                  <a:lnTo>
                    <a:pt x="252" y="75"/>
                  </a:lnTo>
                  <a:lnTo>
                    <a:pt x="253" y="80"/>
                  </a:lnTo>
                  <a:lnTo>
                    <a:pt x="255" y="90"/>
                  </a:lnTo>
                  <a:lnTo>
                    <a:pt x="251" y="92"/>
                  </a:lnTo>
                  <a:lnTo>
                    <a:pt x="250" y="103"/>
                  </a:lnTo>
                  <a:lnTo>
                    <a:pt x="244" y="108"/>
                  </a:lnTo>
                  <a:lnTo>
                    <a:pt x="241" y="109"/>
                  </a:lnTo>
                  <a:lnTo>
                    <a:pt x="237" y="126"/>
                  </a:lnTo>
                  <a:lnTo>
                    <a:pt x="236" y="138"/>
                  </a:lnTo>
                  <a:lnTo>
                    <a:pt x="229" y="144"/>
                  </a:lnTo>
                  <a:lnTo>
                    <a:pt x="227" y="148"/>
                  </a:lnTo>
                  <a:lnTo>
                    <a:pt x="234" y="166"/>
                  </a:lnTo>
                  <a:lnTo>
                    <a:pt x="237" y="179"/>
                  </a:lnTo>
                  <a:lnTo>
                    <a:pt x="240" y="181"/>
                  </a:lnTo>
                  <a:lnTo>
                    <a:pt x="245" y="183"/>
                  </a:lnTo>
                  <a:lnTo>
                    <a:pt x="239" y="196"/>
                  </a:lnTo>
                  <a:lnTo>
                    <a:pt x="233" y="200"/>
                  </a:lnTo>
                  <a:lnTo>
                    <a:pt x="231" y="203"/>
                  </a:lnTo>
                  <a:lnTo>
                    <a:pt x="231" y="206"/>
                  </a:lnTo>
                  <a:lnTo>
                    <a:pt x="228" y="223"/>
                  </a:lnTo>
                  <a:lnTo>
                    <a:pt x="207" y="217"/>
                  </a:lnTo>
                  <a:lnTo>
                    <a:pt x="201" y="218"/>
                  </a:lnTo>
                  <a:lnTo>
                    <a:pt x="196" y="217"/>
                  </a:lnTo>
                  <a:lnTo>
                    <a:pt x="193" y="219"/>
                  </a:lnTo>
                  <a:lnTo>
                    <a:pt x="190" y="219"/>
                  </a:lnTo>
                  <a:lnTo>
                    <a:pt x="172" y="225"/>
                  </a:lnTo>
                  <a:lnTo>
                    <a:pt x="133" y="214"/>
                  </a:lnTo>
                  <a:lnTo>
                    <a:pt x="109" y="209"/>
                  </a:lnTo>
                  <a:lnTo>
                    <a:pt x="103" y="206"/>
                  </a:lnTo>
                  <a:lnTo>
                    <a:pt x="89" y="193"/>
                  </a:lnTo>
                  <a:lnTo>
                    <a:pt x="84" y="191"/>
                  </a:lnTo>
                  <a:lnTo>
                    <a:pt x="85" y="187"/>
                  </a:lnTo>
                  <a:lnTo>
                    <a:pt x="79" y="189"/>
                  </a:lnTo>
                  <a:lnTo>
                    <a:pt x="74" y="190"/>
                  </a:lnTo>
                  <a:lnTo>
                    <a:pt x="63" y="192"/>
                  </a:lnTo>
                  <a:lnTo>
                    <a:pt x="55" y="197"/>
                  </a:lnTo>
                  <a:lnTo>
                    <a:pt x="55" y="200"/>
                  </a:lnTo>
                  <a:lnTo>
                    <a:pt x="61" y="208"/>
                  </a:lnTo>
                  <a:lnTo>
                    <a:pt x="63" y="212"/>
                  </a:lnTo>
                  <a:lnTo>
                    <a:pt x="63" y="214"/>
                  </a:lnTo>
                  <a:lnTo>
                    <a:pt x="61" y="217"/>
                  </a:lnTo>
                  <a:lnTo>
                    <a:pt x="58" y="221"/>
                  </a:lnTo>
                  <a:lnTo>
                    <a:pt x="56" y="223"/>
                  </a:lnTo>
                  <a:lnTo>
                    <a:pt x="51" y="226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25" y="217"/>
                  </a:lnTo>
                  <a:lnTo>
                    <a:pt x="4" y="183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8"/>
                  </a:lnTo>
                  <a:lnTo>
                    <a:pt x="8" y="154"/>
                  </a:lnTo>
                  <a:lnTo>
                    <a:pt x="9" y="146"/>
                  </a:lnTo>
                  <a:lnTo>
                    <a:pt x="14" y="131"/>
                  </a:lnTo>
                  <a:lnTo>
                    <a:pt x="9" y="121"/>
                  </a:lnTo>
                  <a:lnTo>
                    <a:pt x="7" y="118"/>
                  </a:lnTo>
                  <a:lnTo>
                    <a:pt x="2" y="109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7" y="88"/>
                  </a:lnTo>
                  <a:lnTo>
                    <a:pt x="17" y="70"/>
                  </a:lnTo>
                  <a:lnTo>
                    <a:pt x="17" y="64"/>
                  </a:lnTo>
                  <a:lnTo>
                    <a:pt x="31" y="56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7" y="43"/>
                  </a:lnTo>
                  <a:lnTo>
                    <a:pt x="53" y="38"/>
                  </a:lnTo>
                  <a:lnTo>
                    <a:pt x="56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4" name="Yabucoa">
              <a:extLst>
                <a:ext uri="{FF2B5EF4-FFF2-40B4-BE49-F238E27FC236}">
                  <a16:creationId xmlns:a16="http://schemas.microsoft.com/office/drawing/2014/main" id="{884137A6-C538-9B86-FF95-37D2A885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069" y="1941220"/>
              <a:ext cx="1045546" cy="570693"/>
            </a:xfrm>
            <a:custGeom>
              <a:avLst/>
              <a:gdLst>
                <a:gd name="T0" fmla="*/ 340 w 496"/>
                <a:gd name="T1" fmla="*/ 236 h 264"/>
                <a:gd name="T2" fmla="*/ 313 w 496"/>
                <a:gd name="T3" fmla="*/ 237 h 264"/>
                <a:gd name="T4" fmla="*/ 299 w 496"/>
                <a:gd name="T5" fmla="*/ 235 h 264"/>
                <a:gd name="T6" fmla="*/ 241 w 496"/>
                <a:gd name="T7" fmla="*/ 209 h 264"/>
                <a:gd name="T8" fmla="*/ 228 w 496"/>
                <a:gd name="T9" fmla="*/ 213 h 264"/>
                <a:gd name="T10" fmla="*/ 215 w 496"/>
                <a:gd name="T11" fmla="*/ 211 h 264"/>
                <a:gd name="T12" fmla="*/ 159 w 496"/>
                <a:gd name="T13" fmla="*/ 196 h 264"/>
                <a:gd name="T14" fmla="*/ 127 w 496"/>
                <a:gd name="T15" fmla="*/ 180 h 264"/>
                <a:gd name="T16" fmla="*/ 108 w 496"/>
                <a:gd name="T17" fmla="*/ 164 h 264"/>
                <a:gd name="T18" fmla="*/ 82 w 496"/>
                <a:gd name="T19" fmla="*/ 157 h 264"/>
                <a:gd name="T20" fmla="*/ 58 w 496"/>
                <a:gd name="T21" fmla="*/ 153 h 264"/>
                <a:gd name="T22" fmla="*/ 44 w 496"/>
                <a:gd name="T23" fmla="*/ 152 h 264"/>
                <a:gd name="T24" fmla="*/ 5 w 496"/>
                <a:gd name="T25" fmla="*/ 137 h 264"/>
                <a:gd name="T26" fmla="*/ 1 w 496"/>
                <a:gd name="T27" fmla="*/ 117 h 264"/>
                <a:gd name="T28" fmla="*/ 25 w 496"/>
                <a:gd name="T29" fmla="*/ 101 h 264"/>
                <a:gd name="T30" fmla="*/ 46 w 496"/>
                <a:gd name="T31" fmla="*/ 83 h 264"/>
                <a:gd name="T32" fmla="*/ 62 w 496"/>
                <a:gd name="T33" fmla="*/ 85 h 264"/>
                <a:gd name="T34" fmla="*/ 99 w 496"/>
                <a:gd name="T35" fmla="*/ 85 h 264"/>
                <a:gd name="T36" fmla="*/ 127 w 496"/>
                <a:gd name="T37" fmla="*/ 79 h 264"/>
                <a:gd name="T38" fmla="*/ 140 w 496"/>
                <a:gd name="T39" fmla="*/ 76 h 264"/>
                <a:gd name="T40" fmla="*/ 156 w 496"/>
                <a:gd name="T41" fmla="*/ 85 h 264"/>
                <a:gd name="T42" fmla="*/ 175 w 496"/>
                <a:gd name="T43" fmla="*/ 75 h 264"/>
                <a:gd name="T44" fmla="*/ 182 w 496"/>
                <a:gd name="T45" fmla="*/ 61 h 264"/>
                <a:gd name="T46" fmla="*/ 199 w 496"/>
                <a:gd name="T47" fmla="*/ 45 h 264"/>
                <a:gd name="T48" fmla="*/ 195 w 496"/>
                <a:gd name="T49" fmla="*/ 32 h 264"/>
                <a:gd name="T50" fmla="*/ 194 w 496"/>
                <a:gd name="T51" fmla="*/ 14 h 264"/>
                <a:gd name="T52" fmla="*/ 213 w 496"/>
                <a:gd name="T53" fmla="*/ 10 h 264"/>
                <a:gd name="T54" fmla="*/ 236 w 496"/>
                <a:gd name="T55" fmla="*/ 2 h 264"/>
                <a:gd name="T56" fmla="*/ 255 w 496"/>
                <a:gd name="T57" fmla="*/ 3 h 264"/>
                <a:gd name="T58" fmla="*/ 267 w 496"/>
                <a:gd name="T59" fmla="*/ 5 h 264"/>
                <a:gd name="T60" fmla="*/ 279 w 496"/>
                <a:gd name="T61" fmla="*/ 11 h 264"/>
                <a:gd name="T62" fmla="*/ 293 w 496"/>
                <a:gd name="T63" fmla="*/ 8 h 264"/>
                <a:gd name="T64" fmla="*/ 306 w 496"/>
                <a:gd name="T65" fmla="*/ 18 h 264"/>
                <a:gd name="T66" fmla="*/ 313 w 496"/>
                <a:gd name="T67" fmla="*/ 26 h 264"/>
                <a:gd name="T68" fmla="*/ 321 w 496"/>
                <a:gd name="T69" fmla="*/ 33 h 264"/>
                <a:gd name="T70" fmla="*/ 329 w 496"/>
                <a:gd name="T71" fmla="*/ 41 h 264"/>
                <a:gd name="T72" fmla="*/ 339 w 496"/>
                <a:gd name="T73" fmla="*/ 37 h 264"/>
                <a:gd name="T74" fmla="*/ 345 w 496"/>
                <a:gd name="T75" fmla="*/ 29 h 264"/>
                <a:gd name="T76" fmla="*/ 359 w 496"/>
                <a:gd name="T77" fmla="*/ 20 h 264"/>
                <a:gd name="T78" fmla="*/ 370 w 496"/>
                <a:gd name="T79" fmla="*/ 19 h 264"/>
                <a:gd name="T80" fmla="*/ 379 w 496"/>
                <a:gd name="T81" fmla="*/ 24 h 264"/>
                <a:gd name="T82" fmla="*/ 384 w 496"/>
                <a:gd name="T83" fmla="*/ 32 h 264"/>
                <a:gd name="T84" fmla="*/ 386 w 496"/>
                <a:gd name="T85" fmla="*/ 38 h 264"/>
                <a:gd name="T86" fmla="*/ 378 w 496"/>
                <a:gd name="T87" fmla="*/ 49 h 264"/>
                <a:gd name="T88" fmla="*/ 375 w 496"/>
                <a:gd name="T89" fmla="*/ 62 h 264"/>
                <a:gd name="T90" fmla="*/ 391 w 496"/>
                <a:gd name="T91" fmla="*/ 73 h 264"/>
                <a:gd name="T92" fmla="*/ 401 w 496"/>
                <a:gd name="T93" fmla="*/ 81 h 264"/>
                <a:gd name="T94" fmla="*/ 418 w 496"/>
                <a:gd name="T95" fmla="*/ 91 h 264"/>
                <a:gd name="T96" fmla="*/ 435 w 496"/>
                <a:gd name="T97" fmla="*/ 95 h 264"/>
                <a:gd name="T98" fmla="*/ 450 w 496"/>
                <a:gd name="T99" fmla="*/ 96 h 264"/>
                <a:gd name="T100" fmla="*/ 454 w 496"/>
                <a:gd name="T101" fmla="*/ 107 h 264"/>
                <a:gd name="T102" fmla="*/ 462 w 496"/>
                <a:gd name="T103" fmla="*/ 120 h 264"/>
                <a:gd name="T104" fmla="*/ 475 w 496"/>
                <a:gd name="T105" fmla="*/ 128 h 264"/>
                <a:gd name="T106" fmla="*/ 492 w 496"/>
                <a:gd name="T107" fmla="*/ 130 h 264"/>
                <a:gd name="T108" fmla="*/ 482 w 496"/>
                <a:gd name="T109" fmla="*/ 153 h 264"/>
                <a:gd name="T110" fmla="*/ 420 w 496"/>
                <a:gd name="T111" fmla="*/ 164 h 264"/>
                <a:gd name="T112" fmla="*/ 409 w 496"/>
                <a:gd name="T113" fmla="*/ 185 h 264"/>
                <a:gd name="T114" fmla="*/ 415 w 496"/>
                <a:gd name="T115" fmla="*/ 220 h 264"/>
                <a:gd name="T116" fmla="*/ 384 w 496"/>
                <a:gd name="T117" fmla="*/ 253 h 264"/>
                <a:gd name="T118" fmla="*/ 353 w 496"/>
                <a:gd name="T119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6" h="264">
                  <a:moveTo>
                    <a:pt x="353" y="249"/>
                  </a:moveTo>
                  <a:lnTo>
                    <a:pt x="352" y="246"/>
                  </a:lnTo>
                  <a:lnTo>
                    <a:pt x="351" y="243"/>
                  </a:lnTo>
                  <a:lnTo>
                    <a:pt x="340" y="236"/>
                  </a:lnTo>
                  <a:lnTo>
                    <a:pt x="336" y="231"/>
                  </a:lnTo>
                  <a:lnTo>
                    <a:pt x="332" y="231"/>
                  </a:lnTo>
                  <a:lnTo>
                    <a:pt x="328" y="231"/>
                  </a:lnTo>
                  <a:lnTo>
                    <a:pt x="313" y="237"/>
                  </a:lnTo>
                  <a:lnTo>
                    <a:pt x="307" y="241"/>
                  </a:lnTo>
                  <a:lnTo>
                    <a:pt x="304" y="243"/>
                  </a:lnTo>
                  <a:lnTo>
                    <a:pt x="301" y="241"/>
                  </a:lnTo>
                  <a:lnTo>
                    <a:pt x="299" y="235"/>
                  </a:lnTo>
                  <a:lnTo>
                    <a:pt x="297" y="235"/>
                  </a:lnTo>
                  <a:lnTo>
                    <a:pt x="280" y="221"/>
                  </a:lnTo>
                  <a:lnTo>
                    <a:pt x="243" y="211"/>
                  </a:lnTo>
                  <a:lnTo>
                    <a:pt x="241" y="209"/>
                  </a:lnTo>
                  <a:lnTo>
                    <a:pt x="237" y="209"/>
                  </a:lnTo>
                  <a:lnTo>
                    <a:pt x="234" y="209"/>
                  </a:lnTo>
                  <a:lnTo>
                    <a:pt x="230" y="210"/>
                  </a:lnTo>
                  <a:lnTo>
                    <a:pt x="228" y="213"/>
                  </a:lnTo>
                  <a:lnTo>
                    <a:pt x="223" y="213"/>
                  </a:lnTo>
                  <a:lnTo>
                    <a:pt x="221" y="211"/>
                  </a:lnTo>
                  <a:lnTo>
                    <a:pt x="220" y="212"/>
                  </a:lnTo>
                  <a:lnTo>
                    <a:pt x="215" y="211"/>
                  </a:lnTo>
                  <a:lnTo>
                    <a:pt x="205" y="211"/>
                  </a:lnTo>
                  <a:lnTo>
                    <a:pt x="201" y="209"/>
                  </a:lnTo>
                  <a:lnTo>
                    <a:pt x="177" y="206"/>
                  </a:lnTo>
                  <a:lnTo>
                    <a:pt x="159" y="196"/>
                  </a:lnTo>
                  <a:lnTo>
                    <a:pt x="150" y="188"/>
                  </a:lnTo>
                  <a:lnTo>
                    <a:pt x="143" y="185"/>
                  </a:lnTo>
                  <a:lnTo>
                    <a:pt x="133" y="184"/>
                  </a:lnTo>
                  <a:lnTo>
                    <a:pt x="127" y="180"/>
                  </a:lnTo>
                  <a:lnTo>
                    <a:pt x="122" y="172"/>
                  </a:lnTo>
                  <a:lnTo>
                    <a:pt x="115" y="168"/>
                  </a:lnTo>
                  <a:lnTo>
                    <a:pt x="111" y="166"/>
                  </a:lnTo>
                  <a:lnTo>
                    <a:pt x="108" y="164"/>
                  </a:lnTo>
                  <a:lnTo>
                    <a:pt x="102" y="166"/>
                  </a:lnTo>
                  <a:lnTo>
                    <a:pt x="91" y="168"/>
                  </a:lnTo>
                  <a:lnTo>
                    <a:pt x="84" y="159"/>
                  </a:lnTo>
                  <a:lnTo>
                    <a:pt x="82" y="157"/>
                  </a:lnTo>
                  <a:lnTo>
                    <a:pt x="77" y="155"/>
                  </a:lnTo>
                  <a:lnTo>
                    <a:pt x="76" y="150"/>
                  </a:lnTo>
                  <a:lnTo>
                    <a:pt x="62" y="155"/>
                  </a:lnTo>
                  <a:lnTo>
                    <a:pt x="58" y="153"/>
                  </a:lnTo>
                  <a:lnTo>
                    <a:pt x="54" y="154"/>
                  </a:lnTo>
                  <a:lnTo>
                    <a:pt x="51" y="155"/>
                  </a:lnTo>
                  <a:lnTo>
                    <a:pt x="48" y="154"/>
                  </a:lnTo>
                  <a:lnTo>
                    <a:pt x="44" y="152"/>
                  </a:lnTo>
                  <a:lnTo>
                    <a:pt x="25" y="152"/>
                  </a:lnTo>
                  <a:lnTo>
                    <a:pt x="17" y="148"/>
                  </a:lnTo>
                  <a:lnTo>
                    <a:pt x="8" y="139"/>
                  </a:lnTo>
                  <a:lnTo>
                    <a:pt x="5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20"/>
                  </a:lnTo>
                  <a:lnTo>
                    <a:pt x="1" y="117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8" y="108"/>
                  </a:lnTo>
                  <a:lnTo>
                    <a:pt x="25" y="101"/>
                  </a:lnTo>
                  <a:lnTo>
                    <a:pt x="28" y="97"/>
                  </a:lnTo>
                  <a:lnTo>
                    <a:pt x="32" y="96"/>
                  </a:lnTo>
                  <a:lnTo>
                    <a:pt x="36" y="92"/>
                  </a:lnTo>
                  <a:lnTo>
                    <a:pt x="46" y="83"/>
                  </a:lnTo>
                  <a:lnTo>
                    <a:pt x="50" y="86"/>
                  </a:lnTo>
                  <a:lnTo>
                    <a:pt x="56" y="84"/>
                  </a:lnTo>
                  <a:lnTo>
                    <a:pt x="59" y="86"/>
                  </a:lnTo>
                  <a:lnTo>
                    <a:pt x="62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77" y="72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17" y="86"/>
                  </a:lnTo>
                  <a:lnTo>
                    <a:pt x="120" y="85"/>
                  </a:lnTo>
                  <a:lnTo>
                    <a:pt x="127" y="79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6" y="77"/>
                  </a:lnTo>
                  <a:lnTo>
                    <a:pt x="140" y="76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7" y="79"/>
                  </a:lnTo>
                  <a:lnTo>
                    <a:pt x="171" y="79"/>
                  </a:lnTo>
                  <a:lnTo>
                    <a:pt x="175" y="75"/>
                  </a:lnTo>
                  <a:lnTo>
                    <a:pt x="178" y="75"/>
                  </a:lnTo>
                  <a:lnTo>
                    <a:pt x="180" y="70"/>
                  </a:lnTo>
                  <a:lnTo>
                    <a:pt x="184" y="66"/>
                  </a:lnTo>
                  <a:lnTo>
                    <a:pt x="182" y="61"/>
                  </a:lnTo>
                  <a:lnTo>
                    <a:pt x="189" y="55"/>
                  </a:lnTo>
                  <a:lnTo>
                    <a:pt x="190" y="49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2"/>
                  </a:lnTo>
                  <a:lnTo>
                    <a:pt x="194" y="40"/>
                  </a:lnTo>
                  <a:lnTo>
                    <a:pt x="195" y="36"/>
                  </a:lnTo>
                  <a:lnTo>
                    <a:pt x="195" y="32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4" y="14"/>
                  </a:lnTo>
                  <a:lnTo>
                    <a:pt x="197" y="13"/>
                  </a:lnTo>
                  <a:lnTo>
                    <a:pt x="205" y="11"/>
                  </a:lnTo>
                  <a:lnTo>
                    <a:pt x="209" y="11"/>
                  </a:lnTo>
                  <a:lnTo>
                    <a:pt x="213" y="10"/>
                  </a:lnTo>
                  <a:lnTo>
                    <a:pt x="222" y="9"/>
                  </a:lnTo>
                  <a:lnTo>
                    <a:pt x="226" y="5"/>
                  </a:lnTo>
                  <a:lnTo>
                    <a:pt x="231" y="6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5" y="1"/>
                  </a:lnTo>
                  <a:lnTo>
                    <a:pt x="253" y="1"/>
                  </a:lnTo>
                  <a:lnTo>
                    <a:pt x="255" y="3"/>
                  </a:lnTo>
                  <a:lnTo>
                    <a:pt x="259" y="6"/>
                  </a:lnTo>
                  <a:lnTo>
                    <a:pt x="262" y="4"/>
                  </a:lnTo>
                  <a:lnTo>
                    <a:pt x="264" y="6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71" y="9"/>
                  </a:lnTo>
                  <a:lnTo>
                    <a:pt x="276" y="10"/>
                  </a:lnTo>
                  <a:lnTo>
                    <a:pt x="279" y="11"/>
                  </a:lnTo>
                  <a:lnTo>
                    <a:pt x="282" y="11"/>
                  </a:lnTo>
                  <a:lnTo>
                    <a:pt x="285" y="10"/>
                  </a:lnTo>
                  <a:lnTo>
                    <a:pt x="288" y="8"/>
                  </a:lnTo>
                  <a:lnTo>
                    <a:pt x="293" y="8"/>
                  </a:lnTo>
                  <a:lnTo>
                    <a:pt x="296" y="15"/>
                  </a:lnTo>
                  <a:lnTo>
                    <a:pt x="299" y="17"/>
                  </a:lnTo>
                  <a:lnTo>
                    <a:pt x="303" y="18"/>
                  </a:lnTo>
                  <a:lnTo>
                    <a:pt x="306" y="18"/>
                  </a:lnTo>
                  <a:lnTo>
                    <a:pt x="307" y="21"/>
                  </a:lnTo>
                  <a:lnTo>
                    <a:pt x="307" y="24"/>
                  </a:lnTo>
                  <a:lnTo>
                    <a:pt x="310" y="25"/>
                  </a:lnTo>
                  <a:lnTo>
                    <a:pt x="313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22" y="30"/>
                  </a:lnTo>
                  <a:lnTo>
                    <a:pt x="321" y="33"/>
                  </a:lnTo>
                  <a:lnTo>
                    <a:pt x="320" y="37"/>
                  </a:lnTo>
                  <a:lnTo>
                    <a:pt x="323" y="41"/>
                  </a:lnTo>
                  <a:lnTo>
                    <a:pt x="326" y="40"/>
                  </a:lnTo>
                  <a:lnTo>
                    <a:pt x="329" y="41"/>
                  </a:lnTo>
                  <a:lnTo>
                    <a:pt x="332" y="40"/>
                  </a:lnTo>
                  <a:lnTo>
                    <a:pt x="334" y="41"/>
                  </a:lnTo>
                  <a:lnTo>
                    <a:pt x="338" y="40"/>
                  </a:lnTo>
                  <a:lnTo>
                    <a:pt x="339" y="37"/>
                  </a:lnTo>
                  <a:lnTo>
                    <a:pt x="339" y="34"/>
                  </a:lnTo>
                  <a:lnTo>
                    <a:pt x="340" y="31"/>
                  </a:lnTo>
                  <a:lnTo>
                    <a:pt x="343" y="30"/>
                  </a:lnTo>
                  <a:lnTo>
                    <a:pt x="345" y="29"/>
                  </a:lnTo>
                  <a:lnTo>
                    <a:pt x="350" y="23"/>
                  </a:lnTo>
                  <a:lnTo>
                    <a:pt x="354" y="21"/>
                  </a:lnTo>
                  <a:lnTo>
                    <a:pt x="356" y="20"/>
                  </a:lnTo>
                  <a:lnTo>
                    <a:pt x="359" y="20"/>
                  </a:lnTo>
                  <a:lnTo>
                    <a:pt x="362" y="20"/>
                  </a:lnTo>
                  <a:lnTo>
                    <a:pt x="365" y="19"/>
                  </a:lnTo>
                  <a:lnTo>
                    <a:pt x="367" y="18"/>
                  </a:lnTo>
                  <a:lnTo>
                    <a:pt x="370" y="19"/>
                  </a:lnTo>
                  <a:lnTo>
                    <a:pt x="372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9" y="24"/>
                  </a:lnTo>
                  <a:lnTo>
                    <a:pt x="381" y="27"/>
                  </a:lnTo>
                  <a:lnTo>
                    <a:pt x="379" y="30"/>
                  </a:lnTo>
                  <a:lnTo>
                    <a:pt x="381" y="32"/>
                  </a:lnTo>
                  <a:lnTo>
                    <a:pt x="384" y="32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89" y="37"/>
                  </a:lnTo>
                  <a:lnTo>
                    <a:pt x="386" y="38"/>
                  </a:lnTo>
                  <a:lnTo>
                    <a:pt x="386" y="41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49"/>
                  </a:lnTo>
                  <a:lnTo>
                    <a:pt x="376" y="52"/>
                  </a:lnTo>
                  <a:lnTo>
                    <a:pt x="375" y="54"/>
                  </a:lnTo>
                  <a:lnTo>
                    <a:pt x="376" y="57"/>
                  </a:lnTo>
                  <a:lnTo>
                    <a:pt x="375" y="62"/>
                  </a:lnTo>
                  <a:lnTo>
                    <a:pt x="381" y="66"/>
                  </a:lnTo>
                  <a:lnTo>
                    <a:pt x="384" y="66"/>
                  </a:lnTo>
                  <a:lnTo>
                    <a:pt x="387" y="68"/>
                  </a:lnTo>
                  <a:lnTo>
                    <a:pt x="391" y="73"/>
                  </a:lnTo>
                  <a:lnTo>
                    <a:pt x="393" y="76"/>
                  </a:lnTo>
                  <a:lnTo>
                    <a:pt x="393" y="79"/>
                  </a:lnTo>
                  <a:lnTo>
                    <a:pt x="398" y="81"/>
                  </a:lnTo>
                  <a:lnTo>
                    <a:pt x="401" y="81"/>
                  </a:lnTo>
                  <a:lnTo>
                    <a:pt x="404" y="82"/>
                  </a:lnTo>
                  <a:lnTo>
                    <a:pt x="407" y="82"/>
                  </a:lnTo>
                  <a:lnTo>
                    <a:pt x="414" y="85"/>
                  </a:lnTo>
                  <a:lnTo>
                    <a:pt x="418" y="91"/>
                  </a:lnTo>
                  <a:lnTo>
                    <a:pt x="420" y="95"/>
                  </a:lnTo>
                  <a:lnTo>
                    <a:pt x="427" y="91"/>
                  </a:lnTo>
                  <a:lnTo>
                    <a:pt x="432" y="96"/>
                  </a:lnTo>
                  <a:lnTo>
                    <a:pt x="435" y="95"/>
                  </a:lnTo>
                  <a:lnTo>
                    <a:pt x="438" y="90"/>
                  </a:lnTo>
                  <a:lnTo>
                    <a:pt x="447" y="93"/>
                  </a:lnTo>
                  <a:lnTo>
                    <a:pt x="450" y="93"/>
                  </a:lnTo>
                  <a:lnTo>
                    <a:pt x="450" y="96"/>
                  </a:lnTo>
                  <a:lnTo>
                    <a:pt x="451" y="98"/>
                  </a:lnTo>
                  <a:lnTo>
                    <a:pt x="452" y="101"/>
                  </a:lnTo>
                  <a:lnTo>
                    <a:pt x="453" y="104"/>
                  </a:lnTo>
                  <a:lnTo>
                    <a:pt x="454" y="107"/>
                  </a:lnTo>
                  <a:lnTo>
                    <a:pt x="456" y="109"/>
                  </a:lnTo>
                  <a:lnTo>
                    <a:pt x="458" y="112"/>
                  </a:lnTo>
                  <a:lnTo>
                    <a:pt x="460" y="117"/>
                  </a:lnTo>
                  <a:lnTo>
                    <a:pt x="462" y="120"/>
                  </a:lnTo>
                  <a:lnTo>
                    <a:pt x="464" y="123"/>
                  </a:lnTo>
                  <a:lnTo>
                    <a:pt x="465" y="126"/>
                  </a:lnTo>
                  <a:lnTo>
                    <a:pt x="470" y="127"/>
                  </a:lnTo>
                  <a:lnTo>
                    <a:pt x="475" y="128"/>
                  </a:lnTo>
                  <a:lnTo>
                    <a:pt x="478" y="127"/>
                  </a:lnTo>
                  <a:lnTo>
                    <a:pt x="481" y="129"/>
                  </a:lnTo>
                  <a:lnTo>
                    <a:pt x="488" y="131"/>
                  </a:lnTo>
                  <a:lnTo>
                    <a:pt x="492" y="130"/>
                  </a:lnTo>
                  <a:lnTo>
                    <a:pt x="496" y="131"/>
                  </a:lnTo>
                  <a:lnTo>
                    <a:pt x="492" y="134"/>
                  </a:lnTo>
                  <a:lnTo>
                    <a:pt x="491" y="137"/>
                  </a:lnTo>
                  <a:lnTo>
                    <a:pt x="482" y="153"/>
                  </a:lnTo>
                  <a:lnTo>
                    <a:pt x="446" y="145"/>
                  </a:lnTo>
                  <a:lnTo>
                    <a:pt x="425" y="158"/>
                  </a:lnTo>
                  <a:lnTo>
                    <a:pt x="423" y="160"/>
                  </a:lnTo>
                  <a:lnTo>
                    <a:pt x="420" y="164"/>
                  </a:lnTo>
                  <a:lnTo>
                    <a:pt x="418" y="166"/>
                  </a:lnTo>
                  <a:lnTo>
                    <a:pt x="420" y="170"/>
                  </a:lnTo>
                  <a:lnTo>
                    <a:pt x="413" y="174"/>
                  </a:lnTo>
                  <a:lnTo>
                    <a:pt x="409" y="185"/>
                  </a:lnTo>
                  <a:lnTo>
                    <a:pt x="407" y="198"/>
                  </a:lnTo>
                  <a:lnTo>
                    <a:pt x="406" y="202"/>
                  </a:lnTo>
                  <a:lnTo>
                    <a:pt x="410" y="205"/>
                  </a:lnTo>
                  <a:lnTo>
                    <a:pt x="415" y="220"/>
                  </a:lnTo>
                  <a:lnTo>
                    <a:pt x="413" y="224"/>
                  </a:lnTo>
                  <a:lnTo>
                    <a:pt x="410" y="256"/>
                  </a:lnTo>
                  <a:lnTo>
                    <a:pt x="407" y="263"/>
                  </a:lnTo>
                  <a:lnTo>
                    <a:pt x="384" y="253"/>
                  </a:lnTo>
                  <a:lnTo>
                    <a:pt x="381" y="255"/>
                  </a:lnTo>
                  <a:lnTo>
                    <a:pt x="376" y="259"/>
                  </a:lnTo>
                  <a:lnTo>
                    <a:pt x="369" y="264"/>
                  </a:lnTo>
                  <a:lnTo>
                    <a:pt x="353" y="252"/>
                  </a:lnTo>
                  <a:lnTo>
                    <a:pt x="353" y="2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5" name="Yauco">
              <a:extLst>
                <a:ext uri="{FF2B5EF4-FFF2-40B4-BE49-F238E27FC236}">
                  <a16:creationId xmlns:a16="http://schemas.microsoft.com/office/drawing/2014/main" id="{3B715ABF-59E2-857F-579D-B75CD518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394" y="1716402"/>
              <a:ext cx="628171" cy="1078697"/>
            </a:xfrm>
            <a:custGeom>
              <a:avLst/>
              <a:gdLst>
                <a:gd name="T0" fmla="*/ 100 w 298"/>
                <a:gd name="T1" fmla="*/ 51 h 499"/>
                <a:gd name="T2" fmla="*/ 113 w 298"/>
                <a:gd name="T3" fmla="*/ 60 h 499"/>
                <a:gd name="T4" fmla="*/ 128 w 298"/>
                <a:gd name="T5" fmla="*/ 72 h 499"/>
                <a:gd name="T6" fmla="*/ 149 w 298"/>
                <a:gd name="T7" fmla="*/ 76 h 499"/>
                <a:gd name="T8" fmla="*/ 163 w 298"/>
                <a:gd name="T9" fmla="*/ 62 h 499"/>
                <a:gd name="T10" fmla="*/ 169 w 298"/>
                <a:gd name="T11" fmla="*/ 43 h 499"/>
                <a:gd name="T12" fmla="*/ 220 w 298"/>
                <a:gd name="T13" fmla="*/ 1 h 499"/>
                <a:gd name="T14" fmla="*/ 230 w 298"/>
                <a:gd name="T15" fmla="*/ 5 h 499"/>
                <a:gd name="T16" fmla="*/ 232 w 298"/>
                <a:gd name="T17" fmla="*/ 17 h 499"/>
                <a:gd name="T18" fmla="*/ 240 w 298"/>
                <a:gd name="T19" fmla="*/ 35 h 499"/>
                <a:gd name="T20" fmla="*/ 269 w 298"/>
                <a:gd name="T21" fmla="*/ 51 h 499"/>
                <a:gd name="T22" fmla="*/ 293 w 298"/>
                <a:gd name="T23" fmla="*/ 89 h 499"/>
                <a:gd name="T24" fmla="*/ 271 w 298"/>
                <a:gd name="T25" fmla="*/ 130 h 499"/>
                <a:gd name="T26" fmla="*/ 267 w 298"/>
                <a:gd name="T27" fmla="*/ 145 h 499"/>
                <a:gd name="T28" fmla="*/ 276 w 298"/>
                <a:gd name="T29" fmla="*/ 168 h 499"/>
                <a:gd name="T30" fmla="*/ 276 w 298"/>
                <a:gd name="T31" fmla="*/ 196 h 499"/>
                <a:gd name="T32" fmla="*/ 267 w 298"/>
                <a:gd name="T33" fmla="*/ 210 h 499"/>
                <a:gd name="T34" fmla="*/ 254 w 298"/>
                <a:gd name="T35" fmla="*/ 230 h 499"/>
                <a:gd name="T36" fmla="*/ 247 w 298"/>
                <a:gd name="T37" fmla="*/ 263 h 499"/>
                <a:gd name="T38" fmla="*/ 238 w 298"/>
                <a:gd name="T39" fmla="*/ 279 h 499"/>
                <a:gd name="T40" fmla="*/ 234 w 298"/>
                <a:gd name="T41" fmla="*/ 295 h 499"/>
                <a:gd name="T42" fmla="*/ 249 w 298"/>
                <a:gd name="T43" fmla="*/ 327 h 499"/>
                <a:gd name="T44" fmla="*/ 240 w 298"/>
                <a:gd name="T45" fmla="*/ 346 h 499"/>
                <a:gd name="T46" fmla="*/ 219 w 298"/>
                <a:gd name="T47" fmla="*/ 372 h 499"/>
                <a:gd name="T48" fmla="*/ 218 w 298"/>
                <a:gd name="T49" fmla="*/ 406 h 499"/>
                <a:gd name="T50" fmla="*/ 181 w 298"/>
                <a:gd name="T51" fmla="*/ 490 h 499"/>
                <a:gd name="T52" fmla="*/ 150 w 298"/>
                <a:gd name="T53" fmla="*/ 490 h 499"/>
                <a:gd name="T54" fmla="*/ 144 w 298"/>
                <a:gd name="T55" fmla="*/ 474 h 499"/>
                <a:gd name="T56" fmla="*/ 143 w 298"/>
                <a:gd name="T57" fmla="*/ 435 h 499"/>
                <a:gd name="T58" fmla="*/ 145 w 298"/>
                <a:gd name="T59" fmla="*/ 406 h 499"/>
                <a:gd name="T60" fmla="*/ 131 w 298"/>
                <a:gd name="T61" fmla="*/ 378 h 499"/>
                <a:gd name="T62" fmla="*/ 111 w 298"/>
                <a:gd name="T63" fmla="*/ 357 h 499"/>
                <a:gd name="T64" fmla="*/ 93 w 298"/>
                <a:gd name="T65" fmla="*/ 332 h 499"/>
                <a:gd name="T66" fmla="*/ 79 w 298"/>
                <a:gd name="T67" fmla="*/ 311 h 499"/>
                <a:gd name="T68" fmla="*/ 59 w 298"/>
                <a:gd name="T69" fmla="*/ 284 h 499"/>
                <a:gd name="T70" fmla="*/ 44 w 298"/>
                <a:gd name="T71" fmla="*/ 250 h 499"/>
                <a:gd name="T72" fmla="*/ 29 w 298"/>
                <a:gd name="T73" fmla="*/ 213 h 499"/>
                <a:gd name="T74" fmla="*/ 17 w 298"/>
                <a:gd name="T75" fmla="*/ 180 h 499"/>
                <a:gd name="T76" fmla="*/ 14 w 298"/>
                <a:gd name="T77" fmla="*/ 157 h 499"/>
                <a:gd name="T78" fmla="*/ 8 w 298"/>
                <a:gd name="T79" fmla="*/ 137 h 499"/>
                <a:gd name="T80" fmla="*/ 19 w 298"/>
                <a:gd name="T81" fmla="*/ 118 h 499"/>
                <a:gd name="T82" fmla="*/ 20 w 298"/>
                <a:gd name="T83" fmla="*/ 97 h 499"/>
                <a:gd name="T84" fmla="*/ 12 w 298"/>
                <a:gd name="T85" fmla="*/ 75 h 499"/>
                <a:gd name="T86" fmla="*/ 3 w 298"/>
                <a:gd name="T87" fmla="*/ 64 h 499"/>
                <a:gd name="T88" fmla="*/ 2 w 298"/>
                <a:gd name="T89" fmla="*/ 53 h 499"/>
                <a:gd name="T90" fmla="*/ 5 w 298"/>
                <a:gd name="T91" fmla="*/ 45 h 499"/>
                <a:gd name="T92" fmla="*/ 25 w 298"/>
                <a:gd name="T93" fmla="*/ 39 h 499"/>
                <a:gd name="T94" fmla="*/ 37 w 298"/>
                <a:gd name="T95" fmla="*/ 47 h 499"/>
                <a:gd name="T96" fmla="*/ 51 w 298"/>
                <a:gd name="T97" fmla="*/ 57 h 499"/>
                <a:gd name="T98" fmla="*/ 69 w 298"/>
                <a:gd name="T99" fmla="*/ 54 h 499"/>
                <a:gd name="T100" fmla="*/ 83 w 298"/>
                <a:gd name="T101" fmla="*/ 4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8" h="499">
                  <a:moveTo>
                    <a:pt x="84" y="44"/>
                  </a:moveTo>
                  <a:lnTo>
                    <a:pt x="87" y="42"/>
                  </a:lnTo>
                  <a:lnTo>
                    <a:pt x="94" y="45"/>
                  </a:lnTo>
                  <a:lnTo>
                    <a:pt x="100" y="51"/>
                  </a:lnTo>
                  <a:lnTo>
                    <a:pt x="104" y="54"/>
                  </a:lnTo>
                  <a:lnTo>
                    <a:pt x="107" y="55"/>
                  </a:lnTo>
                  <a:lnTo>
                    <a:pt x="110" y="57"/>
                  </a:lnTo>
                  <a:lnTo>
                    <a:pt x="113" y="60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5" y="71"/>
                  </a:lnTo>
                  <a:lnTo>
                    <a:pt x="128" y="72"/>
                  </a:lnTo>
                  <a:lnTo>
                    <a:pt x="133" y="75"/>
                  </a:lnTo>
                  <a:lnTo>
                    <a:pt x="137" y="74"/>
                  </a:lnTo>
                  <a:lnTo>
                    <a:pt x="141" y="76"/>
                  </a:lnTo>
                  <a:lnTo>
                    <a:pt x="149" y="76"/>
                  </a:lnTo>
                  <a:lnTo>
                    <a:pt x="153" y="76"/>
                  </a:lnTo>
                  <a:lnTo>
                    <a:pt x="161" y="71"/>
                  </a:lnTo>
                  <a:lnTo>
                    <a:pt x="162" y="65"/>
                  </a:lnTo>
                  <a:lnTo>
                    <a:pt x="163" y="62"/>
                  </a:lnTo>
                  <a:lnTo>
                    <a:pt x="165" y="59"/>
                  </a:lnTo>
                  <a:lnTo>
                    <a:pt x="167" y="52"/>
                  </a:lnTo>
                  <a:lnTo>
                    <a:pt x="168" y="48"/>
                  </a:lnTo>
                  <a:lnTo>
                    <a:pt x="169" y="43"/>
                  </a:lnTo>
                  <a:lnTo>
                    <a:pt x="170" y="40"/>
                  </a:lnTo>
                  <a:lnTo>
                    <a:pt x="200" y="11"/>
                  </a:lnTo>
                  <a:lnTo>
                    <a:pt x="206" y="2"/>
                  </a:lnTo>
                  <a:lnTo>
                    <a:pt x="220" y="1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0"/>
                  </a:lnTo>
                  <a:lnTo>
                    <a:pt x="230" y="5"/>
                  </a:lnTo>
                  <a:lnTo>
                    <a:pt x="232" y="7"/>
                  </a:lnTo>
                  <a:lnTo>
                    <a:pt x="235" y="8"/>
                  </a:lnTo>
                  <a:lnTo>
                    <a:pt x="235" y="11"/>
                  </a:lnTo>
                  <a:lnTo>
                    <a:pt x="232" y="17"/>
                  </a:lnTo>
                  <a:lnTo>
                    <a:pt x="230" y="22"/>
                  </a:lnTo>
                  <a:lnTo>
                    <a:pt x="231" y="26"/>
                  </a:lnTo>
                  <a:lnTo>
                    <a:pt x="233" y="27"/>
                  </a:lnTo>
                  <a:lnTo>
                    <a:pt x="240" y="35"/>
                  </a:lnTo>
                  <a:lnTo>
                    <a:pt x="241" y="41"/>
                  </a:lnTo>
                  <a:lnTo>
                    <a:pt x="244" y="43"/>
                  </a:lnTo>
                  <a:lnTo>
                    <a:pt x="249" y="48"/>
                  </a:lnTo>
                  <a:lnTo>
                    <a:pt x="269" y="51"/>
                  </a:lnTo>
                  <a:lnTo>
                    <a:pt x="281" y="53"/>
                  </a:lnTo>
                  <a:lnTo>
                    <a:pt x="282" y="71"/>
                  </a:lnTo>
                  <a:lnTo>
                    <a:pt x="296" y="87"/>
                  </a:lnTo>
                  <a:lnTo>
                    <a:pt x="293" y="89"/>
                  </a:lnTo>
                  <a:lnTo>
                    <a:pt x="293" y="94"/>
                  </a:lnTo>
                  <a:lnTo>
                    <a:pt x="298" y="111"/>
                  </a:lnTo>
                  <a:lnTo>
                    <a:pt x="274" y="130"/>
                  </a:lnTo>
                  <a:lnTo>
                    <a:pt x="271" y="130"/>
                  </a:lnTo>
                  <a:lnTo>
                    <a:pt x="268" y="131"/>
                  </a:lnTo>
                  <a:lnTo>
                    <a:pt x="266" y="134"/>
                  </a:lnTo>
                  <a:lnTo>
                    <a:pt x="266" y="138"/>
                  </a:lnTo>
                  <a:lnTo>
                    <a:pt x="267" y="145"/>
                  </a:lnTo>
                  <a:lnTo>
                    <a:pt x="269" y="150"/>
                  </a:lnTo>
                  <a:lnTo>
                    <a:pt x="278" y="162"/>
                  </a:lnTo>
                  <a:lnTo>
                    <a:pt x="277" y="164"/>
                  </a:lnTo>
                  <a:lnTo>
                    <a:pt x="276" y="168"/>
                  </a:lnTo>
                  <a:lnTo>
                    <a:pt x="278" y="178"/>
                  </a:lnTo>
                  <a:lnTo>
                    <a:pt x="281" y="190"/>
                  </a:lnTo>
                  <a:lnTo>
                    <a:pt x="278" y="194"/>
                  </a:lnTo>
                  <a:lnTo>
                    <a:pt x="276" y="196"/>
                  </a:lnTo>
                  <a:lnTo>
                    <a:pt x="273" y="202"/>
                  </a:lnTo>
                  <a:lnTo>
                    <a:pt x="270" y="206"/>
                  </a:lnTo>
                  <a:lnTo>
                    <a:pt x="269" y="208"/>
                  </a:lnTo>
                  <a:lnTo>
                    <a:pt x="267" y="210"/>
                  </a:lnTo>
                  <a:lnTo>
                    <a:pt x="265" y="213"/>
                  </a:lnTo>
                  <a:lnTo>
                    <a:pt x="259" y="222"/>
                  </a:lnTo>
                  <a:lnTo>
                    <a:pt x="255" y="226"/>
                  </a:lnTo>
                  <a:lnTo>
                    <a:pt x="254" y="230"/>
                  </a:lnTo>
                  <a:lnTo>
                    <a:pt x="252" y="232"/>
                  </a:lnTo>
                  <a:lnTo>
                    <a:pt x="249" y="242"/>
                  </a:lnTo>
                  <a:lnTo>
                    <a:pt x="248" y="248"/>
                  </a:lnTo>
                  <a:lnTo>
                    <a:pt x="247" y="263"/>
                  </a:lnTo>
                  <a:lnTo>
                    <a:pt x="246" y="268"/>
                  </a:lnTo>
                  <a:lnTo>
                    <a:pt x="243" y="272"/>
                  </a:lnTo>
                  <a:lnTo>
                    <a:pt x="240" y="277"/>
                  </a:lnTo>
                  <a:lnTo>
                    <a:pt x="238" y="279"/>
                  </a:lnTo>
                  <a:lnTo>
                    <a:pt x="235" y="284"/>
                  </a:lnTo>
                  <a:lnTo>
                    <a:pt x="234" y="287"/>
                  </a:lnTo>
                  <a:lnTo>
                    <a:pt x="234" y="291"/>
                  </a:lnTo>
                  <a:lnTo>
                    <a:pt x="234" y="295"/>
                  </a:lnTo>
                  <a:lnTo>
                    <a:pt x="233" y="300"/>
                  </a:lnTo>
                  <a:lnTo>
                    <a:pt x="239" y="309"/>
                  </a:lnTo>
                  <a:lnTo>
                    <a:pt x="241" y="319"/>
                  </a:lnTo>
                  <a:lnTo>
                    <a:pt x="249" y="327"/>
                  </a:lnTo>
                  <a:lnTo>
                    <a:pt x="247" y="330"/>
                  </a:lnTo>
                  <a:lnTo>
                    <a:pt x="242" y="338"/>
                  </a:lnTo>
                  <a:lnTo>
                    <a:pt x="242" y="343"/>
                  </a:lnTo>
                  <a:lnTo>
                    <a:pt x="240" y="346"/>
                  </a:lnTo>
                  <a:lnTo>
                    <a:pt x="229" y="349"/>
                  </a:lnTo>
                  <a:lnTo>
                    <a:pt x="223" y="351"/>
                  </a:lnTo>
                  <a:lnTo>
                    <a:pt x="221" y="360"/>
                  </a:lnTo>
                  <a:lnTo>
                    <a:pt x="219" y="372"/>
                  </a:lnTo>
                  <a:lnTo>
                    <a:pt x="231" y="390"/>
                  </a:lnTo>
                  <a:lnTo>
                    <a:pt x="228" y="396"/>
                  </a:lnTo>
                  <a:lnTo>
                    <a:pt x="218" y="401"/>
                  </a:lnTo>
                  <a:lnTo>
                    <a:pt x="218" y="406"/>
                  </a:lnTo>
                  <a:lnTo>
                    <a:pt x="209" y="426"/>
                  </a:lnTo>
                  <a:lnTo>
                    <a:pt x="208" y="433"/>
                  </a:lnTo>
                  <a:lnTo>
                    <a:pt x="197" y="479"/>
                  </a:lnTo>
                  <a:lnTo>
                    <a:pt x="181" y="490"/>
                  </a:lnTo>
                  <a:lnTo>
                    <a:pt x="169" y="498"/>
                  </a:lnTo>
                  <a:lnTo>
                    <a:pt x="167" y="496"/>
                  </a:lnTo>
                  <a:lnTo>
                    <a:pt x="153" y="499"/>
                  </a:lnTo>
                  <a:lnTo>
                    <a:pt x="150" y="490"/>
                  </a:lnTo>
                  <a:lnTo>
                    <a:pt x="149" y="486"/>
                  </a:lnTo>
                  <a:lnTo>
                    <a:pt x="147" y="481"/>
                  </a:lnTo>
                  <a:lnTo>
                    <a:pt x="146" y="478"/>
                  </a:lnTo>
                  <a:lnTo>
                    <a:pt x="144" y="474"/>
                  </a:lnTo>
                  <a:lnTo>
                    <a:pt x="144" y="456"/>
                  </a:lnTo>
                  <a:lnTo>
                    <a:pt x="144" y="450"/>
                  </a:lnTo>
                  <a:lnTo>
                    <a:pt x="144" y="443"/>
                  </a:lnTo>
                  <a:lnTo>
                    <a:pt x="143" y="435"/>
                  </a:lnTo>
                  <a:lnTo>
                    <a:pt x="143" y="423"/>
                  </a:lnTo>
                  <a:lnTo>
                    <a:pt x="143" y="420"/>
                  </a:lnTo>
                  <a:lnTo>
                    <a:pt x="144" y="416"/>
                  </a:lnTo>
                  <a:lnTo>
                    <a:pt x="145" y="406"/>
                  </a:lnTo>
                  <a:lnTo>
                    <a:pt x="145" y="403"/>
                  </a:lnTo>
                  <a:lnTo>
                    <a:pt x="142" y="396"/>
                  </a:lnTo>
                  <a:lnTo>
                    <a:pt x="138" y="388"/>
                  </a:lnTo>
                  <a:lnTo>
                    <a:pt x="131" y="378"/>
                  </a:lnTo>
                  <a:lnTo>
                    <a:pt x="117" y="369"/>
                  </a:lnTo>
                  <a:lnTo>
                    <a:pt x="117" y="365"/>
                  </a:lnTo>
                  <a:lnTo>
                    <a:pt x="116" y="361"/>
                  </a:lnTo>
                  <a:lnTo>
                    <a:pt x="111" y="357"/>
                  </a:lnTo>
                  <a:lnTo>
                    <a:pt x="107" y="358"/>
                  </a:lnTo>
                  <a:lnTo>
                    <a:pt x="94" y="349"/>
                  </a:lnTo>
                  <a:lnTo>
                    <a:pt x="96" y="338"/>
                  </a:lnTo>
                  <a:lnTo>
                    <a:pt x="93" y="332"/>
                  </a:lnTo>
                  <a:lnTo>
                    <a:pt x="90" y="322"/>
                  </a:lnTo>
                  <a:lnTo>
                    <a:pt x="89" y="317"/>
                  </a:lnTo>
                  <a:lnTo>
                    <a:pt x="84" y="313"/>
                  </a:lnTo>
                  <a:lnTo>
                    <a:pt x="79" y="311"/>
                  </a:lnTo>
                  <a:lnTo>
                    <a:pt x="69" y="300"/>
                  </a:lnTo>
                  <a:lnTo>
                    <a:pt x="64" y="296"/>
                  </a:lnTo>
                  <a:lnTo>
                    <a:pt x="61" y="289"/>
                  </a:lnTo>
                  <a:lnTo>
                    <a:pt x="59" y="284"/>
                  </a:lnTo>
                  <a:lnTo>
                    <a:pt x="56" y="271"/>
                  </a:lnTo>
                  <a:lnTo>
                    <a:pt x="57" y="268"/>
                  </a:lnTo>
                  <a:lnTo>
                    <a:pt x="52" y="264"/>
                  </a:lnTo>
                  <a:lnTo>
                    <a:pt x="44" y="250"/>
                  </a:lnTo>
                  <a:lnTo>
                    <a:pt x="37" y="236"/>
                  </a:lnTo>
                  <a:lnTo>
                    <a:pt x="36" y="229"/>
                  </a:lnTo>
                  <a:lnTo>
                    <a:pt x="32" y="224"/>
                  </a:lnTo>
                  <a:lnTo>
                    <a:pt x="29" y="213"/>
                  </a:lnTo>
                  <a:lnTo>
                    <a:pt x="25" y="198"/>
                  </a:lnTo>
                  <a:lnTo>
                    <a:pt x="21" y="193"/>
                  </a:lnTo>
                  <a:lnTo>
                    <a:pt x="16" y="185"/>
                  </a:lnTo>
                  <a:lnTo>
                    <a:pt x="17" y="180"/>
                  </a:lnTo>
                  <a:lnTo>
                    <a:pt x="21" y="174"/>
                  </a:lnTo>
                  <a:lnTo>
                    <a:pt x="23" y="173"/>
                  </a:lnTo>
                  <a:lnTo>
                    <a:pt x="24" y="170"/>
                  </a:lnTo>
                  <a:lnTo>
                    <a:pt x="14" y="157"/>
                  </a:lnTo>
                  <a:lnTo>
                    <a:pt x="12" y="155"/>
                  </a:lnTo>
                  <a:lnTo>
                    <a:pt x="11" y="148"/>
                  </a:lnTo>
                  <a:lnTo>
                    <a:pt x="10" y="146"/>
                  </a:lnTo>
                  <a:lnTo>
                    <a:pt x="8" y="137"/>
                  </a:lnTo>
                  <a:lnTo>
                    <a:pt x="5" y="130"/>
                  </a:lnTo>
                  <a:lnTo>
                    <a:pt x="8" y="128"/>
                  </a:lnTo>
                  <a:lnTo>
                    <a:pt x="13" y="122"/>
                  </a:lnTo>
                  <a:lnTo>
                    <a:pt x="19" y="118"/>
                  </a:lnTo>
                  <a:lnTo>
                    <a:pt x="20" y="114"/>
                  </a:lnTo>
                  <a:lnTo>
                    <a:pt x="18" y="111"/>
                  </a:lnTo>
                  <a:lnTo>
                    <a:pt x="21" y="106"/>
                  </a:lnTo>
                  <a:lnTo>
                    <a:pt x="20" y="97"/>
                  </a:lnTo>
                  <a:lnTo>
                    <a:pt x="18" y="90"/>
                  </a:lnTo>
                  <a:lnTo>
                    <a:pt x="15" y="83"/>
                  </a:lnTo>
                  <a:lnTo>
                    <a:pt x="13" y="78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7" y="69"/>
                  </a:lnTo>
                  <a:lnTo>
                    <a:pt x="4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2" y="59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5" y="39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7" y="47"/>
                  </a:lnTo>
                  <a:lnTo>
                    <a:pt x="37" y="50"/>
                  </a:lnTo>
                  <a:lnTo>
                    <a:pt x="40" y="50"/>
                  </a:lnTo>
                  <a:lnTo>
                    <a:pt x="47" y="54"/>
                  </a:lnTo>
                  <a:lnTo>
                    <a:pt x="51" y="57"/>
                  </a:lnTo>
                  <a:lnTo>
                    <a:pt x="55" y="57"/>
                  </a:lnTo>
                  <a:lnTo>
                    <a:pt x="59" y="56"/>
                  </a:lnTo>
                  <a:lnTo>
                    <a:pt x="63" y="55"/>
                  </a:lnTo>
                  <a:lnTo>
                    <a:pt x="69" y="54"/>
                  </a:lnTo>
                  <a:lnTo>
                    <a:pt x="73" y="53"/>
                  </a:lnTo>
                  <a:lnTo>
                    <a:pt x="81" y="53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B2B2"/>
                </a:gs>
                <a:gs pos="100000">
                  <a:srgbClr val="F3B2B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86" name="TextBox 104">
            <a:extLst>
              <a:ext uri="{FF2B5EF4-FFF2-40B4-BE49-F238E27FC236}">
                <a16:creationId xmlns:a16="http://schemas.microsoft.com/office/drawing/2014/main" id="{128F27AD-D476-876C-9E94-B6D8340D6902}"/>
              </a:ext>
            </a:extLst>
          </p:cNvPr>
          <p:cNvSpPr txBox="1"/>
          <p:nvPr/>
        </p:nvSpPr>
        <p:spPr>
          <a:xfrm>
            <a:off x="2363896" y="247921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Moca</a:t>
            </a:r>
          </a:p>
        </p:txBody>
      </p:sp>
      <p:sp>
        <p:nvSpPr>
          <p:cNvPr id="87" name="TextBox 105">
            <a:extLst>
              <a:ext uri="{FF2B5EF4-FFF2-40B4-BE49-F238E27FC236}">
                <a16:creationId xmlns:a16="http://schemas.microsoft.com/office/drawing/2014/main" id="{D22A3149-3190-CA7B-2FA1-895055D5C164}"/>
              </a:ext>
            </a:extLst>
          </p:cNvPr>
          <p:cNvSpPr txBox="1"/>
          <p:nvPr/>
        </p:nvSpPr>
        <p:spPr>
          <a:xfrm>
            <a:off x="2096137" y="371941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Mayagüez</a:t>
            </a:r>
          </a:p>
        </p:txBody>
      </p:sp>
      <p:sp>
        <p:nvSpPr>
          <p:cNvPr id="88" name="TextBox 106">
            <a:extLst>
              <a:ext uri="{FF2B5EF4-FFF2-40B4-BE49-F238E27FC236}">
                <a16:creationId xmlns:a16="http://schemas.microsoft.com/office/drawing/2014/main" id="{C873A76D-7B0D-A04D-AE5E-8E336466A320}"/>
              </a:ext>
            </a:extLst>
          </p:cNvPr>
          <p:cNvSpPr txBox="1"/>
          <p:nvPr/>
        </p:nvSpPr>
        <p:spPr>
          <a:xfrm>
            <a:off x="4037924" y="39626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Ponce</a:t>
            </a:r>
          </a:p>
        </p:txBody>
      </p:sp>
      <p:sp>
        <p:nvSpPr>
          <p:cNvPr id="89" name="TextBox 107">
            <a:extLst>
              <a:ext uri="{FF2B5EF4-FFF2-40B4-BE49-F238E27FC236}">
                <a16:creationId xmlns:a16="http://schemas.microsoft.com/office/drawing/2014/main" id="{09912CFD-056C-B44F-B8B4-130436933918}"/>
              </a:ext>
            </a:extLst>
          </p:cNvPr>
          <p:cNvSpPr txBox="1"/>
          <p:nvPr/>
        </p:nvSpPr>
        <p:spPr>
          <a:xfrm>
            <a:off x="3527235" y="3099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Utuado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0" name="TextBox 410">
            <a:extLst>
              <a:ext uri="{FF2B5EF4-FFF2-40B4-BE49-F238E27FC236}">
                <a16:creationId xmlns:a16="http://schemas.microsoft.com/office/drawing/2014/main" id="{AD612BE6-F6FA-AEC7-BD88-55D92D155FBB}"/>
              </a:ext>
            </a:extLst>
          </p:cNvPr>
          <p:cNvSpPr txBox="1"/>
          <p:nvPr/>
        </p:nvSpPr>
        <p:spPr>
          <a:xfrm>
            <a:off x="3883520" y="242581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Arecibo</a:t>
            </a:r>
          </a:p>
        </p:txBody>
      </p:sp>
      <p:sp>
        <p:nvSpPr>
          <p:cNvPr id="91" name="TextBox 504">
            <a:extLst>
              <a:ext uri="{FF2B5EF4-FFF2-40B4-BE49-F238E27FC236}">
                <a16:creationId xmlns:a16="http://schemas.microsoft.com/office/drawing/2014/main" id="{9202B57A-08F4-40E3-9720-E3BA171B66A2}"/>
              </a:ext>
            </a:extLst>
          </p:cNvPr>
          <p:cNvSpPr txBox="1"/>
          <p:nvPr/>
        </p:nvSpPr>
        <p:spPr>
          <a:xfrm>
            <a:off x="5420953" y="249941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Bayamón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" name="TextBox 505">
            <a:extLst>
              <a:ext uri="{FF2B5EF4-FFF2-40B4-BE49-F238E27FC236}">
                <a16:creationId xmlns:a16="http://schemas.microsoft.com/office/drawing/2014/main" id="{F69C640B-37D7-70F6-892E-0D6E1492B3E8}"/>
              </a:ext>
            </a:extLst>
          </p:cNvPr>
          <p:cNvSpPr txBox="1"/>
          <p:nvPr/>
        </p:nvSpPr>
        <p:spPr>
          <a:xfrm>
            <a:off x="6741655" y="258174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Á</a:t>
            </a:r>
            <a:r>
              <a:rPr lang="en-US" b="1" dirty="0">
                <a:solidFill>
                  <a:schemeClr val="bg1"/>
                </a:solidFill>
              </a:rPr>
              <a:t>rea Metro</a:t>
            </a:r>
          </a:p>
        </p:txBody>
      </p:sp>
      <p:sp>
        <p:nvSpPr>
          <p:cNvPr id="93" name="TextBox 507">
            <a:extLst>
              <a:ext uri="{FF2B5EF4-FFF2-40B4-BE49-F238E27FC236}">
                <a16:creationId xmlns:a16="http://schemas.microsoft.com/office/drawing/2014/main" id="{26ED89DE-2E43-EB0A-4E8B-DE4DD15CDE63}"/>
              </a:ext>
            </a:extLst>
          </p:cNvPr>
          <p:cNvSpPr txBox="1"/>
          <p:nvPr/>
        </p:nvSpPr>
        <p:spPr>
          <a:xfrm>
            <a:off x="7852680" y="311037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Fajardo</a:t>
            </a:r>
          </a:p>
        </p:txBody>
      </p:sp>
      <p:sp>
        <p:nvSpPr>
          <p:cNvPr id="94" name="TextBox 509">
            <a:extLst>
              <a:ext uri="{FF2B5EF4-FFF2-40B4-BE49-F238E27FC236}">
                <a16:creationId xmlns:a16="http://schemas.microsoft.com/office/drawing/2014/main" id="{A833477F-E859-3BAE-6B82-906FEFC9AC42}"/>
              </a:ext>
            </a:extLst>
          </p:cNvPr>
          <p:cNvSpPr txBox="1"/>
          <p:nvPr/>
        </p:nvSpPr>
        <p:spPr>
          <a:xfrm>
            <a:off x="5801867" y="418325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Guayama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5" name="TextBox 510">
            <a:extLst>
              <a:ext uri="{FF2B5EF4-FFF2-40B4-BE49-F238E27FC236}">
                <a16:creationId xmlns:a16="http://schemas.microsoft.com/office/drawing/2014/main" id="{13E9C49D-E937-6E79-1D65-6EBA179BB4E9}"/>
              </a:ext>
            </a:extLst>
          </p:cNvPr>
          <p:cNvSpPr txBox="1"/>
          <p:nvPr/>
        </p:nvSpPr>
        <p:spPr>
          <a:xfrm>
            <a:off x="6460148" y="338791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Caguas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9F7CFA3-A380-4320-099A-7A12206A8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3" t="63980" r="18416" b="30303"/>
          <a:stretch/>
        </p:blipFill>
        <p:spPr>
          <a:xfrm>
            <a:off x="1664608" y="5280083"/>
            <a:ext cx="8229600" cy="62658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03DB8818-4E58-1188-47C4-C36872C80545}"/>
              </a:ext>
            </a:extLst>
          </p:cNvPr>
          <p:cNvSpPr txBox="1"/>
          <p:nvPr/>
        </p:nvSpPr>
        <p:spPr>
          <a:xfrm>
            <a:off x="9202460" y="612266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703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8707B9F7-7AB6-495E-88B9-46A078892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itle 4">
            <a:extLst>
              <a:ext uri="{FF2B5EF4-FFF2-40B4-BE49-F238E27FC236}">
                <a16:creationId xmlns:a16="http://schemas.microsoft.com/office/drawing/2014/main" id="{FF15768E-68BE-2CAD-1634-AD0499D2D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671" y="4464028"/>
            <a:ext cx="10762129" cy="1641490"/>
          </a:xfrm>
        </p:spPr>
        <p:txBody>
          <a:bodyPr wrap="square">
            <a:normAutofit/>
          </a:bodyPr>
          <a:lstStyle/>
          <a:p>
            <a:r>
              <a:rPr lang="es-PR" b="1" i="1">
                <a:gradFill flip="none" rotWithShape="1">
                  <a:gsLst>
                    <a:gs pos="32000">
                      <a:srgbClr val="E3E3E3"/>
                    </a:gs>
                    <a:gs pos="0">
                      <a:srgbClr val="969696"/>
                    </a:gs>
                    <a:gs pos="100000">
                      <a:srgbClr val="FFFFFF"/>
                    </a:gs>
                  </a:gsLst>
                  <a:lin ang="8100000" scaled="1"/>
                  <a:tileRect/>
                </a:gradFill>
                <a:latin typeface="+mn-lt"/>
              </a:rPr>
              <a:t>Uso de Drogas Ilícitas</a:t>
            </a:r>
            <a:endParaRPr lang="es-PR" b="1" i="1" noProof="0">
              <a:gradFill flip="none" rotWithShape="1">
                <a:gsLst>
                  <a:gs pos="32000">
                    <a:srgbClr val="E3E3E3"/>
                  </a:gs>
                  <a:gs pos="0">
                    <a:srgbClr val="969696"/>
                  </a:gs>
                  <a:gs pos="100000">
                    <a:srgbClr val="FFFFFF"/>
                  </a:gs>
                </a:gsLst>
                <a:lin ang="8100000" scaled="1"/>
                <a:tileRect/>
              </a:gradFill>
              <a:latin typeface="+mn-lt"/>
            </a:endParaRPr>
          </a:p>
        </p:txBody>
      </p:sp>
      <p:sp>
        <p:nvSpPr>
          <p:cNvPr id="179" name="Rounded Rectangle 12">
            <a:extLst>
              <a:ext uri="{FF2B5EF4-FFF2-40B4-BE49-F238E27FC236}">
                <a16:creationId xmlns:a16="http://schemas.microsoft.com/office/drawing/2014/main" id="{B09ECDD1-C517-4EF7-8A74-E2730AE3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070" y="645981"/>
            <a:ext cx="5871775" cy="3048394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0B0D-1C0A-B935-A38C-3A3A5D74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10" y="969928"/>
            <a:ext cx="4179694" cy="24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4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E3E10FD-3C2C-F0FD-EA50-23CB369A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5" y="436522"/>
            <a:ext cx="1080485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uso de drogas ilícitas en el </a:t>
            </a:r>
            <a:r>
              <a:rPr lang="es-PR" sz="28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800" b="1" dirty="0">
                <a:latin typeface="+mn-lt"/>
                <a:cs typeface="Arial" pitchFamily="34" charset="0"/>
              </a:rPr>
              <a:t>Consulta Juvenil </a:t>
            </a:r>
            <a:r>
              <a:rPr lang="es-PR" sz="28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2020-22*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D4184A0-C274-0D29-A150-A4945E8F2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919435"/>
              </p:ext>
            </p:extLst>
          </p:nvPr>
        </p:nvGraphicFramePr>
        <p:xfrm>
          <a:off x="2019300" y="1506366"/>
          <a:ext cx="81534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ine Callout 2 (No Border) 6">
            <a:extLst>
              <a:ext uri="{FF2B5EF4-FFF2-40B4-BE49-F238E27FC236}">
                <a16:creationId xmlns:a16="http://schemas.microsoft.com/office/drawing/2014/main" id="{67118AFB-1294-56B2-79D1-E5BF8A334AFA}"/>
              </a:ext>
            </a:extLst>
          </p:cNvPr>
          <p:cNvSpPr/>
          <p:nvPr/>
        </p:nvSpPr>
        <p:spPr bwMode="auto">
          <a:xfrm>
            <a:off x="4008581" y="2653004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9,649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123F3-85A3-24C8-335C-BA1BB2EA7583}"/>
              </a:ext>
            </a:extLst>
          </p:cNvPr>
          <p:cNvSpPr txBox="1"/>
          <p:nvPr/>
        </p:nvSpPr>
        <p:spPr>
          <a:xfrm>
            <a:off x="10888825" y="65194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24AA2-2FAF-7840-65DF-7BB870128C4A}"/>
              </a:ext>
            </a:extLst>
          </p:cNvPr>
          <p:cNvSpPr txBox="1"/>
          <p:nvPr/>
        </p:nvSpPr>
        <p:spPr>
          <a:xfrm>
            <a:off x="-15240" y="6553200"/>
            <a:ext cx="849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Sólo incluye marihuana, marihuana sintética, inhalantes, cocaína, heroína, crack y drogas de diseño. 	</a:t>
            </a:r>
          </a:p>
        </p:txBody>
      </p:sp>
    </p:spTree>
    <p:extLst>
      <p:ext uri="{BB962C8B-B14F-4D97-AF65-F5344CB8AC3E}">
        <p14:creationId xmlns:p14="http://schemas.microsoft.com/office/powerpoint/2010/main" val="102261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0B37AE91-C904-B690-2BDE-5506F4820D66}"/>
              </a:ext>
            </a:extLst>
          </p:cNvPr>
          <p:cNvSpPr txBox="1">
            <a:spLocks noChangeArrowheads="1"/>
          </p:cNvSpPr>
          <p:nvPr/>
        </p:nvSpPr>
        <p:spPr>
          <a:xfrm>
            <a:off x="1147054" y="328613"/>
            <a:ext cx="9897891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3200" b="1" dirty="0"/>
              <a:t>Drogas ilícitas utilizadas en el </a:t>
            </a:r>
            <a:r>
              <a:rPr lang="es-PR" sz="3200" b="1" u="sng" dirty="0"/>
              <a:t>último año</a:t>
            </a:r>
            <a:r>
              <a:rPr lang="es-PR" sz="3200" b="1" dirty="0"/>
              <a:t>, </a:t>
            </a:r>
            <a:br>
              <a:rPr lang="es-PR" sz="3200" b="1" dirty="0"/>
            </a:br>
            <a:r>
              <a:rPr lang="es-PR" sz="3200" b="1" dirty="0"/>
              <a:t>Consulta Juvenil 2020-22</a:t>
            </a:r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441F124C-254B-A46D-2799-DA71E70BCE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8820" y="1329843"/>
          <a:ext cx="7994358" cy="464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94B81AB-263F-27E5-31DD-EBC4D6B8A726}"/>
              </a:ext>
            </a:extLst>
          </p:cNvPr>
          <p:cNvSpPr txBox="1"/>
          <p:nvPr/>
        </p:nvSpPr>
        <p:spPr>
          <a:xfrm>
            <a:off x="-1" y="6411737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+mn-lt"/>
              </a:rPr>
              <a:t>     </a:t>
            </a:r>
            <a:r>
              <a:rPr lang="es-ES" sz="1100" dirty="0">
                <a:latin typeface="+mn-lt"/>
              </a:rPr>
              <a:t>* Incluye uso de </a:t>
            </a:r>
            <a:r>
              <a:rPr lang="es-ES" sz="1100" dirty="0" err="1">
                <a:latin typeface="+mn-lt"/>
              </a:rPr>
              <a:t>kripy</a:t>
            </a:r>
            <a:r>
              <a:rPr lang="es-ES" sz="1100" dirty="0">
                <a:latin typeface="+mn-lt"/>
              </a:rPr>
              <a:t> y </a:t>
            </a:r>
            <a:r>
              <a:rPr lang="es-ES" sz="1100" dirty="0" err="1">
                <a:latin typeface="+mn-lt"/>
              </a:rPr>
              <a:t>hashish</a:t>
            </a:r>
            <a:r>
              <a:rPr lang="es-ES" sz="1100" dirty="0">
                <a:latin typeface="+mn-lt"/>
              </a:rPr>
              <a:t>. Excluye cannabis medicinal y marihuana sintética ** Incluye uso de éxtasis, ketamina, LSD, GHB, </a:t>
            </a:r>
            <a:r>
              <a:rPr lang="es-ES" sz="1100" dirty="0" err="1">
                <a:latin typeface="+mn-lt"/>
              </a:rPr>
              <a:t>rohypnol</a:t>
            </a:r>
            <a:r>
              <a:rPr lang="es-ES" sz="1100" dirty="0">
                <a:latin typeface="+mn-lt"/>
              </a:rPr>
              <a:t> y metanfetamina</a:t>
            </a:r>
          </a:p>
          <a:p>
            <a:r>
              <a:rPr lang="es-ES" sz="1100" dirty="0">
                <a:latin typeface="+mn-lt"/>
              </a:rPr>
              <a:t>***  No incluye uso de crack.         	</a:t>
            </a:r>
          </a:p>
        </p:txBody>
      </p:sp>
    </p:spTree>
    <p:extLst>
      <p:ext uri="{BB962C8B-B14F-4D97-AF65-F5344CB8AC3E}">
        <p14:creationId xmlns:p14="http://schemas.microsoft.com/office/powerpoint/2010/main" val="2091882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48E9501-5E28-F9E5-F499-C6828C73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530776"/>
            <a:ext cx="9647854" cy="87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2800" dirty="0">
                <a:solidFill>
                  <a:schemeClr val="tx1"/>
                </a:solidFill>
                <a:cs typeface="Arial" pitchFamily="34" charset="0"/>
              </a:rPr>
              <a:t>Prevalencias de uso de </a:t>
            </a:r>
            <a:r>
              <a:rPr lang="es-PR" sz="2800" u="sng" dirty="0">
                <a:solidFill>
                  <a:schemeClr val="tx1"/>
                </a:solidFill>
                <a:cs typeface="Arial" pitchFamily="34" charset="0"/>
              </a:rPr>
              <a:t>drogas ilícitas</a:t>
            </a:r>
            <a:r>
              <a:rPr lang="es-PR" sz="2800" dirty="0">
                <a:solidFill>
                  <a:schemeClr val="tx1"/>
                </a:solidFill>
                <a:cs typeface="Arial" pitchFamily="34" charset="0"/>
              </a:rPr>
              <a:t> en el </a:t>
            </a:r>
            <a:r>
              <a:rPr lang="es-PR" sz="2800" u="sng" dirty="0">
                <a:solidFill>
                  <a:schemeClr val="tx1"/>
                </a:solidFill>
                <a:cs typeface="Arial" pitchFamily="34" charset="0"/>
              </a:rPr>
              <a:t>último año </a:t>
            </a:r>
            <a:r>
              <a:rPr lang="es-PR" sz="2800" dirty="0">
                <a:solidFill>
                  <a:schemeClr val="tx1"/>
                </a:solidFill>
              </a:rPr>
              <a:t>por año de la encuesta, Consulta Juvenil, 1990-2022</a:t>
            </a:r>
            <a:r>
              <a:rPr lang="es-PR" sz="2800" baseline="30000" dirty="0">
                <a:solidFill>
                  <a:schemeClr val="tx1"/>
                </a:solidFill>
              </a:rPr>
              <a:t>*</a:t>
            </a:r>
            <a:endParaRPr lang="es-PR" sz="2800" kern="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Placeholder 3">
            <a:extLst>
              <a:ext uri="{FF2B5EF4-FFF2-40B4-BE49-F238E27FC236}">
                <a16:creationId xmlns:a16="http://schemas.microsoft.com/office/drawing/2014/main" id="{4B41DBA0-748A-0FB7-15AD-300D39F5A0E4}"/>
              </a:ext>
            </a:extLst>
          </p:cNvPr>
          <p:cNvGraphicFramePr>
            <a:graphicFrameLocks/>
          </p:cNvGraphicFramePr>
          <p:nvPr/>
        </p:nvGraphicFramePr>
        <p:xfrm>
          <a:off x="1807069" y="1407218"/>
          <a:ext cx="8577861" cy="472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2AE0AE6-FCC5-4D9A-49AF-5350624A9031}"/>
              </a:ext>
            </a:extLst>
          </p:cNvPr>
          <p:cNvSpPr txBox="1"/>
          <p:nvPr/>
        </p:nvSpPr>
        <p:spPr>
          <a:xfrm>
            <a:off x="54470" y="6427113"/>
            <a:ext cx="1213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R" sz="1100" dirty="0">
                <a:latin typeface="+mn-lt"/>
              </a:rPr>
              <a:t>* </a:t>
            </a:r>
            <a:r>
              <a:rPr lang="es-ES" sz="1100" dirty="0">
                <a:latin typeface="+mn-lt"/>
              </a:rPr>
              <a:t>Pesos utilizados en Consulta Juvenil 1990-91 hasta Consulta Juvenil 1997-98 y Consulta Juvenil 2020-22 se ponderan a la población estudiantil total pero no ajustan por el ausentismo el día de la encuesta</a:t>
            </a:r>
            <a:r>
              <a:rPr lang="es-PR" sz="1100" dirty="0">
                <a:latin typeface="+mn-lt"/>
              </a:rPr>
              <a:t>. </a:t>
            </a:r>
            <a:r>
              <a:rPr lang="es-ES" sz="1100" dirty="0">
                <a:latin typeface="+mn-lt"/>
              </a:rPr>
              <a:t>Pesos utilizados desde Consulta Juvenil 2000-02 hasta Consulta Juvenil 2018-20 se ajustan por el ausentismo el día de la encuesta. </a:t>
            </a:r>
            <a:endParaRPr lang="es-P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445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>
            <a:extLst>
              <a:ext uri="{FF2B5EF4-FFF2-40B4-BE49-F238E27FC236}">
                <a16:creationId xmlns:a16="http://schemas.microsoft.com/office/drawing/2014/main" id="{33FEB4A6-3DBC-3DF6-E91B-612A24D40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>
                <a:latin typeface="+mn-lt"/>
              </a:rPr>
              <a:t>Marihuana </a:t>
            </a:r>
            <a:endParaRPr lang="es-PR" b="1" noProof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3F3C01-D705-CC22-6164-BEF978DB5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7" b="25831"/>
          <a:stretch/>
        </p:blipFill>
        <p:spPr>
          <a:xfrm>
            <a:off x="20" y="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background with text&#10;&#10;Description automatically generated">
            <a:extLst>
              <a:ext uri="{FF2B5EF4-FFF2-40B4-BE49-F238E27FC236}">
                <a16:creationId xmlns:a16="http://schemas.microsoft.com/office/drawing/2014/main" id="{AC284CBC-5BED-028A-7C54-0D9414E78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1699710"/>
            <a:ext cx="6833412" cy="345857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29872" y="206828"/>
            <a:ext cx="3833527" cy="6422571"/>
          </a:xfrm>
        </p:spPr>
        <p:txBody>
          <a:bodyPr>
            <a:normAutofit fontScale="92500" lnSpcReduction="20000"/>
          </a:bodyPr>
          <a:lstStyle/>
          <a:p>
            <a:endParaRPr lang="es-E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3200" b="1" u="sng" dirty="0">
                <a:solidFill>
                  <a:schemeClr val="tx1"/>
                </a:solidFill>
              </a:rPr>
              <a:t>Planificar, diseñar, implantar y evaluar el Plan Estratégico de Prevención</a:t>
            </a:r>
            <a:r>
              <a:rPr lang="es-ES" sz="3200" b="1" dirty="0">
                <a:solidFill>
                  <a:schemeClr val="tx1"/>
                </a:solidFill>
              </a:rPr>
              <a:t> al uso de alcohol, tabaco, otras drogas y promoción de la salud mental basado en necesidades evidenciadas y </a:t>
            </a:r>
            <a:r>
              <a:rPr lang="es-ES" sz="3200" b="1" u="sng" dirty="0">
                <a:solidFill>
                  <a:schemeClr val="tx1"/>
                </a:solidFill>
              </a:rPr>
              <a:t>utilizando estrategias y modelos con base científica y orientados hacia la obtención de resultados.</a:t>
            </a:r>
          </a:p>
        </p:txBody>
      </p:sp>
    </p:spTree>
    <p:extLst>
      <p:ext uri="{BB962C8B-B14F-4D97-AF65-F5344CB8AC3E}">
        <p14:creationId xmlns:p14="http://schemas.microsoft.com/office/powerpoint/2010/main" val="3524736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95FAAA8-70D5-A680-3CEF-349EF4B17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46" y="439886"/>
            <a:ext cx="10872205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200" b="1" dirty="0" bmk="">
                <a:latin typeface="+mn-lt"/>
                <a:ea typeface="Times New Roman" pitchFamily="18" charset="0"/>
                <a:cs typeface="Times New Roman"/>
              </a:rPr>
              <a:t>Prevalencia de uso de marihuana en el </a:t>
            </a:r>
            <a:r>
              <a:rPr lang="es-PR" sz="2200" b="1" u="sng" dirty="0" bmk="">
                <a:latin typeface="+mn-lt"/>
                <a:ea typeface="Times New Roman" pitchFamily="18" charset="0"/>
                <a:cs typeface="Times New Roman"/>
              </a:rPr>
              <a:t>último año por sexo y grado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/>
              </a:rPr>
              <a:t>, </a:t>
            </a:r>
            <a:endParaRPr lang="en-US" sz="2200" b="1" dirty="0">
              <a:latin typeface="+mn-lt"/>
              <a:cs typeface="Times New Roman"/>
            </a:endParaRPr>
          </a:p>
          <a:p>
            <a:r>
              <a:rPr lang="es-PR" sz="2200" b="1" dirty="0">
                <a:latin typeface="+mn-lt"/>
                <a:cs typeface="Arial"/>
              </a:rPr>
              <a:t>Consulta Juvenil 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/>
              </a:rPr>
              <a:t>2020-22*</a:t>
            </a:r>
            <a:endParaRPr lang="en-US" sz="2200" b="1" dirty="0">
              <a:latin typeface="+mn-lt"/>
              <a:cs typeface="Times New Roman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7EB621-9126-48E4-7119-58E8AB852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503376"/>
              </p:ext>
            </p:extLst>
          </p:nvPr>
        </p:nvGraphicFramePr>
        <p:xfrm>
          <a:off x="2000250" y="1581503"/>
          <a:ext cx="81915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Line Callout 2 (No Border) 6">
            <a:extLst>
              <a:ext uri="{FF2B5EF4-FFF2-40B4-BE49-F238E27FC236}">
                <a16:creationId xmlns:a16="http://schemas.microsoft.com/office/drawing/2014/main" id="{3740A759-20B3-F1DB-6CF1-DB6DCF1A1092}"/>
              </a:ext>
            </a:extLst>
          </p:cNvPr>
          <p:cNvSpPr/>
          <p:nvPr/>
        </p:nvSpPr>
        <p:spPr bwMode="auto">
          <a:xfrm>
            <a:off x="3930167" y="2754982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8,857</a:t>
            </a:r>
          </a:p>
          <a:p>
            <a:pPr algn="ctr"/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824D4-85B8-D10F-8099-8E23C64208DF}"/>
              </a:ext>
            </a:extLst>
          </p:cNvPr>
          <p:cNvSpPr txBox="1"/>
          <p:nvPr/>
        </p:nvSpPr>
        <p:spPr>
          <a:xfrm>
            <a:off x="0" y="6524654"/>
            <a:ext cx="572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Incluye </a:t>
            </a:r>
            <a:r>
              <a:rPr lang="es-PR" sz="1400" dirty="0" err="1">
                <a:latin typeface="+mn-lt"/>
              </a:rPr>
              <a:t>kripy</a:t>
            </a:r>
            <a:r>
              <a:rPr lang="es-PR" sz="1400" dirty="0">
                <a:latin typeface="+mn-lt"/>
              </a:rPr>
              <a:t> y </a:t>
            </a:r>
            <a:r>
              <a:rPr lang="es-PR" sz="1400" dirty="0" err="1">
                <a:latin typeface="+mn-lt"/>
              </a:rPr>
              <a:t>hashish</a:t>
            </a:r>
            <a:r>
              <a:rPr lang="es-PR" sz="1400" dirty="0">
                <a:latin typeface="+mn-lt"/>
              </a:rPr>
              <a:t>. Excluye cannabis medicinal y marihuana sintética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80D32-8FF3-1C06-D974-9D0E02BFBBEE}"/>
              </a:ext>
            </a:extLst>
          </p:cNvPr>
          <p:cNvSpPr txBox="1"/>
          <p:nvPr/>
        </p:nvSpPr>
        <p:spPr>
          <a:xfrm>
            <a:off x="10878557" y="649387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00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2A0FBE9-6D74-7E3D-972F-5C01B09C834B}"/>
              </a:ext>
            </a:extLst>
          </p:cNvPr>
          <p:cNvSpPr txBox="1">
            <a:spLocks noChangeArrowheads="1"/>
          </p:cNvSpPr>
          <p:nvPr/>
        </p:nvSpPr>
        <p:spPr>
          <a:xfrm>
            <a:off x="734951" y="-109784"/>
            <a:ext cx="10722098" cy="1369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/>
              <a:t>Modalidades de consumo marihuana en el </a:t>
            </a:r>
            <a:r>
              <a:rPr lang="es-PR" sz="2800" b="1" u="sng" dirty="0"/>
              <a:t>último año</a:t>
            </a:r>
            <a:r>
              <a:rPr lang="es-PR" sz="2800" b="1" dirty="0"/>
              <a:t>, </a:t>
            </a:r>
            <a:endParaRPr lang="es-ES" dirty="0"/>
          </a:p>
          <a:p>
            <a:r>
              <a:rPr lang="es-PR" sz="2800" b="1" dirty="0"/>
              <a:t>Consulta Juvenil 2020-22</a:t>
            </a:r>
            <a:r>
              <a:rPr lang="es-PR" sz="2800" b="1" baseline="30000" dirty="0"/>
              <a:t>*</a:t>
            </a:r>
            <a:endParaRPr lang="es-PR" dirty="0"/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55F7F142-7BBA-3E44-0EEF-11DAD5B4B9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0400" y="1369134"/>
          <a:ext cx="8331200" cy="5044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9080DD-3486-4BD7-1F7F-0ABA3C6D45ED}"/>
              </a:ext>
            </a:extLst>
          </p:cNvPr>
          <p:cNvSpPr txBox="1"/>
          <p:nvPr/>
        </p:nvSpPr>
        <p:spPr>
          <a:xfrm>
            <a:off x="138377" y="6504304"/>
            <a:ext cx="4194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</a:rPr>
              <a:t>* Entre aquellos que habían utilizado en el último año. </a:t>
            </a:r>
          </a:p>
          <a:p>
            <a:endParaRPr lang="es-ES" sz="1400" dirty="0">
              <a:latin typeface="+mj-lt"/>
            </a:endParaRPr>
          </a:p>
          <a:p>
            <a:endParaRPr lang="en-029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BC745E-397C-0A08-4FA6-2120C53299FC}"/>
              </a:ext>
            </a:extLst>
          </p:cNvPr>
          <p:cNvSpPr txBox="1"/>
          <p:nvPr/>
        </p:nvSpPr>
        <p:spPr>
          <a:xfrm>
            <a:off x="10759044" y="650430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303 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1286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B6F7739-26C2-12E0-AC39-2E8C2BF0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9" y="285113"/>
            <a:ext cx="11470621" cy="87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PR" sz="2400" b="1" dirty="0">
                <a:solidFill>
                  <a:schemeClr val="tx1"/>
                </a:solidFill>
                <a:cs typeface="Arial"/>
              </a:rPr>
              <a:t>Prevalencias de uso de </a:t>
            </a:r>
            <a:r>
              <a:rPr lang="es-PR" sz="2400" b="1" u="sng" dirty="0">
                <a:solidFill>
                  <a:schemeClr val="tx1"/>
                </a:solidFill>
                <a:cs typeface="Arial"/>
              </a:rPr>
              <a:t>marihuana</a:t>
            </a:r>
            <a:r>
              <a:rPr lang="es-PR" sz="2400" b="1" dirty="0">
                <a:solidFill>
                  <a:schemeClr val="tx1"/>
                </a:solidFill>
                <a:cs typeface="Arial"/>
              </a:rPr>
              <a:t> en el </a:t>
            </a:r>
            <a:r>
              <a:rPr lang="es-PR" sz="2400" b="1" u="sng" dirty="0">
                <a:solidFill>
                  <a:schemeClr val="tx1"/>
                </a:solidFill>
                <a:cs typeface="Arial"/>
              </a:rPr>
              <a:t>último año </a:t>
            </a:r>
            <a:r>
              <a:rPr lang="es-PR" sz="2400" b="1" dirty="0">
                <a:solidFill>
                  <a:schemeClr val="tx1"/>
                </a:solidFill>
              </a:rPr>
              <a:t>por </a:t>
            </a:r>
            <a:r>
              <a:rPr lang="es-PR" sz="2400" dirty="0">
                <a:solidFill>
                  <a:schemeClr val="tx1"/>
                </a:solidFill>
              </a:rPr>
              <a:t>año </a:t>
            </a:r>
            <a:r>
              <a:rPr lang="es-PR" sz="2400" b="1" dirty="0">
                <a:solidFill>
                  <a:schemeClr val="tx1"/>
                </a:solidFill>
              </a:rPr>
              <a:t>de la encuesta, </a:t>
            </a:r>
            <a:endParaRPr lang="es-PR" sz="2400" kern="0" baseline="30000" dirty="0">
              <a:solidFill>
                <a:schemeClr val="tx1"/>
              </a:solidFill>
            </a:endParaRPr>
          </a:p>
          <a:p>
            <a:r>
              <a:rPr lang="es-PR" sz="2400" b="1" dirty="0">
                <a:solidFill>
                  <a:schemeClr val="tx1"/>
                </a:solidFill>
              </a:rPr>
              <a:t>Consulta Juvenil, 1990-2022</a:t>
            </a:r>
            <a:r>
              <a:rPr lang="es-PR" sz="2400" b="1" baseline="30000" dirty="0">
                <a:solidFill>
                  <a:schemeClr val="tx1"/>
                </a:solidFill>
              </a:rPr>
              <a:t>*</a:t>
            </a:r>
            <a:endParaRPr lang="es-PR" sz="2400" kern="0" baseline="30000" dirty="0">
              <a:solidFill>
                <a:schemeClr val="tx1"/>
              </a:solidFill>
              <a:cs typeface="Calibri Light"/>
            </a:endParaRPr>
          </a:p>
        </p:txBody>
      </p:sp>
      <p:graphicFrame>
        <p:nvGraphicFramePr>
          <p:cNvPr id="3" name="Chart Placeholder 3">
            <a:extLst>
              <a:ext uri="{FF2B5EF4-FFF2-40B4-BE49-F238E27FC236}">
                <a16:creationId xmlns:a16="http://schemas.microsoft.com/office/drawing/2014/main" id="{819933AD-04DB-F05B-8B49-2AC184036ACE}"/>
              </a:ext>
            </a:extLst>
          </p:cNvPr>
          <p:cNvGraphicFramePr>
            <a:graphicFrameLocks/>
          </p:cNvGraphicFramePr>
          <p:nvPr/>
        </p:nvGraphicFramePr>
        <p:xfrm>
          <a:off x="1807068" y="1302192"/>
          <a:ext cx="8577861" cy="472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688527-CFCB-5E1A-746A-7E8673B4DDE1}"/>
              </a:ext>
            </a:extLst>
          </p:cNvPr>
          <p:cNvSpPr txBox="1"/>
          <p:nvPr/>
        </p:nvSpPr>
        <p:spPr>
          <a:xfrm>
            <a:off x="-37605" y="6427171"/>
            <a:ext cx="108342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R" sz="1050" dirty="0">
                <a:latin typeface="+mn-lt"/>
              </a:rPr>
              <a:t>* </a:t>
            </a:r>
            <a:r>
              <a:rPr lang="es-ES" sz="1050" dirty="0">
                <a:latin typeface="+mn-lt"/>
              </a:rPr>
              <a:t>Pesos utilizados en Consulta Juvenil 1990-91 hasta Consulta Juvenil 1997-98 y Consulta Juvenil 2020-22 se ponderan a la población estudiantil total pero no ajustan por el ausentismo el día de la encuesta</a:t>
            </a:r>
            <a:r>
              <a:rPr lang="es-PR" sz="1050" dirty="0">
                <a:latin typeface="+mn-lt"/>
              </a:rPr>
              <a:t>. </a:t>
            </a:r>
            <a:r>
              <a:rPr lang="es-ES" sz="1050" dirty="0">
                <a:latin typeface="+mn-lt"/>
              </a:rPr>
              <a:t>Pesos utilizados desde Consulta Juvenil 2000-02 hasta Consulta Juvenil 2018-20 se ajustan por el ausentismo el día de la encuesta. </a:t>
            </a:r>
            <a:endParaRPr lang="es-PR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708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12302D30-01AE-6EB1-5388-A4814F9A9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613" y="153743"/>
            <a:ext cx="72422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Prevalencia de</a:t>
            </a:r>
            <a:r>
              <a:rPr kumimoji="0" lang="es-PR" sz="24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us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 de marihuana en el </a:t>
            </a:r>
            <a:r>
              <a:rPr kumimoji="0" lang="es-PR" sz="2400" b="1" i="0" u="sng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último año </a:t>
            </a:r>
          </a:p>
          <a:p>
            <a:pPr lvl="0" algn="ctr" eaLnBrk="1" hangingPunct="1"/>
            <a:r>
              <a:rPr lang="es-PR" sz="2400" b="1" dirty="0" bmk="">
                <a:latin typeface="+mn-lt"/>
                <a:ea typeface="Times New Roman" pitchFamily="18" charset="0"/>
                <a:cs typeface="Times New Roman" pitchFamily="18" charset="0"/>
              </a:rPr>
              <a:t>por centros regionales de prevención de ASSMCA, </a:t>
            </a:r>
            <a:r>
              <a:rPr lang="es-PR" sz="2400" b="1" dirty="0">
                <a:latin typeface="+mn-lt"/>
                <a:cs typeface="Arial" pitchFamily="34" charset="0"/>
              </a:rPr>
              <a:t>Consulta Juvenil 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7" name="theMap">
            <a:extLst>
              <a:ext uri="{FF2B5EF4-FFF2-40B4-BE49-F238E27FC236}">
                <a16:creationId xmlns:a16="http://schemas.microsoft.com/office/drawing/2014/main" id="{B2E380AF-EF14-4132-A48C-D6160531A5F0}"/>
              </a:ext>
            </a:extLst>
          </p:cNvPr>
          <p:cNvGrpSpPr>
            <a:grpSpLocks noChangeAspect="1"/>
          </p:cNvGrpSpPr>
          <p:nvPr/>
        </p:nvGrpSpPr>
        <p:grpSpPr>
          <a:xfrm>
            <a:off x="1633592" y="1467578"/>
            <a:ext cx="10369392" cy="3084158"/>
            <a:chOff x="0" y="0"/>
            <a:chExt cx="9833610" cy="2924801"/>
          </a:xfrm>
        </p:grpSpPr>
        <p:sp>
          <p:nvSpPr>
            <p:cNvPr id="8" name="Arroyo">
              <a:extLst>
                <a:ext uri="{FF2B5EF4-FFF2-40B4-BE49-F238E27FC236}">
                  <a16:creationId xmlns:a16="http://schemas.microsoft.com/office/drawing/2014/main" id="{2DEE01CA-1CC0-A3B1-2CAB-655D0BE75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018" y="2369240"/>
              <a:ext cx="364676" cy="436666"/>
            </a:xfrm>
            <a:custGeom>
              <a:avLst/>
              <a:gdLst>
                <a:gd name="T0" fmla="*/ 53 w 173"/>
                <a:gd name="T1" fmla="*/ 141 h 202"/>
                <a:gd name="T2" fmla="*/ 58 w 173"/>
                <a:gd name="T3" fmla="*/ 169 h 202"/>
                <a:gd name="T4" fmla="*/ 64 w 173"/>
                <a:gd name="T5" fmla="*/ 173 h 202"/>
                <a:gd name="T6" fmla="*/ 71 w 173"/>
                <a:gd name="T7" fmla="*/ 181 h 202"/>
                <a:gd name="T8" fmla="*/ 85 w 173"/>
                <a:gd name="T9" fmla="*/ 186 h 202"/>
                <a:gd name="T10" fmla="*/ 102 w 173"/>
                <a:gd name="T11" fmla="*/ 193 h 202"/>
                <a:gd name="T12" fmla="*/ 109 w 173"/>
                <a:gd name="T13" fmla="*/ 202 h 202"/>
                <a:gd name="T14" fmla="*/ 151 w 173"/>
                <a:gd name="T15" fmla="*/ 159 h 202"/>
                <a:gd name="T16" fmla="*/ 168 w 173"/>
                <a:gd name="T17" fmla="*/ 133 h 202"/>
                <a:gd name="T18" fmla="*/ 165 w 173"/>
                <a:gd name="T19" fmla="*/ 127 h 202"/>
                <a:gd name="T20" fmla="*/ 160 w 173"/>
                <a:gd name="T21" fmla="*/ 111 h 202"/>
                <a:gd name="T22" fmla="*/ 148 w 173"/>
                <a:gd name="T23" fmla="*/ 102 h 202"/>
                <a:gd name="T24" fmla="*/ 111 w 173"/>
                <a:gd name="T25" fmla="*/ 72 h 202"/>
                <a:gd name="T26" fmla="*/ 119 w 173"/>
                <a:gd name="T27" fmla="*/ 59 h 202"/>
                <a:gd name="T28" fmla="*/ 121 w 173"/>
                <a:gd name="T29" fmla="*/ 45 h 202"/>
                <a:gd name="T30" fmla="*/ 120 w 173"/>
                <a:gd name="T31" fmla="*/ 28 h 202"/>
                <a:gd name="T32" fmla="*/ 112 w 173"/>
                <a:gd name="T33" fmla="*/ 19 h 202"/>
                <a:gd name="T34" fmla="*/ 103 w 173"/>
                <a:gd name="T35" fmla="*/ 9 h 202"/>
                <a:gd name="T36" fmla="*/ 97 w 173"/>
                <a:gd name="T37" fmla="*/ 6 h 202"/>
                <a:gd name="T38" fmla="*/ 92 w 173"/>
                <a:gd name="T39" fmla="*/ 4 h 202"/>
                <a:gd name="T40" fmla="*/ 85 w 173"/>
                <a:gd name="T41" fmla="*/ 0 h 202"/>
                <a:gd name="T42" fmla="*/ 78 w 173"/>
                <a:gd name="T43" fmla="*/ 2 h 202"/>
                <a:gd name="T44" fmla="*/ 65 w 173"/>
                <a:gd name="T45" fmla="*/ 5 h 202"/>
                <a:gd name="T46" fmla="*/ 57 w 173"/>
                <a:gd name="T47" fmla="*/ 7 h 202"/>
                <a:gd name="T48" fmla="*/ 39 w 173"/>
                <a:gd name="T49" fmla="*/ 11 h 202"/>
                <a:gd name="T50" fmla="*/ 31 w 173"/>
                <a:gd name="T51" fmla="*/ 17 h 202"/>
                <a:gd name="T52" fmla="*/ 20 w 173"/>
                <a:gd name="T53" fmla="*/ 30 h 202"/>
                <a:gd name="T54" fmla="*/ 14 w 173"/>
                <a:gd name="T55" fmla="*/ 36 h 202"/>
                <a:gd name="T56" fmla="*/ 5 w 173"/>
                <a:gd name="T57" fmla="*/ 38 h 202"/>
                <a:gd name="T58" fmla="*/ 5 w 173"/>
                <a:gd name="T59" fmla="*/ 44 h 202"/>
                <a:gd name="T60" fmla="*/ 9 w 173"/>
                <a:gd name="T61" fmla="*/ 52 h 202"/>
                <a:gd name="T62" fmla="*/ 16 w 173"/>
                <a:gd name="T63" fmla="*/ 58 h 202"/>
                <a:gd name="T64" fmla="*/ 32 w 173"/>
                <a:gd name="T65" fmla="*/ 79 h 202"/>
                <a:gd name="T66" fmla="*/ 54 w 173"/>
                <a:gd name="T67" fmla="*/ 116 h 202"/>
                <a:gd name="T68" fmla="*/ 53 w 173"/>
                <a:gd name="T69" fmla="*/ 128 h 202"/>
                <a:gd name="T70" fmla="*/ 53 w 173"/>
                <a:gd name="T71" fmla="*/ 13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202">
                  <a:moveTo>
                    <a:pt x="53" y="136"/>
                  </a:moveTo>
                  <a:lnTo>
                    <a:pt x="53" y="141"/>
                  </a:lnTo>
                  <a:lnTo>
                    <a:pt x="56" y="164"/>
                  </a:lnTo>
                  <a:lnTo>
                    <a:pt x="58" y="169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5" y="175"/>
                  </a:lnTo>
                  <a:lnTo>
                    <a:pt x="71" y="181"/>
                  </a:lnTo>
                  <a:lnTo>
                    <a:pt x="83" y="185"/>
                  </a:lnTo>
                  <a:lnTo>
                    <a:pt x="85" y="186"/>
                  </a:lnTo>
                  <a:lnTo>
                    <a:pt x="91" y="188"/>
                  </a:lnTo>
                  <a:lnTo>
                    <a:pt x="102" y="193"/>
                  </a:lnTo>
                  <a:lnTo>
                    <a:pt x="105" y="196"/>
                  </a:lnTo>
                  <a:lnTo>
                    <a:pt x="109" y="202"/>
                  </a:lnTo>
                  <a:lnTo>
                    <a:pt x="138" y="181"/>
                  </a:lnTo>
                  <a:lnTo>
                    <a:pt x="151" y="159"/>
                  </a:lnTo>
                  <a:lnTo>
                    <a:pt x="173" y="142"/>
                  </a:lnTo>
                  <a:lnTo>
                    <a:pt x="168" y="133"/>
                  </a:lnTo>
                  <a:lnTo>
                    <a:pt x="167" y="130"/>
                  </a:lnTo>
                  <a:lnTo>
                    <a:pt x="165" y="127"/>
                  </a:lnTo>
                  <a:lnTo>
                    <a:pt x="163" y="114"/>
                  </a:lnTo>
                  <a:lnTo>
                    <a:pt x="160" y="111"/>
                  </a:lnTo>
                  <a:lnTo>
                    <a:pt x="158" y="108"/>
                  </a:lnTo>
                  <a:lnTo>
                    <a:pt x="148" y="102"/>
                  </a:lnTo>
                  <a:lnTo>
                    <a:pt x="131" y="91"/>
                  </a:lnTo>
                  <a:lnTo>
                    <a:pt x="111" y="72"/>
                  </a:lnTo>
                  <a:lnTo>
                    <a:pt x="114" y="67"/>
                  </a:lnTo>
                  <a:lnTo>
                    <a:pt x="119" y="59"/>
                  </a:lnTo>
                  <a:lnTo>
                    <a:pt x="122" y="54"/>
                  </a:lnTo>
                  <a:lnTo>
                    <a:pt x="121" y="45"/>
                  </a:lnTo>
                  <a:lnTo>
                    <a:pt x="121" y="42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2" y="19"/>
                  </a:lnTo>
                  <a:lnTo>
                    <a:pt x="109" y="10"/>
                  </a:lnTo>
                  <a:lnTo>
                    <a:pt x="103" y="9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4" y="5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0" y="2"/>
                  </a:lnTo>
                  <a:lnTo>
                    <a:pt x="65" y="5"/>
                  </a:lnTo>
                  <a:lnTo>
                    <a:pt x="62" y="6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0" y="30"/>
                  </a:lnTo>
                  <a:lnTo>
                    <a:pt x="17" y="32"/>
                  </a:lnTo>
                  <a:lnTo>
                    <a:pt x="14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0" y="42"/>
                  </a:lnTo>
                  <a:lnTo>
                    <a:pt x="5" y="44"/>
                  </a:lnTo>
                  <a:lnTo>
                    <a:pt x="9" y="45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6" y="58"/>
                  </a:lnTo>
                  <a:lnTo>
                    <a:pt x="25" y="63"/>
                  </a:lnTo>
                  <a:lnTo>
                    <a:pt x="32" y="79"/>
                  </a:lnTo>
                  <a:lnTo>
                    <a:pt x="54" y="111"/>
                  </a:lnTo>
                  <a:lnTo>
                    <a:pt x="54" y="116"/>
                  </a:lnTo>
                  <a:lnTo>
                    <a:pt x="54" y="122"/>
                  </a:lnTo>
                  <a:lnTo>
                    <a:pt x="53" y="128"/>
                  </a:lnTo>
                  <a:lnTo>
                    <a:pt x="53" y="132"/>
                  </a:lnTo>
                  <a:lnTo>
                    <a:pt x="53" y="1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" name="Aguada">
              <a:extLst>
                <a:ext uri="{FF2B5EF4-FFF2-40B4-BE49-F238E27FC236}">
                  <a16:creationId xmlns:a16="http://schemas.microsoft.com/office/drawing/2014/main" id="{A9D6FB10-BC46-D271-CAE7-582F26DBD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7" y="501518"/>
              <a:ext cx="543852" cy="510165"/>
            </a:xfrm>
            <a:custGeom>
              <a:avLst/>
              <a:gdLst>
                <a:gd name="T0" fmla="*/ 117 w 258"/>
                <a:gd name="T1" fmla="*/ 225 h 236"/>
                <a:gd name="T2" fmla="*/ 125 w 258"/>
                <a:gd name="T3" fmla="*/ 236 h 236"/>
                <a:gd name="T4" fmla="*/ 137 w 258"/>
                <a:gd name="T5" fmla="*/ 231 h 236"/>
                <a:gd name="T6" fmla="*/ 150 w 258"/>
                <a:gd name="T7" fmla="*/ 223 h 236"/>
                <a:gd name="T8" fmla="*/ 165 w 258"/>
                <a:gd name="T9" fmla="*/ 229 h 236"/>
                <a:gd name="T10" fmla="*/ 181 w 258"/>
                <a:gd name="T11" fmla="*/ 228 h 236"/>
                <a:gd name="T12" fmla="*/ 187 w 258"/>
                <a:gd name="T13" fmla="*/ 221 h 236"/>
                <a:gd name="T14" fmla="*/ 201 w 258"/>
                <a:gd name="T15" fmla="*/ 214 h 236"/>
                <a:gd name="T16" fmla="*/ 213 w 258"/>
                <a:gd name="T17" fmla="*/ 214 h 236"/>
                <a:gd name="T18" fmla="*/ 230 w 258"/>
                <a:gd name="T19" fmla="*/ 221 h 236"/>
                <a:gd name="T20" fmla="*/ 244 w 258"/>
                <a:gd name="T21" fmla="*/ 224 h 236"/>
                <a:gd name="T22" fmla="*/ 250 w 258"/>
                <a:gd name="T23" fmla="*/ 212 h 236"/>
                <a:gd name="T24" fmla="*/ 246 w 258"/>
                <a:gd name="T25" fmla="*/ 202 h 236"/>
                <a:gd name="T26" fmla="*/ 245 w 258"/>
                <a:gd name="T27" fmla="*/ 190 h 236"/>
                <a:gd name="T28" fmla="*/ 243 w 258"/>
                <a:gd name="T29" fmla="*/ 170 h 236"/>
                <a:gd name="T30" fmla="*/ 246 w 258"/>
                <a:gd name="T31" fmla="*/ 154 h 236"/>
                <a:gd name="T32" fmla="*/ 255 w 258"/>
                <a:gd name="T33" fmla="*/ 141 h 236"/>
                <a:gd name="T34" fmla="*/ 257 w 258"/>
                <a:gd name="T35" fmla="*/ 127 h 236"/>
                <a:gd name="T36" fmla="*/ 255 w 258"/>
                <a:gd name="T37" fmla="*/ 113 h 236"/>
                <a:gd name="T38" fmla="*/ 257 w 258"/>
                <a:gd name="T39" fmla="*/ 100 h 236"/>
                <a:gd name="T40" fmla="*/ 249 w 258"/>
                <a:gd name="T41" fmla="*/ 92 h 236"/>
                <a:gd name="T42" fmla="*/ 251 w 258"/>
                <a:gd name="T43" fmla="*/ 82 h 236"/>
                <a:gd name="T44" fmla="*/ 247 w 258"/>
                <a:gd name="T45" fmla="*/ 71 h 236"/>
                <a:gd name="T46" fmla="*/ 243 w 258"/>
                <a:gd name="T47" fmla="*/ 63 h 236"/>
                <a:gd name="T48" fmla="*/ 227 w 258"/>
                <a:gd name="T49" fmla="*/ 62 h 236"/>
                <a:gd name="T50" fmla="*/ 203 w 258"/>
                <a:gd name="T51" fmla="*/ 52 h 236"/>
                <a:gd name="T52" fmla="*/ 192 w 258"/>
                <a:gd name="T53" fmla="*/ 50 h 236"/>
                <a:gd name="T54" fmla="*/ 193 w 258"/>
                <a:gd name="T55" fmla="*/ 35 h 236"/>
                <a:gd name="T56" fmla="*/ 189 w 258"/>
                <a:gd name="T57" fmla="*/ 12 h 236"/>
                <a:gd name="T58" fmla="*/ 175 w 258"/>
                <a:gd name="T59" fmla="*/ 4 h 236"/>
                <a:gd name="T60" fmla="*/ 143 w 258"/>
                <a:gd name="T61" fmla="*/ 21 h 236"/>
                <a:gd name="T62" fmla="*/ 102 w 258"/>
                <a:gd name="T63" fmla="*/ 52 h 236"/>
                <a:gd name="T64" fmla="*/ 53 w 258"/>
                <a:gd name="T65" fmla="*/ 75 h 236"/>
                <a:gd name="T66" fmla="*/ 0 w 258"/>
                <a:gd name="T67" fmla="*/ 91 h 236"/>
                <a:gd name="T68" fmla="*/ 16 w 258"/>
                <a:gd name="T69" fmla="*/ 112 h 236"/>
                <a:gd name="T70" fmla="*/ 30 w 258"/>
                <a:gd name="T71" fmla="*/ 133 h 236"/>
                <a:gd name="T72" fmla="*/ 35 w 258"/>
                <a:gd name="T73" fmla="*/ 145 h 236"/>
                <a:gd name="T74" fmla="*/ 29 w 258"/>
                <a:gd name="T75" fmla="*/ 153 h 236"/>
                <a:gd name="T76" fmla="*/ 44 w 258"/>
                <a:gd name="T77" fmla="*/ 159 h 236"/>
                <a:gd name="T78" fmla="*/ 54 w 258"/>
                <a:gd name="T79" fmla="*/ 169 h 236"/>
                <a:gd name="T80" fmla="*/ 63 w 258"/>
                <a:gd name="T81" fmla="*/ 178 h 236"/>
                <a:gd name="T82" fmla="*/ 71 w 258"/>
                <a:gd name="T83" fmla="*/ 183 h 236"/>
                <a:gd name="T84" fmla="*/ 84 w 258"/>
                <a:gd name="T85" fmla="*/ 190 h 236"/>
                <a:gd name="T86" fmla="*/ 100 w 258"/>
                <a:gd name="T87" fmla="*/ 196 h 236"/>
                <a:gd name="T88" fmla="*/ 99 w 258"/>
                <a:gd name="T89" fmla="*/ 206 h 236"/>
                <a:gd name="T90" fmla="*/ 111 w 258"/>
                <a:gd name="T9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8" h="236">
                  <a:moveTo>
                    <a:pt x="114" y="214"/>
                  </a:moveTo>
                  <a:lnTo>
                    <a:pt x="116" y="223"/>
                  </a:lnTo>
                  <a:lnTo>
                    <a:pt x="117" y="225"/>
                  </a:lnTo>
                  <a:lnTo>
                    <a:pt x="119" y="229"/>
                  </a:lnTo>
                  <a:lnTo>
                    <a:pt x="121" y="233"/>
                  </a:lnTo>
                  <a:lnTo>
                    <a:pt x="125" y="236"/>
                  </a:lnTo>
                  <a:lnTo>
                    <a:pt x="129" y="235"/>
                  </a:lnTo>
                  <a:lnTo>
                    <a:pt x="134" y="232"/>
                  </a:lnTo>
                  <a:lnTo>
                    <a:pt x="137" y="231"/>
                  </a:lnTo>
                  <a:lnTo>
                    <a:pt x="141" y="230"/>
                  </a:lnTo>
                  <a:lnTo>
                    <a:pt x="145" y="228"/>
                  </a:lnTo>
                  <a:lnTo>
                    <a:pt x="150" y="223"/>
                  </a:lnTo>
                  <a:lnTo>
                    <a:pt x="158" y="229"/>
                  </a:lnTo>
                  <a:lnTo>
                    <a:pt x="161" y="228"/>
                  </a:lnTo>
                  <a:lnTo>
                    <a:pt x="165" y="229"/>
                  </a:lnTo>
                  <a:lnTo>
                    <a:pt x="170" y="230"/>
                  </a:lnTo>
                  <a:lnTo>
                    <a:pt x="174" y="229"/>
                  </a:lnTo>
                  <a:lnTo>
                    <a:pt x="181" y="228"/>
                  </a:lnTo>
                  <a:lnTo>
                    <a:pt x="181" y="224"/>
                  </a:lnTo>
                  <a:lnTo>
                    <a:pt x="184" y="223"/>
                  </a:lnTo>
                  <a:lnTo>
                    <a:pt x="187" y="221"/>
                  </a:lnTo>
                  <a:lnTo>
                    <a:pt x="197" y="220"/>
                  </a:lnTo>
                  <a:lnTo>
                    <a:pt x="199" y="218"/>
                  </a:lnTo>
                  <a:lnTo>
                    <a:pt x="201" y="214"/>
                  </a:lnTo>
                  <a:lnTo>
                    <a:pt x="204" y="217"/>
                  </a:lnTo>
                  <a:lnTo>
                    <a:pt x="207" y="215"/>
                  </a:lnTo>
                  <a:lnTo>
                    <a:pt x="213" y="214"/>
                  </a:lnTo>
                  <a:lnTo>
                    <a:pt x="217" y="213"/>
                  </a:lnTo>
                  <a:lnTo>
                    <a:pt x="222" y="215"/>
                  </a:lnTo>
                  <a:lnTo>
                    <a:pt x="230" y="221"/>
                  </a:lnTo>
                  <a:lnTo>
                    <a:pt x="231" y="224"/>
                  </a:lnTo>
                  <a:lnTo>
                    <a:pt x="240" y="225"/>
                  </a:lnTo>
                  <a:lnTo>
                    <a:pt x="244" y="224"/>
                  </a:lnTo>
                  <a:lnTo>
                    <a:pt x="249" y="225"/>
                  </a:lnTo>
                  <a:lnTo>
                    <a:pt x="250" y="218"/>
                  </a:lnTo>
                  <a:lnTo>
                    <a:pt x="250" y="212"/>
                  </a:lnTo>
                  <a:lnTo>
                    <a:pt x="249" y="207"/>
                  </a:lnTo>
                  <a:lnTo>
                    <a:pt x="247" y="205"/>
                  </a:lnTo>
                  <a:lnTo>
                    <a:pt x="246" y="202"/>
                  </a:lnTo>
                  <a:lnTo>
                    <a:pt x="241" y="196"/>
                  </a:lnTo>
                  <a:lnTo>
                    <a:pt x="243" y="193"/>
                  </a:lnTo>
                  <a:lnTo>
                    <a:pt x="245" y="190"/>
                  </a:lnTo>
                  <a:lnTo>
                    <a:pt x="247" y="187"/>
                  </a:lnTo>
                  <a:lnTo>
                    <a:pt x="247" y="173"/>
                  </a:lnTo>
                  <a:lnTo>
                    <a:pt x="243" y="170"/>
                  </a:lnTo>
                  <a:lnTo>
                    <a:pt x="242" y="164"/>
                  </a:lnTo>
                  <a:lnTo>
                    <a:pt x="241" y="159"/>
                  </a:lnTo>
                  <a:lnTo>
                    <a:pt x="246" y="154"/>
                  </a:lnTo>
                  <a:lnTo>
                    <a:pt x="248" y="150"/>
                  </a:lnTo>
                  <a:lnTo>
                    <a:pt x="248" y="147"/>
                  </a:lnTo>
                  <a:lnTo>
                    <a:pt x="255" y="141"/>
                  </a:lnTo>
                  <a:lnTo>
                    <a:pt x="256" y="137"/>
                  </a:lnTo>
                  <a:lnTo>
                    <a:pt x="257" y="131"/>
                  </a:lnTo>
                  <a:lnTo>
                    <a:pt x="257" y="127"/>
                  </a:lnTo>
                  <a:lnTo>
                    <a:pt x="256" y="124"/>
                  </a:lnTo>
                  <a:lnTo>
                    <a:pt x="255" y="119"/>
                  </a:lnTo>
                  <a:lnTo>
                    <a:pt x="255" y="113"/>
                  </a:lnTo>
                  <a:lnTo>
                    <a:pt x="257" y="111"/>
                  </a:lnTo>
                  <a:lnTo>
                    <a:pt x="258" y="105"/>
                  </a:lnTo>
                  <a:lnTo>
                    <a:pt x="257" y="100"/>
                  </a:lnTo>
                  <a:lnTo>
                    <a:pt x="253" y="98"/>
                  </a:lnTo>
                  <a:lnTo>
                    <a:pt x="249" y="96"/>
                  </a:lnTo>
                  <a:lnTo>
                    <a:pt x="249" y="92"/>
                  </a:lnTo>
                  <a:lnTo>
                    <a:pt x="251" y="89"/>
                  </a:lnTo>
                  <a:lnTo>
                    <a:pt x="252" y="85"/>
                  </a:lnTo>
                  <a:lnTo>
                    <a:pt x="251" y="82"/>
                  </a:lnTo>
                  <a:lnTo>
                    <a:pt x="249" y="78"/>
                  </a:lnTo>
                  <a:lnTo>
                    <a:pt x="247" y="74"/>
                  </a:lnTo>
                  <a:lnTo>
                    <a:pt x="247" y="71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3" y="63"/>
                  </a:lnTo>
                  <a:lnTo>
                    <a:pt x="242" y="66"/>
                  </a:lnTo>
                  <a:lnTo>
                    <a:pt x="229" y="64"/>
                  </a:lnTo>
                  <a:lnTo>
                    <a:pt x="227" y="62"/>
                  </a:lnTo>
                  <a:lnTo>
                    <a:pt x="220" y="56"/>
                  </a:lnTo>
                  <a:lnTo>
                    <a:pt x="209" y="49"/>
                  </a:lnTo>
                  <a:lnTo>
                    <a:pt x="203" y="52"/>
                  </a:lnTo>
                  <a:lnTo>
                    <a:pt x="200" y="49"/>
                  </a:lnTo>
                  <a:lnTo>
                    <a:pt x="197" y="47"/>
                  </a:lnTo>
                  <a:lnTo>
                    <a:pt x="192" y="50"/>
                  </a:lnTo>
                  <a:lnTo>
                    <a:pt x="194" y="42"/>
                  </a:lnTo>
                  <a:lnTo>
                    <a:pt x="192" y="38"/>
                  </a:lnTo>
                  <a:lnTo>
                    <a:pt x="193" y="35"/>
                  </a:lnTo>
                  <a:lnTo>
                    <a:pt x="190" y="28"/>
                  </a:lnTo>
                  <a:lnTo>
                    <a:pt x="186" y="12"/>
                  </a:lnTo>
                  <a:lnTo>
                    <a:pt x="189" y="12"/>
                  </a:lnTo>
                  <a:lnTo>
                    <a:pt x="178" y="9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55" y="15"/>
                  </a:lnTo>
                  <a:lnTo>
                    <a:pt x="149" y="18"/>
                  </a:lnTo>
                  <a:lnTo>
                    <a:pt x="143" y="21"/>
                  </a:lnTo>
                  <a:lnTo>
                    <a:pt x="123" y="31"/>
                  </a:lnTo>
                  <a:lnTo>
                    <a:pt x="110" y="43"/>
                  </a:lnTo>
                  <a:lnTo>
                    <a:pt x="102" y="52"/>
                  </a:lnTo>
                  <a:lnTo>
                    <a:pt x="93" y="55"/>
                  </a:lnTo>
                  <a:lnTo>
                    <a:pt x="59" y="71"/>
                  </a:lnTo>
                  <a:lnTo>
                    <a:pt x="53" y="75"/>
                  </a:lnTo>
                  <a:lnTo>
                    <a:pt x="50" y="76"/>
                  </a:lnTo>
                  <a:lnTo>
                    <a:pt x="34" y="83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" y="108"/>
                  </a:lnTo>
                  <a:lnTo>
                    <a:pt x="16" y="112"/>
                  </a:lnTo>
                  <a:lnTo>
                    <a:pt x="25" y="120"/>
                  </a:lnTo>
                  <a:lnTo>
                    <a:pt x="28" y="129"/>
                  </a:lnTo>
                  <a:lnTo>
                    <a:pt x="30" y="133"/>
                  </a:lnTo>
                  <a:lnTo>
                    <a:pt x="32" y="136"/>
                  </a:lnTo>
                  <a:lnTo>
                    <a:pt x="34" y="139"/>
                  </a:lnTo>
                  <a:lnTo>
                    <a:pt x="35" y="145"/>
                  </a:lnTo>
                  <a:lnTo>
                    <a:pt x="31" y="150"/>
                  </a:lnTo>
                  <a:lnTo>
                    <a:pt x="27" y="153"/>
                  </a:lnTo>
                  <a:lnTo>
                    <a:pt x="29" y="153"/>
                  </a:lnTo>
                  <a:lnTo>
                    <a:pt x="33" y="155"/>
                  </a:lnTo>
                  <a:lnTo>
                    <a:pt x="35" y="159"/>
                  </a:lnTo>
                  <a:lnTo>
                    <a:pt x="44" y="159"/>
                  </a:lnTo>
                  <a:lnTo>
                    <a:pt x="43" y="166"/>
                  </a:lnTo>
                  <a:lnTo>
                    <a:pt x="51" y="167"/>
                  </a:lnTo>
                  <a:lnTo>
                    <a:pt x="54" y="169"/>
                  </a:lnTo>
                  <a:lnTo>
                    <a:pt x="57" y="170"/>
                  </a:lnTo>
                  <a:lnTo>
                    <a:pt x="63" y="175"/>
                  </a:lnTo>
                  <a:lnTo>
                    <a:pt x="63" y="178"/>
                  </a:lnTo>
                  <a:lnTo>
                    <a:pt x="64" y="181"/>
                  </a:lnTo>
                  <a:lnTo>
                    <a:pt x="68" y="183"/>
                  </a:lnTo>
                  <a:lnTo>
                    <a:pt x="71" y="183"/>
                  </a:lnTo>
                  <a:lnTo>
                    <a:pt x="78" y="184"/>
                  </a:lnTo>
                  <a:lnTo>
                    <a:pt x="81" y="187"/>
                  </a:lnTo>
                  <a:lnTo>
                    <a:pt x="84" y="190"/>
                  </a:lnTo>
                  <a:lnTo>
                    <a:pt x="88" y="192"/>
                  </a:lnTo>
                  <a:lnTo>
                    <a:pt x="94" y="192"/>
                  </a:lnTo>
                  <a:lnTo>
                    <a:pt x="100" y="196"/>
                  </a:lnTo>
                  <a:lnTo>
                    <a:pt x="99" y="198"/>
                  </a:lnTo>
                  <a:lnTo>
                    <a:pt x="98" y="204"/>
                  </a:lnTo>
                  <a:lnTo>
                    <a:pt x="99" y="206"/>
                  </a:lnTo>
                  <a:lnTo>
                    <a:pt x="102" y="208"/>
                  </a:lnTo>
                  <a:lnTo>
                    <a:pt x="106" y="210"/>
                  </a:lnTo>
                  <a:lnTo>
                    <a:pt x="111" y="212"/>
                  </a:lnTo>
                  <a:lnTo>
                    <a:pt x="114" y="2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Adjuntas">
              <a:extLst>
                <a:ext uri="{FF2B5EF4-FFF2-40B4-BE49-F238E27FC236}">
                  <a16:creationId xmlns:a16="http://schemas.microsoft.com/office/drawing/2014/main" id="{2E9BBD59-D673-1B68-E81B-9E075871F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523" y="1322969"/>
              <a:ext cx="836858" cy="687425"/>
            </a:xfrm>
            <a:custGeom>
              <a:avLst/>
              <a:gdLst>
                <a:gd name="T0" fmla="*/ 141 w 397"/>
                <a:gd name="T1" fmla="*/ 14 h 318"/>
                <a:gd name="T2" fmla="*/ 152 w 397"/>
                <a:gd name="T3" fmla="*/ 22 h 318"/>
                <a:gd name="T4" fmla="*/ 168 w 397"/>
                <a:gd name="T5" fmla="*/ 33 h 318"/>
                <a:gd name="T6" fmla="*/ 209 w 397"/>
                <a:gd name="T7" fmla="*/ 65 h 318"/>
                <a:gd name="T8" fmla="*/ 245 w 397"/>
                <a:gd name="T9" fmla="*/ 57 h 318"/>
                <a:gd name="T10" fmla="*/ 275 w 397"/>
                <a:gd name="T11" fmla="*/ 68 h 318"/>
                <a:gd name="T12" fmla="*/ 296 w 397"/>
                <a:gd name="T13" fmla="*/ 75 h 318"/>
                <a:gd name="T14" fmla="*/ 315 w 397"/>
                <a:gd name="T15" fmla="*/ 79 h 318"/>
                <a:gd name="T16" fmla="*/ 359 w 397"/>
                <a:gd name="T17" fmla="*/ 108 h 318"/>
                <a:gd name="T18" fmla="*/ 365 w 397"/>
                <a:gd name="T19" fmla="*/ 150 h 318"/>
                <a:gd name="T20" fmla="*/ 385 w 397"/>
                <a:gd name="T21" fmla="*/ 165 h 318"/>
                <a:gd name="T22" fmla="*/ 396 w 397"/>
                <a:gd name="T23" fmla="*/ 180 h 318"/>
                <a:gd name="T24" fmla="*/ 383 w 397"/>
                <a:gd name="T25" fmla="*/ 194 h 318"/>
                <a:gd name="T26" fmla="*/ 370 w 397"/>
                <a:gd name="T27" fmla="*/ 208 h 318"/>
                <a:gd name="T28" fmla="*/ 370 w 397"/>
                <a:gd name="T29" fmla="*/ 229 h 318"/>
                <a:gd name="T30" fmla="*/ 382 w 397"/>
                <a:gd name="T31" fmla="*/ 233 h 318"/>
                <a:gd name="T32" fmla="*/ 377 w 397"/>
                <a:gd name="T33" fmla="*/ 254 h 318"/>
                <a:gd name="T34" fmla="*/ 370 w 397"/>
                <a:gd name="T35" fmla="*/ 269 h 318"/>
                <a:gd name="T36" fmla="*/ 362 w 397"/>
                <a:gd name="T37" fmla="*/ 278 h 318"/>
                <a:gd name="T38" fmla="*/ 342 w 397"/>
                <a:gd name="T39" fmla="*/ 275 h 318"/>
                <a:gd name="T40" fmla="*/ 304 w 397"/>
                <a:gd name="T41" fmla="*/ 278 h 318"/>
                <a:gd name="T42" fmla="*/ 289 w 397"/>
                <a:gd name="T43" fmla="*/ 278 h 318"/>
                <a:gd name="T44" fmla="*/ 276 w 397"/>
                <a:gd name="T45" fmla="*/ 279 h 318"/>
                <a:gd name="T46" fmla="*/ 263 w 397"/>
                <a:gd name="T47" fmla="*/ 292 h 318"/>
                <a:gd name="T48" fmla="*/ 258 w 397"/>
                <a:gd name="T49" fmla="*/ 307 h 318"/>
                <a:gd name="T50" fmla="*/ 239 w 397"/>
                <a:gd name="T51" fmla="*/ 316 h 318"/>
                <a:gd name="T52" fmla="*/ 221 w 397"/>
                <a:gd name="T53" fmla="*/ 306 h 318"/>
                <a:gd name="T54" fmla="*/ 194 w 397"/>
                <a:gd name="T55" fmla="*/ 307 h 318"/>
                <a:gd name="T56" fmla="*/ 165 w 397"/>
                <a:gd name="T57" fmla="*/ 268 h 318"/>
                <a:gd name="T58" fmla="*/ 147 w 397"/>
                <a:gd name="T59" fmla="*/ 268 h 318"/>
                <a:gd name="T60" fmla="*/ 123 w 397"/>
                <a:gd name="T61" fmla="*/ 259 h 318"/>
                <a:gd name="T62" fmla="*/ 99 w 397"/>
                <a:gd name="T63" fmla="*/ 269 h 318"/>
                <a:gd name="T64" fmla="*/ 64 w 397"/>
                <a:gd name="T65" fmla="*/ 233 h 318"/>
                <a:gd name="T66" fmla="*/ 36 w 397"/>
                <a:gd name="T67" fmla="*/ 218 h 318"/>
                <a:gd name="T68" fmla="*/ 27 w 397"/>
                <a:gd name="T69" fmla="*/ 201 h 318"/>
                <a:gd name="T70" fmla="*/ 23 w 397"/>
                <a:gd name="T71" fmla="*/ 184 h 318"/>
                <a:gd name="T72" fmla="*/ 22 w 397"/>
                <a:gd name="T73" fmla="*/ 174 h 318"/>
                <a:gd name="T74" fmla="*/ 13 w 397"/>
                <a:gd name="T75" fmla="*/ 163 h 318"/>
                <a:gd name="T76" fmla="*/ 3 w 397"/>
                <a:gd name="T77" fmla="*/ 150 h 318"/>
                <a:gd name="T78" fmla="*/ 7 w 397"/>
                <a:gd name="T79" fmla="*/ 122 h 318"/>
                <a:gd name="T80" fmla="*/ 2 w 397"/>
                <a:gd name="T81" fmla="*/ 94 h 318"/>
                <a:gd name="T82" fmla="*/ 9 w 397"/>
                <a:gd name="T83" fmla="*/ 80 h 318"/>
                <a:gd name="T84" fmla="*/ 8 w 397"/>
                <a:gd name="T85" fmla="*/ 69 h 318"/>
                <a:gd name="T86" fmla="*/ 9 w 397"/>
                <a:gd name="T87" fmla="*/ 51 h 318"/>
                <a:gd name="T88" fmla="*/ 35 w 397"/>
                <a:gd name="T89" fmla="*/ 42 h 318"/>
                <a:gd name="T90" fmla="*/ 52 w 397"/>
                <a:gd name="T91" fmla="*/ 46 h 318"/>
                <a:gd name="T92" fmla="*/ 68 w 397"/>
                <a:gd name="T93" fmla="*/ 51 h 318"/>
                <a:gd name="T94" fmla="*/ 95 w 397"/>
                <a:gd name="T95" fmla="*/ 18 h 318"/>
                <a:gd name="T96" fmla="*/ 117 w 397"/>
                <a:gd name="T97" fmla="*/ 4 h 318"/>
                <a:gd name="T98" fmla="*/ 135 w 397"/>
                <a:gd name="T99" fmla="*/ 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7" h="318">
                  <a:moveTo>
                    <a:pt x="135" y="5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41" y="14"/>
                  </a:lnTo>
                  <a:lnTo>
                    <a:pt x="142" y="18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61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68" y="33"/>
                  </a:lnTo>
                  <a:lnTo>
                    <a:pt x="174" y="41"/>
                  </a:lnTo>
                  <a:lnTo>
                    <a:pt x="186" y="59"/>
                  </a:lnTo>
                  <a:lnTo>
                    <a:pt x="205" y="65"/>
                  </a:lnTo>
                  <a:lnTo>
                    <a:pt x="209" y="65"/>
                  </a:lnTo>
                  <a:lnTo>
                    <a:pt x="216" y="64"/>
                  </a:lnTo>
                  <a:lnTo>
                    <a:pt x="220" y="66"/>
                  </a:lnTo>
                  <a:lnTo>
                    <a:pt x="225" y="68"/>
                  </a:lnTo>
                  <a:lnTo>
                    <a:pt x="245" y="57"/>
                  </a:lnTo>
                  <a:lnTo>
                    <a:pt x="256" y="66"/>
                  </a:lnTo>
                  <a:lnTo>
                    <a:pt x="260" y="67"/>
                  </a:lnTo>
                  <a:lnTo>
                    <a:pt x="266" y="66"/>
                  </a:lnTo>
                  <a:lnTo>
                    <a:pt x="275" y="68"/>
                  </a:lnTo>
                  <a:lnTo>
                    <a:pt x="279" y="67"/>
                  </a:lnTo>
                  <a:lnTo>
                    <a:pt x="284" y="70"/>
                  </a:lnTo>
                  <a:lnTo>
                    <a:pt x="291" y="74"/>
                  </a:lnTo>
                  <a:lnTo>
                    <a:pt x="296" y="75"/>
                  </a:lnTo>
                  <a:lnTo>
                    <a:pt x="300" y="78"/>
                  </a:lnTo>
                  <a:lnTo>
                    <a:pt x="304" y="77"/>
                  </a:lnTo>
                  <a:lnTo>
                    <a:pt x="308" y="77"/>
                  </a:lnTo>
                  <a:lnTo>
                    <a:pt x="315" y="79"/>
                  </a:lnTo>
                  <a:lnTo>
                    <a:pt x="319" y="80"/>
                  </a:lnTo>
                  <a:lnTo>
                    <a:pt x="342" y="92"/>
                  </a:lnTo>
                  <a:lnTo>
                    <a:pt x="346" y="95"/>
                  </a:lnTo>
                  <a:lnTo>
                    <a:pt x="359" y="108"/>
                  </a:lnTo>
                  <a:lnTo>
                    <a:pt x="354" y="134"/>
                  </a:lnTo>
                  <a:lnTo>
                    <a:pt x="358" y="140"/>
                  </a:lnTo>
                  <a:lnTo>
                    <a:pt x="359" y="146"/>
                  </a:lnTo>
                  <a:lnTo>
                    <a:pt x="365" y="150"/>
                  </a:lnTo>
                  <a:lnTo>
                    <a:pt x="372" y="156"/>
                  </a:lnTo>
                  <a:lnTo>
                    <a:pt x="380" y="161"/>
                  </a:lnTo>
                  <a:lnTo>
                    <a:pt x="384" y="163"/>
                  </a:lnTo>
                  <a:lnTo>
                    <a:pt x="385" y="165"/>
                  </a:lnTo>
                  <a:lnTo>
                    <a:pt x="390" y="171"/>
                  </a:lnTo>
                  <a:lnTo>
                    <a:pt x="395" y="172"/>
                  </a:lnTo>
                  <a:lnTo>
                    <a:pt x="397" y="175"/>
                  </a:lnTo>
                  <a:lnTo>
                    <a:pt x="396" y="180"/>
                  </a:lnTo>
                  <a:lnTo>
                    <a:pt x="391" y="184"/>
                  </a:lnTo>
                  <a:lnTo>
                    <a:pt x="387" y="191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3" y="200"/>
                  </a:lnTo>
                  <a:lnTo>
                    <a:pt x="380" y="202"/>
                  </a:lnTo>
                  <a:lnTo>
                    <a:pt x="373" y="207"/>
                  </a:lnTo>
                  <a:lnTo>
                    <a:pt x="370" y="208"/>
                  </a:lnTo>
                  <a:lnTo>
                    <a:pt x="370" y="218"/>
                  </a:lnTo>
                  <a:lnTo>
                    <a:pt x="372" y="220"/>
                  </a:lnTo>
                  <a:lnTo>
                    <a:pt x="369" y="223"/>
                  </a:lnTo>
                  <a:lnTo>
                    <a:pt x="370" y="229"/>
                  </a:lnTo>
                  <a:lnTo>
                    <a:pt x="376" y="227"/>
                  </a:lnTo>
                  <a:lnTo>
                    <a:pt x="384" y="224"/>
                  </a:lnTo>
                  <a:lnTo>
                    <a:pt x="384" y="228"/>
                  </a:lnTo>
                  <a:lnTo>
                    <a:pt x="382" y="233"/>
                  </a:lnTo>
                  <a:lnTo>
                    <a:pt x="380" y="235"/>
                  </a:lnTo>
                  <a:lnTo>
                    <a:pt x="379" y="239"/>
                  </a:lnTo>
                  <a:lnTo>
                    <a:pt x="380" y="248"/>
                  </a:lnTo>
                  <a:lnTo>
                    <a:pt x="377" y="254"/>
                  </a:lnTo>
                  <a:lnTo>
                    <a:pt x="375" y="257"/>
                  </a:lnTo>
                  <a:lnTo>
                    <a:pt x="375" y="262"/>
                  </a:lnTo>
                  <a:lnTo>
                    <a:pt x="374" y="264"/>
                  </a:lnTo>
                  <a:lnTo>
                    <a:pt x="370" y="269"/>
                  </a:lnTo>
                  <a:lnTo>
                    <a:pt x="370" y="273"/>
                  </a:lnTo>
                  <a:lnTo>
                    <a:pt x="369" y="277"/>
                  </a:lnTo>
                  <a:lnTo>
                    <a:pt x="365" y="276"/>
                  </a:lnTo>
                  <a:lnTo>
                    <a:pt x="362" y="278"/>
                  </a:lnTo>
                  <a:lnTo>
                    <a:pt x="356" y="276"/>
                  </a:lnTo>
                  <a:lnTo>
                    <a:pt x="348" y="275"/>
                  </a:lnTo>
                  <a:lnTo>
                    <a:pt x="345" y="275"/>
                  </a:lnTo>
                  <a:lnTo>
                    <a:pt x="342" y="275"/>
                  </a:lnTo>
                  <a:lnTo>
                    <a:pt x="332" y="277"/>
                  </a:lnTo>
                  <a:lnTo>
                    <a:pt x="322" y="275"/>
                  </a:lnTo>
                  <a:lnTo>
                    <a:pt x="310" y="279"/>
                  </a:lnTo>
                  <a:lnTo>
                    <a:pt x="304" y="278"/>
                  </a:lnTo>
                  <a:lnTo>
                    <a:pt x="301" y="278"/>
                  </a:lnTo>
                  <a:lnTo>
                    <a:pt x="298" y="279"/>
                  </a:lnTo>
                  <a:lnTo>
                    <a:pt x="292" y="282"/>
                  </a:lnTo>
                  <a:lnTo>
                    <a:pt x="289" y="278"/>
                  </a:lnTo>
                  <a:lnTo>
                    <a:pt x="285" y="275"/>
                  </a:lnTo>
                  <a:lnTo>
                    <a:pt x="283" y="273"/>
                  </a:lnTo>
                  <a:lnTo>
                    <a:pt x="277" y="273"/>
                  </a:lnTo>
                  <a:lnTo>
                    <a:pt x="276" y="279"/>
                  </a:lnTo>
                  <a:lnTo>
                    <a:pt x="272" y="283"/>
                  </a:lnTo>
                  <a:lnTo>
                    <a:pt x="270" y="286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1" y="294"/>
                  </a:lnTo>
                  <a:lnTo>
                    <a:pt x="258" y="297"/>
                  </a:lnTo>
                  <a:lnTo>
                    <a:pt x="256" y="302"/>
                  </a:lnTo>
                  <a:lnTo>
                    <a:pt x="258" y="307"/>
                  </a:lnTo>
                  <a:lnTo>
                    <a:pt x="254" y="312"/>
                  </a:lnTo>
                  <a:lnTo>
                    <a:pt x="249" y="317"/>
                  </a:lnTo>
                  <a:lnTo>
                    <a:pt x="242" y="318"/>
                  </a:lnTo>
                  <a:lnTo>
                    <a:pt x="239" y="316"/>
                  </a:lnTo>
                  <a:lnTo>
                    <a:pt x="233" y="312"/>
                  </a:lnTo>
                  <a:lnTo>
                    <a:pt x="227" y="310"/>
                  </a:lnTo>
                  <a:lnTo>
                    <a:pt x="225" y="306"/>
                  </a:lnTo>
                  <a:lnTo>
                    <a:pt x="221" y="306"/>
                  </a:lnTo>
                  <a:lnTo>
                    <a:pt x="208" y="310"/>
                  </a:lnTo>
                  <a:lnTo>
                    <a:pt x="199" y="313"/>
                  </a:lnTo>
                  <a:lnTo>
                    <a:pt x="196" y="309"/>
                  </a:lnTo>
                  <a:lnTo>
                    <a:pt x="194" y="307"/>
                  </a:lnTo>
                  <a:lnTo>
                    <a:pt x="190" y="302"/>
                  </a:lnTo>
                  <a:lnTo>
                    <a:pt x="185" y="293"/>
                  </a:lnTo>
                  <a:lnTo>
                    <a:pt x="168" y="271"/>
                  </a:lnTo>
                  <a:lnTo>
                    <a:pt x="165" y="268"/>
                  </a:lnTo>
                  <a:lnTo>
                    <a:pt x="161" y="266"/>
                  </a:lnTo>
                  <a:lnTo>
                    <a:pt x="157" y="266"/>
                  </a:lnTo>
                  <a:lnTo>
                    <a:pt x="153" y="266"/>
                  </a:lnTo>
                  <a:lnTo>
                    <a:pt x="147" y="268"/>
                  </a:lnTo>
                  <a:lnTo>
                    <a:pt x="142" y="270"/>
                  </a:lnTo>
                  <a:lnTo>
                    <a:pt x="136" y="267"/>
                  </a:lnTo>
                  <a:lnTo>
                    <a:pt x="130" y="263"/>
                  </a:lnTo>
                  <a:lnTo>
                    <a:pt x="123" y="259"/>
                  </a:lnTo>
                  <a:lnTo>
                    <a:pt x="115" y="262"/>
                  </a:lnTo>
                  <a:lnTo>
                    <a:pt x="110" y="267"/>
                  </a:lnTo>
                  <a:lnTo>
                    <a:pt x="107" y="266"/>
                  </a:lnTo>
                  <a:lnTo>
                    <a:pt x="99" y="269"/>
                  </a:lnTo>
                  <a:lnTo>
                    <a:pt x="91" y="269"/>
                  </a:lnTo>
                  <a:lnTo>
                    <a:pt x="79" y="254"/>
                  </a:lnTo>
                  <a:lnTo>
                    <a:pt x="76" y="235"/>
                  </a:lnTo>
                  <a:lnTo>
                    <a:pt x="64" y="233"/>
                  </a:lnTo>
                  <a:lnTo>
                    <a:pt x="46" y="230"/>
                  </a:lnTo>
                  <a:lnTo>
                    <a:pt x="39" y="225"/>
                  </a:lnTo>
                  <a:lnTo>
                    <a:pt x="36" y="223"/>
                  </a:lnTo>
                  <a:lnTo>
                    <a:pt x="36" y="218"/>
                  </a:lnTo>
                  <a:lnTo>
                    <a:pt x="29" y="211"/>
                  </a:lnTo>
                  <a:lnTo>
                    <a:pt x="26" y="208"/>
                  </a:lnTo>
                  <a:lnTo>
                    <a:pt x="25" y="204"/>
                  </a:lnTo>
                  <a:lnTo>
                    <a:pt x="27" y="201"/>
                  </a:lnTo>
                  <a:lnTo>
                    <a:pt x="30" y="193"/>
                  </a:lnTo>
                  <a:lnTo>
                    <a:pt x="27" y="189"/>
                  </a:lnTo>
                  <a:lnTo>
                    <a:pt x="25" y="187"/>
                  </a:lnTo>
                  <a:lnTo>
                    <a:pt x="23" y="184"/>
                  </a:lnTo>
                  <a:lnTo>
                    <a:pt x="23" y="181"/>
                  </a:lnTo>
                  <a:lnTo>
                    <a:pt x="28" y="177"/>
                  </a:lnTo>
                  <a:lnTo>
                    <a:pt x="25" y="175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1" y="165"/>
                  </a:lnTo>
                  <a:lnTo>
                    <a:pt x="18" y="163"/>
                  </a:lnTo>
                  <a:lnTo>
                    <a:pt x="13" y="163"/>
                  </a:lnTo>
                  <a:lnTo>
                    <a:pt x="11" y="159"/>
                  </a:lnTo>
                  <a:lnTo>
                    <a:pt x="8" y="156"/>
                  </a:lnTo>
                  <a:lnTo>
                    <a:pt x="7" y="152"/>
                  </a:lnTo>
                  <a:lnTo>
                    <a:pt x="3" y="150"/>
                  </a:lnTo>
                  <a:lnTo>
                    <a:pt x="3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7" y="122"/>
                  </a:lnTo>
                  <a:lnTo>
                    <a:pt x="6" y="112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2" y="94"/>
                  </a:lnTo>
                  <a:lnTo>
                    <a:pt x="5" y="91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0"/>
                  </a:lnTo>
                  <a:lnTo>
                    <a:pt x="7" y="82"/>
                  </a:lnTo>
                  <a:lnTo>
                    <a:pt x="6" y="76"/>
                  </a:lnTo>
                  <a:lnTo>
                    <a:pt x="5" y="71"/>
                  </a:lnTo>
                  <a:lnTo>
                    <a:pt x="8" y="69"/>
                  </a:lnTo>
                  <a:lnTo>
                    <a:pt x="10" y="66"/>
                  </a:lnTo>
                  <a:lnTo>
                    <a:pt x="14" y="67"/>
                  </a:lnTo>
                  <a:lnTo>
                    <a:pt x="18" y="63"/>
                  </a:lnTo>
                  <a:lnTo>
                    <a:pt x="9" y="51"/>
                  </a:lnTo>
                  <a:lnTo>
                    <a:pt x="14" y="47"/>
                  </a:lnTo>
                  <a:lnTo>
                    <a:pt x="27" y="41"/>
                  </a:lnTo>
                  <a:lnTo>
                    <a:pt x="32" y="41"/>
                  </a:lnTo>
                  <a:lnTo>
                    <a:pt x="35" y="42"/>
                  </a:lnTo>
                  <a:lnTo>
                    <a:pt x="41" y="44"/>
                  </a:lnTo>
                  <a:lnTo>
                    <a:pt x="43" y="45"/>
                  </a:lnTo>
                  <a:lnTo>
                    <a:pt x="49" y="46"/>
                  </a:lnTo>
                  <a:lnTo>
                    <a:pt x="52" y="46"/>
                  </a:lnTo>
                  <a:lnTo>
                    <a:pt x="55" y="48"/>
                  </a:lnTo>
                  <a:lnTo>
                    <a:pt x="60" y="49"/>
                  </a:lnTo>
                  <a:lnTo>
                    <a:pt x="64" y="49"/>
                  </a:lnTo>
                  <a:lnTo>
                    <a:pt x="68" y="51"/>
                  </a:lnTo>
                  <a:lnTo>
                    <a:pt x="74" y="51"/>
                  </a:lnTo>
                  <a:lnTo>
                    <a:pt x="88" y="46"/>
                  </a:lnTo>
                  <a:lnTo>
                    <a:pt x="84" y="18"/>
                  </a:lnTo>
                  <a:lnTo>
                    <a:pt x="95" y="18"/>
                  </a:lnTo>
                  <a:lnTo>
                    <a:pt x="98" y="5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17" y="4"/>
                  </a:lnTo>
                  <a:lnTo>
                    <a:pt x="124" y="1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5" y="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Aguadilla">
              <a:extLst>
                <a:ext uri="{FF2B5EF4-FFF2-40B4-BE49-F238E27FC236}">
                  <a16:creationId xmlns:a16="http://schemas.microsoft.com/office/drawing/2014/main" id="{A1B90DBC-C4EF-9635-8AB7-F401300F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38" y="15133"/>
              <a:ext cx="545960" cy="629059"/>
            </a:xfrm>
            <a:custGeom>
              <a:avLst/>
              <a:gdLst>
                <a:gd name="T0" fmla="*/ 87 w 259"/>
                <a:gd name="T1" fmla="*/ 281 h 291"/>
                <a:gd name="T2" fmla="*/ 91 w 259"/>
                <a:gd name="T3" fmla="*/ 275 h 291"/>
                <a:gd name="T4" fmla="*/ 95 w 259"/>
                <a:gd name="T5" fmla="*/ 269 h 291"/>
                <a:gd name="T6" fmla="*/ 99 w 259"/>
                <a:gd name="T7" fmla="*/ 263 h 291"/>
                <a:gd name="T8" fmla="*/ 103 w 259"/>
                <a:gd name="T9" fmla="*/ 253 h 291"/>
                <a:gd name="T10" fmla="*/ 103 w 259"/>
                <a:gd name="T11" fmla="*/ 243 h 291"/>
                <a:gd name="T12" fmla="*/ 113 w 259"/>
                <a:gd name="T13" fmla="*/ 225 h 291"/>
                <a:gd name="T14" fmla="*/ 122 w 259"/>
                <a:gd name="T15" fmla="*/ 215 h 291"/>
                <a:gd name="T16" fmla="*/ 142 w 259"/>
                <a:gd name="T17" fmla="*/ 195 h 291"/>
                <a:gd name="T18" fmla="*/ 161 w 259"/>
                <a:gd name="T19" fmla="*/ 175 h 291"/>
                <a:gd name="T20" fmla="*/ 167 w 259"/>
                <a:gd name="T21" fmla="*/ 175 h 291"/>
                <a:gd name="T22" fmla="*/ 175 w 259"/>
                <a:gd name="T23" fmla="*/ 176 h 291"/>
                <a:gd name="T24" fmla="*/ 180 w 259"/>
                <a:gd name="T25" fmla="*/ 172 h 291"/>
                <a:gd name="T26" fmla="*/ 187 w 259"/>
                <a:gd name="T27" fmla="*/ 170 h 291"/>
                <a:gd name="T28" fmla="*/ 195 w 259"/>
                <a:gd name="T29" fmla="*/ 161 h 291"/>
                <a:gd name="T30" fmla="*/ 205 w 259"/>
                <a:gd name="T31" fmla="*/ 156 h 291"/>
                <a:gd name="T32" fmla="*/ 219 w 259"/>
                <a:gd name="T33" fmla="*/ 129 h 291"/>
                <a:gd name="T34" fmla="*/ 240 w 259"/>
                <a:gd name="T35" fmla="*/ 124 h 291"/>
                <a:gd name="T36" fmla="*/ 256 w 259"/>
                <a:gd name="T37" fmla="*/ 120 h 291"/>
                <a:gd name="T38" fmla="*/ 259 w 259"/>
                <a:gd name="T39" fmla="*/ 115 h 291"/>
                <a:gd name="T40" fmla="*/ 259 w 259"/>
                <a:gd name="T41" fmla="*/ 103 h 291"/>
                <a:gd name="T42" fmla="*/ 254 w 259"/>
                <a:gd name="T43" fmla="*/ 98 h 291"/>
                <a:gd name="T44" fmla="*/ 249 w 259"/>
                <a:gd name="T45" fmla="*/ 75 h 291"/>
                <a:gd name="T46" fmla="*/ 225 w 259"/>
                <a:gd name="T47" fmla="*/ 60 h 291"/>
                <a:gd name="T48" fmla="*/ 199 w 259"/>
                <a:gd name="T49" fmla="*/ 54 h 291"/>
                <a:gd name="T50" fmla="*/ 199 w 259"/>
                <a:gd name="T51" fmla="*/ 40 h 291"/>
                <a:gd name="T52" fmla="*/ 168 w 259"/>
                <a:gd name="T53" fmla="*/ 14 h 291"/>
                <a:gd name="T54" fmla="*/ 168 w 259"/>
                <a:gd name="T55" fmla="*/ 5 h 291"/>
                <a:gd name="T56" fmla="*/ 153 w 259"/>
                <a:gd name="T57" fmla="*/ 0 h 291"/>
                <a:gd name="T58" fmla="*/ 102 w 259"/>
                <a:gd name="T59" fmla="*/ 3 h 291"/>
                <a:gd name="T60" fmla="*/ 50 w 259"/>
                <a:gd name="T61" fmla="*/ 29 h 291"/>
                <a:gd name="T62" fmla="*/ 5 w 259"/>
                <a:gd name="T63" fmla="*/ 68 h 291"/>
                <a:gd name="T64" fmla="*/ 0 w 259"/>
                <a:gd name="T65" fmla="*/ 94 h 291"/>
                <a:gd name="T66" fmla="*/ 0 w 259"/>
                <a:gd name="T67" fmla="*/ 104 h 291"/>
                <a:gd name="T68" fmla="*/ 11 w 259"/>
                <a:gd name="T69" fmla="*/ 127 h 291"/>
                <a:gd name="T70" fmla="*/ 25 w 259"/>
                <a:gd name="T71" fmla="*/ 162 h 291"/>
                <a:gd name="T72" fmla="*/ 31 w 259"/>
                <a:gd name="T73" fmla="*/ 190 h 291"/>
                <a:gd name="T74" fmla="*/ 30 w 259"/>
                <a:gd name="T75" fmla="*/ 199 h 291"/>
                <a:gd name="T76" fmla="*/ 30 w 259"/>
                <a:gd name="T77" fmla="*/ 207 h 291"/>
                <a:gd name="T78" fmla="*/ 20 w 259"/>
                <a:gd name="T79" fmla="*/ 224 h 291"/>
                <a:gd name="T80" fmla="*/ 28 w 259"/>
                <a:gd name="T81" fmla="*/ 237 h 291"/>
                <a:gd name="T82" fmla="*/ 27 w 259"/>
                <a:gd name="T83" fmla="*/ 253 h 291"/>
                <a:gd name="T84" fmla="*/ 31 w 259"/>
                <a:gd name="T85" fmla="*/ 263 h 291"/>
                <a:gd name="T86" fmla="*/ 29 w 259"/>
                <a:gd name="T87" fmla="*/ 272 h 291"/>
                <a:gd name="T88" fmla="*/ 35 w 259"/>
                <a:gd name="T89" fmla="*/ 272 h 291"/>
                <a:gd name="T90" fmla="*/ 42 w 259"/>
                <a:gd name="T91" fmla="*/ 277 h 291"/>
                <a:gd name="T92" fmla="*/ 57 w 259"/>
                <a:gd name="T93" fmla="*/ 276 h 291"/>
                <a:gd name="T94" fmla="*/ 80 w 259"/>
                <a:gd name="T95" fmla="*/ 291 h 291"/>
                <a:gd name="T96" fmla="*/ 85 w 259"/>
                <a:gd name="T97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291">
                  <a:moveTo>
                    <a:pt x="85" y="284"/>
                  </a:moveTo>
                  <a:lnTo>
                    <a:pt x="87" y="281"/>
                  </a:lnTo>
                  <a:lnTo>
                    <a:pt x="89" y="278"/>
                  </a:lnTo>
                  <a:lnTo>
                    <a:pt x="91" y="275"/>
                  </a:lnTo>
                  <a:lnTo>
                    <a:pt x="93" y="272"/>
                  </a:lnTo>
                  <a:lnTo>
                    <a:pt x="95" y="269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0" y="260"/>
                  </a:lnTo>
                  <a:lnTo>
                    <a:pt x="103" y="253"/>
                  </a:lnTo>
                  <a:lnTo>
                    <a:pt x="104" y="249"/>
                  </a:lnTo>
                  <a:lnTo>
                    <a:pt x="103" y="243"/>
                  </a:lnTo>
                  <a:lnTo>
                    <a:pt x="106" y="232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22" y="215"/>
                  </a:lnTo>
                  <a:lnTo>
                    <a:pt x="131" y="206"/>
                  </a:lnTo>
                  <a:lnTo>
                    <a:pt x="142" y="195"/>
                  </a:lnTo>
                  <a:lnTo>
                    <a:pt x="145" y="192"/>
                  </a:lnTo>
                  <a:lnTo>
                    <a:pt x="161" y="175"/>
                  </a:lnTo>
                  <a:lnTo>
                    <a:pt x="164" y="174"/>
                  </a:lnTo>
                  <a:lnTo>
                    <a:pt x="167" y="175"/>
                  </a:lnTo>
                  <a:lnTo>
                    <a:pt x="173" y="176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80" y="172"/>
                  </a:lnTo>
                  <a:lnTo>
                    <a:pt x="184" y="169"/>
                  </a:lnTo>
                  <a:lnTo>
                    <a:pt x="187" y="170"/>
                  </a:lnTo>
                  <a:lnTo>
                    <a:pt x="188" y="165"/>
                  </a:lnTo>
                  <a:lnTo>
                    <a:pt x="195" y="161"/>
                  </a:lnTo>
                  <a:lnTo>
                    <a:pt x="200" y="156"/>
                  </a:lnTo>
                  <a:lnTo>
                    <a:pt x="205" y="156"/>
                  </a:lnTo>
                  <a:lnTo>
                    <a:pt x="213" y="152"/>
                  </a:lnTo>
                  <a:lnTo>
                    <a:pt x="219" y="129"/>
                  </a:lnTo>
                  <a:lnTo>
                    <a:pt x="222" y="128"/>
                  </a:lnTo>
                  <a:lnTo>
                    <a:pt x="240" y="124"/>
                  </a:lnTo>
                  <a:lnTo>
                    <a:pt x="251" y="121"/>
                  </a:lnTo>
                  <a:lnTo>
                    <a:pt x="256" y="120"/>
                  </a:lnTo>
                  <a:lnTo>
                    <a:pt x="259" y="119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9" y="103"/>
                  </a:lnTo>
                  <a:lnTo>
                    <a:pt x="255" y="101"/>
                  </a:lnTo>
                  <a:lnTo>
                    <a:pt x="254" y="98"/>
                  </a:lnTo>
                  <a:lnTo>
                    <a:pt x="255" y="76"/>
                  </a:lnTo>
                  <a:lnTo>
                    <a:pt x="249" y="75"/>
                  </a:lnTo>
                  <a:lnTo>
                    <a:pt x="247" y="73"/>
                  </a:lnTo>
                  <a:lnTo>
                    <a:pt x="225" y="60"/>
                  </a:lnTo>
                  <a:lnTo>
                    <a:pt x="220" y="57"/>
                  </a:lnTo>
                  <a:lnTo>
                    <a:pt x="199" y="54"/>
                  </a:lnTo>
                  <a:lnTo>
                    <a:pt x="198" y="51"/>
                  </a:lnTo>
                  <a:lnTo>
                    <a:pt x="199" y="40"/>
                  </a:lnTo>
                  <a:lnTo>
                    <a:pt x="194" y="35"/>
                  </a:lnTo>
                  <a:lnTo>
                    <a:pt x="168" y="14"/>
                  </a:lnTo>
                  <a:lnTo>
                    <a:pt x="169" y="8"/>
                  </a:lnTo>
                  <a:lnTo>
                    <a:pt x="168" y="5"/>
                  </a:lnTo>
                  <a:lnTo>
                    <a:pt x="160" y="1"/>
                  </a:lnTo>
                  <a:lnTo>
                    <a:pt x="153" y="0"/>
                  </a:lnTo>
                  <a:lnTo>
                    <a:pt x="130" y="1"/>
                  </a:lnTo>
                  <a:lnTo>
                    <a:pt x="102" y="3"/>
                  </a:lnTo>
                  <a:lnTo>
                    <a:pt x="92" y="5"/>
                  </a:lnTo>
                  <a:lnTo>
                    <a:pt x="50" y="29"/>
                  </a:lnTo>
                  <a:lnTo>
                    <a:pt x="44" y="34"/>
                  </a:lnTo>
                  <a:lnTo>
                    <a:pt x="5" y="68"/>
                  </a:lnTo>
                  <a:lnTo>
                    <a:pt x="4" y="73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14"/>
                  </a:lnTo>
                  <a:lnTo>
                    <a:pt x="11" y="127"/>
                  </a:lnTo>
                  <a:lnTo>
                    <a:pt x="21" y="153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1" y="190"/>
                  </a:lnTo>
                  <a:lnTo>
                    <a:pt x="30" y="193"/>
                  </a:lnTo>
                  <a:lnTo>
                    <a:pt x="30" y="199"/>
                  </a:lnTo>
                  <a:lnTo>
                    <a:pt x="32" y="203"/>
                  </a:lnTo>
                  <a:lnTo>
                    <a:pt x="30" y="207"/>
                  </a:lnTo>
                  <a:lnTo>
                    <a:pt x="24" y="221"/>
                  </a:lnTo>
                  <a:lnTo>
                    <a:pt x="20" y="224"/>
                  </a:lnTo>
                  <a:lnTo>
                    <a:pt x="19" y="233"/>
                  </a:lnTo>
                  <a:lnTo>
                    <a:pt x="28" y="237"/>
                  </a:lnTo>
                  <a:lnTo>
                    <a:pt x="25" y="237"/>
                  </a:lnTo>
                  <a:lnTo>
                    <a:pt x="27" y="253"/>
                  </a:lnTo>
                  <a:lnTo>
                    <a:pt x="31" y="257"/>
                  </a:lnTo>
                  <a:lnTo>
                    <a:pt x="31" y="263"/>
                  </a:lnTo>
                  <a:lnTo>
                    <a:pt x="33" y="267"/>
                  </a:lnTo>
                  <a:lnTo>
                    <a:pt x="29" y="272"/>
                  </a:lnTo>
                  <a:lnTo>
                    <a:pt x="29" y="275"/>
                  </a:lnTo>
                  <a:lnTo>
                    <a:pt x="35" y="272"/>
                  </a:lnTo>
                  <a:lnTo>
                    <a:pt x="39" y="274"/>
                  </a:lnTo>
                  <a:lnTo>
                    <a:pt x="42" y="277"/>
                  </a:lnTo>
                  <a:lnTo>
                    <a:pt x="48" y="274"/>
                  </a:lnTo>
                  <a:lnTo>
                    <a:pt x="57" y="276"/>
                  </a:lnTo>
                  <a:lnTo>
                    <a:pt x="69" y="289"/>
                  </a:lnTo>
                  <a:lnTo>
                    <a:pt x="80" y="291"/>
                  </a:lnTo>
                  <a:lnTo>
                    <a:pt x="82" y="288"/>
                  </a:lnTo>
                  <a:lnTo>
                    <a:pt x="85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Aguas Buenas">
              <a:extLst>
                <a:ext uri="{FF2B5EF4-FFF2-40B4-BE49-F238E27FC236}">
                  <a16:creationId xmlns:a16="http://schemas.microsoft.com/office/drawing/2014/main" id="{4BC6815B-CF9E-607C-E35F-A7554BB44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269" y="1059240"/>
              <a:ext cx="604982" cy="525298"/>
            </a:xfrm>
            <a:custGeom>
              <a:avLst/>
              <a:gdLst>
                <a:gd name="T0" fmla="*/ 17 w 287"/>
                <a:gd name="T1" fmla="*/ 79 h 243"/>
                <a:gd name="T2" fmla="*/ 10 w 287"/>
                <a:gd name="T3" fmla="*/ 88 h 243"/>
                <a:gd name="T4" fmla="*/ 5 w 287"/>
                <a:gd name="T5" fmla="*/ 98 h 243"/>
                <a:gd name="T6" fmla="*/ 2 w 287"/>
                <a:gd name="T7" fmla="*/ 106 h 243"/>
                <a:gd name="T8" fmla="*/ 11 w 287"/>
                <a:gd name="T9" fmla="*/ 115 h 243"/>
                <a:gd name="T10" fmla="*/ 18 w 287"/>
                <a:gd name="T11" fmla="*/ 122 h 243"/>
                <a:gd name="T12" fmla="*/ 24 w 287"/>
                <a:gd name="T13" fmla="*/ 129 h 243"/>
                <a:gd name="T14" fmla="*/ 29 w 287"/>
                <a:gd name="T15" fmla="*/ 136 h 243"/>
                <a:gd name="T16" fmla="*/ 27 w 287"/>
                <a:gd name="T17" fmla="*/ 151 h 243"/>
                <a:gd name="T18" fmla="*/ 35 w 287"/>
                <a:gd name="T19" fmla="*/ 160 h 243"/>
                <a:gd name="T20" fmla="*/ 34 w 287"/>
                <a:gd name="T21" fmla="*/ 170 h 243"/>
                <a:gd name="T22" fmla="*/ 46 w 287"/>
                <a:gd name="T23" fmla="*/ 175 h 243"/>
                <a:gd name="T24" fmla="*/ 56 w 287"/>
                <a:gd name="T25" fmla="*/ 183 h 243"/>
                <a:gd name="T26" fmla="*/ 72 w 287"/>
                <a:gd name="T27" fmla="*/ 191 h 243"/>
                <a:gd name="T28" fmla="*/ 103 w 287"/>
                <a:gd name="T29" fmla="*/ 168 h 243"/>
                <a:gd name="T30" fmla="*/ 103 w 287"/>
                <a:gd name="T31" fmla="*/ 192 h 243"/>
                <a:gd name="T32" fmla="*/ 119 w 287"/>
                <a:gd name="T33" fmla="*/ 214 h 243"/>
                <a:gd name="T34" fmla="*/ 120 w 287"/>
                <a:gd name="T35" fmla="*/ 230 h 243"/>
                <a:gd name="T36" fmla="*/ 118 w 287"/>
                <a:gd name="T37" fmla="*/ 238 h 243"/>
                <a:gd name="T38" fmla="*/ 123 w 287"/>
                <a:gd name="T39" fmla="*/ 243 h 243"/>
                <a:gd name="T40" fmla="*/ 133 w 287"/>
                <a:gd name="T41" fmla="*/ 236 h 243"/>
                <a:gd name="T42" fmla="*/ 149 w 287"/>
                <a:gd name="T43" fmla="*/ 223 h 243"/>
                <a:gd name="T44" fmla="*/ 174 w 287"/>
                <a:gd name="T45" fmla="*/ 210 h 243"/>
                <a:gd name="T46" fmla="*/ 191 w 287"/>
                <a:gd name="T47" fmla="*/ 205 h 243"/>
                <a:gd name="T48" fmla="*/ 204 w 287"/>
                <a:gd name="T49" fmla="*/ 198 h 243"/>
                <a:gd name="T50" fmla="*/ 216 w 287"/>
                <a:gd name="T51" fmla="*/ 188 h 243"/>
                <a:gd name="T52" fmla="*/ 225 w 287"/>
                <a:gd name="T53" fmla="*/ 178 h 243"/>
                <a:gd name="T54" fmla="*/ 241 w 287"/>
                <a:gd name="T55" fmla="*/ 157 h 243"/>
                <a:gd name="T56" fmla="*/ 256 w 287"/>
                <a:gd name="T57" fmla="*/ 129 h 243"/>
                <a:gd name="T58" fmla="*/ 267 w 287"/>
                <a:gd name="T59" fmla="*/ 116 h 243"/>
                <a:gd name="T60" fmla="*/ 261 w 287"/>
                <a:gd name="T61" fmla="*/ 108 h 243"/>
                <a:gd name="T62" fmla="*/ 266 w 287"/>
                <a:gd name="T63" fmla="*/ 88 h 243"/>
                <a:gd name="T64" fmla="*/ 270 w 287"/>
                <a:gd name="T65" fmla="*/ 68 h 243"/>
                <a:gd name="T66" fmla="*/ 275 w 287"/>
                <a:gd name="T67" fmla="*/ 50 h 243"/>
                <a:gd name="T68" fmla="*/ 278 w 287"/>
                <a:gd name="T69" fmla="*/ 40 h 243"/>
                <a:gd name="T70" fmla="*/ 283 w 287"/>
                <a:gd name="T71" fmla="*/ 19 h 243"/>
                <a:gd name="T72" fmla="*/ 286 w 287"/>
                <a:gd name="T73" fmla="*/ 6 h 243"/>
                <a:gd name="T74" fmla="*/ 279 w 287"/>
                <a:gd name="T75" fmla="*/ 4 h 243"/>
                <a:gd name="T76" fmla="*/ 272 w 287"/>
                <a:gd name="T77" fmla="*/ 10 h 243"/>
                <a:gd name="T78" fmla="*/ 248 w 287"/>
                <a:gd name="T79" fmla="*/ 18 h 243"/>
                <a:gd name="T80" fmla="*/ 237 w 287"/>
                <a:gd name="T81" fmla="*/ 25 h 243"/>
                <a:gd name="T82" fmla="*/ 223 w 287"/>
                <a:gd name="T83" fmla="*/ 29 h 243"/>
                <a:gd name="T84" fmla="*/ 214 w 287"/>
                <a:gd name="T85" fmla="*/ 44 h 243"/>
                <a:gd name="T86" fmla="*/ 209 w 287"/>
                <a:gd name="T87" fmla="*/ 50 h 243"/>
                <a:gd name="T88" fmla="*/ 198 w 287"/>
                <a:gd name="T89" fmla="*/ 55 h 243"/>
                <a:gd name="T90" fmla="*/ 185 w 287"/>
                <a:gd name="T91" fmla="*/ 56 h 243"/>
                <a:gd name="T92" fmla="*/ 160 w 287"/>
                <a:gd name="T93" fmla="*/ 50 h 243"/>
                <a:gd name="T94" fmla="*/ 146 w 287"/>
                <a:gd name="T95" fmla="*/ 52 h 243"/>
                <a:gd name="T96" fmla="*/ 121 w 287"/>
                <a:gd name="T97" fmla="*/ 56 h 243"/>
                <a:gd name="T98" fmla="*/ 85 w 287"/>
                <a:gd name="T99" fmla="*/ 49 h 243"/>
                <a:gd name="T100" fmla="*/ 68 w 287"/>
                <a:gd name="T101" fmla="*/ 47 h 243"/>
                <a:gd name="T102" fmla="*/ 56 w 287"/>
                <a:gd name="T103" fmla="*/ 55 h 243"/>
                <a:gd name="T104" fmla="*/ 45 w 287"/>
                <a:gd name="T105" fmla="*/ 55 h 243"/>
                <a:gd name="T106" fmla="*/ 31 w 287"/>
                <a:gd name="T107" fmla="*/ 6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7" h="243">
                  <a:moveTo>
                    <a:pt x="27" y="73"/>
                  </a:moveTo>
                  <a:lnTo>
                    <a:pt x="23" y="76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5" y="98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7" y="113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6" y="121"/>
                  </a:lnTo>
                  <a:lnTo>
                    <a:pt x="18" y="122"/>
                  </a:lnTo>
                  <a:lnTo>
                    <a:pt x="20" y="124"/>
                  </a:lnTo>
                  <a:lnTo>
                    <a:pt x="21" y="127"/>
                  </a:lnTo>
                  <a:lnTo>
                    <a:pt x="24" y="129"/>
                  </a:lnTo>
                  <a:lnTo>
                    <a:pt x="28" y="130"/>
                  </a:lnTo>
                  <a:lnTo>
                    <a:pt x="29" y="133"/>
                  </a:lnTo>
                  <a:lnTo>
                    <a:pt x="29" y="136"/>
                  </a:lnTo>
                  <a:lnTo>
                    <a:pt x="27" y="141"/>
                  </a:lnTo>
                  <a:lnTo>
                    <a:pt x="28" y="148"/>
                  </a:lnTo>
                  <a:lnTo>
                    <a:pt x="27" y="151"/>
                  </a:lnTo>
                  <a:lnTo>
                    <a:pt x="29" y="152"/>
                  </a:lnTo>
                  <a:lnTo>
                    <a:pt x="32" y="158"/>
                  </a:lnTo>
                  <a:lnTo>
                    <a:pt x="35" y="160"/>
                  </a:lnTo>
                  <a:lnTo>
                    <a:pt x="36" y="163"/>
                  </a:lnTo>
                  <a:lnTo>
                    <a:pt x="34" y="166"/>
                  </a:lnTo>
                  <a:lnTo>
                    <a:pt x="34" y="170"/>
                  </a:lnTo>
                  <a:lnTo>
                    <a:pt x="39" y="172"/>
                  </a:lnTo>
                  <a:lnTo>
                    <a:pt x="42" y="173"/>
                  </a:lnTo>
                  <a:lnTo>
                    <a:pt x="46" y="175"/>
                  </a:lnTo>
                  <a:lnTo>
                    <a:pt x="49" y="177"/>
                  </a:lnTo>
                  <a:lnTo>
                    <a:pt x="51" y="180"/>
                  </a:lnTo>
                  <a:lnTo>
                    <a:pt x="56" y="183"/>
                  </a:lnTo>
                  <a:lnTo>
                    <a:pt x="64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84" y="187"/>
                  </a:lnTo>
                  <a:lnTo>
                    <a:pt x="90" y="185"/>
                  </a:lnTo>
                  <a:lnTo>
                    <a:pt x="103" y="168"/>
                  </a:lnTo>
                  <a:lnTo>
                    <a:pt x="106" y="182"/>
                  </a:lnTo>
                  <a:lnTo>
                    <a:pt x="108" y="185"/>
                  </a:lnTo>
                  <a:lnTo>
                    <a:pt x="103" y="192"/>
                  </a:lnTo>
                  <a:lnTo>
                    <a:pt x="103" y="207"/>
                  </a:lnTo>
                  <a:lnTo>
                    <a:pt x="111" y="214"/>
                  </a:lnTo>
                  <a:lnTo>
                    <a:pt x="119" y="214"/>
                  </a:lnTo>
                  <a:lnTo>
                    <a:pt x="119" y="224"/>
                  </a:lnTo>
                  <a:lnTo>
                    <a:pt x="118" y="225"/>
                  </a:lnTo>
                  <a:lnTo>
                    <a:pt x="120" y="230"/>
                  </a:lnTo>
                  <a:lnTo>
                    <a:pt x="120" y="232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5" y="242"/>
                  </a:lnTo>
                  <a:lnTo>
                    <a:pt x="115" y="243"/>
                  </a:lnTo>
                  <a:lnTo>
                    <a:pt x="123" y="243"/>
                  </a:lnTo>
                  <a:lnTo>
                    <a:pt x="124" y="242"/>
                  </a:lnTo>
                  <a:lnTo>
                    <a:pt x="129" y="240"/>
                  </a:lnTo>
                  <a:lnTo>
                    <a:pt x="133" y="236"/>
                  </a:lnTo>
                  <a:lnTo>
                    <a:pt x="141" y="231"/>
                  </a:lnTo>
                  <a:lnTo>
                    <a:pt x="142" y="228"/>
                  </a:lnTo>
                  <a:lnTo>
                    <a:pt x="149" y="223"/>
                  </a:lnTo>
                  <a:lnTo>
                    <a:pt x="165" y="215"/>
                  </a:lnTo>
                  <a:lnTo>
                    <a:pt x="168" y="215"/>
                  </a:lnTo>
                  <a:lnTo>
                    <a:pt x="174" y="210"/>
                  </a:lnTo>
                  <a:lnTo>
                    <a:pt x="178" y="209"/>
                  </a:lnTo>
                  <a:lnTo>
                    <a:pt x="187" y="206"/>
                  </a:lnTo>
                  <a:lnTo>
                    <a:pt x="191" y="205"/>
                  </a:lnTo>
                  <a:lnTo>
                    <a:pt x="197" y="202"/>
                  </a:lnTo>
                  <a:lnTo>
                    <a:pt x="200" y="200"/>
                  </a:lnTo>
                  <a:lnTo>
                    <a:pt x="204" y="198"/>
                  </a:lnTo>
                  <a:lnTo>
                    <a:pt x="206" y="196"/>
                  </a:lnTo>
                  <a:lnTo>
                    <a:pt x="213" y="190"/>
                  </a:lnTo>
                  <a:lnTo>
                    <a:pt x="216" y="188"/>
                  </a:lnTo>
                  <a:lnTo>
                    <a:pt x="217" y="185"/>
                  </a:lnTo>
                  <a:lnTo>
                    <a:pt x="218" y="183"/>
                  </a:lnTo>
                  <a:lnTo>
                    <a:pt x="225" y="178"/>
                  </a:lnTo>
                  <a:lnTo>
                    <a:pt x="227" y="176"/>
                  </a:lnTo>
                  <a:lnTo>
                    <a:pt x="230" y="175"/>
                  </a:lnTo>
                  <a:lnTo>
                    <a:pt x="241" y="157"/>
                  </a:lnTo>
                  <a:lnTo>
                    <a:pt x="244" y="153"/>
                  </a:lnTo>
                  <a:lnTo>
                    <a:pt x="244" y="148"/>
                  </a:lnTo>
                  <a:lnTo>
                    <a:pt x="256" y="129"/>
                  </a:lnTo>
                  <a:lnTo>
                    <a:pt x="261" y="123"/>
                  </a:lnTo>
                  <a:lnTo>
                    <a:pt x="265" y="119"/>
                  </a:lnTo>
                  <a:lnTo>
                    <a:pt x="267" y="116"/>
                  </a:lnTo>
                  <a:lnTo>
                    <a:pt x="266" y="112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4" y="98"/>
                  </a:lnTo>
                  <a:lnTo>
                    <a:pt x="266" y="88"/>
                  </a:lnTo>
                  <a:lnTo>
                    <a:pt x="267" y="82"/>
                  </a:lnTo>
                  <a:lnTo>
                    <a:pt x="268" y="78"/>
                  </a:lnTo>
                  <a:lnTo>
                    <a:pt x="270" y="68"/>
                  </a:lnTo>
                  <a:lnTo>
                    <a:pt x="271" y="66"/>
                  </a:lnTo>
                  <a:lnTo>
                    <a:pt x="274" y="54"/>
                  </a:lnTo>
                  <a:lnTo>
                    <a:pt x="275" y="50"/>
                  </a:lnTo>
                  <a:lnTo>
                    <a:pt x="276" y="47"/>
                  </a:lnTo>
                  <a:lnTo>
                    <a:pt x="277" y="43"/>
                  </a:lnTo>
                  <a:lnTo>
                    <a:pt x="278" y="40"/>
                  </a:lnTo>
                  <a:lnTo>
                    <a:pt x="279" y="36"/>
                  </a:lnTo>
                  <a:lnTo>
                    <a:pt x="280" y="28"/>
                  </a:lnTo>
                  <a:lnTo>
                    <a:pt x="283" y="19"/>
                  </a:lnTo>
                  <a:lnTo>
                    <a:pt x="283" y="16"/>
                  </a:lnTo>
                  <a:lnTo>
                    <a:pt x="284" y="11"/>
                  </a:lnTo>
                  <a:lnTo>
                    <a:pt x="286" y="6"/>
                  </a:lnTo>
                  <a:lnTo>
                    <a:pt x="287" y="0"/>
                  </a:lnTo>
                  <a:lnTo>
                    <a:pt x="282" y="3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55" y="14"/>
                  </a:lnTo>
                  <a:lnTo>
                    <a:pt x="250" y="16"/>
                  </a:lnTo>
                  <a:lnTo>
                    <a:pt x="248" y="18"/>
                  </a:lnTo>
                  <a:lnTo>
                    <a:pt x="242" y="21"/>
                  </a:lnTo>
                  <a:lnTo>
                    <a:pt x="240" y="23"/>
                  </a:lnTo>
                  <a:lnTo>
                    <a:pt x="237" y="25"/>
                  </a:lnTo>
                  <a:lnTo>
                    <a:pt x="233" y="25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2" y="40"/>
                  </a:lnTo>
                  <a:lnTo>
                    <a:pt x="217" y="41"/>
                  </a:lnTo>
                  <a:lnTo>
                    <a:pt x="214" y="44"/>
                  </a:lnTo>
                  <a:lnTo>
                    <a:pt x="213" y="47"/>
                  </a:lnTo>
                  <a:lnTo>
                    <a:pt x="212" y="49"/>
                  </a:lnTo>
                  <a:lnTo>
                    <a:pt x="209" y="50"/>
                  </a:lnTo>
                  <a:lnTo>
                    <a:pt x="206" y="51"/>
                  </a:lnTo>
                  <a:lnTo>
                    <a:pt x="204" y="53"/>
                  </a:lnTo>
                  <a:lnTo>
                    <a:pt x="198" y="55"/>
                  </a:lnTo>
                  <a:lnTo>
                    <a:pt x="195" y="57"/>
                  </a:lnTo>
                  <a:lnTo>
                    <a:pt x="190" y="59"/>
                  </a:lnTo>
                  <a:lnTo>
                    <a:pt x="185" y="56"/>
                  </a:lnTo>
                  <a:lnTo>
                    <a:pt x="182" y="55"/>
                  </a:lnTo>
                  <a:lnTo>
                    <a:pt x="163" y="52"/>
                  </a:lnTo>
                  <a:lnTo>
                    <a:pt x="160" y="50"/>
                  </a:lnTo>
                  <a:lnTo>
                    <a:pt x="155" y="51"/>
                  </a:lnTo>
                  <a:lnTo>
                    <a:pt x="151" y="51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34" y="53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08" y="54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3" y="52"/>
                  </a:lnTo>
                  <a:lnTo>
                    <a:pt x="61" y="53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36" y="60"/>
                  </a:lnTo>
                  <a:lnTo>
                    <a:pt x="31" y="62"/>
                  </a:lnTo>
                  <a:lnTo>
                    <a:pt x="27" y="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ibonito">
              <a:extLst>
                <a:ext uri="{FF2B5EF4-FFF2-40B4-BE49-F238E27FC236}">
                  <a16:creationId xmlns:a16="http://schemas.microsoft.com/office/drawing/2014/main" id="{9B2D0766-D4E5-3804-81CE-9D34724CD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882" y="1671006"/>
              <a:ext cx="505909" cy="520973"/>
            </a:xfrm>
            <a:custGeom>
              <a:avLst/>
              <a:gdLst>
                <a:gd name="T0" fmla="*/ 14 w 240"/>
                <a:gd name="T1" fmla="*/ 65 h 241"/>
                <a:gd name="T2" fmla="*/ 10 w 240"/>
                <a:gd name="T3" fmla="*/ 89 h 241"/>
                <a:gd name="T4" fmla="*/ 18 w 240"/>
                <a:gd name="T5" fmla="*/ 97 h 241"/>
                <a:gd name="T6" fmla="*/ 7 w 240"/>
                <a:gd name="T7" fmla="*/ 114 h 241"/>
                <a:gd name="T8" fmla="*/ 4 w 240"/>
                <a:gd name="T9" fmla="*/ 119 h 241"/>
                <a:gd name="T10" fmla="*/ 0 w 240"/>
                <a:gd name="T11" fmla="*/ 125 h 241"/>
                <a:gd name="T12" fmla="*/ 30 w 240"/>
                <a:gd name="T13" fmla="*/ 149 h 241"/>
                <a:gd name="T14" fmla="*/ 44 w 240"/>
                <a:gd name="T15" fmla="*/ 159 h 241"/>
                <a:gd name="T16" fmla="*/ 59 w 240"/>
                <a:gd name="T17" fmla="*/ 171 h 241"/>
                <a:gd name="T18" fmla="*/ 71 w 240"/>
                <a:gd name="T19" fmla="*/ 180 h 241"/>
                <a:gd name="T20" fmla="*/ 107 w 240"/>
                <a:gd name="T21" fmla="*/ 202 h 241"/>
                <a:gd name="T22" fmla="*/ 111 w 240"/>
                <a:gd name="T23" fmla="*/ 216 h 241"/>
                <a:gd name="T24" fmla="*/ 117 w 240"/>
                <a:gd name="T25" fmla="*/ 216 h 241"/>
                <a:gd name="T26" fmla="*/ 146 w 240"/>
                <a:gd name="T27" fmla="*/ 241 h 241"/>
                <a:gd name="T28" fmla="*/ 176 w 240"/>
                <a:gd name="T29" fmla="*/ 238 h 241"/>
                <a:gd name="T30" fmla="*/ 180 w 240"/>
                <a:gd name="T31" fmla="*/ 235 h 241"/>
                <a:gd name="T32" fmla="*/ 186 w 240"/>
                <a:gd name="T33" fmla="*/ 224 h 241"/>
                <a:gd name="T34" fmla="*/ 188 w 240"/>
                <a:gd name="T35" fmla="*/ 201 h 241"/>
                <a:gd name="T36" fmla="*/ 205 w 240"/>
                <a:gd name="T37" fmla="*/ 195 h 241"/>
                <a:gd name="T38" fmla="*/ 218 w 240"/>
                <a:gd name="T39" fmla="*/ 196 h 241"/>
                <a:gd name="T40" fmla="*/ 222 w 240"/>
                <a:gd name="T41" fmla="*/ 189 h 241"/>
                <a:gd name="T42" fmla="*/ 220 w 240"/>
                <a:gd name="T43" fmla="*/ 171 h 241"/>
                <a:gd name="T44" fmla="*/ 222 w 240"/>
                <a:gd name="T45" fmla="*/ 162 h 241"/>
                <a:gd name="T46" fmla="*/ 231 w 240"/>
                <a:gd name="T47" fmla="*/ 113 h 241"/>
                <a:gd name="T48" fmla="*/ 240 w 240"/>
                <a:gd name="T49" fmla="*/ 100 h 241"/>
                <a:gd name="T50" fmla="*/ 240 w 240"/>
                <a:gd name="T51" fmla="*/ 86 h 241"/>
                <a:gd name="T52" fmla="*/ 232 w 240"/>
                <a:gd name="T53" fmla="*/ 85 h 241"/>
                <a:gd name="T54" fmla="*/ 216 w 240"/>
                <a:gd name="T55" fmla="*/ 69 h 241"/>
                <a:gd name="T56" fmla="*/ 222 w 240"/>
                <a:gd name="T57" fmla="*/ 46 h 241"/>
                <a:gd name="T58" fmla="*/ 201 w 240"/>
                <a:gd name="T59" fmla="*/ 12 h 241"/>
                <a:gd name="T60" fmla="*/ 183 w 240"/>
                <a:gd name="T61" fmla="*/ 0 h 241"/>
                <a:gd name="T62" fmla="*/ 170 w 240"/>
                <a:gd name="T63" fmla="*/ 28 h 241"/>
                <a:gd name="T64" fmla="*/ 160 w 240"/>
                <a:gd name="T65" fmla="*/ 35 h 241"/>
                <a:gd name="T66" fmla="*/ 104 w 240"/>
                <a:gd name="T67" fmla="*/ 18 h 241"/>
                <a:gd name="T68" fmla="*/ 79 w 240"/>
                <a:gd name="T69" fmla="*/ 25 h 241"/>
                <a:gd name="T70" fmla="*/ 66 w 240"/>
                <a:gd name="T71" fmla="*/ 29 h 241"/>
                <a:gd name="T72" fmla="*/ 63 w 240"/>
                <a:gd name="T73" fmla="*/ 36 h 241"/>
                <a:gd name="T74" fmla="*/ 33 w 240"/>
                <a:gd name="T75" fmla="*/ 47 h 241"/>
                <a:gd name="T76" fmla="*/ 25 w 240"/>
                <a:gd name="T77" fmla="*/ 5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241">
                  <a:moveTo>
                    <a:pt x="23" y="53"/>
                  </a:moveTo>
                  <a:lnTo>
                    <a:pt x="14" y="65"/>
                  </a:lnTo>
                  <a:lnTo>
                    <a:pt x="13" y="75"/>
                  </a:lnTo>
                  <a:lnTo>
                    <a:pt x="10" y="89"/>
                  </a:lnTo>
                  <a:lnTo>
                    <a:pt x="11" y="96"/>
                  </a:lnTo>
                  <a:lnTo>
                    <a:pt x="18" y="97"/>
                  </a:lnTo>
                  <a:lnTo>
                    <a:pt x="16" y="103"/>
                  </a:lnTo>
                  <a:lnTo>
                    <a:pt x="7" y="114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22" y="142"/>
                  </a:lnTo>
                  <a:lnTo>
                    <a:pt x="30" y="149"/>
                  </a:lnTo>
                  <a:lnTo>
                    <a:pt x="35" y="152"/>
                  </a:lnTo>
                  <a:lnTo>
                    <a:pt x="44" y="159"/>
                  </a:lnTo>
                  <a:lnTo>
                    <a:pt x="53" y="166"/>
                  </a:lnTo>
                  <a:lnTo>
                    <a:pt x="59" y="171"/>
                  </a:lnTo>
                  <a:lnTo>
                    <a:pt x="67" y="177"/>
                  </a:lnTo>
                  <a:lnTo>
                    <a:pt x="71" y="180"/>
                  </a:lnTo>
                  <a:lnTo>
                    <a:pt x="101" y="195"/>
                  </a:lnTo>
                  <a:lnTo>
                    <a:pt x="107" y="202"/>
                  </a:lnTo>
                  <a:lnTo>
                    <a:pt x="111" y="213"/>
                  </a:lnTo>
                  <a:lnTo>
                    <a:pt x="111" y="216"/>
                  </a:lnTo>
                  <a:lnTo>
                    <a:pt x="114" y="215"/>
                  </a:lnTo>
                  <a:lnTo>
                    <a:pt x="117" y="216"/>
                  </a:lnTo>
                  <a:lnTo>
                    <a:pt x="133" y="218"/>
                  </a:lnTo>
                  <a:lnTo>
                    <a:pt x="146" y="241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80" y="238"/>
                  </a:lnTo>
                  <a:lnTo>
                    <a:pt x="180" y="235"/>
                  </a:lnTo>
                  <a:lnTo>
                    <a:pt x="183" y="228"/>
                  </a:lnTo>
                  <a:lnTo>
                    <a:pt x="186" y="224"/>
                  </a:lnTo>
                  <a:lnTo>
                    <a:pt x="187" y="215"/>
                  </a:lnTo>
                  <a:lnTo>
                    <a:pt x="188" y="201"/>
                  </a:lnTo>
                  <a:lnTo>
                    <a:pt x="195" y="199"/>
                  </a:lnTo>
                  <a:lnTo>
                    <a:pt x="205" y="195"/>
                  </a:lnTo>
                  <a:lnTo>
                    <a:pt x="209" y="195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2" y="189"/>
                  </a:lnTo>
                  <a:lnTo>
                    <a:pt x="221" y="174"/>
                  </a:lnTo>
                  <a:lnTo>
                    <a:pt x="220" y="171"/>
                  </a:lnTo>
                  <a:lnTo>
                    <a:pt x="219" y="168"/>
                  </a:lnTo>
                  <a:lnTo>
                    <a:pt x="222" y="162"/>
                  </a:lnTo>
                  <a:lnTo>
                    <a:pt x="233" y="132"/>
                  </a:lnTo>
                  <a:lnTo>
                    <a:pt x="231" y="113"/>
                  </a:lnTo>
                  <a:lnTo>
                    <a:pt x="236" y="109"/>
                  </a:lnTo>
                  <a:lnTo>
                    <a:pt x="240" y="100"/>
                  </a:lnTo>
                  <a:lnTo>
                    <a:pt x="240" y="89"/>
                  </a:lnTo>
                  <a:lnTo>
                    <a:pt x="240" y="86"/>
                  </a:lnTo>
                  <a:lnTo>
                    <a:pt x="234" y="87"/>
                  </a:lnTo>
                  <a:lnTo>
                    <a:pt x="232" y="85"/>
                  </a:lnTo>
                  <a:lnTo>
                    <a:pt x="230" y="73"/>
                  </a:lnTo>
                  <a:lnTo>
                    <a:pt x="216" y="69"/>
                  </a:lnTo>
                  <a:lnTo>
                    <a:pt x="213" y="51"/>
                  </a:lnTo>
                  <a:lnTo>
                    <a:pt x="222" y="46"/>
                  </a:lnTo>
                  <a:lnTo>
                    <a:pt x="224" y="35"/>
                  </a:lnTo>
                  <a:lnTo>
                    <a:pt x="201" y="12"/>
                  </a:lnTo>
                  <a:lnTo>
                    <a:pt x="186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0" y="28"/>
                  </a:lnTo>
                  <a:lnTo>
                    <a:pt x="164" y="34"/>
                  </a:lnTo>
                  <a:lnTo>
                    <a:pt x="160" y="35"/>
                  </a:lnTo>
                  <a:lnTo>
                    <a:pt x="147" y="23"/>
                  </a:lnTo>
                  <a:lnTo>
                    <a:pt x="104" y="18"/>
                  </a:lnTo>
                  <a:lnTo>
                    <a:pt x="101" y="15"/>
                  </a:lnTo>
                  <a:lnTo>
                    <a:pt x="79" y="25"/>
                  </a:lnTo>
                  <a:lnTo>
                    <a:pt x="70" y="27"/>
                  </a:lnTo>
                  <a:lnTo>
                    <a:pt x="66" y="29"/>
                  </a:lnTo>
                  <a:lnTo>
                    <a:pt x="66" y="34"/>
                  </a:lnTo>
                  <a:lnTo>
                    <a:pt x="63" y="36"/>
                  </a:lnTo>
                  <a:lnTo>
                    <a:pt x="45" y="49"/>
                  </a:lnTo>
                  <a:lnTo>
                    <a:pt x="33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3" y="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Añasco">
              <a:extLst>
                <a:ext uri="{FF2B5EF4-FFF2-40B4-BE49-F238E27FC236}">
                  <a16:creationId xmlns:a16="http://schemas.microsoft.com/office/drawing/2014/main" id="{FA13E3ED-D459-9084-685A-77BB7C1EF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03" y="955478"/>
              <a:ext cx="910637" cy="404241"/>
            </a:xfrm>
            <a:custGeom>
              <a:avLst/>
              <a:gdLst>
                <a:gd name="T0" fmla="*/ 266 w 432"/>
                <a:gd name="T1" fmla="*/ 173 h 187"/>
                <a:gd name="T2" fmla="*/ 246 w 432"/>
                <a:gd name="T3" fmla="*/ 174 h 187"/>
                <a:gd name="T4" fmla="*/ 225 w 432"/>
                <a:gd name="T5" fmla="*/ 181 h 187"/>
                <a:gd name="T6" fmla="*/ 209 w 432"/>
                <a:gd name="T7" fmla="*/ 173 h 187"/>
                <a:gd name="T8" fmla="*/ 201 w 432"/>
                <a:gd name="T9" fmla="*/ 150 h 187"/>
                <a:gd name="T10" fmla="*/ 208 w 432"/>
                <a:gd name="T11" fmla="*/ 139 h 187"/>
                <a:gd name="T12" fmla="*/ 197 w 432"/>
                <a:gd name="T13" fmla="*/ 137 h 187"/>
                <a:gd name="T14" fmla="*/ 193 w 432"/>
                <a:gd name="T15" fmla="*/ 125 h 187"/>
                <a:gd name="T16" fmla="*/ 186 w 432"/>
                <a:gd name="T17" fmla="*/ 124 h 187"/>
                <a:gd name="T18" fmla="*/ 175 w 432"/>
                <a:gd name="T19" fmla="*/ 128 h 187"/>
                <a:gd name="T20" fmla="*/ 158 w 432"/>
                <a:gd name="T21" fmla="*/ 117 h 187"/>
                <a:gd name="T22" fmla="*/ 135 w 432"/>
                <a:gd name="T23" fmla="*/ 125 h 187"/>
                <a:gd name="T24" fmla="*/ 112 w 432"/>
                <a:gd name="T25" fmla="*/ 130 h 187"/>
                <a:gd name="T26" fmla="*/ 86 w 432"/>
                <a:gd name="T27" fmla="*/ 132 h 187"/>
                <a:gd name="T28" fmla="*/ 68 w 432"/>
                <a:gd name="T29" fmla="*/ 77 h 187"/>
                <a:gd name="T30" fmla="*/ 22 w 432"/>
                <a:gd name="T31" fmla="*/ 66 h 187"/>
                <a:gd name="T32" fmla="*/ 4 w 432"/>
                <a:gd name="T33" fmla="*/ 55 h 187"/>
                <a:gd name="T34" fmla="*/ 17 w 432"/>
                <a:gd name="T35" fmla="*/ 45 h 187"/>
                <a:gd name="T36" fmla="*/ 30 w 432"/>
                <a:gd name="T37" fmla="*/ 42 h 187"/>
                <a:gd name="T38" fmla="*/ 50 w 432"/>
                <a:gd name="T39" fmla="*/ 37 h 187"/>
                <a:gd name="T40" fmla="*/ 70 w 432"/>
                <a:gd name="T41" fmla="*/ 38 h 187"/>
                <a:gd name="T42" fmla="*/ 85 w 432"/>
                <a:gd name="T43" fmla="*/ 28 h 187"/>
                <a:gd name="T44" fmla="*/ 98 w 432"/>
                <a:gd name="T45" fmla="*/ 30 h 187"/>
                <a:gd name="T46" fmla="*/ 109 w 432"/>
                <a:gd name="T47" fmla="*/ 20 h 187"/>
                <a:gd name="T48" fmla="*/ 119 w 432"/>
                <a:gd name="T49" fmla="*/ 13 h 187"/>
                <a:gd name="T50" fmla="*/ 139 w 432"/>
                <a:gd name="T51" fmla="*/ 20 h 187"/>
                <a:gd name="T52" fmla="*/ 153 w 432"/>
                <a:gd name="T53" fmla="*/ 13 h 187"/>
                <a:gd name="T54" fmla="*/ 170 w 432"/>
                <a:gd name="T55" fmla="*/ 4 h 187"/>
                <a:gd name="T56" fmla="*/ 188 w 432"/>
                <a:gd name="T57" fmla="*/ 3 h 187"/>
                <a:gd name="T58" fmla="*/ 209 w 432"/>
                <a:gd name="T59" fmla="*/ 15 h 187"/>
                <a:gd name="T60" fmla="*/ 223 w 432"/>
                <a:gd name="T61" fmla="*/ 13 h 187"/>
                <a:gd name="T62" fmla="*/ 235 w 432"/>
                <a:gd name="T63" fmla="*/ 5 h 187"/>
                <a:gd name="T64" fmla="*/ 245 w 432"/>
                <a:gd name="T65" fmla="*/ 2 h 187"/>
                <a:gd name="T66" fmla="*/ 259 w 432"/>
                <a:gd name="T67" fmla="*/ 7 h 187"/>
                <a:gd name="T68" fmla="*/ 276 w 432"/>
                <a:gd name="T69" fmla="*/ 12 h 187"/>
                <a:gd name="T70" fmla="*/ 299 w 432"/>
                <a:gd name="T71" fmla="*/ 13 h 187"/>
                <a:gd name="T72" fmla="*/ 337 w 432"/>
                <a:gd name="T73" fmla="*/ 25 h 187"/>
                <a:gd name="T74" fmla="*/ 358 w 432"/>
                <a:gd name="T75" fmla="*/ 26 h 187"/>
                <a:gd name="T76" fmla="*/ 375 w 432"/>
                <a:gd name="T77" fmla="*/ 30 h 187"/>
                <a:gd name="T78" fmla="*/ 417 w 432"/>
                <a:gd name="T79" fmla="*/ 50 h 187"/>
                <a:gd name="T80" fmla="*/ 427 w 432"/>
                <a:gd name="T81" fmla="*/ 71 h 187"/>
                <a:gd name="T82" fmla="*/ 428 w 432"/>
                <a:gd name="T83" fmla="*/ 92 h 187"/>
                <a:gd name="T84" fmla="*/ 426 w 432"/>
                <a:gd name="T85" fmla="*/ 117 h 187"/>
                <a:gd name="T86" fmla="*/ 412 w 432"/>
                <a:gd name="T87" fmla="*/ 124 h 187"/>
                <a:gd name="T88" fmla="*/ 395 w 432"/>
                <a:gd name="T89" fmla="*/ 133 h 187"/>
                <a:gd name="T90" fmla="*/ 378 w 432"/>
                <a:gd name="T91" fmla="*/ 125 h 187"/>
                <a:gd name="T92" fmla="*/ 356 w 432"/>
                <a:gd name="T93" fmla="*/ 157 h 187"/>
                <a:gd name="T94" fmla="*/ 341 w 432"/>
                <a:gd name="T95" fmla="*/ 151 h 187"/>
                <a:gd name="T96" fmla="*/ 325 w 432"/>
                <a:gd name="T97" fmla="*/ 166 h 187"/>
                <a:gd name="T98" fmla="*/ 312 w 432"/>
                <a:gd name="T99" fmla="*/ 172 h 187"/>
                <a:gd name="T100" fmla="*/ 298 w 432"/>
                <a:gd name="T101" fmla="*/ 166 h 187"/>
                <a:gd name="T102" fmla="*/ 276 w 432"/>
                <a:gd name="T103" fmla="*/ 1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2" h="187">
                  <a:moveTo>
                    <a:pt x="271" y="166"/>
                  </a:moveTo>
                  <a:lnTo>
                    <a:pt x="270" y="169"/>
                  </a:lnTo>
                  <a:lnTo>
                    <a:pt x="268" y="172"/>
                  </a:lnTo>
                  <a:lnTo>
                    <a:pt x="266" y="173"/>
                  </a:lnTo>
                  <a:lnTo>
                    <a:pt x="260" y="175"/>
                  </a:lnTo>
                  <a:lnTo>
                    <a:pt x="256" y="176"/>
                  </a:lnTo>
                  <a:lnTo>
                    <a:pt x="250" y="176"/>
                  </a:lnTo>
                  <a:lnTo>
                    <a:pt x="246" y="174"/>
                  </a:lnTo>
                  <a:lnTo>
                    <a:pt x="241" y="181"/>
                  </a:lnTo>
                  <a:lnTo>
                    <a:pt x="236" y="187"/>
                  </a:lnTo>
                  <a:lnTo>
                    <a:pt x="232" y="183"/>
                  </a:lnTo>
                  <a:lnTo>
                    <a:pt x="225" y="181"/>
                  </a:lnTo>
                  <a:lnTo>
                    <a:pt x="216" y="181"/>
                  </a:lnTo>
                  <a:lnTo>
                    <a:pt x="212" y="180"/>
                  </a:lnTo>
                  <a:lnTo>
                    <a:pt x="205" y="175"/>
                  </a:lnTo>
                  <a:lnTo>
                    <a:pt x="209" y="173"/>
                  </a:lnTo>
                  <a:lnTo>
                    <a:pt x="207" y="167"/>
                  </a:lnTo>
                  <a:lnTo>
                    <a:pt x="202" y="162"/>
                  </a:lnTo>
                  <a:lnTo>
                    <a:pt x="202" y="157"/>
                  </a:lnTo>
                  <a:lnTo>
                    <a:pt x="201" y="150"/>
                  </a:lnTo>
                  <a:lnTo>
                    <a:pt x="202" y="146"/>
                  </a:lnTo>
                  <a:lnTo>
                    <a:pt x="208" y="145"/>
                  </a:lnTo>
                  <a:lnTo>
                    <a:pt x="206" y="141"/>
                  </a:lnTo>
                  <a:lnTo>
                    <a:pt x="208" y="139"/>
                  </a:lnTo>
                  <a:lnTo>
                    <a:pt x="207" y="136"/>
                  </a:lnTo>
                  <a:lnTo>
                    <a:pt x="204" y="136"/>
                  </a:lnTo>
                  <a:lnTo>
                    <a:pt x="200" y="135"/>
                  </a:lnTo>
                  <a:lnTo>
                    <a:pt x="197" y="137"/>
                  </a:lnTo>
                  <a:lnTo>
                    <a:pt x="194" y="131"/>
                  </a:lnTo>
                  <a:lnTo>
                    <a:pt x="192" y="132"/>
                  </a:lnTo>
                  <a:lnTo>
                    <a:pt x="193" y="130"/>
                  </a:lnTo>
                  <a:lnTo>
                    <a:pt x="193" y="125"/>
                  </a:lnTo>
                  <a:lnTo>
                    <a:pt x="191" y="128"/>
                  </a:lnTo>
                  <a:lnTo>
                    <a:pt x="188" y="130"/>
                  </a:lnTo>
                  <a:lnTo>
                    <a:pt x="186" y="128"/>
                  </a:lnTo>
                  <a:lnTo>
                    <a:pt x="186" y="124"/>
                  </a:lnTo>
                  <a:lnTo>
                    <a:pt x="184" y="122"/>
                  </a:lnTo>
                  <a:lnTo>
                    <a:pt x="180" y="121"/>
                  </a:lnTo>
                  <a:lnTo>
                    <a:pt x="177" y="126"/>
                  </a:lnTo>
                  <a:lnTo>
                    <a:pt x="175" y="128"/>
                  </a:lnTo>
                  <a:lnTo>
                    <a:pt x="172" y="127"/>
                  </a:lnTo>
                  <a:lnTo>
                    <a:pt x="167" y="121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0" y="117"/>
                  </a:lnTo>
                  <a:lnTo>
                    <a:pt x="144" y="121"/>
                  </a:lnTo>
                  <a:lnTo>
                    <a:pt x="138" y="124"/>
                  </a:lnTo>
                  <a:lnTo>
                    <a:pt x="135" y="125"/>
                  </a:lnTo>
                  <a:lnTo>
                    <a:pt x="131" y="126"/>
                  </a:lnTo>
                  <a:lnTo>
                    <a:pt x="127" y="128"/>
                  </a:lnTo>
                  <a:lnTo>
                    <a:pt x="124" y="128"/>
                  </a:lnTo>
                  <a:lnTo>
                    <a:pt x="112" y="130"/>
                  </a:lnTo>
                  <a:lnTo>
                    <a:pt x="108" y="130"/>
                  </a:lnTo>
                  <a:lnTo>
                    <a:pt x="102" y="131"/>
                  </a:lnTo>
                  <a:lnTo>
                    <a:pt x="93" y="131"/>
                  </a:lnTo>
                  <a:lnTo>
                    <a:pt x="86" y="132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76" y="87"/>
                  </a:lnTo>
                  <a:lnTo>
                    <a:pt x="68" y="77"/>
                  </a:lnTo>
                  <a:lnTo>
                    <a:pt x="60" y="73"/>
                  </a:lnTo>
                  <a:lnTo>
                    <a:pt x="50" y="71"/>
                  </a:lnTo>
                  <a:lnTo>
                    <a:pt x="40" y="70"/>
                  </a:lnTo>
                  <a:lnTo>
                    <a:pt x="22" y="66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1" y="59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4"/>
                  </a:lnTo>
                  <a:lnTo>
                    <a:pt x="27" y="41"/>
                  </a:lnTo>
                  <a:lnTo>
                    <a:pt x="30" y="42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4" y="39"/>
                  </a:lnTo>
                  <a:lnTo>
                    <a:pt x="50" y="37"/>
                  </a:lnTo>
                  <a:lnTo>
                    <a:pt x="60" y="32"/>
                  </a:lnTo>
                  <a:lnTo>
                    <a:pt x="63" y="33"/>
                  </a:lnTo>
                  <a:lnTo>
                    <a:pt x="65" y="37"/>
                  </a:lnTo>
                  <a:lnTo>
                    <a:pt x="70" y="38"/>
                  </a:lnTo>
                  <a:lnTo>
                    <a:pt x="75" y="37"/>
                  </a:lnTo>
                  <a:lnTo>
                    <a:pt x="81" y="34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5" y="30"/>
                  </a:lnTo>
                  <a:lnTo>
                    <a:pt x="98" y="30"/>
                  </a:lnTo>
                  <a:lnTo>
                    <a:pt x="98" y="25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4" y="17"/>
                  </a:lnTo>
                  <a:lnTo>
                    <a:pt x="117" y="16"/>
                  </a:lnTo>
                  <a:lnTo>
                    <a:pt x="119" y="13"/>
                  </a:lnTo>
                  <a:lnTo>
                    <a:pt x="127" y="19"/>
                  </a:lnTo>
                  <a:lnTo>
                    <a:pt x="130" y="18"/>
                  </a:lnTo>
                  <a:lnTo>
                    <a:pt x="134" y="19"/>
                  </a:lnTo>
                  <a:lnTo>
                    <a:pt x="139" y="20"/>
                  </a:lnTo>
                  <a:lnTo>
                    <a:pt x="143" y="19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3" y="13"/>
                  </a:lnTo>
                  <a:lnTo>
                    <a:pt x="156" y="11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4"/>
                  </a:lnTo>
                  <a:lnTo>
                    <a:pt x="173" y="7"/>
                  </a:lnTo>
                  <a:lnTo>
                    <a:pt x="176" y="5"/>
                  </a:lnTo>
                  <a:lnTo>
                    <a:pt x="182" y="4"/>
                  </a:lnTo>
                  <a:lnTo>
                    <a:pt x="188" y="3"/>
                  </a:lnTo>
                  <a:lnTo>
                    <a:pt x="191" y="5"/>
                  </a:lnTo>
                  <a:lnTo>
                    <a:pt x="199" y="11"/>
                  </a:lnTo>
                  <a:lnTo>
                    <a:pt x="200" y="14"/>
                  </a:lnTo>
                  <a:lnTo>
                    <a:pt x="209" y="15"/>
                  </a:lnTo>
                  <a:lnTo>
                    <a:pt x="213" y="14"/>
                  </a:lnTo>
                  <a:lnTo>
                    <a:pt x="218" y="15"/>
                  </a:lnTo>
                  <a:lnTo>
                    <a:pt x="221" y="13"/>
                  </a:lnTo>
                  <a:lnTo>
                    <a:pt x="223" y="13"/>
                  </a:lnTo>
                  <a:lnTo>
                    <a:pt x="227" y="8"/>
                  </a:lnTo>
                  <a:lnTo>
                    <a:pt x="229" y="5"/>
                  </a:lnTo>
                  <a:lnTo>
                    <a:pt x="233" y="6"/>
                  </a:lnTo>
                  <a:lnTo>
                    <a:pt x="235" y="5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2"/>
                  </a:lnTo>
                  <a:lnTo>
                    <a:pt x="248" y="3"/>
                  </a:lnTo>
                  <a:lnTo>
                    <a:pt x="251" y="1"/>
                  </a:lnTo>
                  <a:lnTo>
                    <a:pt x="257" y="3"/>
                  </a:lnTo>
                  <a:lnTo>
                    <a:pt x="259" y="7"/>
                  </a:lnTo>
                  <a:lnTo>
                    <a:pt x="261" y="9"/>
                  </a:lnTo>
                  <a:lnTo>
                    <a:pt x="263" y="8"/>
                  </a:lnTo>
                  <a:lnTo>
                    <a:pt x="270" y="9"/>
                  </a:lnTo>
                  <a:lnTo>
                    <a:pt x="276" y="12"/>
                  </a:lnTo>
                  <a:lnTo>
                    <a:pt x="280" y="12"/>
                  </a:lnTo>
                  <a:lnTo>
                    <a:pt x="283" y="13"/>
                  </a:lnTo>
                  <a:lnTo>
                    <a:pt x="289" y="10"/>
                  </a:lnTo>
                  <a:lnTo>
                    <a:pt x="299" y="13"/>
                  </a:lnTo>
                  <a:lnTo>
                    <a:pt x="309" y="17"/>
                  </a:lnTo>
                  <a:lnTo>
                    <a:pt x="320" y="20"/>
                  </a:lnTo>
                  <a:lnTo>
                    <a:pt x="334" y="24"/>
                  </a:lnTo>
                  <a:lnTo>
                    <a:pt x="337" y="25"/>
                  </a:lnTo>
                  <a:lnTo>
                    <a:pt x="340" y="26"/>
                  </a:lnTo>
                  <a:lnTo>
                    <a:pt x="350" y="26"/>
                  </a:lnTo>
                  <a:lnTo>
                    <a:pt x="354" y="26"/>
                  </a:lnTo>
                  <a:lnTo>
                    <a:pt x="358" y="26"/>
                  </a:lnTo>
                  <a:lnTo>
                    <a:pt x="361" y="27"/>
                  </a:lnTo>
                  <a:lnTo>
                    <a:pt x="368" y="28"/>
                  </a:lnTo>
                  <a:lnTo>
                    <a:pt x="372" y="29"/>
                  </a:lnTo>
                  <a:lnTo>
                    <a:pt x="375" y="30"/>
                  </a:lnTo>
                  <a:lnTo>
                    <a:pt x="377" y="31"/>
                  </a:lnTo>
                  <a:lnTo>
                    <a:pt x="380" y="32"/>
                  </a:lnTo>
                  <a:lnTo>
                    <a:pt x="398" y="40"/>
                  </a:lnTo>
                  <a:lnTo>
                    <a:pt x="417" y="50"/>
                  </a:lnTo>
                  <a:lnTo>
                    <a:pt x="426" y="55"/>
                  </a:lnTo>
                  <a:lnTo>
                    <a:pt x="427" y="64"/>
                  </a:lnTo>
                  <a:lnTo>
                    <a:pt x="427" y="68"/>
                  </a:lnTo>
                  <a:lnTo>
                    <a:pt x="427" y="71"/>
                  </a:lnTo>
                  <a:lnTo>
                    <a:pt x="432" y="79"/>
                  </a:lnTo>
                  <a:lnTo>
                    <a:pt x="429" y="84"/>
                  </a:lnTo>
                  <a:lnTo>
                    <a:pt x="429" y="87"/>
                  </a:lnTo>
                  <a:lnTo>
                    <a:pt x="428" y="92"/>
                  </a:lnTo>
                  <a:lnTo>
                    <a:pt x="426" y="94"/>
                  </a:lnTo>
                  <a:lnTo>
                    <a:pt x="425" y="97"/>
                  </a:lnTo>
                  <a:lnTo>
                    <a:pt x="426" y="112"/>
                  </a:lnTo>
                  <a:lnTo>
                    <a:pt x="426" y="117"/>
                  </a:lnTo>
                  <a:lnTo>
                    <a:pt x="427" y="120"/>
                  </a:lnTo>
                  <a:lnTo>
                    <a:pt x="423" y="122"/>
                  </a:lnTo>
                  <a:lnTo>
                    <a:pt x="417" y="122"/>
                  </a:lnTo>
                  <a:lnTo>
                    <a:pt x="412" y="124"/>
                  </a:lnTo>
                  <a:lnTo>
                    <a:pt x="402" y="128"/>
                  </a:lnTo>
                  <a:lnTo>
                    <a:pt x="400" y="132"/>
                  </a:lnTo>
                  <a:lnTo>
                    <a:pt x="398" y="133"/>
                  </a:lnTo>
                  <a:lnTo>
                    <a:pt x="395" y="133"/>
                  </a:lnTo>
                  <a:lnTo>
                    <a:pt x="391" y="131"/>
                  </a:lnTo>
                  <a:lnTo>
                    <a:pt x="387" y="129"/>
                  </a:lnTo>
                  <a:lnTo>
                    <a:pt x="384" y="127"/>
                  </a:lnTo>
                  <a:lnTo>
                    <a:pt x="378" y="125"/>
                  </a:lnTo>
                  <a:lnTo>
                    <a:pt x="375" y="130"/>
                  </a:lnTo>
                  <a:lnTo>
                    <a:pt x="370" y="144"/>
                  </a:lnTo>
                  <a:lnTo>
                    <a:pt x="364" y="150"/>
                  </a:lnTo>
                  <a:lnTo>
                    <a:pt x="356" y="157"/>
                  </a:lnTo>
                  <a:lnTo>
                    <a:pt x="353" y="160"/>
                  </a:lnTo>
                  <a:lnTo>
                    <a:pt x="345" y="155"/>
                  </a:lnTo>
                  <a:lnTo>
                    <a:pt x="344" y="153"/>
                  </a:lnTo>
                  <a:lnTo>
                    <a:pt x="341" y="151"/>
                  </a:lnTo>
                  <a:lnTo>
                    <a:pt x="338" y="150"/>
                  </a:lnTo>
                  <a:lnTo>
                    <a:pt x="331" y="159"/>
                  </a:lnTo>
                  <a:lnTo>
                    <a:pt x="328" y="163"/>
                  </a:lnTo>
                  <a:lnTo>
                    <a:pt x="325" y="166"/>
                  </a:lnTo>
                  <a:lnTo>
                    <a:pt x="321" y="171"/>
                  </a:lnTo>
                  <a:lnTo>
                    <a:pt x="319" y="173"/>
                  </a:lnTo>
                  <a:lnTo>
                    <a:pt x="315" y="172"/>
                  </a:lnTo>
                  <a:lnTo>
                    <a:pt x="312" y="172"/>
                  </a:lnTo>
                  <a:lnTo>
                    <a:pt x="309" y="171"/>
                  </a:lnTo>
                  <a:lnTo>
                    <a:pt x="302" y="172"/>
                  </a:lnTo>
                  <a:lnTo>
                    <a:pt x="299" y="169"/>
                  </a:lnTo>
                  <a:lnTo>
                    <a:pt x="298" y="166"/>
                  </a:lnTo>
                  <a:lnTo>
                    <a:pt x="292" y="164"/>
                  </a:lnTo>
                  <a:lnTo>
                    <a:pt x="285" y="166"/>
                  </a:lnTo>
                  <a:lnTo>
                    <a:pt x="281" y="166"/>
                  </a:lnTo>
                  <a:lnTo>
                    <a:pt x="276" y="164"/>
                  </a:lnTo>
                  <a:lnTo>
                    <a:pt x="271" y="1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recibo">
              <a:extLst>
                <a:ext uri="{FF2B5EF4-FFF2-40B4-BE49-F238E27FC236}">
                  <a16:creationId xmlns:a16="http://schemas.microsoft.com/office/drawing/2014/main" id="{25294D39-0E9D-C9B4-F8A9-CB56C29D2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041" y="108086"/>
              <a:ext cx="923284" cy="888466"/>
            </a:xfrm>
            <a:custGeom>
              <a:avLst/>
              <a:gdLst>
                <a:gd name="T0" fmla="*/ 8 w 438"/>
                <a:gd name="T1" fmla="*/ 75 h 411"/>
                <a:gd name="T2" fmla="*/ 3 w 438"/>
                <a:gd name="T3" fmla="*/ 58 h 411"/>
                <a:gd name="T4" fmla="*/ 11 w 438"/>
                <a:gd name="T5" fmla="*/ 27 h 411"/>
                <a:gd name="T6" fmla="*/ 36 w 438"/>
                <a:gd name="T7" fmla="*/ 34 h 411"/>
                <a:gd name="T8" fmla="*/ 62 w 438"/>
                <a:gd name="T9" fmla="*/ 44 h 411"/>
                <a:gd name="T10" fmla="*/ 101 w 438"/>
                <a:gd name="T11" fmla="*/ 45 h 411"/>
                <a:gd name="T12" fmla="*/ 127 w 438"/>
                <a:gd name="T13" fmla="*/ 46 h 411"/>
                <a:gd name="T14" fmla="*/ 161 w 438"/>
                <a:gd name="T15" fmla="*/ 27 h 411"/>
                <a:gd name="T16" fmla="*/ 219 w 438"/>
                <a:gd name="T17" fmla="*/ 15 h 411"/>
                <a:gd name="T18" fmla="*/ 348 w 438"/>
                <a:gd name="T19" fmla="*/ 3 h 411"/>
                <a:gd name="T20" fmla="*/ 420 w 438"/>
                <a:gd name="T21" fmla="*/ 42 h 411"/>
                <a:gd name="T22" fmla="*/ 425 w 438"/>
                <a:gd name="T23" fmla="*/ 59 h 411"/>
                <a:gd name="T24" fmla="*/ 438 w 438"/>
                <a:gd name="T25" fmla="*/ 70 h 411"/>
                <a:gd name="T26" fmla="*/ 436 w 438"/>
                <a:gd name="T27" fmla="*/ 90 h 411"/>
                <a:gd name="T28" fmla="*/ 434 w 438"/>
                <a:gd name="T29" fmla="*/ 111 h 411"/>
                <a:gd name="T30" fmla="*/ 422 w 438"/>
                <a:gd name="T31" fmla="*/ 130 h 411"/>
                <a:gd name="T32" fmla="*/ 430 w 438"/>
                <a:gd name="T33" fmla="*/ 144 h 411"/>
                <a:gd name="T34" fmla="*/ 427 w 438"/>
                <a:gd name="T35" fmla="*/ 167 h 411"/>
                <a:gd name="T36" fmla="*/ 414 w 438"/>
                <a:gd name="T37" fmla="*/ 194 h 411"/>
                <a:gd name="T38" fmla="*/ 414 w 438"/>
                <a:gd name="T39" fmla="*/ 234 h 411"/>
                <a:gd name="T40" fmla="*/ 421 w 438"/>
                <a:gd name="T41" fmla="*/ 255 h 411"/>
                <a:gd name="T42" fmla="*/ 432 w 438"/>
                <a:gd name="T43" fmla="*/ 299 h 411"/>
                <a:gd name="T44" fmla="*/ 377 w 438"/>
                <a:gd name="T45" fmla="*/ 382 h 411"/>
                <a:gd name="T46" fmla="*/ 308 w 438"/>
                <a:gd name="T47" fmla="*/ 389 h 411"/>
                <a:gd name="T48" fmla="*/ 270 w 438"/>
                <a:gd name="T49" fmla="*/ 385 h 411"/>
                <a:gd name="T50" fmla="*/ 265 w 438"/>
                <a:gd name="T51" fmla="*/ 394 h 411"/>
                <a:gd name="T52" fmla="*/ 249 w 438"/>
                <a:gd name="T53" fmla="*/ 401 h 411"/>
                <a:gd name="T54" fmla="*/ 231 w 438"/>
                <a:gd name="T55" fmla="*/ 392 h 411"/>
                <a:gd name="T56" fmla="*/ 217 w 438"/>
                <a:gd name="T57" fmla="*/ 395 h 411"/>
                <a:gd name="T58" fmla="*/ 202 w 438"/>
                <a:gd name="T59" fmla="*/ 399 h 411"/>
                <a:gd name="T60" fmla="*/ 170 w 438"/>
                <a:gd name="T61" fmla="*/ 398 h 411"/>
                <a:gd name="T62" fmla="*/ 158 w 438"/>
                <a:gd name="T63" fmla="*/ 400 h 411"/>
                <a:gd name="T64" fmla="*/ 113 w 438"/>
                <a:gd name="T65" fmla="*/ 383 h 411"/>
                <a:gd name="T66" fmla="*/ 115 w 438"/>
                <a:gd name="T67" fmla="*/ 367 h 411"/>
                <a:gd name="T68" fmla="*/ 93 w 438"/>
                <a:gd name="T69" fmla="*/ 333 h 411"/>
                <a:gd name="T70" fmla="*/ 79 w 438"/>
                <a:gd name="T71" fmla="*/ 333 h 411"/>
                <a:gd name="T72" fmla="*/ 59 w 438"/>
                <a:gd name="T73" fmla="*/ 349 h 411"/>
                <a:gd name="T74" fmla="*/ 33 w 438"/>
                <a:gd name="T75" fmla="*/ 362 h 411"/>
                <a:gd name="T76" fmla="*/ 1 w 438"/>
                <a:gd name="T77" fmla="*/ 390 h 411"/>
                <a:gd name="T78" fmla="*/ 3 w 438"/>
                <a:gd name="T79" fmla="*/ 333 h 411"/>
                <a:gd name="T80" fmla="*/ 3 w 438"/>
                <a:gd name="T81" fmla="*/ 316 h 411"/>
                <a:gd name="T82" fmla="*/ 3 w 438"/>
                <a:gd name="T83" fmla="*/ 288 h 411"/>
                <a:gd name="T84" fmla="*/ 6 w 438"/>
                <a:gd name="T85" fmla="*/ 251 h 411"/>
                <a:gd name="T86" fmla="*/ 8 w 438"/>
                <a:gd name="T87" fmla="*/ 240 h 411"/>
                <a:gd name="T88" fmla="*/ 5 w 438"/>
                <a:gd name="T89" fmla="*/ 225 h 411"/>
                <a:gd name="T90" fmla="*/ 1 w 438"/>
                <a:gd name="T91" fmla="*/ 202 h 411"/>
                <a:gd name="T92" fmla="*/ 4 w 438"/>
                <a:gd name="T93" fmla="*/ 190 h 411"/>
                <a:gd name="T94" fmla="*/ 6 w 438"/>
                <a:gd name="T95" fmla="*/ 174 h 411"/>
                <a:gd name="T96" fmla="*/ 6 w 438"/>
                <a:gd name="T97" fmla="*/ 161 h 411"/>
                <a:gd name="T98" fmla="*/ 0 w 438"/>
                <a:gd name="T99" fmla="*/ 136 h 411"/>
                <a:gd name="T100" fmla="*/ 7 w 438"/>
                <a:gd name="T101" fmla="*/ 9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8" h="411">
                  <a:moveTo>
                    <a:pt x="7" y="89"/>
                  </a:moveTo>
                  <a:lnTo>
                    <a:pt x="8" y="81"/>
                  </a:lnTo>
                  <a:lnTo>
                    <a:pt x="8" y="75"/>
                  </a:lnTo>
                  <a:lnTo>
                    <a:pt x="5" y="72"/>
                  </a:lnTo>
                  <a:lnTo>
                    <a:pt x="5" y="68"/>
                  </a:lnTo>
                  <a:lnTo>
                    <a:pt x="3" y="58"/>
                  </a:lnTo>
                  <a:lnTo>
                    <a:pt x="4" y="50"/>
                  </a:lnTo>
                  <a:lnTo>
                    <a:pt x="10" y="30"/>
                  </a:lnTo>
                  <a:lnTo>
                    <a:pt x="11" y="27"/>
                  </a:lnTo>
                  <a:lnTo>
                    <a:pt x="13" y="24"/>
                  </a:lnTo>
                  <a:lnTo>
                    <a:pt x="28" y="30"/>
                  </a:lnTo>
                  <a:lnTo>
                    <a:pt x="36" y="34"/>
                  </a:lnTo>
                  <a:lnTo>
                    <a:pt x="41" y="37"/>
                  </a:lnTo>
                  <a:lnTo>
                    <a:pt x="49" y="40"/>
                  </a:lnTo>
                  <a:lnTo>
                    <a:pt x="62" y="44"/>
                  </a:lnTo>
                  <a:lnTo>
                    <a:pt x="68" y="45"/>
                  </a:lnTo>
                  <a:lnTo>
                    <a:pt x="83" y="48"/>
                  </a:lnTo>
                  <a:lnTo>
                    <a:pt x="101" y="45"/>
                  </a:lnTo>
                  <a:lnTo>
                    <a:pt x="116" y="43"/>
                  </a:lnTo>
                  <a:lnTo>
                    <a:pt x="118" y="45"/>
                  </a:lnTo>
                  <a:lnTo>
                    <a:pt x="127" y="46"/>
                  </a:lnTo>
                  <a:lnTo>
                    <a:pt x="138" y="50"/>
                  </a:lnTo>
                  <a:lnTo>
                    <a:pt x="162" y="37"/>
                  </a:lnTo>
                  <a:lnTo>
                    <a:pt x="161" y="27"/>
                  </a:lnTo>
                  <a:lnTo>
                    <a:pt x="168" y="25"/>
                  </a:lnTo>
                  <a:lnTo>
                    <a:pt x="209" y="21"/>
                  </a:lnTo>
                  <a:lnTo>
                    <a:pt x="219" y="15"/>
                  </a:lnTo>
                  <a:lnTo>
                    <a:pt x="316" y="3"/>
                  </a:lnTo>
                  <a:lnTo>
                    <a:pt x="336" y="0"/>
                  </a:lnTo>
                  <a:lnTo>
                    <a:pt x="348" y="3"/>
                  </a:lnTo>
                  <a:lnTo>
                    <a:pt x="423" y="22"/>
                  </a:lnTo>
                  <a:lnTo>
                    <a:pt x="421" y="35"/>
                  </a:lnTo>
                  <a:lnTo>
                    <a:pt x="420" y="42"/>
                  </a:lnTo>
                  <a:lnTo>
                    <a:pt x="419" y="48"/>
                  </a:lnTo>
                  <a:lnTo>
                    <a:pt x="422" y="54"/>
                  </a:lnTo>
                  <a:lnTo>
                    <a:pt x="425" y="59"/>
                  </a:lnTo>
                  <a:lnTo>
                    <a:pt x="431" y="63"/>
                  </a:lnTo>
                  <a:lnTo>
                    <a:pt x="437" y="61"/>
                  </a:lnTo>
                  <a:lnTo>
                    <a:pt x="438" y="70"/>
                  </a:lnTo>
                  <a:lnTo>
                    <a:pt x="437" y="79"/>
                  </a:lnTo>
                  <a:lnTo>
                    <a:pt x="437" y="85"/>
                  </a:lnTo>
                  <a:lnTo>
                    <a:pt x="436" y="90"/>
                  </a:lnTo>
                  <a:lnTo>
                    <a:pt x="435" y="100"/>
                  </a:lnTo>
                  <a:lnTo>
                    <a:pt x="435" y="102"/>
                  </a:lnTo>
                  <a:lnTo>
                    <a:pt x="434" y="111"/>
                  </a:lnTo>
                  <a:lnTo>
                    <a:pt x="433" y="118"/>
                  </a:lnTo>
                  <a:lnTo>
                    <a:pt x="422" y="127"/>
                  </a:lnTo>
                  <a:lnTo>
                    <a:pt x="422" y="130"/>
                  </a:lnTo>
                  <a:lnTo>
                    <a:pt x="430" y="128"/>
                  </a:lnTo>
                  <a:lnTo>
                    <a:pt x="432" y="130"/>
                  </a:lnTo>
                  <a:lnTo>
                    <a:pt x="430" y="144"/>
                  </a:lnTo>
                  <a:lnTo>
                    <a:pt x="428" y="159"/>
                  </a:lnTo>
                  <a:lnTo>
                    <a:pt x="428" y="162"/>
                  </a:lnTo>
                  <a:lnTo>
                    <a:pt x="427" y="167"/>
                  </a:lnTo>
                  <a:lnTo>
                    <a:pt x="425" y="178"/>
                  </a:lnTo>
                  <a:lnTo>
                    <a:pt x="422" y="191"/>
                  </a:lnTo>
                  <a:lnTo>
                    <a:pt x="414" y="194"/>
                  </a:lnTo>
                  <a:lnTo>
                    <a:pt x="409" y="221"/>
                  </a:lnTo>
                  <a:lnTo>
                    <a:pt x="414" y="223"/>
                  </a:lnTo>
                  <a:lnTo>
                    <a:pt x="414" y="234"/>
                  </a:lnTo>
                  <a:lnTo>
                    <a:pt x="419" y="241"/>
                  </a:lnTo>
                  <a:lnTo>
                    <a:pt x="420" y="247"/>
                  </a:lnTo>
                  <a:lnTo>
                    <a:pt x="421" y="255"/>
                  </a:lnTo>
                  <a:lnTo>
                    <a:pt x="434" y="276"/>
                  </a:lnTo>
                  <a:lnTo>
                    <a:pt x="434" y="284"/>
                  </a:lnTo>
                  <a:lnTo>
                    <a:pt x="432" y="299"/>
                  </a:lnTo>
                  <a:lnTo>
                    <a:pt x="414" y="360"/>
                  </a:lnTo>
                  <a:lnTo>
                    <a:pt x="389" y="369"/>
                  </a:lnTo>
                  <a:lnTo>
                    <a:pt x="377" y="382"/>
                  </a:lnTo>
                  <a:lnTo>
                    <a:pt x="359" y="373"/>
                  </a:lnTo>
                  <a:lnTo>
                    <a:pt x="324" y="382"/>
                  </a:lnTo>
                  <a:lnTo>
                    <a:pt x="308" y="389"/>
                  </a:lnTo>
                  <a:lnTo>
                    <a:pt x="292" y="388"/>
                  </a:lnTo>
                  <a:lnTo>
                    <a:pt x="273" y="382"/>
                  </a:lnTo>
                  <a:lnTo>
                    <a:pt x="270" y="385"/>
                  </a:lnTo>
                  <a:lnTo>
                    <a:pt x="269" y="388"/>
                  </a:lnTo>
                  <a:lnTo>
                    <a:pt x="267" y="391"/>
                  </a:lnTo>
                  <a:lnTo>
                    <a:pt x="265" y="394"/>
                  </a:lnTo>
                  <a:lnTo>
                    <a:pt x="262" y="396"/>
                  </a:lnTo>
                  <a:lnTo>
                    <a:pt x="258" y="398"/>
                  </a:lnTo>
                  <a:lnTo>
                    <a:pt x="249" y="401"/>
                  </a:lnTo>
                  <a:lnTo>
                    <a:pt x="236" y="395"/>
                  </a:lnTo>
                  <a:lnTo>
                    <a:pt x="233" y="393"/>
                  </a:lnTo>
                  <a:lnTo>
                    <a:pt x="231" y="392"/>
                  </a:lnTo>
                  <a:lnTo>
                    <a:pt x="228" y="391"/>
                  </a:lnTo>
                  <a:lnTo>
                    <a:pt x="224" y="391"/>
                  </a:lnTo>
                  <a:lnTo>
                    <a:pt x="217" y="395"/>
                  </a:lnTo>
                  <a:lnTo>
                    <a:pt x="213" y="396"/>
                  </a:lnTo>
                  <a:lnTo>
                    <a:pt x="210" y="397"/>
                  </a:lnTo>
                  <a:lnTo>
                    <a:pt x="202" y="399"/>
                  </a:lnTo>
                  <a:lnTo>
                    <a:pt x="196" y="399"/>
                  </a:lnTo>
                  <a:lnTo>
                    <a:pt x="181" y="398"/>
                  </a:lnTo>
                  <a:lnTo>
                    <a:pt x="170" y="398"/>
                  </a:lnTo>
                  <a:lnTo>
                    <a:pt x="167" y="399"/>
                  </a:lnTo>
                  <a:lnTo>
                    <a:pt x="163" y="400"/>
                  </a:lnTo>
                  <a:lnTo>
                    <a:pt x="158" y="400"/>
                  </a:lnTo>
                  <a:lnTo>
                    <a:pt x="136" y="411"/>
                  </a:lnTo>
                  <a:lnTo>
                    <a:pt x="119" y="404"/>
                  </a:lnTo>
                  <a:lnTo>
                    <a:pt x="113" y="383"/>
                  </a:lnTo>
                  <a:lnTo>
                    <a:pt x="110" y="374"/>
                  </a:lnTo>
                  <a:lnTo>
                    <a:pt x="111" y="371"/>
                  </a:lnTo>
                  <a:lnTo>
                    <a:pt x="115" y="367"/>
                  </a:lnTo>
                  <a:lnTo>
                    <a:pt x="109" y="356"/>
                  </a:lnTo>
                  <a:lnTo>
                    <a:pt x="95" y="337"/>
                  </a:lnTo>
                  <a:lnTo>
                    <a:pt x="93" y="333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9" y="333"/>
                  </a:lnTo>
                  <a:lnTo>
                    <a:pt x="74" y="338"/>
                  </a:lnTo>
                  <a:lnTo>
                    <a:pt x="62" y="347"/>
                  </a:lnTo>
                  <a:lnTo>
                    <a:pt x="59" y="349"/>
                  </a:lnTo>
                  <a:lnTo>
                    <a:pt x="48" y="354"/>
                  </a:lnTo>
                  <a:lnTo>
                    <a:pt x="39" y="360"/>
                  </a:lnTo>
                  <a:lnTo>
                    <a:pt x="33" y="362"/>
                  </a:lnTo>
                  <a:lnTo>
                    <a:pt x="30" y="364"/>
                  </a:lnTo>
                  <a:lnTo>
                    <a:pt x="23" y="369"/>
                  </a:lnTo>
                  <a:lnTo>
                    <a:pt x="1" y="390"/>
                  </a:lnTo>
                  <a:lnTo>
                    <a:pt x="2" y="370"/>
                  </a:lnTo>
                  <a:lnTo>
                    <a:pt x="2" y="363"/>
                  </a:lnTo>
                  <a:lnTo>
                    <a:pt x="3" y="333"/>
                  </a:lnTo>
                  <a:lnTo>
                    <a:pt x="3" y="329"/>
                  </a:lnTo>
                  <a:lnTo>
                    <a:pt x="3" y="319"/>
                  </a:lnTo>
                  <a:lnTo>
                    <a:pt x="3" y="316"/>
                  </a:lnTo>
                  <a:lnTo>
                    <a:pt x="3" y="309"/>
                  </a:lnTo>
                  <a:lnTo>
                    <a:pt x="3" y="304"/>
                  </a:lnTo>
                  <a:lnTo>
                    <a:pt x="3" y="288"/>
                  </a:lnTo>
                  <a:lnTo>
                    <a:pt x="4" y="277"/>
                  </a:lnTo>
                  <a:lnTo>
                    <a:pt x="5" y="265"/>
                  </a:lnTo>
                  <a:lnTo>
                    <a:pt x="6" y="251"/>
                  </a:lnTo>
                  <a:lnTo>
                    <a:pt x="7" y="246"/>
                  </a:lnTo>
                  <a:lnTo>
                    <a:pt x="7" y="243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7" y="229"/>
                  </a:lnTo>
                  <a:lnTo>
                    <a:pt x="5" y="225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2"/>
                  </a:lnTo>
                  <a:lnTo>
                    <a:pt x="1" y="199"/>
                  </a:lnTo>
                  <a:lnTo>
                    <a:pt x="2" y="195"/>
                  </a:lnTo>
                  <a:lnTo>
                    <a:pt x="4" y="190"/>
                  </a:lnTo>
                  <a:lnTo>
                    <a:pt x="5" y="185"/>
                  </a:lnTo>
                  <a:lnTo>
                    <a:pt x="6" y="177"/>
                  </a:lnTo>
                  <a:lnTo>
                    <a:pt x="6" y="174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6" y="161"/>
                  </a:lnTo>
                  <a:lnTo>
                    <a:pt x="6" y="152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6" y="109"/>
                  </a:lnTo>
                  <a:lnTo>
                    <a:pt x="7" y="98"/>
                  </a:lnTo>
                  <a:lnTo>
                    <a:pt x="7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Barceloneta">
              <a:extLst>
                <a:ext uri="{FF2B5EF4-FFF2-40B4-BE49-F238E27FC236}">
                  <a16:creationId xmlns:a16="http://schemas.microsoft.com/office/drawing/2014/main" id="{6E7CB310-CF74-CA64-BDC1-C8B467186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195" y="129703"/>
              <a:ext cx="349921" cy="499357"/>
            </a:xfrm>
            <a:custGeom>
              <a:avLst/>
              <a:gdLst>
                <a:gd name="T0" fmla="*/ 12 w 166"/>
                <a:gd name="T1" fmla="*/ 25 h 231"/>
                <a:gd name="T2" fmla="*/ 10 w 166"/>
                <a:gd name="T3" fmla="*/ 38 h 231"/>
                <a:gd name="T4" fmla="*/ 16 w 166"/>
                <a:gd name="T5" fmla="*/ 49 h 231"/>
                <a:gd name="T6" fmla="*/ 28 w 166"/>
                <a:gd name="T7" fmla="*/ 51 h 231"/>
                <a:gd name="T8" fmla="*/ 28 w 166"/>
                <a:gd name="T9" fmla="*/ 69 h 231"/>
                <a:gd name="T10" fmla="*/ 27 w 166"/>
                <a:gd name="T11" fmla="*/ 80 h 231"/>
                <a:gd name="T12" fmla="*/ 26 w 166"/>
                <a:gd name="T13" fmla="*/ 92 h 231"/>
                <a:gd name="T14" fmla="*/ 24 w 166"/>
                <a:gd name="T15" fmla="*/ 108 h 231"/>
                <a:gd name="T16" fmla="*/ 13 w 166"/>
                <a:gd name="T17" fmla="*/ 120 h 231"/>
                <a:gd name="T18" fmla="*/ 23 w 166"/>
                <a:gd name="T19" fmla="*/ 120 h 231"/>
                <a:gd name="T20" fmla="*/ 19 w 166"/>
                <a:gd name="T21" fmla="*/ 149 h 231"/>
                <a:gd name="T22" fmla="*/ 18 w 166"/>
                <a:gd name="T23" fmla="*/ 157 h 231"/>
                <a:gd name="T24" fmla="*/ 13 w 166"/>
                <a:gd name="T25" fmla="*/ 181 h 231"/>
                <a:gd name="T26" fmla="*/ 0 w 166"/>
                <a:gd name="T27" fmla="*/ 211 h 231"/>
                <a:gd name="T28" fmla="*/ 5 w 166"/>
                <a:gd name="T29" fmla="*/ 224 h 231"/>
                <a:gd name="T30" fmla="*/ 24 w 166"/>
                <a:gd name="T31" fmla="*/ 231 h 231"/>
                <a:gd name="T32" fmla="*/ 28 w 166"/>
                <a:gd name="T33" fmla="*/ 217 h 231"/>
                <a:gd name="T34" fmla="*/ 52 w 166"/>
                <a:gd name="T35" fmla="*/ 184 h 231"/>
                <a:gd name="T36" fmla="*/ 72 w 166"/>
                <a:gd name="T37" fmla="*/ 178 h 231"/>
                <a:gd name="T38" fmla="*/ 84 w 166"/>
                <a:gd name="T39" fmla="*/ 180 h 231"/>
                <a:gd name="T40" fmla="*/ 115 w 166"/>
                <a:gd name="T41" fmla="*/ 194 h 231"/>
                <a:gd name="T42" fmla="*/ 117 w 166"/>
                <a:gd name="T43" fmla="*/ 168 h 231"/>
                <a:gd name="T44" fmla="*/ 133 w 166"/>
                <a:gd name="T45" fmla="*/ 157 h 231"/>
                <a:gd name="T46" fmla="*/ 152 w 166"/>
                <a:gd name="T47" fmla="*/ 146 h 231"/>
                <a:gd name="T48" fmla="*/ 166 w 166"/>
                <a:gd name="T49" fmla="*/ 134 h 231"/>
                <a:gd name="T50" fmla="*/ 151 w 166"/>
                <a:gd name="T51" fmla="*/ 114 h 231"/>
                <a:gd name="T52" fmla="*/ 141 w 166"/>
                <a:gd name="T53" fmla="*/ 116 h 231"/>
                <a:gd name="T54" fmla="*/ 134 w 166"/>
                <a:gd name="T55" fmla="*/ 107 h 231"/>
                <a:gd name="T56" fmla="*/ 126 w 166"/>
                <a:gd name="T57" fmla="*/ 106 h 231"/>
                <a:gd name="T58" fmla="*/ 143 w 166"/>
                <a:gd name="T59" fmla="*/ 92 h 231"/>
                <a:gd name="T60" fmla="*/ 128 w 166"/>
                <a:gd name="T61" fmla="*/ 84 h 231"/>
                <a:gd name="T62" fmla="*/ 129 w 166"/>
                <a:gd name="T63" fmla="*/ 76 h 231"/>
                <a:gd name="T64" fmla="*/ 144 w 166"/>
                <a:gd name="T65" fmla="*/ 43 h 231"/>
                <a:gd name="T66" fmla="*/ 135 w 166"/>
                <a:gd name="T67" fmla="*/ 26 h 231"/>
                <a:gd name="T68" fmla="*/ 138 w 166"/>
                <a:gd name="T69" fmla="*/ 19 h 231"/>
                <a:gd name="T70" fmla="*/ 100 w 166"/>
                <a:gd name="T71" fmla="*/ 2 h 231"/>
                <a:gd name="T72" fmla="*/ 88 w 166"/>
                <a:gd name="T73" fmla="*/ 4 h 231"/>
                <a:gd name="T74" fmla="*/ 81 w 166"/>
                <a:gd name="T75" fmla="*/ 1 h 231"/>
                <a:gd name="T76" fmla="*/ 70 w 166"/>
                <a:gd name="T77" fmla="*/ 3 h 231"/>
                <a:gd name="T78" fmla="*/ 29 w 166"/>
                <a:gd name="T79" fmla="*/ 1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31">
                  <a:moveTo>
                    <a:pt x="14" y="12"/>
                  </a:moveTo>
                  <a:lnTo>
                    <a:pt x="12" y="25"/>
                  </a:lnTo>
                  <a:lnTo>
                    <a:pt x="11" y="32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6" y="49"/>
                  </a:lnTo>
                  <a:lnTo>
                    <a:pt x="22" y="53"/>
                  </a:lnTo>
                  <a:lnTo>
                    <a:pt x="28" y="51"/>
                  </a:lnTo>
                  <a:lnTo>
                    <a:pt x="29" y="60"/>
                  </a:lnTo>
                  <a:lnTo>
                    <a:pt x="28" y="69"/>
                  </a:lnTo>
                  <a:lnTo>
                    <a:pt x="28" y="75"/>
                  </a:lnTo>
                  <a:lnTo>
                    <a:pt x="27" y="8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5" y="101"/>
                  </a:lnTo>
                  <a:lnTo>
                    <a:pt x="24" y="108"/>
                  </a:lnTo>
                  <a:lnTo>
                    <a:pt x="13" y="117"/>
                  </a:lnTo>
                  <a:lnTo>
                    <a:pt x="13" y="120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1" y="134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8" y="157"/>
                  </a:lnTo>
                  <a:lnTo>
                    <a:pt x="16" y="168"/>
                  </a:lnTo>
                  <a:lnTo>
                    <a:pt x="13" y="181"/>
                  </a:lnTo>
                  <a:lnTo>
                    <a:pt x="5" y="184"/>
                  </a:lnTo>
                  <a:lnTo>
                    <a:pt x="0" y="211"/>
                  </a:lnTo>
                  <a:lnTo>
                    <a:pt x="5" y="213"/>
                  </a:lnTo>
                  <a:lnTo>
                    <a:pt x="5" y="224"/>
                  </a:lnTo>
                  <a:lnTo>
                    <a:pt x="10" y="231"/>
                  </a:lnTo>
                  <a:lnTo>
                    <a:pt x="24" y="231"/>
                  </a:lnTo>
                  <a:lnTo>
                    <a:pt x="24" y="217"/>
                  </a:lnTo>
                  <a:lnTo>
                    <a:pt x="28" y="217"/>
                  </a:lnTo>
                  <a:lnTo>
                    <a:pt x="41" y="202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72" y="178"/>
                  </a:lnTo>
                  <a:lnTo>
                    <a:pt x="79" y="180"/>
                  </a:lnTo>
                  <a:lnTo>
                    <a:pt x="84" y="180"/>
                  </a:lnTo>
                  <a:lnTo>
                    <a:pt x="96" y="188"/>
                  </a:lnTo>
                  <a:lnTo>
                    <a:pt x="115" y="194"/>
                  </a:lnTo>
                  <a:lnTo>
                    <a:pt x="115" y="175"/>
                  </a:lnTo>
                  <a:lnTo>
                    <a:pt x="117" y="168"/>
                  </a:lnTo>
                  <a:lnTo>
                    <a:pt x="114" y="164"/>
                  </a:lnTo>
                  <a:lnTo>
                    <a:pt x="133" y="157"/>
                  </a:lnTo>
                  <a:lnTo>
                    <a:pt x="138" y="152"/>
                  </a:lnTo>
                  <a:lnTo>
                    <a:pt x="152" y="146"/>
                  </a:lnTo>
                  <a:lnTo>
                    <a:pt x="154" y="140"/>
                  </a:lnTo>
                  <a:lnTo>
                    <a:pt x="166" y="134"/>
                  </a:lnTo>
                  <a:lnTo>
                    <a:pt x="160" y="134"/>
                  </a:lnTo>
                  <a:lnTo>
                    <a:pt x="151" y="114"/>
                  </a:lnTo>
                  <a:lnTo>
                    <a:pt x="147" y="111"/>
                  </a:lnTo>
                  <a:lnTo>
                    <a:pt x="141" y="116"/>
                  </a:lnTo>
                  <a:lnTo>
                    <a:pt x="138" y="110"/>
                  </a:lnTo>
                  <a:lnTo>
                    <a:pt x="134" y="107"/>
                  </a:lnTo>
                  <a:lnTo>
                    <a:pt x="131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43" y="92"/>
                  </a:lnTo>
                  <a:lnTo>
                    <a:pt x="138" y="77"/>
                  </a:lnTo>
                  <a:lnTo>
                    <a:pt x="128" y="84"/>
                  </a:lnTo>
                  <a:lnTo>
                    <a:pt x="128" y="80"/>
                  </a:lnTo>
                  <a:lnTo>
                    <a:pt x="129" y="76"/>
                  </a:lnTo>
                  <a:lnTo>
                    <a:pt x="144" y="57"/>
                  </a:lnTo>
                  <a:lnTo>
                    <a:pt x="144" y="43"/>
                  </a:lnTo>
                  <a:lnTo>
                    <a:pt x="143" y="37"/>
                  </a:lnTo>
                  <a:lnTo>
                    <a:pt x="135" y="26"/>
                  </a:lnTo>
                  <a:lnTo>
                    <a:pt x="137" y="22"/>
                  </a:lnTo>
                  <a:lnTo>
                    <a:pt x="138" y="19"/>
                  </a:lnTo>
                  <a:lnTo>
                    <a:pt x="107" y="8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81" y="1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14" y="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Barranquitas">
              <a:extLst>
                <a:ext uri="{FF2B5EF4-FFF2-40B4-BE49-F238E27FC236}">
                  <a16:creationId xmlns:a16="http://schemas.microsoft.com/office/drawing/2014/main" id="{08B114C5-0401-BF96-7BB1-A3495FE1C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712" y="1327293"/>
              <a:ext cx="647141" cy="484224"/>
            </a:xfrm>
            <a:custGeom>
              <a:avLst/>
              <a:gdLst>
                <a:gd name="T0" fmla="*/ 138 w 307"/>
                <a:gd name="T1" fmla="*/ 1 h 224"/>
                <a:gd name="T2" fmla="*/ 110 w 307"/>
                <a:gd name="T3" fmla="*/ 3 h 224"/>
                <a:gd name="T4" fmla="*/ 99 w 307"/>
                <a:gd name="T5" fmla="*/ 13 h 224"/>
                <a:gd name="T6" fmla="*/ 91 w 307"/>
                <a:gd name="T7" fmla="*/ 20 h 224"/>
                <a:gd name="T8" fmla="*/ 81 w 307"/>
                <a:gd name="T9" fmla="*/ 24 h 224"/>
                <a:gd name="T10" fmla="*/ 68 w 307"/>
                <a:gd name="T11" fmla="*/ 21 h 224"/>
                <a:gd name="T12" fmla="*/ 52 w 307"/>
                <a:gd name="T13" fmla="*/ 32 h 224"/>
                <a:gd name="T14" fmla="*/ 54 w 307"/>
                <a:gd name="T15" fmla="*/ 50 h 224"/>
                <a:gd name="T16" fmla="*/ 51 w 307"/>
                <a:gd name="T17" fmla="*/ 82 h 224"/>
                <a:gd name="T18" fmla="*/ 49 w 307"/>
                <a:gd name="T19" fmla="*/ 115 h 224"/>
                <a:gd name="T20" fmla="*/ 44 w 307"/>
                <a:gd name="T21" fmla="*/ 132 h 224"/>
                <a:gd name="T22" fmla="*/ 37 w 307"/>
                <a:gd name="T23" fmla="*/ 124 h 224"/>
                <a:gd name="T24" fmla="*/ 30 w 307"/>
                <a:gd name="T25" fmla="*/ 114 h 224"/>
                <a:gd name="T26" fmla="*/ 18 w 307"/>
                <a:gd name="T27" fmla="*/ 119 h 224"/>
                <a:gd name="T28" fmla="*/ 16 w 307"/>
                <a:gd name="T29" fmla="*/ 132 h 224"/>
                <a:gd name="T30" fmla="*/ 9 w 307"/>
                <a:gd name="T31" fmla="*/ 146 h 224"/>
                <a:gd name="T32" fmla="*/ 0 w 307"/>
                <a:gd name="T33" fmla="*/ 153 h 224"/>
                <a:gd name="T34" fmla="*/ 1 w 307"/>
                <a:gd name="T35" fmla="*/ 161 h 224"/>
                <a:gd name="T36" fmla="*/ 1 w 307"/>
                <a:gd name="T37" fmla="*/ 174 h 224"/>
                <a:gd name="T38" fmla="*/ 11 w 307"/>
                <a:gd name="T39" fmla="*/ 177 h 224"/>
                <a:gd name="T40" fmla="*/ 25 w 307"/>
                <a:gd name="T41" fmla="*/ 183 h 224"/>
                <a:gd name="T42" fmla="*/ 41 w 307"/>
                <a:gd name="T43" fmla="*/ 184 h 224"/>
                <a:gd name="T44" fmla="*/ 47 w 307"/>
                <a:gd name="T45" fmla="*/ 189 h 224"/>
                <a:gd name="T46" fmla="*/ 56 w 307"/>
                <a:gd name="T47" fmla="*/ 192 h 224"/>
                <a:gd name="T48" fmla="*/ 72 w 307"/>
                <a:gd name="T49" fmla="*/ 188 h 224"/>
                <a:gd name="T50" fmla="*/ 82 w 307"/>
                <a:gd name="T51" fmla="*/ 186 h 224"/>
                <a:gd name="T52" fmla="*/ 101 w 307"/>
                <a:gd name="T53" fmla="*/ 195 h 224"/>
                <a:gd name="T54" fmla="*/ 119 w 307"/>
                <a:gd name="T55" fmla="*/ 199 h 224"/>
                <a:gd name="T56" fmla="*/ 121 w 307"/>
                <a:gd name="T57" fmla="*/ 216 h 224"/>
                <a:gd name="T58" fmla="*/ 136 w 307"/>
                <a:gd name="T59" fmla="*/ 224 h 224"/>
                <a:gd name="T60" fmla="*/ 149 w 307"/>
                <a:gd name="T61" fmla="*/ 207 h 224"/>
                <a:gd name="T62" fmla="*/ 185 w 307"/>
                <a:gd name="T63" fmla="*/ 195 h 224"/>
                <a:gd name="T64" fmla="*/ 191 w 307"/>
                <a:gd name="T65" fmla="*/ 185 h 224"/>
                <a:gd name="T66" fmla="*/ 226 w 307"/>
                <a:gd name="T67" fmla="*/ 177 h 224"/>
                <a:gd name="T68" fmla="*/ 286 w 307"/>
                <a:gd name="T69" fmla="*/ 193 h 224"/>
                <a:gd name="T70" fmla="*/ 305 w 307"/>
                <a:gd name="T71" fmla="*/ 151 h 224"/>
                <a:gd name="T72" fmla="*/ 286 w 307"/>
                <a:gd name="T73" fmla="*/ 135 h 224"/>
                <a:gd name="T74" fmla="*/ 256 w 307"/>
                <a:gd name="T75" fmla="*/ 149 h 224"/>
                <a:gd name="T76" fmla="*/ 253 w 307"/>
                <a:gd name="T77" fmla="*/ 134 h 224"/>
                <a:gd name="T78" fmla="*/ 253 w 307"/>
                <a:gd name="T79" fmla="*/ 123 h 224"/>
                <a:gd name="T80" fmla="*/ 252 w 307"/>
                <a:gd name="T81" fmla="*/ 101 h 224"/>
                <a:gd name="T82" fmla="*/ 245 w 307"/>
                <a:gd name="T83" fmla="*/ 93 h 224"/>
                <a:gd name="T84" fmla="*/ 241 w 307"/>
                <a:gd name="T85" fmla="*/ 82 h 224"/>
                <a:gd name="T86" fmla="*/ 240 w 307"/>
                <a:gd name="T87" fmla="*/ 64 h 224"/>
                <a:gd name="T88" fmla="*/ 245 w 307"/>
                <a:gd name="T89" fmla="*/ 50 h 224"/>
                <a:gd name="T90" fmla="*/ 249 w 307"/>
                <a:gd name="T91" fmla="*/ 35 h 224"/>
                <a:gd name="T92" fmla="*/ 247 w 307"/>
                <a:gd name="T93" fmla="*/ 25 h 224"/>
                <a:gd name="T94" fmla="*/ 242 w 307"/>
                <a:gd name="T95" fmla="*/ 10 h 224"/>
                <a:gd name="T96" fmla="*/ 232 w 307"/>
                <a:gd name="T97" fmla="*/ 11 h 224"/>
                <a:gd name="T98" fmla="*/ 197 w 307"/>
                <a:gd name="T99" fmla="*/ 10 h 224"/>
                <a:gd name="T100" fmla="*/ 176 w 307"/>
                <a:gd name="T101" fmla="*/ 9 h 224"/>
                <a:gd name="T102" fmla="*/ 152 w 307"/>
                <a:gd name="T103" fmla="*/ 15 h 224"/>
                <a:gd name="T104" fmla="*/ 144 w 307"/>
                <a:gd name="T105" fmla="*/ 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224">
                  <a:moveTo>
                    <a:pt x="144" y="3"/>
                  </a:moveTo>
                  <a:lnTo>
                    <a:pt x="141" y="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7" y="3"/>
                  </a:lnTo>
                  <a:lnTo>
                    <a:pt x="110" y="3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1" y="24"/>
                  </a:lnTo>
                  <a:lnTo>
                    <a:pt x="75" y="22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1" y="21"/>
                  </a:lnTo>
                  <a:lnTo>
                    <a:pt x="55" y="20"/>
                  </a:lnTo>
                  <a:lnTo>
                    <a:pt x="52" y="32"/>
                  </a:lnTo>
                  <a:lnTo>
                    <a:pt x="52" y="35"/>
                  </a:lnTo>
                  <a:lnTo>
                    <a:pt x="52" y="39"/>
                  </a:lnTo>
                  <a:lnTo>
                    <a:pt x="54" y="50"/>
                  </a:lnTo>
                  <a:lnTo>
                    <a:pt x="53" y="56"/>
                  </a:lnTo>
                  <a:lnTo>
                    <a:pt x="45" y="61"/>
                  </a:lnTo>
                  <a:lnTo>
                    <a:pt x="51" y="82"/>
                  </a:lnTo>
                  <a:lnTo>
                    <a:pt x="50" y="85"/>
                  </a:lnTo>
                  <a:lnTo>
                    <a:pt x="53" y="103"/>
                  </a:lnTo>
                  <a:lnTo>
                    <a:pt x="49" y="115"/>
                  </a:lnTo>
                  <a:lnTo>
                    <a:pt x="51" y="124"/>
                  </a:lnTo>
                  <a:lnTo>
                    <a:pt x="51" y="128"/>
                  </a:lnTo>
                  <a:lnTo>
                    <a:pt x="44" y="132"/>
                  </a:lnTo>
                  <a:lnTo>
                    <a:pt x="41" y="131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13" y="126"/>
                  </a:lnTo>
                  <a:lnTo>
                    <a:pt x="16" y="132"/>
                  </a:lnTo>
                  <a:lnTo>
                    <a:pt x="19" y="147"/>
                  </a:lnTo>
                  <a:lnTo>
                    <a:pt x="16" y="146"/>
                  </a:lnTo>
                  <a:lnTo>
                    <a:pt x="9" y="146"/>
                  </a:lnTo>
                  <a:lnTo>
                    <a:pt x="4" y="148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6"/>
                  </a:lnTo>
                  <a:lnTo>
                    <a:pt x="2" y="159"/>
                  </a:lnTo>
                  <a:lnTo>
                    <a:pt x="1" y="161"/>
                  </a:lnTo>
                  <a:lnTo>
                    <a:pt x="4" y="165"/>
                  </a:lnTo>
                  <a:lnTo>
                    <a:pt x="3" y="169"/>
                  </a:lnTo>
                  <a:lnTo>
                    <a:pt x="1" y="174"/>
                  </a:lnTo>
                  <a:lnTo>
                    <a:pt x="3" y="175"/>
                  </a:lnTo>
                  <a:lnTo>
                    <a:pt x="8" y="176"/>
                  </a:lnTo>
                  <a:lnTo>
                    <a:pt x="11" y="177"/>
                  </a:lnTo>
                  <a:lnTo>
                    <a:pt x="17" y="182"/>
                  </a:lnTo>
                  <a:lnTo>
                    <a:pt x="22" y="184"/>
                  </a:lnTo>
                  <a:lnTo>
                    <a:pt x="25" y="183"/>
                  </a:lnTo>
                  <a:lnTo>
                    <a:pt x="29" y="183"/>
                  </a:lnTo>
                  <a:lnTo>
                    <a:pt x="36" y="184"/>
                  </a:lnTo>
                  <a:lnTo>
                    <a:pt x="41" y="184"/>
                  </a:lnTo>
                  <a:lnTo>
                    <a:pt x="40" y="187"/>
                  </a:lnTo>
                  <a:lnTo>
                    <a:pt x="44" y="188"/>
                  </a:lnTo>
                  <a:lnTo>
                    <a:pt x="47" y="189"/>
                  </a:lnTo>
                  <a:lnTo>
                    <a:pt x="50" y="192"/>
                  </a:lnTo>
                  <a:lnTo>
                    <a:pt x="53" y="194"/>
                  </a:lnTo>
                  <a:lnTo>
                    <a:pt x="56" y="192"/>
                  </a:lnTo>
                  <a:lnTo>
                    <a:pt x="59" y="192"/>
                  </a:lnTo>
                  <a:lnTo>
                    <a:pt x="70" y="189"/>
                  </a:lnTo>
                  <a:lnTo>
                    <a:pt x="72" y="188"/>
                  </a:lnTo>
                  <a:lnTo>
                    <a:pt x="75" y="191"/>
                  </a:lnTo>
                  <a:lnTo>
                    <a:pt x="78" y="192"/>
                  </a:lnTo>
                  <a:lnTo>
                    <a:pt x="82" y="186"/>
                  </a:lnTo>
                  <a:lnTo>
                    <a:pt x="90" y="189"/>
                  </a:lnTo>
                  <a:lnTo>
                    <a:pt x="98" y="187"/>
                  </a:lnTo>
                  <a:lnTo>
                    <a:pt x="101" y="195"/>
                  </a:lnTo>
                  <a:lnTo>
                    <a:pt x="112" y="192"/>
                  </a:lnTo>
                  <a:lnTo>
                    <a:pt x="117" y="193"/>
                  </a:lnTo>
                  <a:lnTo>
                    <a:pt x="119" y="199"/>
                  </a:lnTo>
                  <a:lnTo>
                    <a:pt x="119" y="206"/>
                  </a:lnTo>
                  <a:lnTo>
                    <a:pt x="118" y="208"/>
                  </a:lnTo>
                  <a:lnTo>
                    <a:pt x="121" y="216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6" y="224"/>
                  </a:lnTo>
                  <a:lnTo>
                    <a:pt x="145" y="212"/>
                  </a:lnTo>
                  <a:lnTo>
                    <a:pt x="147" y="210"/>
                  </a:lnTo>
                  <a:lnTo>
                    <a:pt x="149" y="207"/>
                  </a:lnTo>
                  <a:lnTo>
                    <a:pt x="155" y="206"/>
                  </a:lnTo>
                  <a:lnTo>
                    <a:pt x="167" y="208"/>
                  </a:lnTo>
                  <a:lnTo>
                    <a:pt x="185" y="195"/>
                  </a:lnTo>
                  <a:lnTo>
                    <a:pt x="188" y="193"/>
                  </a:lnTo>
                  <a:lnTo>
                    <a:pt x="188" y="188"/>
                  </a:lnTo>
                  <a:lnTo>
                    <a:pt x="191" y="185"/>
                  </a:lnTo>
                  <a:lnTo>
                    <a:pt x="201" y="184"/>
                  </a:lnTo>
                  <a:lnTo>
                    <a:pt x="223" y="174"/>
                  </a:lnTo>
                  <a:lnTo>
                    <a:pt x="226" y="177"/>
                  </a:lnTo>
                  <a:lnTo>
                    <a:pt x="267" y="183"/>
                  </a:lnTo>
                  <a:lnTo>
                    <a:pt x="280" y="194"/>
                  </a:lnTo>
                  <a:lnTo>
                    <a:pt x="286" y="193"/>
                  </a:lnTo>
                  <a:lnTo>
                    <a:pt x="292" y="188"/>
                  </a:lnTo>
                  <a:lnTo>
                    <a:pt x="302" y="159"/>
                  </a:lnTo>
                  <a:lnTo>
                    <a:pt x="305" y="151"/>
                  </a:lnTo>
                  <a:lnTo>
                    <a:pt x="307" y="149"/>
                  </a:lnTo>
                  <a:lnTo>
                    <a:pt x="304" y="132"/>
                  </a:lnTo>
                  <a:lnTo>
                    <a:pt x="286" y="135"/>
                  </a:lnTo>
                  <a:lnTo>
                    <a:pt x="283" y="135"/>
                  </a:lnTo>
                  <a:lnTo>
                    <a:pt x="275" y="144"/>
                  </a:lnTo>
                  <a:lnTo>
                    <a:pt x="256" y="149"/>
                  </a:lnTo>
                  <a:lnTo>
                    <a:pt x="254" y="141"/>
                  </a:lnTo>
                  <a:lnTo>
                    <a:pt x="254" y="137"/>
                  </a:lnTo>
                  <a:lnTo>
                    <a:pt x="253" y="134"/>
                  </a:lnTo>
                  <a:lnTo>
                    <a:pt x="253" y="130"/>
                  </a:lnTo>
                  <a:lnTo>
                    <a:pt x="253" y="126"/>
                  </a:lnTo>
                  <a:lnTo>
                    <a:pt x="253" y="123"/>
                  </a:lnTo>
                  <a:lnTo>
                    <a:pt x="253" y="120"/>
                  </a:lnTo>
                  <a:lnTo>
                    <a:pt x="252" y="110"/>
                  </a:lnTo>
                  <a:lnTo>
                    <a:pt x="252" y="101"/>
                  </a:lnTo>
                  <a:lnTo>
                    <a:pt x="250" y="99"/>
                  </a:lnTo>
                  <a:lnTo>
                    <a:pt x="248" y="97"/>
                  </a:lnTo>
                  <a:lnTo>
                    <a:pt x="245" y="93"/>
                  </a:lnTo>
                  <a:lnTo>
                    <a:pt x="245" y="90"/>
                  </a:lnTo>
                  <a:lnTo>
                    <a:pt x="243" y="87"/>
                  </a:lnTo>
                  <a:lnTo>
                    <a:pt x="241" y="82"/>
                  </a:lnTo>
                  <a:lnTo>
                    <a:pt x="237" y="74"/>
                  </a:lnTo>
                  <a:lnTo>
                    <a:pt x="239" y="69"/>
                  </a:lnTo>
                  <a:lnTo>
                    <a:pt x="240" y="64"/>
                  </a:lnTo>
                  <a:lnTo>
                    <a:pt x="242" y="60"/>
                  </a:lnTo>
                  <a:lnTo>
                    <a:pt x="243" y="57"/>
                  </a:lnTo>
                  <a:lnTo>
                    <a:pt x="245" y="50"/>
                  </a:lnTo>
                  <a:lnTo>
                    <a:pt x="247" y="44"/>
                  </a:lnTo>
                  <a:lnTo>
                    <a:pt x="250" y="38"/>
                  </a:lnTo>
                  <a:lnTo>
                    <a:pt x="249" y="35"/>
                  </a:lnTo>
                  <a:lnTo>
                    <a:pt x="248" y="31"/>
                  </a:lnTo>
                  <a:lnTo>
                    <a:pt x="249" y="29"/>
                  </a:lnTo>
                  <a:lnTo>
                    <a:pt x="247" y="25"/>
                  </a:lnTo>
                  <a:lnTo>
                    <a:pt x="244" y="18"/>
                  </a:lnTo>
                  <a:lnTo>
                    <a:pt x="248" y="9"/>
                  </a:lnTo>
                  <a:lnTo>
                    <a:pt x="242" y="10"/>
                  </a:lnTo>
                  <a:lnTo>
                    <a:pt x="239" y="10"/>
                  </a:lnTo>
                  <a:lnTo>
                    <a:pt x="236" y="11"/>
                  </a:lnTo>
                  <a:lnTo>
                    <a:pt x="232" y="11"/>
                  </a:lnTo>
                  <a:lnTo>
                    <a:pt x="219" y="13"/>
                  </a:lnTo>
                  <a:lnTo>
                    <a:pt x="200" y="11"/>
                  </a:lnTo>
                  <a:lnTo>
                    <a:pt x="197" y="10"/>
                  </a:lnTo>
                  <a:lnTo>
                    <a:pt x="186" y="9"/>
                  </a:lnTo>
                  <a:lnTo>
                    <a:pt x="183" y="8"/>
                  </a:lnTo>
                  <a:lnTo>
                    <a:pt x="176" y="9"/>
                  </a:lnTo>
                  <a:lnTo>
                    <a:pt x="159" y="16"/>
                  </a:lnTo>
                  <a:lnTo>
                    <a:pt x="154" y="18"/>
                  </a:lnTo>
                  <a:lnTo>
                    <a:pt x="152" y="15"/>
                  </a:lnTo>
                  <a:lnTo>
                    <a:pt x="146" y="10"/>
                  </a:lnTo>
                  <a:lnTo>
                    <a:pt x="145" y="7"/>
                  </a:lnTo>
                  <a:lnTo>
                    <a:pt x="14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Bayamón">
              <a:extLst>
                <a:ext uri="{FF2B5EF4-FFF2-40B4-BE49-F238E27FC236}">
                  <a16:creationId xmlns:a16="http://schemas.microsoft.com/office/drawing/2014/main" id="{D26B8913-2EDF-7CA1-5EF3-D55751867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62" y="425859"/>
              <a:ext cx="459534" cy="853877"/>
            </a:xfrm>
            <a:custGeom>
              <a:avLst/>
              <a:gdLst>
                <a:gd name="T0" fmla="*/ 199 w 218"/>
                <a:gd name="T1" fmla="*/ 26 h 395"/>
                <a:gd name="T2" fmla="*/ 211 w 218"/>
                <a:gd name="T3" fmla="*/ 37 h 395"/>
                <a:gd name="T4" fmla="*/ 205 w 218"/>
                <a:gd name="T5" fmla="*/ 51 h 395"/>
                <a:gd name="T6" fmla="*/ 196 w 218"/>
                <a:gd name="T7" fmla="*/ 63 h 395"/>
                <a:gd name="T8" fmla="*/ 203 w 218"/>
                <a:gd name="T9" fmla="*/ 75 h 395"/>
                <a:gd name="T10" fmla="*/ 205 w 218"/>
                <a:gd name="T11" fmla="*/ 94 h 395"/>
                <a:gd name="T12" fmla="*/ 215 w 218"/>
                <a:gd name="T13" fmla="*/ 111 h 395"/>
                <a:gd name="T14" fmla="*/ 209 w 218"/>
                <a:gd name="T15" fmla="*/ 123 h 395"/>
                <a:gd name="T16" fmla="*/ 194 w 218"/>
                <a:gd name="T17" fmla="*/ 118 h 395"/>
                <a:gd name="T18" fmla="*/ 180 w 218"/>
                <a:gd name="T19" fmla="*/ 110 h 395"/>
                <a:gd name="T20" fmla="*/ 180 w 218"/>
                <a:gd name="T21" fmla="*/ 127 h 395"/>
                <a:gd name="T22" fmla="*/ 173 w 218"/>
                <a:gd name="T23" fmla="*/ 150 h 395"/>
                <a:gd name="T24" fmla="*/ 163 w 218"/>
                <a:gd name="T25" fmla="*/ 168 h 395"/>
                <a:gd name="T26" fmla="*/ 176 w 218"/>
                <a:gd name="T27" fmla="*/ 184 h 395"/>
                <a:gd name="T28" fmla="*/ 173 w 218"/>
                <a:gd name="T29" fmla="*/ 224 h 395"/>
                <a:gd name="T30" fmla="*/ 164 w 218"/>
                <a:gd name="T31" fmla="*/ 236 h 395"/>
                <a:gd name="T32" fmla="*/ 164 w 218"/>
                <a:gd name="T33" fmla="*/ 249 h 395"/>
                <a:gd name="T34" fmla="*/ 171 w 218"/>
                <a:gd name="T35" fmla="*/ 273 h 395"/>
                <a:gd name="T36" fmla="*/ 166 w 218"/>
                <a:gd name="T37" fmla="*/ 298 h 395"/>
                <a:gd name="T38" fmla="*/ 165 w 218"/>
                <a:gd name="T39" fmla="*/ 320 h 395"/>
                <a:gd name="T40" fmla="*/ 164 w 218"/>
                <a:gd name="T41" fmla="*/ 341 h 395"/>
                <a:gd name="T42" fmla="*/ 123 w 218"/>
                <a:gd name="T43" fmla="*/ 340 h 395"/>
                <a:gd name="T44" fmla="*/ 104 w 218"/>
                <a:gd name="T45" fmla="*/ 351 h 395"/>
                <a:gd name="T46" fmla="*/ 87 w 218"/>
                <a:gd name="T47" fmla="*/ 353 h 395"/>
                <a:gd name="T48" fmla="*/ 68 w 218"/>
                <a:gd name="T49" fmla="*/ 372 h 395"/>
                <a:gd name="T50" fmla="*/ 59 w 218"/>
                <a:gd name="T51" fmla="*/ 385 h 395"/>
                <a:gd name="T52" fmla="*/ 51 w 218"/>
                <a:gd name="T53" fmla="*/ 395 h 395"/>
                <a:gd name="T54" fmla="*/ 44 w 218"/>
                <a:gd name="T55" fmla="*/ 381 h 395"/>
                <a:gd name="T56" fmla="*/ 23 w 218"/>
                <a:gd name="T57" fmla="*/ 355 h 395"/>
                <a:gd name="T58" fmla="*/ 12 w 218"/>
                <a:gd name="T59" fmla="*/ 343 h 395"/>
                <a:gd name="T60" fmla="*/ 4 w 218"/>
                <a:gd name="T61" fmla="*/ 316 h 395"/>
                <a:gd name="T62" fmla="*/ 6 w 218"/>
                <a:gd name="T63" fmla="*/ 293 h 395"/>
                <a:gd name="T64" fmla="*/ 8 w 218"/>
                <a:gd name="T65" fmla="*/ 284 h 395"/>
                <a:gd name="T66" fmla="*/ 17 w 218"/>
                <a:gd name="T67" fmla="*/ 278 h 395"/>
                <a:gd name="T68" fmla="*/ 19 w 218"/>
                <a:gd name="T69" fmla="*/ 263 h 395"/>
                <a:gd name="T70" fmla="*/ 25 w 218"/>
                <a:gd name="T71" fmla="*/ 231 h 395"/>
                <a:gd name="T72" fmla="*/ 27 w 218"/>
                <a:gd name="T73" fmla="*/ 212 h 395"/>
                <a:gd name="T74" fmla="*/ 28 w 218"/>
                <a:gd name="T75" fmla="*/ 192 h 395"/>
                <a:gd name="T76" fmla="*/ 33 w 218"/>
                <a:gd name="T77" fmla="*/ 180 h 395"/>
                <a:gd name="T78" fmla="*/ 35 w 218"/>
                <a:gd name="T79" fmla="*/ 163 h 395"/>
                <a:gd name="T80" fmla="*/ 35 w 218"/>
                <a:gd name="T81" fmla="*/ 144 h 395"/>
                <a:gd name="T82" fmla="*/ 32 w 218"/>
                <a:gd name="T83" fmla="*/ 131 h 395"/>
                <a:gd name="T84" fmla="*/ 35 w 218"/>
                <a:gd name="T85" fmla="*/ 111 h 395"/>
                <a:gd name="T86" fmla="*/ 37 w 218"/>
                <a:gd name="T87" fmla="*/ 95 h 395"/>
                <a:gd name="T88" fmla="*/ 39 w 218"/>
                <a:gd name="T89" fmla="*/ 80 h 395"/>
                <a:gd name="T90" fmla="*/ 35 w 218"/>
                <a:gd name="T91" fmla="*/ 63 h 395"/>
                <a:gd name="T92" fmla="*/ 49 w 218"/>
                <a:gd name="T93" fmla="*/ 28 h 395"/>
                <a:gd name="T94" fmla="*/ 70 w 218"/>
                <a:gd name="T95" fmla="*/ 20 h 395"/>
                <a:gd name="T96" fmla="*/ 91 w 218"/>
                <a:gd name="T97" fmla="*/ 22 h 395"/>
                <a:gd name="T98" fmla="*/ 100 w 218"/>
                <a:gd name="T99" fmla="*/ 6 h 395"/>
                <a:gd name="T100" fmla="*/ 107 w 218"/>
                <a:gd name="T101" fmla="*/ 0 h 395"/>
                <a:gd name="T102" fmla="*/ 117 w 218"/>
                <a:gd name="T103" fmla="*/ 9 h 395"/>
                <a:gd name="T104" fmla="*/ 130 w 218"/>
                <a:gd name="T105" fmla="*/ 21 h 395"/>
                <a:gd name="T106" fmla="*/ 144 w 218"/>
                <a:gd name="T107" fmla="*/ 22 h 395"/>
                <a:gd name="T108" fmla="*/ 160 w 218"/>
                <a:gd name="T109" fmla="*/ 19 h 395"/>
                <a:gd name="T110" fmla="*/ 178 w 218"/>
                <a:gd name="T111" fmla="*/ 1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395">
                  <a:moveTo>
                    <a:pt x="188" y="19"/>
                  </a:moveTo>
                  <a:lnTo>
                    <a:pt x="192" y="22"/>
                  </a:lnTo>
                  <a:lnTo>
                    <a:pt x="196" y="25"/>
                  </a:lnTo>
                  <a:lnTo>
                    <a:pt x="199" y="26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09" y="34"/>
                  </a:lnTo>
                  <a:lnTo>
                    <a:pt x="211" y="37"/>
                  </a:lnTo>
                  <a:lnTo>
                    <a:pt x="209" y="39"/>
                  </a:lnTo>
                  <a:lnTo>
                    <a:pt x="207" y="44"/>
                  </a:lnTo>
                  <a:lnTo>
                    <a:pt x="204" y="48"/>
                  </a:lnTo>
                  <a:lnTo>
                    <a:pt x="205" y="51"/>
                  </a:lnTo>
                  <a:lnTo>
                    <a:pt x="203" y="53"/>
                  </a:lnTo>
                  <a:lnTo>
                    <a:pt x="203" y="56"/>
                  </a:lnTo>
                  <a:lnTo>
                    <a:pt x="198" y="60"/>
                  </a:lnTo>
                  <a:lnTo>
                    <a:pt x="196" y="63"/>
                  </a:lnTo>
                  <a:lnTo>
                    <a:pt x="198" y="67"/>
                  </a:lnTo>
                  <a:lnTo>
                    <a:pt x="203" y="69"/>
                  </a:lnTo>
                  <a:lnTo>
                    <a:pt x="204" y="71"/>
                  </a:lnTo>
                  <a:lnTo>
                    <a:pt x="203" y="75"/>
                  </a:lnTo>
                  <a:lnTo>
                    <a:pt x="201" y="77"/>
                  </a:lnTo>
                  <a:lnTo>
                    <a:pt x="201" y="82"/>
                  </a:lnTo>
                  <a:lnTo>
                    <a:pt x="203" y="87"/>
                  </a:lnTo>
                  <a:lnTo>
                    <a:pt x="205" y="94"/>
                  </a:lnTo>
                  <a:lnTo>
                    <a:pt x="207" y="97"/>
                  </a:lnTo>
                  <a:lnTo>
                    <a:pt x="211" y="104"/>
                  </a:lnTo>
                  <a:lnTo>
                    <a:pt x="213" y="109"/>
                  </a:lnTo>
                  <a:lnTo>
                    <a:pt x="215" y="111"/>
                  </a:lnTo>
                  <a:lnTo>
                    <a:pt x="216" y="114"/>
                  </a:lnTo>
                  <a:lnTo>
                    <a:pt x="218" y="118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6" y="122"/>
                  </a:lnTo>
                  <a:lnTo>
                    <a:pt x="199" y="121"/>
                  </a:lnTo>
                  <a:lnTo>
                    <a:pt x="197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5" y="113"/>
                  </a:lnTo>
                  <a:lnTo>
                    <a:pt x="182" y="112"/>
                  </a:lnTo>
                  <a:lnTo>
                    <a:pt x="180" y="110"/>
                  </a:lnTo>
                  <a:lnTo>
                    <a:pt x="174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80" y="127"/>
                  </a:lnTo>
                  <a:lnTo>
                    <a:pt x="180" y="131"/>
                  </a:lnTo>
                  <a:lnTo>
                    <a:pt x="175" y="131"/>
                  </a:lnTo>
                  <a:lnTo>
                    <a:pt x="172" y="140"/>
                  </a:lnTo>
                  <a:lnTo>
                    <a:pt x="173" y="150"/>
                  </a:lnTo>
                  <a:lnTo>
                    <a:pt x="167" y="155"/>
                  </a:lnTo>
                  <a:lnTo>
                    <a:pt x="165" y="157"/>
                  </a:lnTo>
                  <a:lnTo>
                    <a:pt x="163" y="165"/>
                  </a:lnTo>
                  <a:lnTo>
                    <a:pt x="163" y="168"/>
                  </a:lnTo>
                  <a:lnTo>
                    <a:pt x="169" y="172"/>
                  </a:lnTo>
                  <a:lnTo>
                    <a:pt x="171" y="176"/>
                  </a:lnTo>
                  <a:lnTo>
                    <a:pt x="172" y="179"/>
                  </a:lnTo>
                  <a:lnTo>
                    <a:pt x="176" y="184"/>
                  </a:lnTo>
                  <a:lnTo>
                    <a:pt x="177" y="190"/>
                  </a:lnTo>
                  <a:lnTo>
                    <a:pt x="177" y="216"/>
                  </a:lnTo>
                  <a:lnTo>
                    <a:pt x="176" y="223"/>
                  </a:lnTo>
                  <a:lnTo>
                    <a:pt x="173" y="224"/>
                  </a:lnTo>
                  <a:lnTo>
                    <a:pt x="169" y="227"/>
                  </a:lnTo>
                  <a:lnTo>
                    <a:pt x="168" y="231"/>
                  </a:lnTo>
                  <a:lnTo>
                    <a:pt x="165" y="233"/>
                  </a:lnTo>
                  <a:lnTo>
                    <a:pt x="164" y="236"/>
                  </a:lnTo>
                  <a:lnTo>
                    <a:pt x="166" y="240"/>
                  </a:lnTo>
                  <a:lnTo>
                    <a:pt x="165" y="242"/>
                  </a:lnTo>
                  <a:lnTo>
                    <a:pt x="164" y="245"/>
                  </a:lnTo>
                  <a:lnTo>
                    <a:pt x="164" y="249"/>
                  </a:lnTo>
                  <a:lnTo>
                    <a:pt x="167" y="256"/>
                  </a:lnTo>
                  <a:lnTo>
                    <a:pt x="178" y="266"/>
                  </a:lnTo>
                  <a:lnTo>
                    <a:pt x="185" y="269"/>
                  </a:lnTo>
                  <a:lnTo>
                    <a:pt x="171" y="273"/>
                  </a:lnTo>
                  <a:lnTo>
                    <a:pt x="164" y="278"/>
                  </a:lnTo>
                  <a:lnTo>
                    <a:pt x="168" y="285"/>
                  </a:lnTo>
                  <a:lnTo>
                    <a:pt x="166" y="291"/>
                  </a:lnTo>
                  <a:lnTo>
                    <a:pt x="166" y="298"/>
                  </a:lnTo>
                  <a:lnTo>
                    <a:pt x="172" y="306"/>
                  </a:lnTo>
                  <a:lnTo>
                    <a:pt x="169" y="312"/>
                  </a:lnTo>
                  <a:lnTo>
                    <a:pt x="166" y="316"/>
                  </a:lnTo>
                  <a:lnTo>
                    <a:pt x="165" y="320"/>
                  </a:lnTo>
                  <a:lnTo>
                    <a:pt x="166" y="326"/>
                  </a:lnTo>
                  <a:lnTo>
                    <a:pt x="166" y="335"/>
                  </a:lnTo>
                  <a:lnTo>
                    <a:pt x="159" y="339"/>
                  </a:lnTo>
                  <a:lnTo>
                    <a:pt x="164" y="341"/>
                  </a:lnTo>
                  <a:lnTo>
                    <a:pt x="159" y="347"/>
                  </a:lnTo>
                  <a:lnTo>
                    <a:pt x="136" y="342"/>
                  </a:lnTo>
                  <a:lnTo>
                    <a:pt x="133" y="342"/>
                  </a:lnTo>
                  <a:lnTo>
                    <a:pt x="123" y="340"/>
                  </a:lnTo>
                  <a:lnTo>
                    <a:pt x="119" y="340"/>
                  </a:lnTo>
                  <a:lnTo>
                    <a:pt x="114" y="345"/>
                  </a:lnTo>
                  <a:lnTo>
                    <a:pt x="107" y="348"/>
                  </a:lnTo>
                  <a:lnTo>
                    <a:pt x="104" y="351"/>
                  </a:lnTo>
                  <a:lnTo>
                    <a:pt x="100" y="350"/>
                  </a:lnTo>
                  <a:lnTo>
                    <a:pt x="96" y="348"/>
                  </a:lnTo>
                  <a:lnTo>
                    <a:pt x="93" y="350"/>
                  </a:lnTo>
                  <a:lnTo>
                    <a:pt x="87" y="353"/>
                  </a:lnTo>
                  <a:lnTo>
                    <a:pt x="82" y="355"/>
                  </a:lnTo>
                  <a:lnTo>
                    <a:pt x="78" y="366"/>
                  </a:lnTo>
                  <a:lnTo>
                    <a:pt x="74" y="369"/>
                  </a:lnTo>
                  <a:lnTo>
                    <a:pt x="68" y="372"/>
                  </a:lnTo>
                  <a:lnTo>
                    <a:pt x="65" y="374"/>
                  </a:lnTo>
                  <a:lnTo>
                    <a:pt x="62" y="378"/>
                  </a:lnTo>
                  <a:lnTo>
                    <a:pt x="61" y="381"/>
                  </a:lnTo>
                  <a:lnTo>
                    <a:pt x="59" y="385"/>
                  </a:lnTo>
                  <a:lnTo>
                    <a:pt x="57" y="387"/>
                  </a:lnTo>
                  <a:lnTo>
                    <a:pt x="56" y="391"/>
                  </a:lnTo>
                  <a:lnTo>
                    <a:pt x="53" y="394"/>
                  </a:lnTo>
                  <a:lnTo>
                    <a:pt x="51" y="395"/>
                  </a:lnTo>
                  <a:lnTo>
                    <a:pt x="48" y="392"/>
                  </a:lnTo>
                  <a:lnTo>
                    <a:pt x="45" y="387"/>
                  </a:lnTo>
                  <a:lnTo>
                    <a:pt x="45" y="384"/>
                  </a:lnTo>
                  <a:lnTo>
                    <a:pt x="44" y="381"/>
                  </a:lnTo>
                  <a:lnTo>
                    <a:pt x="46" y="375"/>
                  </a:lnTo>
                  <a:lnTo>
                    <a:pt x="36" y="369"/>
                  </a:lnTo>
                  <a:lnTo>
                    <a:pt x="30" y="359"/>
                  </a:lnTo>
                  <a:lnTo>
                    <a:pt x="23" y="355"/>
                  </a:lnTo>
                  <a:lnTo>
                    <a:pt x="17" y="356"/>
                  </a:lnTo>
                  <a:lnTo>
                    <a:pt x="15" y="350"/>
                  </a:lnTo>
                  <a:lnTo>
                    <a:pt x="13" y="345"/>
                  </a:lnTo>
                  <a:lnTo>
                    <a:pt x="12" y="343"/>
                  </a:lnTo>
                  <a:lnTo>
                    <a:pt x="10" y="338"/>
                  </a:lnTo>
                  <a:lnTo>
                    <a:pt x="9" y="334"/>
                  </a:lnTo>
                  <a:lnTo>
                    <a:pt x="9" y="328"/>
                  </a:lnTo>
                  <a:lnTo>
                    <a:pt x="4" y="316"/>
                  </a:lnTo>
                  <a:lnTo>
                    <a:pt x="10" y="310"/>
                  </a:lnTo>
                  <a:lnTo>
                    <a:pt x="6" y="305"/>
                  </a:lnTo>
                  <a:lnTo>
                    <a:pt x="6" y="299"/>
                  </a:lnTo>
                  <a:lnTo>
                    <a:pt x="6" y="293"/>
                  </a:lnTo>
                  <a:lnTo>
                    <a:pt x="0" y="290"/>
                  </a:lnTo>
                  <a:lnTo>
                    <a:pt x="1" y="284"/>
                  </a:lnTo>
                  <a:lnTo>
                    <a:pt x="4" y="283"/>
                  </a:lnTo>
                  <a:lnTo>
                    <a:pt x="8" y="284"/>
                  </a:lnTo>
                  <a:lnTo>
                    <a:pt x="12" y="285"/>
                  </a:lnTo>
                  <a:lnTo>
                    <a:pt x="15" y="285"/>
                  </a:lnTo>
                  <a:lnTo>
                    <a:pt x="16" y="281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8" y="269"/>
                  </a:lnTo>
                  <a:lnTo>
                    <a:pt x="18" y="266"/>
                  </a:lnTo>
                  <a:lnTo>
                    <a:pt x="19" y="263"/>
                  </a:lnTo>
                  <a:lnTo>
                    <a:pt x="22" y="249"/>
                  </a:lnTo>
                  <a:lnTo>
                    <a:pt x="23" y="246"/>
                  </a:lnTo>
                  <a:lnTo>
                    <a:pt x="24" y="243"/>
                  </a:lnTo>
                  <a:lnTo>
                    <a:pt x="25" y="231"/>
                  </a:lnTo>
                  <a:lnTo>
                    <a:pt x="24" y="227"/>
                  </a:lnTo>
                  <a:lnTo>
                    <a:pt x="23" y="223"/>
                  </a:lnTo>
                  <a:lnTo>
                    <a:pt x="22" y="218"/>
                  </a:lnTo>
                  <a:lnTo>
                    <a:pt x="27" y="212"/>
                  </a:lnTo>
                  <a:lnTo>
                    <a:pt x="29" y="210"/>
                  </a:lnTo>
                  <a:lnTo>
                    <a:pt x="30" y="205"/>
                  </a:lnTo>
                  <a:lnTo>
                    <a:pt x="29" y="201"/>
                  </a:lnTo>
                  <a:lnTo>
                    <a:pt x="28" y="192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3" y="183"/>
                  </a:lnTo>
                  <a:lnTo>
                    <a:pt x="33" y="180"/>
                  </a:lnTo>
                  <a:lnTo>
                    <a:pt x="32" y="177"/>
                  </a:lnTo>
                  <a:lnTo>
                    <a:pt x="30" y="175"/>
                  </a:lnTo>
                  <a:lnTo>
                    <a:pt x="31" y="171"/>
                  </a:lnTo>
                  <a:lnTo>
                    <a:pt x="35" y="163"/>
                  </a:lnTo>
                  <a:lnTo>
                    <a:pt x="36" y="160"/>
                  </a:lnTo>
                  <a:lnTo>
                    <a:pt x="36" y="153"/>
                  </a:lnTo>
                  <a:lnTo>
                    <a:pt x="34" y="147"/>
                  </a:lnTo>
                  <a:lnTo>
                    <a:pt x="35" y="144"/>
                  </a:lnTo>
                  <a:lnTo>
                    <a:pt x="34" y="140"/>
                  </a:lnTo>
                  <a:lnTo>
                    <a:pt x="31" y="137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3" y="127"/>
                  </a:lnTo>
                  <a:lnTo>
                    <a:pt x="34" y="125"/>
                  </a:lnTo>
                  <a:lnTo>
                    <a:pt x="35" y="121"/>
                  </a:lnTo>
                  <a:lnTo>
                    <a:pt x="35" y="111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99"/>
                  </a:lnTo>
                  <a:lnTo>
                    <a:pt x="37" y="95"/>
                  </a:lnTo>
                  <a:lnTo>
                    <a:pt x="36" y="91"/>
                  </a:lnTo>
                  <a:lnTo>
                    <a:pt x="39" y="88"/>
                  </a:lnTo>
                  <a:lnTo>
                    <a:pt x="36" y="84"/>
                  </a:lnTo>
                  <a:lnTo>
                    <a:pt x="39" y="80"/>
                  </a:lnTo>
                  <a:lnTo>
                    <a:pt x="39" y="76"/>
                  </a:lnTo>
                  <a:lnTo>
                    <a:pt x="37" y="71"/>
                  </a:lnTo>
                  <a:lnTo>
                    <a:pt x="37" y="66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9" y="28"/>
                  </a:lnTo>
                  <a:lnTo>
                    <a:pt x="58" y="25"/>
                  </a:lnTo>
                  <a:lnTo>
                    <a:pt x="61" y="22"/>
                  </a:lnTo>
                  <a:lnTo>
                    <a:pt x="64" y="20"/>
                  </a:lnTo>
                  <a:lnTo>
                    <a:pt x="70" y="20"/>
                  </a:lnTo>
                  <a:lnTo>
                    <a:pt x="77" y="23"/>
                  </a:lnTo>
                  <a:lnTo>
                    <a:pt x="81" y="25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5" y="20"/>
                  </a:lnTo>
                  <a:lnTo>
                    <a:pt x="130" y="21"/>
                  </a:lnTo>
                  <a:lnTo>
                    <a:pt x="134" y="19"/>
                  </a:lnTo>
                  <a:lnTo>
                    <a:pt x="137" y="21"/>
                  </a:lnTo>
                  <a:lnTo>
                    <a:pt x="140" y="18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0" y="19"/>
                  </a:lnTo>
                  <a:lnTo>
                    <a:pt x="157" y="18"/>
                  </a:lnTo>
                  <a:lnTo>
                    <a:pt x="160" y="19"/>
                  </a:lnTo>
                  <a:lnTo>
                    <a:pt x="163" y="18"/>
                  </a:lnTo>
                  <a:lnTo>
                    <a:pt x="166" y="17"/>
                  </a:lnTo>
                  <a:lnTo>
                    <a:pt x="170" y="17"/>
                  </a:lnTo>
                  <a:lnTo>
                    <a:pt x="178" y="17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88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Cabo Rojo">
              <a:extLst>
                <a:ext uri="{FF2B5EF4-FFF2-40B4-BE49-F238E27FC236}">
                  <a16:creationId xmlns:a16="http://schemas.microsoft.com/office/drawing/2014/main" id="{CEE58203-3D5C-68A6-1E4A-9C423147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95" y="1731534"/>
              <a:ext cx="607091" cy="1173811"/>
            </a:xfrm>
            <a:custGeom>
              <a:avLst/>
              <a:gdLst>
                <a:gd name="T0" fmla="*/ 243 w 288"/>
                <a:gd name="T1" fmla="*/ 379 h 543"/>
                <a:gd name="T2" fmla="*/ 243 w 288"/>
                <a:gd name="T3" fmla="*/ 404 h 543"/>
                <a:gd name="T4" fmla="*/ 260 w 288"/>
                <a:gd name="T5" fmla="*/ 445 h 543"/>
                <a:gd name="T6" fmla="*/ 248 w 288"/>
                <a:gd name="T7" fmla="*/ 470 h 543"/>
                <a:gd name="T8" fmla="*/ 243 w 288"/>
                <a:gd name="T9" fmla="*/ 505 h 543"/>
                <a:gd name="T10" fmla="*/ 232 w 288"/>
                <a:gd name="T11" fmla="*/ 509 h 543"/>
                <a:gd name="T12" fmla="*/ 226 w 288"/>
                <a:gd name="T13" fmla="*/ 508 h 543"/>
                <a:gd name="T14" fmla="*/ 208 w 288"/>
                <a:gd name="T15" fmla="*/ 510 h 543"/>
                <a:gd name="T16" fmla="*/ 204 w 288"/>
                <a:gd name="T17" fmla="*/ 506 h 543"/>
                <a:gd name="T18" fmla="*/ 208 w 288"/>
                <a:gd name="T19" fmla="*/ 502 h 543"/>
                <a:gd name="T20" fmla="*/ 179 w 288"/>
                <a:gd name="T21" fmla="*/ 498 h 543"/>
                <a:gd name="T22" fmla="*/ 148 w 288"/>
                <a:gd name="T23" fmla="*/ 491 h 543"/>
                <a:gd name="T24" fmla="*/ 132 w 288"/>
                <a:gd name="T25" fmla="*/ 490 h 543"/>
                <a:gd name="T26" fmla="*/ 116 w 288"/>
                <a:gd name="T27" fmla="*/ 475 h 543"/>
                <a:gd name="T28" fmla="*/ 56 w 288"/>
                <a:gd name="T29" fmla="*/ 517 h 543"/>
                <a:gd name="T30" fmla="*/ 56 w 288"/>
                <a:gd name="T31" fmla="*/ 542 h 543"/>
                <a:gd name="T32" fmla="*/ 51 w 288"/>
                <a:gd name="T33" fmla="*/ 525 h 543"/>
                <a:gd name="T34" fmla="*/ 4 w 288"/>
                <a:gd name="T35" fmla="*/ 497 h 543"/>
                <a:gd name="T36" fmla="*/ 0 w 288"/>
                <a:gd name="T37" fmla="*/ 427 h 543"/>
                <a:gd name="T38" fmla="*/ 5 w 288"/>
                <a:gd name="T39" fmla="*/ 412 h 543"/>
                <a:gd name="T40" fmla="*/ 18 w 288"/>
                <a:gd name="T41" fmla="*/ 392 h 543"/>
                <a:gd name="T42" fmla="*/ 93 w 288"/>
                <a:gd name="T43" fmla="*/ 362 h 543"/>
                <a:gd name="T44" fmla="*/ 91 w 288"/>
                <a:gd name="T45" fmla="*/ 329 h 543"/>
                <a:gd name="T46" fmla="*/ 80 w 288"/>
                <a:gd name="T47" fmla="*/ 327 h 543"/>
                <a:gd name="T48" fmla="*/ 70 w 288"/>
                <a:gd name="T49" fmla="*/ 323 h 543"/>
                <a:gd name="T50" fmla="*/ 62 w 288"/>
                <a:gd name="T51" fmla="*/ 319 h 543"/>
                <a:gd name="T52" fmla="*/ 38 w 288"/>
                <a:gd name="T53" fmla="*/ 273 h 543"/>
                <a:gd name="T54" fmla="*/ 42 w 288"/>
                <a:gd name="T55" fmla="*/ 234 h 543"/>
                <a:gd name="T56" fmla="*/ 66 w 288"/>
                <a:gd name="T57" fmla="*/ 217 h 543"/>
                <a:gd name="T58" fmla="*/ 44 w 288"/>
                <a:gd name="T59" fmla="*/ 220 h 543"/>
                <a:gd name="T60" fmla="*/ 38 w 288"/>
                <a:gd name="T61" fmla="*/ 191 h 543"/>
                <a:gd name="T62" fmla="*/ 57 w 288"/>
                <a:gd name="T63" fmla="*/ 158 h 543"/>
                <a:gd name="T64" fmla="*/ 76 w 288"/>
                <a:gd name="T65" fmla="*/ 127 h 543"/>
                <a:gd name="T66" fmla="*/ 73 w 288"/>
                <a:gd name="T67" fmla="*/ 104 h 543"/>
                <a:gd name="T68" fmla="*/ 87 w 288"/>
                <a:gd name="T69" fmla="*/ 48 h 543"/>
                <a:gd name="T70" fmla="*/ 86 w 288"/>
                <a:gd name="T71" fmla="*/ 26 h 543"/>
                <a:gd name="T72" fmla="*/ 78 w 288"/>
                <a:gd name="T73" fmla="*/ 0 h 543"/>
                <a:gd name="T74" fmla="*/ 90 w 288"/>
                <a:gd name="T75" fmla="*/ 9 h 543"/>
                <a:gd name="T76" fmla="*/ 99 w 288"/>
                <a:gd name="T77" fmla="*/ 18 h 543"/>
                <a:gd name="T78" fmla="*/ 113 w 288"/>
                <a:gd name="T79" fmla="*/ 24 h 543"/>
                <a:gd name="T80" fmla="*/ 127 w 288"/>
                <a:gd name="T81" fmla="*/ 35 h 543"/>
                <a:gd name="T82" fmla="*/ 141 w 288"/>
                <a:gd name="T83" fmla="*/ 51 h 543"/>
                <a:gd name="T84" fmla="*/ 151 w 288"/>
                <a:gd name="T85" fmla="*/ 57 h 543"/>
                <a:gd name="T86" fmla="*/ 163 w 288"/>
                <a:gd name="T87" fmla="*/ 67 h 543"/>
                <a:gd name="T88" fmla="*/ 171 w 288"/>
                <a:gd name="T89" fmla="*/ 81 h 543"/>
                <a:gd name="T90" fmla="*/ 184 w 288"/>
                <a:gd name="T91" fmla="*/ 90 h 543"/>
                <a:gd name="T92" fmla="*/ 188 w 288"/>
                <a:gd name="T93" fmla="*/ 104 h 543"/>
                <a:gd name="T94" fmla="*/ 220 w 288"/>
                <a:gd name="T95" fmla="*/ 130 h 543"/>
                <a:gd name="T96" fmla="*/ 251 w 288"/>
                <a:gd name="T97" fmla="*/ 144 h 543"/>
                <a:gd name="T98" fmla="*/ 261 w 288"/>
                <a:gd name="T99" fmla="*/ 140 h 543"/>
                <a:gd name="T100" fmla="*/ 264 w 288"/>
                <a:gd name="T101" fmla="*/ 142 h 543"/>
                <a:gd name="T102" fmla="*/ 259 w 288"/>
                <a:gd name="T103" fmla="*/ 147 h 543"/>
                <a:gd name="T104" fmla="*/ 256 w 288"/>
                <a:gd name="T105" fmla="*/ 168 h 543"/>
                <a:gd name="T106" fmla="*/ 253 w 288"/>
                <a:gd name="T107" fmla="*/ 185 h 543"/>
                <a:gd name="T108" fmla="*/ 268 w 288"/>
                <a:gd name="T109" fmla="*/ 223 h 543"/>
                <a:gd name="T110" fmla="*/ 263 w 288"/>
                <a:gd name="T111" fmla="*/ 233 h 543"/>
                <a:gd name="T112" fmla="*/ 249 w 288"/>
                <a:gd name="T113" fmla="*/ 245 h 543"/>
                <a:gd name="T114" fmla="*/ 244 w 288"/>
                <a:gd name="T115" fmla="*/ 256 h 543"/>
                <a:gd name="T116" fmla="*/ 241 w 288"/>
                <a:gd name="T117" fmla="*/ 269 h 543"/>
                <a:gd name="T118" fmla="*/ 232 w 288"/>
                <a:gd name="T119" fmla="*/ 303 h 543"/>
                <a:gd name="T120" fmla="*/ 233 w 288"/>
                <a:gd name="T121" fmla="*/ 321 h 543"/>
                <a:gd name="T122" fmla="*/ 240 w 288"/>
                <a:gd name="T123" fmla="*/ 34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" h="543">
                  <a:moveTo>
                    <a:pt x="242" y="365"/>
                  </a:moveTo>
                  <a:lnTo>
                    <a:pt x="243" y="374"/>
                  </a:lnTo>
                  <a:lnTo>
                    <a:pt x="243" y="379"/>
                  </a:lnTo>
                  <a:lnTo>
                    <a:pt x="243" y="391"/>
                  </a:lnTo>
                  <a:lnTo>
                    <a:pt x="243" y="395"/>
                  </a:lnTo>
                  <a:lnTo>
                    <a:pt x="243" y="404"/>
                  </a:lnTo>
                  <a:lnTo>
                    <a:pt x="243" y="430"/>
                  </a:lnTo>
                  <a:lnTo>
                    <a:pt x="242" y="435"/>
                  </a:lnTo>
                  <a:lnTo>
                    <a:pt x="260" y="445"/>
                  </a:lnTo>
                  <a:lnTo>
                    <a:pt x="258" y="449"/>
                  </a:lnTo>
                  <a:lnTo>
                    <a:pt x="257" y="453"/>
                  </a:lnTo>
                  <a:lnTo>
                    <a:pt x="248" y="470"/>
                  </a:lnTo>
                  <a:lnTo>
                    <a:pt x="250" y="487"/>
                  </a:lnTo>
                  <a:lnTo>
                    <a:pt x="249" y="491"/>
                  </a:lnTo>
                  <a:lnTo>
                    <a:pt x="243" y="505"/>
                  </a:lnTo>
                  <a:lnTo>
                    <a:pt x="242" y="512"/>
                  </a:lnTo>
                  <a:lnTo>
                    <a:pt x="234" y="510"/>
                  </a:lnTo>
                  <a:lnTo>
                    <a:pt x="232" y="509"/>
                  </a:lnTo>
                  <a:lnTo>
                    <a:pt x="233" y="495"/>
                  </a:lnTo>
                  <a:lnTo>
                    <a:pt x="219" y="501"/>
                  </a:lnTo>
                  <a:lnTo>
                    <a:pt x="226" y="508"/>
                  </a:lnTo>
                  <a:lnTo>
                    <a:pt x="220" y="508"/>
                  </a:lnTo>
                  <a:lnTo>
                    <a:pt x="217" y="509"/>
                  </a:lnTo>
                  <a:lnTo>
                    <a:pt x="208" y="510"/>
                  </a:lnTo>
                  <a:lnTo>
                    <a:pt x="203" y="508"/>
                  </a:lnTo>
                  <a:lnTo>
                    <a:pt x="200" y="507"/>
                  </a:lnTo>
                  <a:lnTo>
                    <a:pt x="204" y="506"/>
                  </a:lnTo>
                  <a:lnTo>
                    <a:pt x="208" y="503"/>
                  </a:lnTo>
                  <a:lnTo>
                    <a:pt x="211" y="502"/>
                  </a:lnTo>
                  <a:lnTo>
                    <a:pt x="208" y="502"/>
                  </a:lnTo>
                  <a:lnTo>
                    <a:pt x="187" y="498"/>
                  </a:lnTo>
                  <a:lnTo>
                    <a:pt x="183" y="498"/>
                  </a:lnTo>
                  <a:lnTo>
                    <a:pt x="179" y="498"/>
                  </a:lnTo>
                  <a:lnTo>
                    <a:pt x="175" y="497"/>
                  </a:lnTo>
                  <a:lnTo>
                    <a:pt x="162" y="493"/>
                  </a:lnTo>
                  <a:lnTo>
                    <a:pt x="148" y="491"/>
                  </a:lnTo>
                  <a:lnTo>
                    <a:pt x="133" y="493"/>
                  </a:lnTo>
                  <a:lnTo>
                    <a:pt x="129" y="493"/>
                  </a:lnTo>
                  <a:lnTo>
                    <a:pt x="132" y="490"/>
                  </a:lnTo>
                  <a:lnTo>
                    <a:pt x="121" y="478"/>
                  </a:lnTo>
                  <a:lnTo>
                    <a:pt x="119" y="477"/>
                  </a:lnTo>
                  <a:lnTo>
                    <a:pt x="116" y="475"/>
                  </a:lnTo>
                  <a:lnTo>
                    <a:pt x="98" y="469"/>
                  </a:lnTo>
                  <a:lnTo>
                    <a:pt x="84" y="468"/>
                  </a:lnTo>
                  <a:lnTo>
                    <a:pt x="56" y="517"/>
                  </a:lnTo>
                  <a:lnTo>
                    <a:pt x="70" y="528"/>
                  </a:lnTo>
                  <a:lnTo>
                    <a:pt x="63" y="543"/>
                  </a:lnTo>
                  <a:lnTo>
                    <a:pt x="56" y="542"/>
                  </a:lnTo>
                  <a:lnTo>
                    <a:pt x="47" y="542"/>
                  </a:lnTo>
                  <a:lnTo>
                    <a:pt x="42" y="533"/>
                  </a:lnTo>
                  <a:lnTo>
                    <a:pt x="51" y="525"/>
                  </a:lnTo>
                  <a:lnTo>
                    <a:pt x="34" y="495"/>
                  </a:lnTo>
                  <a:lnTo>
                    <a:pt x="8" y="496"/>
                  </a:lnTo>
                  <a:lnTo>
                    <a:pt x="4" y="497"/>
                  </a:lnTo>
                  <a:lnTo>
                    <a:pt x="6" y="460"/>
                  </a:lnTo>
                  <a:lnTo>
                    <a:pt x="4" y="434"/>
                  </a:lnTo>
                  <a:lnTo>
                    <a:pt x="0" y="427"/>
                  </a:lnTo>
                  <a:lnTo>
                    <a:pt x="1" y="423"/>
                  </a:lnTo>
                  <a:lnTo>
                    <a:pt x="3" y="415"/>
                  </a:lnTo>
                  <a:lnTo>
                    <a:pt x="5" y="412"/>
                  </a:lnTo>
                  <a:lnTo>
                    <a:pt x="6" y="408"/>
                  </a:lnTo>
                  <a:lnTo>
                    <a:pt x="7" y="404"/>
                  </a:lnTo>
                  <a:lnTo>
                    <a:pt x="18" y="392"/>
                  </a:lnTo>
                  <a:lnTo>
                    <a:pt x="40" y="383"/>
                  </a:lnTo>
                  <a:lnTo>
                    <a:pt x="85" y="367"/>
                  </a:lnTo>
                  <a:lnTo>
                    <a:pt x="93" y="362"/>
                  </a:lnTo>
                  <a:lnTo>
                    <a:pt x="97" y="356"/>
                  </a:lnTo>
                  <a:lnTo>
                    <a:pt x="97" y="332"/>
                  </a:lnTo>
                  <a:lnTo>
                    <a:pt x="91" y="329"/>
                  </a:lnTo>
                  <a:lnTo>
                    <a:pt x="88" y="323"/>
                  </a:lnTo>
                  <a:lnTo>
                    <a:pt x="85" y="328"/>
                  </a:lnTo>
                  <a:lnTo>
                    <a:pt x="80" y="327"/>
                  </a:lnTo>
                  <a:lnTo>
                    <a:pt x="76" y="321"/>
                  </a:lnTo>
                  <a:lnTo>
                    <a:pt x="76" y="324"/>
                  </a:lnTo>
                  <a:lnTo>
                    <a:pt x="70" y="323"/>
                  </a:lnTo>
                  <a:lnTo>
                    <a:pt x="66" y="322"/>
                  </a:lnTo>
                  <a:lnTo>
                    <a:pt x="68" y="318"/>
                  </a:lnTo>
                  <a:lnTo>
                    <a:pt x="62" y="319"/>
                  </a:lnTo>
                  <a:lnTo>
                    <a:pt x="22" y="304"/>
                  </a:lnTo>
                  <a:lnTo>
                    <a:pt x="14" y="307"/>
                  </a:lnTo>
                  <a:lnTo>
                    <a:pt x="38" y="273"/>
                  </a:lnTo>
                  <a:lnTo>
                    <a:pt x="36" y="270"/>
                  </a:lnTo>
                  <a:lnTo>
                    <a:pt x="41" y="238"/>
                  </a:lnTo>
                  <a:lnTo>
                    <a:pt x="42" y="234"/>
                  </a:lnTo>
                  <a:lnTo>
                    <a:pt x="62" y="237"/>
                  </a:lnTo>
                  <a:lnTo>
                    <a:pt x="71" y="229"/>
                  </a:lnTo>
                  <a:lnTo>
                    <a:pt x="66" y="217"/>
                  </a:lnTo>
                  <a:lnTo>
                    <a:pt x="47" y="203"/>
                  </a:lnTo>
                  <a:lnTo>
                    <a:pt x="50" y="218"/>
                  </a:lnTo>
                  <a:lnTo>
                    <a:pt x="44" y="220"/>
                  </a:lnTo>
                  <a:lnTo>
                    <a:pt x="39" y="211"/>
                  </a:lnTo>
                  <a:lnTo>
                    <a:pt x="38" y="197"/>
                  </a:lnTo>
                  <a:lnTo>
                    <a:pt x="38" y="191"/>
                  </a:lnTo>
                  <a:lnTo>
                    <a:pt x="37" y="181"/>
                  </a:lnTo>
                  <a:lnTo>
                    <a:pt x="46" y="16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73" y="148"/>
                  </a:lnTo>
                  <a:lnTo>
                    <a:pt x="76" y="127"/>
                  </a:lnTo>
                  <a:lnTo>
                    <a:pt x="72" y="114"/>
                  </a:lnTo>
                  <a:lnTo>
                    <a:pt x="71" y="109"/>
                  </a:lnTo>
                  <a:lnTo>
                    <a:pt x="73" y="104"/>
                  </a:lnTo>
                  <a:lnTo>
                    <a:pt x="66" y="73"/>
                  </a:lnTo>
                  <a:lnTo>
                    <a:pt x="86" y="51"/>
                  </a:lnTo>
                  <a:lnTo>
                    <a:pt x="87" y="48"/>
                  </a:lnTo>
                  <a:lnTo>
                    <a:pt x="88" y="43"/>
                  </a:lnTo>
                  <a:lnTo>
                    <a:pt x="88" y="39"/>
                  </a:lnTo>
                  <a:lnTo>
                    <a:pt x="86" y="26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3" y="3"/>
                  </a:lnTo>
                  <a:lnTo>
                    <a:pt x="90" y="9"/>
                  </a:lnTo>
                  <a:lnTo>
                    <a:pt x="94" y="11"/>
                  </a:lnTo>
                  <a:lnTo>
                    <a:pt x="97" y="15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11" y="22"/>
                  </a:lnTo>
                  <a:lnTo>
                    <a:pt x="113" y="24"/>
                  </a:lnTo>
                  <a:lnTo>
                    <a:pt x="112" y="27"/>
                  </a:lnTo>
                  <a:lnTo>
                    <a:pt x="120" y="34"/>
                  </a:lnTo>
                  <a:lnTo>
                    <a:pt x="127" y="35"/>
                  </a:lnTo>
                  <a:lnTo>
                    <a:pt x="130" y="38"/>
                  </a:lnTo>
                  <a:lnTo>
                    <a:pt x="136" y="42"/>
                  </a:lnTo>
                  <a:lnTo>
                    <a:pt x="141" y="51"/>
                  </a:lnTo>
                  <a:lnTo>
                    <a:pt x="147" y="60"/>
                  </a:lnTo>
                  <a:lnTo>
                    <a:pt x="149" y="60"/>
                  </a:lnTo>
                  <a:lnTo>
                    <a:pt x="151" y="57"/>
                  </a:lnTo>
                  <a:lnTo>
                    <a:pt x="153" y="63"/>
                  </a:lnTo>
                  <a:lnTo>
                    <a:pt x="160" y="66"/>
                  </a:lnTo>
                  <a:lnTo>
                    <a:pt x="163" y="67"/>
                  </a:lnTo>
                  <a:lnTo>
                    <a:pt x="166" y="69"/>
                  </a:lnTo>
                  <a:lnTo>
                    <a:pt x="170" y="73"/>
                  </a:lnTo>
                  <a:lnTo>
                    <a:pt x="171" y="81"/>
                  </a:lnTo>
                  <a:lnTo>
                    <a:pt x="181" y="81"/>
                  </a:lnTo>
                  <a:lnTo>
                    <a:pt x="187" y="89"/>
                  </a:lnTo>
                  <a:lnTo>
                    <a:pt x="184" y="90"/>
                  </a:lnTo>
                  <a:lnTo>
                    <a:pt x="182" y="93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203" y="119"/>
                  </a:lnTo>
                  <a:lnTo>
                    <a:pt x="208" y="124"/>
                  </a:lnTo>
                  <a:lnTo>
                    <a:pt x="220" y="130"/>
                  </a:lnTo>
                  <a:lnTo>
                    <a:pt x="240" y="137"/>
                  </a:lnTo>
                  <a:lnTo>
                    <a:pt x="248" y="143"/>
                  </a:lnTo>
                  <a:lnTo>
                    <a:pt x="251" y="144"/>
                  </a:lnTo>
                  <a:lnTo>
                    <a:pt x="255" y="145"/>
                  </a:lnTo>
                  <a:lnTo>
                    <a:pt x="258" y="145"/>
                  </a:lnTo>
                  <a:lnTo>
                    <a:pt x="261" y="140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64" y="142"/>
                  </a:lnTo>
                  <a:lnTo>
                    <a:pt x="266" y="144"/>
                  </a:lnTo>
                  <a:lnTo>
                    <a:pt x="264" y="145"/>
                  </a:lnTo>
                  <a:lnTo>
                    <a:pt x="259" y="147"/>
                  </a:lnTo>
                  <a:lnTo>
                    <a:pt x="259" y="157"/>
                  </a:lnTo>
                  <a:lnTo>
                    <a:pt x="256" y="160"/>
                  </a:lnTo>
                  <a:lnTo>
                    <a:pt x="256" y="168"/>
                  </a:lnTo>
                  <a:lnTo>
                    <a:pt x="255" y="171"/>
                  </a:lnTo>
                  <a:lnTo>
                    <a:pt x="258" y="173"/>
                  </a:lnTo>
                  <a:lnTo>
                    <a:pt x="253" y="185"/>
                  </a:lnTo>
                  <a:lnTo>
                    <a:pt x="252" y="202"/>
                  </a:lnTo>
                  <a:lnTo>
                    <a:pt x="251" y="216"/>
                  </a:lnTo>
                  <a:lnTo>
                    <a:pt x="268" y="223"/>
                  </a:lnTo>
                  <a:lnTo>
                    <a:pt x="268" y="228"/>
                  </a:lnTo>
                  <a:lnTo>
                    <a:pt x="267" y="232"/>
                  </a:lnTo>
                  <a:lnTo>
                    <a:pt x="263" y="233"/>
                  </a:lnTo>
                  <a:lnTo>
                    <a:pt x="258" y="235"/>
                  </a:lnTo>
                  <a:lnTo>
                    <a:pt x="256" y="239"/>
                  </a:lnTo>
                  <a:lnTo>
                    <a:pt x="249" y="245"/>
                  </a:lnTo>
                  <a:lnTo>
                    <a:pt x="250" y="247"/>
                  </a:lnTo>
                  <a:lnTo>
                    <a:pt x="246" y="253"/>
                  </a:lnTo>
                  <a:lnTo>
                    <a:pt x="244" y="256"/>
                  </a:lnTo>
                  <a:lnTo>
                    <a:pt x="243" y="262"/>
                  </a:lnTo>
                  <a:lnTo>
                    <a:pt x="241" y="266"/>
                  </a:lnTo>
                  <a:lnTo>
                    <a:pt x="241" y="269"/>
                  </a:lnTo>
                  <a:lnTo>
                    <a:pt x="232" y="281"/>
                  </a:lnTo>
                  <a:lnTo>
                    <a:pt x="240" y="296"/>
                  </a:lnTo>
                  <a:lnTo>
                    <a:pt x="232" y="303"/>
                  </a:lnTo>
                  <a:lnTo>
                    <a:pt x="229" y="309"/>
                  </a:lnTo>
                  <a:lnTo>
                    <a:pt x="233" y="316"/>
                  </a:lnTo>
                  <a:lnTo>
                    <a:pt x="233" y="321"/>
                  </a:lnTo>
                  <a:lnTo>
                    <a:pt x="235" y="333"/>
                  </a:lnTo>
                  <a:lnTo>
                    <a:pt x="238" y="339"/>
                  </a:lnTo>
                  <a:lnTo>
                    <a:pt x="240" y="344"/>
                  </a:lnTo>
                  <a:lnTo>
                    <a:pt x="239" y="359"/>
                  </a:lnTo>
                  <a:lnTo>
                    <a:pt x="242" y="3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Caguas">
              <a:extLst>
                <a:ext uri="{FF2B5EF4-FFF2-40B4-BE49-F238E27FC236}">
                  <a16:creationId xmlns:a16="http://schemas.microsoft.com/office/drawing/2014/main" id="{298AA999-BE0D-3863-588F-9797954F7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405" y="1013845"/>
              <a:ext cx="577579" cy="992226"/>
            </a:xfrm>
            <a:custGeom>
              <a:avLst/>
              <a:gdLst>
                <a:gd name="T0" fmla="*/ 272 w 274"/>
                <a:gd name="T1" fmla="*/ 238 h 459"/>
                <a:gd name="T2" fmla="*/ 271 w 274"/>
                <a:gd name="T3" fmla="*/ 253 h 459"/>
                <a:gd name="T4" fmla="*/ 274 w 274"/>
                <a:gd name="T5" fmla="*/ 278 h 459"/>
                <a:gd name="T6" fmla="*/ 267 w 274"/>
                <a:gd name="T7" fmla="*/ 287 h 459"/>
                <a:gd name="T8" fmla="*/ 251 w 274"/>
                <a:gd name="T9" fmla="*/ 290 h 459"/>
                <a:gd name="T10" fmla="*/ 241 w 274"/>
                <a:gd name="T11" fmla="*/ 300 h 459"/>
                <a:gd name="T12" fmla="*/ 232 w 274"/>
                <a:gd name="T13" fmla="*/ 322 h 459"/>
                <a:gd name="T14" fmla="*/ 225 w 274"/>
                <a:gd name="T15" fmla="*/ 332 h 459"/>
                <a:gd name="T16" fmla="*/ 223 w 274"/>
                <a:gd name="T17" fmla="*/ 348 h 459"/>
                <a:gd name="T18" fmla="*/ 220 w 274"/>
                <a:gd name="T19" fmla="*/ 370 h 459"/>
                <a:gd name="T20" fmla="*/ 224 w 274"/>
                <a:gd name="T21" fmla="*/ 388 h 459"/>
                <a:gd name="T22" fmla="*/ 190 w 274"/>
                <a:gd name="T23" fmla="*/ 443 h 459"/>
                <a:gd name="T24" fmla="*/ 150 w 274"/>
                <a:gd name="T25" fmla="*/ 459 h 459"/>
                <a:gd name="T26" fmla="*/ 123 w 274"/>
                <a:gd name="T27" fmla="*/ 423 h 459"/>
                <a:gd name="T28" fmla="*/ 113 w 274"/>
                <a:gd name="T29" fmla="*/ 407 h 459"/>
                <a:gd name="T30" fmla="*/ 111 w 274"/>
                <a:gd name="T31" fmla="*/ 393 h 459"/>
                <a:gd name="T32" fmla="*/ 119 w 274"/>
                <a:gd name="T33" fmla="*/ 378 h 459"/>
                <a:gd name="T34" fmla="*/ 103 w 274"/>
                <a:gd name="T35" fmla="*/ 373 h 459"/>
                <a:gd name="T36" fmla="*/ 86 w 274"/>
                <a:gd name="T37" fmla="*/ 369 h 459"/>
                <a:gd name="T38" fmla="*/ 65 w 274"/>
                <a:gd name="T39" fmla="*/ 347 h 459"/>
                <a:gd name="T40" fmla="*/ 58 w 274"/>
                <a:gd name="T41" fmla="*/ 336 h 459"/>
                <a:gd name="T42" fmla="*/ 46 w 274"/>
                <a:gd name="T43" fmla="*/ 331 h 459"/>
                <a:gd name="T44" fmla="*/ 32 w 274"/>
                <a:gd name="T45" fmla="*/ 326 h 459"/>
                <a:gd name="T46" fmla="*/ 35 w 274"/>
                <a:gd name="T47" fmla="*/ 305 h 459"/>
                <a:gd name="T48" fmla="*/ 32 w 274"/>
                <a:gd name="T49" fmla="*/ 286 h 459"/>
                <a:gd name="T50" fmla="*/ 24 w 274"/>
                <a:gd name="T51" fmla="*/ 267 h 459"/>
                <a:gd name="T52" fmla="*/ 6 w 274"/>
                <a:gd name="T53" fmla="*/ 243 h 459"/>
                <a:gd name="T54" fmla="*/ 10 w 274"/>
                <a:gd name="T55" fmla="*/ 230 h 459"/>
                <a:gd name="T56" fmla="*/ 32 w 274"/>
                <a:gd name="T57" fmla="*/ 221 h 459"/>
                <a:gd name="T58" fmla="*/ 48 w 274"/>
                <a:gd name="T59" fmla="*/ 209 h 459"/>
                <a:gd name="T60" fmla="*/ 62 w 274"/>
                <a:gd name="T61" fmla="*/ 196 h 459"/>
                <a:gd name="T62" fmla="*/ 88 w 274"/>
                <a:gd name="T63" fmla="*/ 150 h 459"/>
                <a:gd name="T64" fmla="*/ 98 w 274"/>
                <a:gd name="T65" fmla="*/ 133 h 459"/>
                <a:gd name="T66" fmla="*/ 96 w 274"/>
                <a:gd name="T67" fmla="*/ 119 h 459"/>
                <a:gd name="T68" fmla="*/ 102 w 274"/>
                <a:gd name="T69" fmla="*/ 89 h 459"/>
                <a:gd name="T70" fmla="*/ 108 w 274"/>
                <a:gd name="T71" fmla="*/ 68 h 459"/>
                <a:gd name="T72" fmla="*/ 112 w 274"/>
                <a:gd name="T73" fmla="*/ 49 h 459"/>
                <a:gd name="T74" fmla="*/ 118 w 274"/>
                <a:gd name="T75" fmla="*/ 27 h 459"/>
                <a:gd name="T76" fmla="*/ 128 w 274"/>
                <a:gd name="T77" fmla="*/ 21 h 459"/>
                <a:gd name="T78" fmla="*/ 148 w 274"/>
                <a:gd name="T79" fmla="*/ 22 h 459"/>
                <a:gd name="T80" fmla="*/ 160 w 274"/>
                <a:gd name="T81" fmla="*/ 34 h 459"/>
                <a:gd name="T82" fmla="*/ 161 w 274"/>
                <a:gd name="T83" fmla="*/ 22 h 459"/>
                <a:gd name="T84" fmla="*/ 163 w 274"/>
                <a:gd name="T85" fmla="*/ 9 h 459"/>
                <a:gd name="T86" fmla="*/ 177 w 274"/>
                <a:gd name="T87" fmla="*/ 1 h 459"/>
                <a:gd name="T88" fmla="*/ 190 w 274"/>
                <a:gd name="T89" fmla="*/ 6 h 459"/>
                <a:gd name="T90" fmla="*/ 212 w 274"/>
                <a:gd name="T91" fmla="*/ 6 h 459"/>
                <a:gd name="T92" fmla="*/ 212 w 274"/>
                <a:gd name="T93" fmla="*/ 20 h 459"/>
                <a:gd name="T94" fmla="*/ 208 w 274"/>
                <a:gd name="T95" fmla="*/ 37 h 459"/>
                <a:gd name="T96" fmla="*/ 218 w 274"/>
                <a:gd name="T97" fmla="*/ 60 h 459"/>
                <a:gd name="T98" fmla="*/ 240 w 274"/>
                <a:gd name="T99" fmla="*/ 73 h 459"/>
                <a:gd name="T100" fmla="*/ 251 w 274"/>
                <a:gd name="T101" fmla="*/ 82 h 459"/>
                <a:gd name="T102" fmla="*/ 248 w 274"/>
                <a:gd name="T103" fmla="*/ 99 h 459"/>
                <a:gd name="T104" fmla="*/ 246 w 274"/>
                <a:gd name="T105" fmla="*/ 108 h 459"/>
                <a:gd name="T106" fmla="*/ 243 w 274"/>
                <a:gd name="T107" fmla="*/ 128 h 459"/>
                <a:gd name="T108" fmla="*/ 246 w 274"/>
                <a:gd name="T109" fmla="*/ 143 h 459"/>
                <a:gd name="T110" fmla="*/ 243 w 274"/>
                <a:gd name="T111" fmla="*/ 161 h 459"/>
                <a:gd name="T112" fmla="*/ 245 w 274"/>
                <a:gd name="T113" fmla="*/ 191 h 459"/>
                <a:gd name="T114" fmla="*/ 251 w 274"/>
                <a:gd name="T115" fmla="*/ 212 h 459"/>
                <a:gd name="T116" fmla="*/ 264 w 274"/>
                <a:gd name="T117" fmla="*/ 21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4" h="459">
                  <a:moveTo>
                    <a:pt x="273" y="218"/>
                  </a:moveTo>
                  <a:lnTo>
                    <a:pt x="272" y="221"/>
                  </a:lnTo>
                  <a:lnTo>
                    <a:pt x="271" y="228"/>
                  </a:lnTo>
                  <a:lnTo>
                    <a:pt x="272" y="238"/>
                  </a:lnTo>
                  <a:lnTo>
                    <a:pt x="274" y="240"/>
                  </a:lnTo>
                  <a:lnTo>
                    <a:pt x="274" y="244"/>
                  </a:lnTo>
                  <a:lnTo>
                    <a:pt x="272" y="249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59"/>
                  </a:lnTo>
                  <a:lnTo>
                    <a:pt x="274" y="272"/>
                  </a:lnTo>
                  <a:lnTo>
                    <a:pt x="274" y="278"/>
                  </a:lnTo>
                  <a:lnTo>
                    <a:pt x="273" y="281"/>
                  </a:lnTo>
                  <a:lnTo>
                    <a:pt x="273" y="285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5" y="289"/>
                  </a:lnTo>
                  <a:lnTo>
                    <a:pt x="263" y="292"/>
                  </a:lnTo>
                  <a:lnTo>
                    <a:pt x="260" y="290"/>
                  </a:lnTo>
                  <a:lnTo>
                    <a:pt x="251" y="290"/>
                  </a:lnTo>
                  <a:lnTo>
                    <a:pt x="248" y="291"/>
                  </a:lnTo>
                  <a:lnTo>
                    <a:pt x="245" y="293"/>
                  </a:lnTo>
                  <a:lnTo>
                    <a:pt x="244" y="297"/>
                  </a:lnTo>
                  <a:lnTo>
                    <a:pt x="241" y="300"/>
                  </a:lnTo>
                  <a:lnTo>
                    <a:pt x="241" y="313"/>
                  </a:lnTo>
                  <a:lnTo>
                    <a:pt x="233" y="313"/>
                  </a:lnTo>
                  <a:lnTo>
                    <a:pt x="233" y="316"/>
                  </a:lnTo>
                  <a:lnTo>
                    <a:pt x="232" y="322"/>
                  </a:lnTo>
                  <a:lnTo>
                    <a:pt x="230" y="325"/>
                  </a:lnTo>
                  <a:lnTo>
                    <a:pt x="226" y="326"/>
                  </a:lnTo>
                  <a:lnTo>
                    <a:pt x="226" y="329"/>
                  </a:lnTo>
                  <a:lnTo>
                    <a:pt x="225" y="332"/>
                  </a:lnTo>
                  <a:lnTo>
                    <a:pt x="223" y="335"/>
                  </a:lnTo>
                  <a:lnTo>
                    <a:pt x="221" y="338"/>
                  </a:lnTo>
                  <a:lnTo>
                    <a:pt x="221" y="342"/>
                  </a:lnTo>
                  <a:lnTo>
                    <a:pt x="223" y="348"/>
                  </a:lnTo>
                  <a:lnTo>
                    <a:pt x="225" y="353"/>
                  </a:lnTo>
                  <a:lnTo>
                    <a:pt x="221" y="360"/>
                  </a:lnTo>
                  <a:lnTo>
                    <a:pt x="218" y="366"/>
                  </a:lnTo>
                  <a:lnTo>
                    <a:pt x="220" y="370"/>
                  </a:lnTo>
                  <a:lnTo>
                    <a:pt x="222" y="376"/>
                  </a:lnTo>
                  <a:lnTo>
                    <a:pt x="224" y="381"/>
                  </a:lnTo>
                  <a:lnTo>
                    <a:pt x="226" y="384"/>
                  </a:lnTo>
                  <a:lnTo>
                    <a:pt x="224" y="388"/>
                  </a:lnTo>
                  <a:lnTo>
                    <a:pt x="213" y="409"/>
                  </a:lnTo>
                  <a:lnTo>
                    <a:pt x="212" y="411"/>
                  </a:lnTo>
                  <a:lnTo>
                    <a:pt x="191" y="439"/>
                  </a:lnTo>
                  <a:lnTo>
                    <a:pt x="190" y="443"/>
                  </a:lnTo>
                  <a:lnTo>
                    <a:pt x="187" y="446"/>
                  </a:lnTo>
                  <a:lnTo>
                    <a:pt x="177" y="454"/>
                  </a:lnTo>
                  <a:lnTo>
                    <a:pt x="173" y="457"/>
                  </a:lnTo>
                  <a:lnTo>
                    <a:pt x="150" y="459"/>
                  </a:lnTo>
                  <a:lnTo>
                    <a:pt x="132" y="448"/>
                  </a:lnTo>
                  <a:lnTo>
                    <a:pt x="129" y="432"/>
                  </a:lnTo>
                  <a:lnTo>
                    <a:pt x="126" y="427"/>
                  </a:lnTo>
                  <a:lnTo>
                    <a:pt x="123" y="423"/>
                  </a:lnTo>
                  <a:lnTo>
                    <a:pt x="122" y="420"/>
                  </a:lnTo>
                  <a:lnTo>
                    <a:pt x="121" y="417"/>
                  </a:lnTo>
                  <a:lnTo>
                    <a:pt x="115" y="411"/>
                  </a:lnTo>
                  <a:lnTo>
                    <a:pt x="113" y="407"/>
                  </a:lnTo>
                  <a:lnTo>
                    <a:pt x="111" y="403"/>
                  </a:lnTo>
                  <a:lnTo>
                    <a:pt x="112" y="400"/>
                  </a:lnTo>
                  <a:lnTo>
                    <a:pt x="113" y="396"/>
                  </a:lnTo>
                  <a:lnTo>
                    <a:pt x="111" y="393"/>
                  </a:lnTo>
                  <a:lnTo>
                    <a:pt x="114" y="389"/>
                  </a:lnTo>
                  <a:lnTo>
                    <a:pt x="116" y="385"/>
                  </a:lnTo>
                  <a:lnTo>
                    <a:pt x="118" y="383"/>
                  </a:lnTo>
                  <a:lnTo>
                    <a:pt x="119" y="378"/>
                  </a:lnTo>
                  <a:lnTo>
                    <a:pt x="113" y="376"/>
                  </a:lnTo>
                  <a:lnTo>
                    <a:pt x="110" y="375"/>
                  </a:lnTo>
                  <a:lnTo>
                    <a:pt x="107" y="374"/>
                  </a:lnTo>
                  <a:lnTo>
                    <a:pt x="103" y="373"/>
                  </a:lnTo>
                  <a:lnTo>
                    <a:pt x="100" y="373"/>
                  </a:lnTo>
                  <a:lnTo>
                    <a:pt x="96" y="371"/>
                  </a:lnTo>
                  <a:lnTo>
                    <a:pt x="92" y="370"/>
                  </a:lnTo>
                  <a:lnTo>
                    <a:pt x="86" y="369"/>
                  </a:lnTo>
                  <a:lnTo>
                    <a:pt x="81" y="362"/>
                  </a:lnTo>
                  <a:lnTo>
                    <a:pt x="72" y="354"/>
                  </a:lnTo>
                  <a:lnTo>
                    <a:pt x="68" y="349"/>
                  </a:lnTo>
                  <a:lnTo>
                    <a:pt x="65" y="347"/>
                  </a:lnTo>
                  <a:lnTo>
                    <a:pt x="64" y="344"/>
                  </a:lnTo>
                  <a:lnTo>
                    <a:pt x="62" y="341"/>
                  </a:lnTo>
                  <a:lnTo>
                    <a:pt x="61" y="338"/>
                  </a:lnTo>
                  <a:lnTo>
                    <a:pt x="58" y="336"/>
                  </a:lnTo>
                  <a:lnTo>
                    <a:pt x="54" y="332"/>
                  </a:lnTo>
                  <a:lnTo>
                    <a:pt x="51" y="330"/>
                  </a:lnTo>
                  <a:lnTo>
                    <a:pt x="48" y="332"/>
                  </a:lnTo>
                  <a:lnTo>
                    <a:pt x="46" y="331"/>
                  </a:lnTo>
                  <a:lnTo>
                    <a:pt x="43" y="330"/>
                  </a:lnTo>
                  <a:lnTo>
                    <a:pt x="40" y="328"/>
                  </a:lnTo>
                  <a:lnTo>
                    <a:pt x="34" y="328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1" y="317"/>
                  </a:lnTo>
                  <a:lnTo>
                    <a:pt x="35" y="305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33" y="289"/>
                  </a:lnTo>
                  <a:lnTo>
                    <a:pt x="32" y="286"/>
                  </a:lnTo>
                  <a:lnTo>
                    <a:pt x="29" y="279"/>
                  </a:lnTo>
                  <a:lnTo>
                    <a:pt x="28" y="276"/>
                  </a:lnTo>
                  <a:lnTo>
                    <a:pt x="25" y="270"/>
                  </a:lnTo>
                  <a:lnTo>
                    <a:pt x="24" y="267"/>
                  </a:lnTo>
                  <a:lnTo>
                    <a:pt x="22" y="262"/>
                  </a:lnTo>
                  <a:lnTo>
                    <a:pt x="19" y="256"/>
                  </a:lnTo>
                  <a:lnTo>
                    <a:pt x="15" y="252"/>
                  </a:lnTo>
                  <a:lnTo>
                    <a:pt x="6" y="243"/>
                  </a:lnTo>
                  <a:lnTo>
                    <a:pt x="4" y="240"/>
                  </a:lnTo>
                  <a:lnTo>
                    <a:pt x="0" y="236"/>
                  </a:lnTo>
                  <a:lnTo>
                    <a:pt x="6" y="231"/>
                  </a:lnTo>
                  <a:lnTo>
                    <a:pt x="10" y="230"/>
                  </a:lnTo>
                  <a:lnTo>
                    <a:pt x="19" y="227"/>
                  </a:lnTo>
                  <a:lnTo>
                    <a:pt x="23" y="226"/>
                  </a:lnTo>
                  <a:lnTo>
                    <a:pt x="29" y="223"/>
                  </a:lnTo>
                  <a:lnTo>
                    <a:pt x="32" y="221"/>
                  </a:lnTo>
                  <a:lnTo>
                    <a:pt x="36" y="219"/>
                  </a:lnTo>
                  <a:lnTo>
                    <a:pt x="38" y="217"/>
                  </a:lnTo>
                  <a:lnTo>
                    <a:pt x="45" y="211"/>
                  </a:lnTo>
                  <a:lnTo>
                    <a:pt x="48" y="209"/>
                  </a:lnTo>
                  <a:lnTo>
                    <a:pt x="49" y="206"/>
                  </a:lnTo>
                  <a:lnTo>
                    <a:pt x="57" y="199"/>
                  </a:lnTo>
                  <a:lnTo>
                    <a:pt x="59" y="197"/>
                  </a:lnTo>
                  <a:lnTo>
                    <a:pt x="62" y="196"/>
                  </a:lnTo>
                  <a:lnTo>
                    <a:pt x="73" y="178"/>
                  </a:lnTo>
                  <a:lnTo>
                    <a:pt x="76" y="174"/>
                  </a:lnTo>
                  <a:lnTo>
                    <a:pt x="76" y="169"/>
                  </a:lnTo>
                  <a:lnTo>
                    <a:pt x="88" y="150"/>
                  </a:lnTo>
                  <a:lnTo>
                    <a:pt x="93" y="144"/>
                  </a:lnTo>
                  <a:lnTo>
                    <a:pt x="97" y="140"/>
                  </a:lnTo>
                  <a:lnTo>
                    <a:pt x="99" y="137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3" y="129"/>
                  </a:lnTo>
                  <a:lnTo>
                    <a:pt x="94" y="125"/>
                  </a:lnTo>
                  <a:lnTo>
                    <a:pt x="96" y="119"/>
                  </a:lnTo>
                  <a:lnTo>
                    <a:pt x="98" y="109"/>
                  </a:lnTo>
                  <a:lnTo>
                    <a:pt x="99" y="103"/>
                  </a:lnTo>
                  <a:lnTo>
                    <a:pt x="100" y="99"/>
                  </a:lnTo>
                  <a:lnTo>
                    <a:pt x="102" y="89"/>
                  </a:lnTo>
                  <a:lnTo>
                    <a:pt x="103" y="87"/>
                  </a:lnTo>
                  <a:lnTo>
                    <a:pt x="106" y="75"/>
                  </a:lnTo>
                  <a:lnTo>
                    <a:pt x="107" y="71"/>
                  </a:lnTo>
                  <a:lnTo>
                    <a:pt x="108" y="68"/>
                  </a:lnTo>
                  <a:lnTo>
                    <a:pt x="109" y="64"/>
                  </a:lnTo>
                  <a:lnTo>
                    <a:pt x="110" y="61"/>
                  </a:lnTo>
                  <a:lnTo>
                    <a:pt x="111" y="57"/>
                  </a:lnTo>
                  <a:lnTo>
                    <a:pt x="112" y="49"/>
                  </a:lnTo>
                  <a:lnTo>
                    <a:pt x="115" y="40"/>
                  </a:lnTo>
                  <a:lnTo>
                    <a:pt x="115" y="37"/>
                  </a:lnTo>
                  <a:lnTo>
                    <a:pt x="116" y="32"/>
                  </a:lnTo>
                  <a:lnTo>
                    <a:pt x="118" y="27"/>
                  </a:lnTo>
                  <a:lnTo>
                    <a:pt x="119" y="21"/>
                  </a:lnTo>
                  <a:lnTo>
                    <a:pt x="122" y="19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9" y="22"/>
                  </a:lnTo>
                  <a:lnTo>
                    <a:pt x="142" y="18"/>
                  </a:lnTo>
                  <a:lnTo>
                    <a:pt x="146" y="20"/>
                  </a:lnTo>
                  <a:lnTo>
                    <a:pt x="148" y="22"/>
                  </a:lnTo>
                  <a:lnTo>
                    <a:pt x="151" y="21"/>
                  </a:lnTo>
                  <a:lnTo>
                    <a:pt x="154" y="25"/>
                  </a:lnTo>
                  <a:lnTo>
                    <a:pt x="155" y="28"/>
                  </a:lnTo>
                  <a:lnTo>
                    <a:pt x="160" y="34"/>
                  </a:lnTo>
                  <a:lnTo>
                    <a:pt x="162" y="33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1" y="22"/>
                  </a:lnTo>
                  <a:lnTo>
                    <a:pt x="163" y="19"/>
                  </a:lnTo>
                  <a:lnTo>
                    <a:pt x="163" y="16"/>
                  </a:lnTo>
                  <a:lnTo>
                    <a:pt x="162" y="11"/>
                  </a:lnTo>
                  <a:lnTo>
                    <a:pt x="163" y="9"/>
                  </a:lnTo>
                  <a:lnTo>
                    <a:pt x="166" y="4"/>
                  </a:lnTo>
                  <a:lnTo>
                    <a:pt x="168" y="2"/>
                  </a:lnTo>
                  <a:lnTo>
                    <a:pt x="173" y="0"/>
                  </a:lnTo>
                  <a:lnTo>
                    <a:pt x="177" y="1"/>
                  </a:lnTo>
                  <a:lnTo>
                    <a:pt x="183" y="1"/>
                  </a:lnTo>
                  <a:lnTo>
                    <a:pt x="185" y="3"/>
                  </a:lnTo>
                  <a:lnTo>
                    <a:pt x="187" y="5"/>
                  </a:lnTo>
                  <a:lnTo>
                    <a:pt x="190" y="6"/>
                  </a:lnTo>
                  <a:lnTo>
                    <a:pt x="195" y="7"/>
                  </a:lnTo>
                  <a:lnTo>
                    <a:pt x="199" y="7"/>
                  </a:lnTo>
                  <a:lnTo>
                    <a:pt x="20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5" y="10"/>
                  </a:lnTo>
                  <a:lnTo>
                    <a:pt x="220" y="16"/>
                  </a:lnTo>
                  <a:lnTo>
                    <a:pt x="212" y="20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1" y="30"/>
                  </a:lnTo>
                  <a:lnTo>
                    <a:pt x="208" y="37"/>
                  </a:lnTo>
                  <a:lnTo>
                    <a:pt x="203" y="50"/>
                  </a:lnTo>
                  <a:lnTo>
                    <a:pt x="204" y="53"/>
                  </a:lnTo>
                  <a:lnTo>
                    <a:pt x="213" y="60"/>
                  </a:lnTo>
                  <a:lnTo>
                    <a:pt x="218" y="60"/>
                  </a:lnTo>
                  <a:lnTo>
                    <a:pt x="228" y="63"/>
                  </a:lnTo>
                  <a:lnTo>
                    <a:pt x="232" y="67"/>
                  </a:lnTo>
                  <a:lnTo>
                    <a:pt x="233" y="72"/>
                  </a:lnTo>
                  <a:lnTo>
                    <a:pt x="240" y="73"/>
                  </a:lnTo>
                  <a:lnTo>
                    <a:pt x="243" y="74"/>
                  </a:lnTo>
                  <a:lnTo>
                    <a:pt x="247" y="76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1" y="93"/>
                  </a:lnTo>
                  <a:lnTo>
                    <a:pt x="248" y="99"/>
                  </a:lnTo>
                  <a:lnTo>
                    <a:pt x="250" y="101"/>
                  </a:lnTo>
                  <a:lnTo>
                    <a:pt x="252" y="103"/>
                  </a:lnTo>
                  <a:lnTo>
                    <a:pt x="249" y="107"/>
                  </a:lnTo>
                  <a:lnTo>
                    <a:pt x="246" y="108"/>
                  </a:lnTo>
                  <a:lnTo>
                    <a:pt x="243" y="109"/>
                  </a:lnTo>
                  <a:lnTo>
                    <a:pt x="239" y="110"/>
                  </a:lnTo>
                  <a:lnTo>
                    <a:pt x="241" y="124"/>
                  </a:lnTo>
                  <a:lnTo>
                    <a:pt x="243" y="128"/>
                  </a:lnTo>
                  <a:lnTo>
                    <a:pt x="245" y="131"/>
                  </a:lnTo>
                  <a:lnTo>
                    <a:pt x="246" y="134"/>
                  </a:lnTo>
                  <a:lnTo>
                    <a:pt x="246" y="137"/>
                  </a:lnTo>
                  <a:lnTo>
                    <a:pt x="246" y="143"/>
                  </a:lnTo>
                  <a:lnTo>
                    <a:pt x="242" y="148"/>
                  </a:lnTo>
                  <a:lnTo>
                    <a:pt x="239" y="157"/>
                  </a:lnTo>
                  <a:lnTo>
                    <a:pt x="241" y="159"/>
                  </a:lnTo>
                  <a:lnTo>
                    <a:pt x="243" y="161"/>
                  </a:lnTo>
                  <a:lnTo>
                    <a:pt x="249" y="163"/>
                  </a:lnTo>
                  <a:lnTo>
                    <a:pt x="253" y="172"/>
                  </a:lnTo>
                  <a:lnTo>
                    <a:pt x="253" y="175"/>
                  </a:lnTo>
                  <a:lnTo>
                    <a:pt x="245" y="191"/>
                  </a:lnTo>
                  <a:lnTo>
                    <a:pt x="240" y="199"/>
                  </a:lnTo>
                  <a:lnTo>
                    <a:pt x="246" y="209"/>
                  </a:lnTo>
                  <a:lnTo>
                    <a:pt x="249" y="211"/>
                  </a:lnTo>
                  <a:lnTo>
                    <a:pt x="251" y="212"/>
                  </a:lnTo>
                  <a:lnTo>
                    <a:pt x="254" y="213"/>
                  </a:lnTo>
                  <a:lnTo>
                    <a:pt x="258" y="215"/>
                  </a:lnTo>
                  <a:lnTo>
                    <a:pt x="261" y="216"/>
                  </a:lnTo>
                  <a:lnTo>
                    <a:pt x="264" y="216"/>
                  </a:lnTo>
                  <a:lnTo>
                    <a:pt x="270" y="215"/>
                  </a:lnTo>
                  <a:lnTo>
                    <a:pt x="273" y="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Camuy">
              <a:extLst>
                <a:ext uri="{FF2B5EF4-FFF2-40B4-BE49-F238E27FC236}">
                  <a16:creationId xmlns:a16="http://schemas.microsoft.com/office/drawing/2014/main" id="{53FE1F62-4D0F-3F40-C491-015C699DF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45" y="125379"/>
              <a:ext cx="432131" cy="734983"/>
            </a:xfrm>
            <a:custGeom>
              <a:avLst/>
              <a:gdLst>
                <a:gd name="T0" fmla="*/ 163 w 205"/>
                <a:gd name="T1" fmla="*/ 49 h 340"/>
                <a:gd name="T2" fmla="*/ 161 w 205"/>
                <a:gd name="T3" fmla="*/ 53 h 340"/>
                <a:gd name="T4" fmla="*/ 159 w 205"/>
                <a:gd name="T5" fmla="*/ 66 h 340"/>
                <a:gd name="T6" fmla="*/ 173 w 205"/>
                <a:gd name="T7" fmla="*/ 83 h 340"/>
                <a:gd name="T8" fmla="*/ 173 w 205"/>
                <a:gd name="T9" fmla="*/ 111 h 340"/>
                <a:gd name="T10" fmla="*/ 173 w 205"/>
                <a:gd name="T11" fmla="*/ 145 h 340"/>
                <a:gd name="T12" fmla="*/ 178 w 205"/>
                <a:gd name="T13" fmla="*/ 152 h 340"/>
                <a:gd name="T14" fmla="*/ 182 w 205"/>
                <a:gd name="T15" fmla="*/ 171 h 340"/>
                <a:gd name="T16" fmla="*/ 194 w 205"/>
                <a:gd name="T17" fmla="*/ 206 h 340"/>
                <a:gd name="T18" fmla="*/ 205 w 205"/>
                <a:gd name="T19" fmla="*/ 244 h 340"/>
                <a:gd name="T20" fmla="*/ 199 w 205"/>
                <a:gd name="T21" fmla="*/ 281 h 340"/>
                <a:gd name="T22" fmla="*/ 188 w 205"/>
                <a:gd name="T23" fmla="*/ 303 h 340"/>
                <a:gd name="T24" fmla="*/ 187 w 205"/>
                <a:gd name="T25" fmla="*/ 323 h 340"/>
                <a:gd name="T26" fmla="*/ 181 w 205"/>
                <a:gd name="T27" fmla="*/ 334 h 340"/>
                <a:gd name="T28" fmla="*/ 174 w 205"/>
                <a:gd name="T29" fmla="*/ 339 h 340"/>
                <a:gd name="T30" fmla="*/ 166 w 205"/>
                <a:gd name="T31" fmla="*/ 337 h 340"/>
                <a:gd name="T32" fmla="*/ 155 w 205"/>
                <a:gd name="T33" fmla="*/ 331 h 340"/>
                <a:gd name="T34" fmla="*/ 146 w 205"/>
                <a:gd name="T35" fmla="*/ 327 h 340"/>
                <a:gd name="T36" fmla="*/ 128 w 205"/>
                <a:gd name="T37" fmla="*/ 322 h 340"/>
                <a:gd name="T38" fmla="*/ 118 w 205"/>
                <a:gd name="T39" fmla="*/ 315 h 340"/>
                <a:gd name="T40" fmla="*/ 111 w 205"/>
                <a:gd name="T41" fmla="*/ 313 h 340"/>
                <a:gd name="T42" fmla="*/ 91 w 205"/>
                <a:gd name="T43" fmla="*/ 310 h 340"/>
                <a:gd name="T44" fmla="*/ 57 w 205"/>
                <a:gd name="T45" fmla="*/ 308 h 340"/>
                <a:gd name="T46" fmla="*/ 49 w 205"/>
                <a:gd name="T47" fmla="*/ 301 h 340"/>
                <a:gd name="T48" fmla="*/ 43 w 205"/>
                <a:gd name="T49" fmla="*/ 290 h 340"/>
                <a:gd name="T50" fmla="*/ 30 w 205"/>
                <a:gd name="T51" fmla="*/ 284 h 340"/>
                <a:gd name="T52" fmla="*/ 7 w 205"/>
                <a:gd name="T53" fmla="*/ 288 h 340"/>
                <a:gd name="T54" fmla="*/ 4 w 205"/>
                <a:gd name="T55" fmla="*/ 280 h 340"/>
                <a:gd name="T56" fmla="*/ 3 w 205"/>
                <a:gd name="T57" fmla="*/ 260 h 340"/>
                <a:gd name="T58" fmla="*/ 1 w 205"/>
                <a:gd name="T59" fmla="*/ 250 h 340"/>
                <a:gd name="T60" fmla="*/ 2 w 205"/>
                <a:gd name="T61" fmla="*/ 233 h 340"/>
                <a:gd name="T62" fmla="*/ 5 w 205"/>
                <a:gd name="T63" fmla="*/ 215 h 340"/>
                <a:gd name="T64" fmla="*/ 2 w 205"/>
                <a:gd name="T65" fmla="*/ 194 h 340"/>
                <a:gd name="T66" fmla="*/ 0 w 205"/>
                <a:gd name="T67" fmla="*/ 176 h 340"/>
                <a:gd name="T68" fmla="*/ 0 w 205"/>
                <a:gd name="T69" fmla="*/ 167 h 340"/>
                <a:gd name="T70" fmla="*/ 0 w 205"/>
                <a:gd name="T71" fmla="*/ 128 h 340"/>
                <a:gd name="T72" fmla="*/ 1 w 205"/>
                <a:gd name="T73" fmla="*/ 117 h 340"/>
                <a:gd name="T74" fmla="*/ 1 w 205"/>
                <a:gd name="T75" fmla="*/ 107 h 340"/>
                <a:gd name="T76" fmla="*/ 1 w 205"/>
                <a:gd name="T77" fmla="*/ 92 h 340"/>
                <a:gd name="T78" fmla="*/ 0 w 205"/>
                <a:gd name="T79" fmla="*/ 80 h 340"/>
                <a:gd name="T80" fmla="*/ 0 w 205"/>
                <a:gd name="T81" fmla="*/ 52 h 340"/>
                <a:gd name="T82" fmla="*/ 0 w 205"/>
                <a:gd name="T83" fmla="*/ 43 h 340"/>
                <a:gd name="T84" fmla="*/ 0 w 205"/>
                <a:gd name="T85" fmla="*/ 34 h 340"/>
                <a:gd name="T86" fmla="*/ 0 w 205"/>
                <a:gd name="T87" fmla="*/ 17 h 340"/>
                <a:gd name="T88" fmla="*/ 63 w 205"/>
                <a:gd name="T89" fmla="*/ 5 h 340"/>
                <a:gd name="T90" fmla="*/ 90 w 205"/>
                <a:gd name="T91" fmla="*/ 0 h 340"/>
                <a:gd name="T92" fmla="*/ 98 w 205"/>
                <a:gd name="T93" fmla="*/ 1 h 340"/>
                <a:gd name="T94" fmla="*/ 122 w 205"/>
                <a:gd name="T95" fmla="*/ 1 h 340"/>
                <a:gd name="T96" fmla="*/ 151 w 205"/>
                <a:gd name="T97" fmla="*/ 9 h 340"/>
                <a:gd name="T98" fmla="*/ 144 w 205"/>
                <a:gd name="T99" fmla="*/ 16 h 340"/>
                <a:gd name="T100" fmla="*/ 152 w 205"/>
                <a:gd name="T101" fmla="*/ 25 h 340"/>
                <a:gd name="T102" fmla="*/ 151 w 205"/>
                <a:gd name="T103" fmla="*/ 36 h 340"/>
                <a:gd name="T104" fmla="*/ 165 w 205"/>
                <a:gd name="T105" fmla="*/ 4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40">
                  <a:moveTo>
                    <a:pt x="165" y="46"/>
                  </a:moveTo>
                  <a:lnTo>
                    <a:pt x="163" y="49"/>
                  </a:lnTo>
                  <a:lnTo>
                    <a:pt x="165" y="52"/>
                  </a:lnTo>
                  <a:lnTo>
                    <a:pt x="161" y="53"/>
                  </a:lnTo>
                  <a:lnTo>
                    <a:pt x="158" y="63"/>
                  </a:lnTo>
                  <a:lnTo>
                    <a:pt x="159" y="66"/>
                  </a:lnTo>
                  <a:lnTo>
                    <a:pt x="174" y="79"/>
                  </a:lnTo>
                  <a:lnTo>
                    <a:pt x="173" y="83"/>
                  </a:lnTo>
                  <a:lnTo>
                    <a:pt x="172" y="98"/>
                  </a:lnTo>
                  <a:lnTo>
                    <a:pt x="173" y="111"/>
                  </a:lnTo>
                  <a:lnTo>
                    <a:pt x="171" y="133"/>
                  </a:lnTo>
                  <a:lnTo>
                    <a:pt x="173" y="145"/>
                  </a:lnTo>
                  <a:lnTo>
                    <a:pt x="174" y="147"/>
                  </a:lnTo>
                  <a:lnTo>
                    <a:pt x="178" y="152"/>
                  </a:lnTo>
                  <a:lnTo>
                    <a:pt x="178" y="157"/>
                  </a:lnTo>
                  <a:lnTo>
                    <a:pt x="182" y="171"/>
                  </a:lnTo>
                  <a:lnTo>
                    <a:pt x="185" y="176"/>
                  </a:lnTo>
                  <a:lnTo>
                    <a:pt x="194" y="206"/>
                  </a:lnTo>
                  <a:lnTo>
                    <a:pt x="201" y="232"/>
                  </a:lnTo>
                  <a:lnTo>
                    <a:pt x="205" y="244"/>
                  </a:lnTo>
                  <a:lnTo>
                    <a:pt x="200" y="271"/>
                  </a:lnTo>
                  <a:lnTo>
                    <a:pt x="199" y="281"/>
                  </a:lnTo>
                  <a:lnTo>
                    <a:pt x="197" y="291"/>
                  </a:lnTo>
                  <a:lnTo>
                    <a:pt x="188" y="303"/>
                  </a:lnTo>
                  <a:lnTo>
                    <a:pt x="185" y="309"/>
                  </a:lnTo>
                  <a:lnTo>
                    <a:pt x="187" y="323"/>
                  </a:lnTo>
                  <a:lnTo>
                    <a:pt x="183" y="330"/>
                  </a:lnTo>
                  <a:lnTo>
                    <a:pt x="181" y="334"/>
                  </a:lnTo>
                  <a:lnTo>
                    <a:pt x="177" y="340"/>
                  </a:lnTo>
                  <a:lnTo>
                    <a:pt x="174" y="339"/>
                  </a:lnTo>
                  <a:lnTo>
                    <a:pt x="169" y="338"/>
                  </a:lnTo>
                  <a:lnTo>
                    <a:pt x="166" y="337"/>
                  </a:lnTo>
                  <a:lnTo>
                    <a:pt x="161" y="334"/>
                  </a:lnTo>
                  <a:lnTo>
                    <a:pt x="155" y="331"/>
                  </a:lnTo>
                  <a:lnTo>
                    <a:pt x="152" y="330"/>
                  </a:lnTo>
                  <a:lnTo>
                    <a:pt x="146" y="327"/>
                  </a:lnTo>
                  <a:lnTo>
                    <a:pt x="137" y="324"/>
                  </a:lnTo>
                  <a:lnTo>
                    <a:pt x="128" y="322"/>
                  </a:lnTo>
                  <a:lnTo>
                    <a:pt x="122" y="317"/>
                  </a:lnTo>
                  <a:lnTo>
                    <a:pt x="118" y="315"/>
                  </a:lnTo>
                  <a:lnTo>
                    <a:pt x="114" y="315"/>
                  </a:lnTo>
                  <a:lnTo>
                    <a:pt x="111" y="313"/>
                  </a:lnTo>
                  <a:lnTo>
                    <a:pt x="100" y="311"/>
                  </a:lnTo>
                  <a:lnTo>
                    <a:pt x="91" y="310"/>
                  </a:lnTo>
                  <a:lnTo>
                    <a:pt x="65" y="308"/>
                  </a:lnTo>
                  <a:lnTo>
                    <a:pt x="57" y="308"/>
                  </a:lnTo>
                  <a:lnTo>
                    <a:pt x="52" y="304"/>
                  </a:lnTo>
                  <a:lnTo>
                    <a:pt x="49" y="301"/>
                  </a:lnTo>
                  <a:lnTo>
                    <a:pt x="47" y="295"/>
                  </a:lnTo>
                  <a:lnTo>
                    <a:pt x="43" y="290"/>
                  </a:lnTo>
                  <a:lnTo>
                    <a:pt x="33" y="285"/>
                  </a:lnTo>
                  <a:lnTo>
                    <a:pt x="30" y="284"/>
                  </a:lnTo>
                  <a:lnTo>
                    <a:pt x="18" y="285"/>
                  </a:lnTo>
                  <a:lnTo>
                    <a:pt x="7" y="288"/>
                  </a:lnTo>
                  <a:lnTo>
                    <a:pt x="5" y="285"/>
                  </a:lnTo>
                  <a:lnTo>
                    <a:pt x="4" y="280"/>
                  </a:lnTo>
                  <a:lnTo>
                    <a:pt x="4" y="273"/>
                  </a:lnTo>
                  <a:lnTo>
                    <a:pt x="3" y="260"/>
                  </a:lnTo>
                  <a:lnTo>
                    <a:pt x="2" y="254"/>
                  </a:lnTo>
                  <a:lnTo>
                    <a:pt x="1" y="250"/>
                  </a:lnTo>
                  <a:lnTo>
                    <a:pt x="1" y="241"/>
                  </a:lnTo>
                  <a:lnTo>
                    <a:pt x="2" y="233"/>
                  </a:lnTo>
                  <a:lnTo>
                    <a:pt x="3" y="226"/>
                  </a:lnTo>
                  <a:lnTo>
                    <a:pt x="5" y="215"/>
                  </a:lnTo>
                  <a:lnTo>
                    <a:pt x="2" y="197"/>
                  </a:lnTo>
                  <a:lnTo>
                    <a:pt x="2" y="194"/>
                  </a:lnTo>
                  <a:lnTo>
                    <a:pt x="1" y="181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0" y="154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4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9" y="3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1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48" y="7"/>
                  </a:lnTo>
                  <a:lnTo>
                    <a:pt x="151" y="9"/>
                  </a:lnTo>
                  <a:lnTo>
                    <a:pt x="148" y="15"/>
                  </a:lnTo>
                  <a:lnTo>
                    <a:pt x="144" y="16"/>
                  </a:lnTo>
                  <a:lnTo>
                    <a:pt x="146" y="23"/>
                  </a:lnTo>
                  <a:lnTo>
                    <a:pt x="152" y="25"/>
                  </a:lnTo>
                  <a:lnTo>
                    <a:pt x="153" y="32"/>
                  </a:lnTo>
                  <a:lnTo>
                    <a:pt x="151" y="36"/>
                  </a:lnTo>
                  <a:lnTo>
                    <a:pt x="166" y="41"/>
                  </a:lnTo>
                  <a:lnTo>
                    <a:pt x="165" y="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Canóvanas">
              <a:extLst>
                <a:ext uri="{FF2B5EF4-FFF2-40B4-BE49-F238E27FC236}">
                  <a16:creationId xmlns:a16="http://schemas.microsoft.com/office/drawing/2014/main" id="{4AEB6D57-59E1-16B6-9C58-6435C7298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26" y="510165"/>
              <a:ext cx="459534" cy="799835"/>
            </a:xfrm>
            <a:custGeom>
              <a:avLst/>
              <a:gdLst>
                <a:gd name="T0" fmla="*/ 141 w 218"/>
                <a:gd name="T1" fmla="*/ 231 h 370"/>
                <a:gd name="T2" fmla="*/ 147 w 218"/>
                <a:gd name="T3" fmla="*/ 222 h 370"/>
                <a:gd name="T4" fmla="*/ 157 w 218"/>
                <a:gd name="T5" fmla="*/ 210 h 370"/>
                <a:gd name="T6" fmla="*/ 152 w 218"/>
                <a:gd name="T7" fmla="*/ 196 h 370"/>
                <a:gd name="T8" fmla="*/ 148 w 218"/>
                <a:gd name="T9" fmla="*/ 187 h 370"/>
                <a:gd name="T10" fmla="*/ 136 w 218"/>
                <a:gd name="T11" fmla="*/ 182 h 370"/>
                <a:gd name="T12" fmla="*/ 136 w 218"/>
                <a:gd name="T13" fmla="*/ 171 h 370"/>
                <a:gd name="T14" fmla="*/ 135 w 218"/>
                <a:gd name="T15" fmla="*/ 160 h 370"/>
                <a:gd name="T16" fmla="*/ 130 w 218"/>
                <a:gd name="T17" fmla="*/ 153 h 370"/>
                <a:gd name="T18" fmla="*/ 129 w 218"/>
                <a:gd name="T19" fmla="*/ 143 h 370"/>
                <a:gd name="T20" fmla="*/ 125 w 218"/>
                <a:gd name="T21" fmla="*/ 120 h 370"/>
                <a:gd name="T22" fmla="*/ 132 w 218"/>
                <a:gd name="T23" fmla="*/ 106 h 370"/>
                <a:gd name="T24" fmla="*/ 131 w 218"/>
                <a:gd name="T25" fmla="*/ 93 h 370"/>
                <a:gd name="T26" fmla="*/ 143 w 218"/>
                <a:gd name="T27" fmla="*/ 85 h 370"/>
                <a:gd name="T28" fmla="*/ 140 w 218"/>
                <a:gd name="T29" fmla="*/ 81 h 370"/>
                <a:gd name="T30" fmla="*/ 131 w 218"/>
                <a:gd name="T31" fmla="*/ 81 h 370"/>
                <a:gd name="T32" fmla="*/ 126 w 218"/>
                <a:gd name="T33" fmla="*/ 71 h 370"/>
                <a:gd name="T34" fmla="*/ 127 w 218"/>
                <a:gd name="T35" fmla="*/ 62 h 370"/>
                <a:gd name="T36" fmla="*/ 132 w 218"/>
                <a:gd name="T37" fmla="*/ 47 h 370"/>
                <a:gd name="T38" fmla="*/ 141 w 218"/>
                <a:gd name="T39" fmla="*/ 18 h 370"/>
                <a:gd name="T40" fmla="*/ 130 w 218"/>
                <a:gd name="T41" fmla="*/ 10 h 370"/>
                <a:gd name="T42" fmla="*/ 97 w 218"/>
                <a:gd name="T43" fmla="*/ 4 h 370"/>
                <a:gd name="T44" fmla="*/ 76 w 218"/>
                <a:gd name="T45" fmla="*/ 1 h 370"/>
                <a:gd name="T46" fmla="*/ 53 w 218"/>
                <a:gd name="T47" fmla="*/ 24 h 370"/>
                <a:gd name="T48" fmla="*/ 41 w 218"/>
                <a:gd name="T49" fmla="*/ 24 h 370"/>
                <a:gd name="T50" fmla="*/ 11 w 218"/>
                <a:gd name="T51" fmla="*/ 35 h 370"/>
                <a:gd name="T52" fmla="*/ 0 w 218"/>
                <a:gd name="T53" fmla="*/ 44 h 370"/>
                <a:gd name="T54" fmla="*/ 20 w 218"/>
                <a:gd name="T55" fmla="*/ 61 h 370"/>
                <a:gd name="T56" fmla="*/ 36 w 218"/>
                <a:gd name="T57" fmla="*/ 77 h 370"/>
                <a:gd name="T58" fmla="*/ 28 w 218"/>
                <a:gd name="T59" fmla="*/ 94 h 370"/>
                <a:gd name="T60" fmla="*/ 29 w 218"/>
                <a:gd name="T61" fmla="*/ 117 h 370"/>
                <a:gd name="T62" fmla="*/ 35 w 218"/>
                <a:gd name="T63" fmla="*/ 141 h 370"/>
                <a:gd name="T64" fmla="*/ 27 w 218"/>
                <a:gd name="T65" fmla="*/ 157 h 370"/>
                <a:gd name="T66" fmla="*/ 53 w 218"/>
                <a:gd name="T67" fmla="*/ 161 h 370"/>
                <a:gd name="T68" fmla="*/ 57 w 218"/>
                <a:gd name="T69" fmla="*/ 179 h 370"/>
                <a:gd name="T70" fmla="*/ 51 w 218"/>
                <a:gd name="T71" fmla="*/ 203 h 370"/>
                <a:gd name="T72" fmla="*/ 68 w 218"/>
                <a:gd name="T73" fmla="*/ 223 h 370"/>
                <a:gd name="T74" fmla="*/ 59 w 218"/>
                <a:gd name="T75" fmla="*/ 230 h 370"/>
                <a:gd name="T76" fmla="*/ 60 w 218"/>
                <a:gd name="T77" fmla="*/ 240 h 370"/>
                <a:gd name="T78" fmla="*/ 47 w 218"/>
                <a:gd name="T79" fmla="*/ 246 h 370"/>
                <a:gd name="T80" fmla="*/ 49 w 218"/>
                <a:gd name="T81" fmla="*/ 258 h 370"/>
                <a:gd name="T82" fmla="*/ 56 w 218"/>
                <a:gd name="T83" fmla="*/ 269 h 370"/>
                <a:gd name="T84" fmla="*/ 36 w 218"/>
                <a:gd name="T85" fmla="*/ 276 h 370"/>
                <a:gd name="T86" fmla="*/ 41 w 218"/>
                <a:gd name="T87" fmla="*/ 291 h 370"/>
                <a:gd name="T88" fmla="*/ 51 w 218"/>
                <a:gd name="T89" fmla="*/ 299 h 370"/>
                <a:gd name="T90" fmla="*/ 40 w 218"/>
                <a:gd name="T91" fmla="*/ 327 h 370"/>
                <a:gd name="T92" fmla="*/ 29 w 218"/>
                <a:gd name="T93" fmla="*/ 330 h 370"/>
                <a:gd name="T94" fmla="*/ 40 w 218"/>
                <a:gd name="T95" fmla="*/ 337 h 370"/>
                <a:gd name="T96" fmla="*/ 53 w 218"/>
                <a:gd name="T97" fmla="*/ 340 h 370"/>
                <a:gd name="T98" fmla="*/ 73 w 218"/>
                <a:gd name="T99" fmla="*/ 348 h 370"/>
                <a:gd name="T100" fmla="*/ 113 w 218"/>
                <a:gd name="T101" fmla="*/ 360 h 370"/>
                <a:gd name="T102" fmla="*/ 130 w 218"/>
                <a:gd name="T103" fmla="*/ 369 h 370"/>
                <a:gd name="T104" fmla="*/ 150 w 218"/>
                <a:gd name="T105" fmla="*/ 363 h 370"/>
                <a:gd name="T106" fmla="*/ 163 w 218"/>
                <a:gd name="T107" fmla="*/ 362 h 370"/>
                <a:gd name="T108" fmla="*/ 172 w 218"/>
                <a:gd name="T109" fmla="*/ 364 h 370"/>
                <a:gd name="T110" fmla="*/ 186 w 218"/>
                <a:gd name="T111" fmla="*/ 363 h 370"/>
                <a:gd name="T112" fmla="*/ 213 w 218"/>
                <a:gd name="T113" fmla="*/ 324 h 370"/>
                <a:gd name="T114" fmla="*/ 177 w 218"/>
                <a:gd name="T115" fmla="*/ 295 h 370"/>
                <a:gd name="T116" fmla="*/ 145 w 218"/>
                <a:gd name="T117" fmla="*/ 276 h 370"/>
                <a:gd name="T118" fmla="*/ 144 w 218"/>
                <a:gd name="T119" fmla="*/ 24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" h="370">
                  <a:moveTo>
                    <a:pt x="144" y="240"/>
                  </a:moveTo>
                  <a:lnTo>
                    <a:pt x="143" y="235"/>
                  </a:lnTo>
                  <a:lnTo>
                    <a:pt x="141" y="231"/>
                  </a:lnTo>
                  <a:lnTo>
                    <a:pt x="142" y="226"/>
                  </a:lnTo>
                  <a:lnTo>
                    <a:pt x="142" y="223"/>
                  </a:lnTo>
                  <a:lnTo>
                    <a:pt x="147" y="222"/>
                  </a:lnTo>
                  <a:lnTo>
                    <a:pt x="151" y="222"/>
                  </a:lnTo>
                  <a:lnTo>
                    <a:pt x="154" y="217"/>
                  </a:lnTo>
                  <a:lnTo>
                    <a:pt x="157" y="210"/>
                  </a:lnTo>
                  <a:lnTo>
                    <a:pt x="155" y="206"/>
                  </a:lnTo>
                  <a:lnTo>
                    <a:pt x="154" y="203"/>
                  </a:lnTo>
                  <a:lnTo>
                    <a:pt x="152" y="196"/>
                  </a:lnTo>
                  <a:lnTo>
                    <a:pt x="151" y="193"/>
                  </a:lnTo>
                  <a:lnTo>
                    <a:pt x="150" y="190"/>
                  </a:lnTo>
                  <a:lnTo>
                    <a:pt x="148" y="187"/>
                  </a:lnTo>
                  <a:lnTo>
                    <a:pt x="145" y="185"/>
                  </a:lnTo>
                  <a:lnTo>
                    <a:pt x="139" y="183"/>
                  </a:lnTo>
                  <a:lnTo>
                    <a:pt x="136" y="182"/>
                  </a:lnTo>
                  <a:lnTo>
                    <a:pt x="133" y="178"/>
                  </a:lnTo>
                  <a:lnTo>
                    <a:pt x="135" y="174"/>
                  </a:lnTo>
                  <a:lnTo>
                    <a:pt x="136" y="171"/>
                  </a:lnTo>
                  <a:lnTo>
                    <a:pt x="136" y="168"/>
                  </a:lnTo>
                  <a:lnTo>
                    <a:pt x="134" y="163"/>
                  </a:lnTo>
                  <a:lnTo>
                    <a:pt x="135" y="160"/>
                  </a:lnTo>
                  <a:lnTo>
                    <a:pt x="131" y="159"/>
                  </a:lnTo>
                  <a:lnTo>
                    <a:pt x="129" y="156"/>
                  </a:lnTo>
                  <a:lnTo>
                    <a:pt x="130" y="153"/>
                  </a:lnTo>
                  <a:lnTo>
                    <a:pt x="131" y="150"/>
                  </a:lnTo>
                  <a:lnTo>
                    <a:pt x="131" y="145"/>
                  </a:lnTo>
                  <a:lnTo>
                    <a:pt x="129" y="143"/>
                  </a:lnTo>
                  <a:lnTo>
                    <a:pt x="127" y="133"/>
                  </a:lnTo>
                  <a:lnTo>
                    <a:pt x="130" y="126"/>
                  </a:lnTo>
                  <a:lnTo>
                    <a:pt x="125" y="120"/>
                  </a:lnTo>
                  <a:lnTo>
                    <a:pt x="127" y="115"/>
                  </a:lnTo>
                  <a:lnTo>
                    <a:pt x="129" y="112"/>
                  </a:lnTo>
                  <a:lnTo>
                    <a:pt x="132" y="106"/>
                  </a:lnTo>
                  <a:lnTo>
                    <a:pt x="133" y="103"/>
                  </a:lnTo>
                  <a:lnTo>
                    <a:pt x="133" y="96"/>
                  </a:lnTo>
                  <a:lnTo>
                    <a:pt x="131" y="93"/>
                  </a:lnTo>
                  <a:lnTo>
                    <a:pt x="137" y="88"/>
                  </a:lnTo>
                  <a:lnTo>
                    <a:pt x="141" y="87"/>
                  </a:lnTo>
                  <a:lnTo>
                    <a:pt x="143" y="85"/>
                  </a:lnTo>
                  <a:lnTo>
                    <a:pt x="147" y="81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6" y="80"/>
                  </a:lnTo>
                  <a:lnTo>
                    <a:pt x="126" y="75"/>
                  </a:lnTo>
                  <a:lnTo>
                    <a:pt x="126" y="71"/>
                  </a:lnTo>
                  <a:lnTo>
                    <a:pt x="127" y="68"/>
                  </a:lnTo>
                  <a:lnTo>
                    <a:pt x="127" y="65"/>
                  </a:lnTo>
                  <a:lnTo>
                    <a:pt x="127" y="62"/>
                  </a:lnTo>
                  <a:lnTo>
                    <a:pt x="129" y="55"/>
                  </a:lnTo>
                  <a:lnTo>
                    <a:pt x="132" y="52"/>
                  </a:lnTo>
                  <a:lnTo>
                    <a:pt x="132" y="47"/>
                  </a:lnTo>
                  <a:lnTo>
                    <a:pt x="135" y="30"/>
                  </a:lnTo>
                  <a:lnTo>
                    <a:pt x="137" y="20"/>
                  </a:lnTo>
                  <a:lnTo>
                    <a:pt x="141" y="18"/>
                  </a:lnTo>
                  <a:lnTo>
                    <a:pt x="141" y="11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1" y="7"/>
                  </a:lnTo>
                  <a:lnTo>
                    <a:pt x="108" y="6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2" y="13"/>
                  </a:lnTo>
                  <a:lnTo>
                    <a:pt x="53" y="24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33" y="28"/>
                  </a:lnTo>
                  <a:lnTo>
                    <a:pt x="30" y="29"/>
                  </a:lnTo>
                  <a:lnTo>
                    <a:pt x="11" y="35"/>
                  </a:lnTo>
                  <a:lnTo>
                    <a:pt x="6" y="40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2" y="49"/>
                  </a:lnTo>
                  <a:lnTo>
                    <a:pt x="17" y="63"/>
                  </a:lnTo>
                  <a:lnTo>
                    <a:pt x="20" y="61"/>
                  </a:lnTo>
                  <a:lnTo>
                    <a:pt x="23" y="64"/>
                  </a:lnTo>
                  <a:lnTo>
                    <a:pt x="38" y="71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0" y="92"/>
                  </a:lnTo>
                  <a:lnTo>
                    <a:pt x="28" y="94"/>
                  </a:lnTo>
                  <a:lnTo>
                    <a:pt x="32" y="105"/>
                  </a:lnTo>
                  <a:lnTo>
                    <a:pt x="31" y="114"/>
                  </a:lnTo>
                  <a:lnTo>
                    <a:pt x="29" y="117"/>
                  </a:lnTo>
                  <a:lnTo>
                    <a:pt x="29" y="120"/>
                  </a:lnTo>
                  <a:lnTo>
                    <a:pt x="34" y="123"/>
                  </a:lnTo>
                  <a:lnTo>
                    <a:pt x="35" y="141"/>
                  </a:lnTo>
                  <a:lnTo>
                    <a:pt x="35" y="147"/>
                  </a:lnTo>
                  <a:lnTo>
                    <a:pt x="27" y="154"/>
                  </a:lnTo>
                  <a:lnTo>
                    <a:pt x="27" y="157"/>
                  </a:lnTo>
                  <a:lnTo>
                    <a:pt x="41" y="161"/>
                  </a:lnTo>
                  <a:lnTo>
                    <a:pt x="46" y="159"/>
                  </a:lnTo>
                  <a:lnTo>
                    <a:pt x="53" y="161"/>
                  </a:lnTo>
                  <a:lnTo>
                    <a:pt x="53" y="171"/>
                  </a:lnTo>
                  <a:lnTo>
                    <a:pt x="56" y="174"/>
                  </a:lnTo>
                  <a:lnTo>
                    <a:pt x="57" y="179"/>
                  </a:lnTo>
                  <a:lnTo>
                    <a:pt x="51" y="195"/>
                  </a:lnTo>
                  <a:lnTo>
                    <a:pt x="50" y="198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64" y="213"/>
                  </a:lnTo>
                  <a:lnTo>
                    <a:pt x="68" y="223"/>
                  </a:lnTo>
                  <a:lnTo>
                    <a:pt x="62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61" y="233"/>
                  </a:lnTo>
                  <a:lnTo>
                    <a:pt x="62" y="238"/>
                  </a:lnTo>
                  <a:lnTo>
                    <a:pt x="60" y="240"/>
                  </a:lnTo>
                  <a:lnTo>
                    <a:pt x="58" y="242"/>
                  </a:lnTo>
                  <a:lnTo>
                    <a:pt x="55" y="241"/>
                  </a:lnTo>
                  <a:lnTo>
                    <a:pt x="47" y="246"/>
                  </a:lnTo>
                  <a:lnTo>
                    <a:pt x="48" y="251"/>
                  </a:lnTo>
                  <a:lnTo>
                    <a:pt x="49" y="254"/>
                  </a:lnTo>
                  <a:lnTo>
                    <a:pt x="49" y="258"/>
                  </a:lnTo>
                  <a:lnTo>
                    <a:pt x="50" y="263"/>
                  </a:lnTo>
                  <a:lnTo>
                    <a:pt x="58" y="265"/>
                  </a:lnTo>
                  <a:lnTo>
                    <a:pt x="56" y="269"/>
                  </a:lnTo>
                  <a:lnTo>
                    <a:pt x="39" y="272"/>
                  </a:lnTo>
                  <a:lnTo>
                    <a:pt x="37" y="273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8" y="282"/>
                  </a:lnTo>
                  <a:lnTo>
                    <a:pt x="41" y="291"/>
                  </a:lnTo>
                  <a:lnTo>
                    <a:pt x="46" y="293"/>
                  </a:lnTo>
                  <a:lnTo>
                    <a:pt x="50" y="295"/>
                  </a:lnTo>
                  <a:lnTo>
                    <a:pt x="51" y="299"/>
                  </a:lnTo>
                  <a:lnTo>
                    <a:pt x="51" y="309"/>
                  </a:lnTo>
                  <a:lnTo>
                    <a:pt x="55" y="325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2" y="330"/>
                  </a:lnTo>
                  <a:lnTo>
                    <a:pt x="29" y="330"/>
                  </a:lnTo>
                  <a:lnTo>
                    <a:pt x="34" y="333"/>
                  </a:lnTo>
                  <a:lnTo>
                    <a:pt x="38" y="335"/>
                  </a:lnTo>
                  <a:lnTo>
                    <a:pt x="40" y="337"/>
                  </a:lnTo>
                  <a:lnTo>
                    <a:pt x="42" y="339"/>
                  </a:lnTo>
                  <a:lnTo>
                    <a:pt x="45" y="340"/>
                  </a:lnTo>
                  <a:lnTo>
                    <a:pt x="53" y="340"/>
                  </a:lnTo>
                  <a:lnTo>
                    <a:pt x="55" y="339"/>
                  </a:lnTo>
                  <a:lnTo>
                    <a:pt x="65" y="346"/>
                  </a:lnTo>
                  <a:lnTo>
                    <a:pt x="73" y="348"/>
                  </a:lnTo>
                  <a:lnTo>
                    <a:pt x="76" y="350"/>
                  </a:lnTo>
                  <a:lnTo>
                    <a:pt x="109" y="358"/>
                  </a:lnTo>
                  <a:lnTo>
                    <a:pt x="113" y="360"/>
                  </a:lnTo>
                  <a:lnTo>
                    <a:pt x="117" y="361"/>
                  </a:lnTo>
                  <a:lnTo>
                    <a:pt x="126" y="366"/>
                  </a:lnTo>
                  <a:lnTo>
                    <a:pt x="130" y="369"/>
                  </a:lnTo>
                  <a:lnTo>
                    <a:pt x="133" y="370"/>
                  </a:lnTo>
                  <a:lnTo>
                    <a:pt x="137" y="370"/>
                  </a:lnTo>
                  <a:lnTo>
                    <a:pt x="150" y="363"/>
                  </a:lnTo>
                  <a:lnTo>
                    <a:pt x="158" y="362"/>
                  </a:lnTo>
                  <a:lnTo>
                    <a:pt x="160" y="361"/>
                  </a:lnTo>
                  <a:lnTo>
                    <a:pt x="163" y="362"/>
                  </a:lnTo>
                  <a:lnTo>
                    <a:pt x="167" y="363"/>
                  </a:lnTo>
                  <a:lnTo>
                    <a:pt x="170" y="362"/>
                  </a:lnTo>
                  <a:lnTo>
                    <a:pt x="172" y="364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86" y="363"/>
                  </a:lnTo>
                  <a:lnTo>
                    <a:pt x="196" y="358"/>
                  </a:lnTo>
                  <a:lnTo>
                    <a:pt x="199" y="352"/>
                  </a:lnTo>
                  <a:lnTo>
                    <a:pt x="213" y="324"/>
                  </a:lnTo>
                  <a:lnTo>
                    <a:pt x="218" y="318"/>
                  </a:lnTo>
                  <a:lnTo>
                    <a:pt x="197" y="310"/>
                  </a:lnTo>
                  <a:lnTo>
                    <a:pt x="177" y="295"/>
                  </a:lnTo>
                  <a:lnTo>
                    <a:pt x="171" y="290"/>
                  </a:lnTo>
                  <a:lnTo>
                    <a:pt x="163" y="280"/>
                  </a:lnTo>
                  <a:lnTo>
                    <a:pt x="145" y="276"/>
                  </a:lnTo>
                  <a:lnTo>
                    <a:pt x="148" y="271"/>
                  </a:lnTo>
                  <a:lnTo>
                    <a:pt x="158" y="254"/>
                  </a:lnTo>
                  <a:lnTo>
                    <a:pt x="144" y="2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Carolina">
              <a:extLst>
                <a:ext uri="{FF2B5EF4-FFF2-40B4-BE49-F238E27FC236}">
                  <a16:creationId xmlns:a16="http://schemas.microsoft.com/office/drawing/2014/main" id="{AC5F2CB2-F48C-2998-F55F-2C5155F56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974" y="289670"/>
              <a:ext cx="682978" cy="933861"/>
            </a:xfrm>
            <a:custGeom>
              <a:avLst/>
              <a:gdLst>
                <a:gd name="T0" fmla="*/ 108 w 324"/>
                <a:gd name="T1" fmla="*/ 16 h 432"/>
                <a:gd name="T2" fmla="*/ 61 w 324"/>
                <a:gd name="T3" fmla="*/ 26 h 432"/>
                <a:gd name="T4" fmla="*/ 13 w 324"/>
                <a:gd name="T5" fmla="*/ 19 h 432"/>
                <a:gd name="T6" fmla="*/ 6 w 324"/>
                <a:gd name="T7" fmla="*/ 26 h 432"/>
                <a:gd name="T8" fmla="*/ 9 w 324"/>
                <a:gd name="T9" fmla="*/ 39 h 432"/>
                <a:gd name="T10" fmla="*/ 29 w 324"/>
                <a:gd name="T11" fmla="*/ 66 h 432"/>
                <a:gd name="T12" fmla="*/ 45 w 324"/>
                <a:gd name="T13" fmla="*/ 80 h 432"/>
                <a:gd name="T14" fmla="*/ 63 w 324"/>
                <a:gd name="T15" fmla="*/ 91 h 432"/>
                <a:gd name="T16" fmla="*/ 91 w 324"/>
                <a:gd name="T17" fmla="*/ 107 h 432"/>
                <a:gd name="T18" fmla="*/ 109 w 324"/>
                <a:gd name="T19" fmla="*/ 114 h 432"/>
                <a:gd name="T20" fmla="*/ 118 w 324"/>
                <a:gd name="T21" fmla="*/ 124 h 432"/>
                <a:gd name="T22" fmla="*/ 113 w 324"/>
                <a:gd name="T23" fmla="*/ 139 h 432"/>
                <a:gd name="T24" fmla="*/ 95 w 324"/>
                <a:gd name="T25" fmla="*/ 145 h 432"/>
                <a:gd name="T26" fmla="*/ 91 w 324"/>
                <a:gd name="T27" fmla="*/ 160 h 432"/>
                <a:gd name="T28" fmla="*/ 97 w 324"/>
                <a:gd name="T29" fmla="*/ 174 h 432"/>
                <a:gd name="T30" fmla="*/ 112 w 324"/>
                <a:gd name="T31" fmla="*/ 185 h 432"/>
                <a:gd name="T32" fmla="*/ 119 w 324"/>
                <a:gd name="T33" fmla="*/ 195 h 432"/>
                <a:gd name="T34" fmla="*/ 127 w 324"/>
                <a:gd name="T35" fmla="*/ 215 h 432"/>
                <a:gd name="T36" fmla="*/ 139 w 324"/>
                <a:gd name="T37" fmla="*/ 226 h 432"/>
                <a:gd name="T38" fmla="*/ 156 w 324"/>
                <a:gd name="T39" fmla="*/ 245 h 432"/>
                <a:gd name="T40" fmla="*/ 161 w 324"/>
                <a:gd name="T41" fmla="*/ 258 h 432"/>
                <a:gd name="T42" fmla="*/ 168 w 324"/>
                <a:gd name="T43" fmla="*/ 268 h 432"/>
                <a:gd name="T44" fmla="*/ 170 w 324"/>
                <a:gd name="T45" fmla="*/ 285 h 432"/>
                <a:gd name="T46" fmla="*/ 186 w 324"/>
                <a:gd name="T47" fmla="*/ 298 h 432"/>
                <a:gd name="T48" fmla="*/ 193 w 324"/>
                <a:gd name="T49" fmla="*/ 311 h 432"/>
                <a:gd name="T50" fmla="*/ 200 w 324"/>
                <a:gd name="T51" fmla="*/ 322 h 432"/>
                <a:gd name="T52" fmla="*/ 224 w 324"/>
                <a:gd name="T53" fmla="*/ 337 h 432"/>
                <a:gd name="T54" fmla="*/ 232 w 324"/>
                <a:gd name="T55" fmla="*/ 370 h 432"/>
                <a:gd name="T56" fmla="*/ 237 w 324"/>
                <a:gd name="T57" fmla="*/ 385 h 432"/>
                <a:gd name="T58" fmla="*/ 248 w 324"/>
                <a:gd name="T59" fmla="*/ 402 h 432"/>
                <a:gd name="T60" fmla="*/ 264 w 324"/>
                <a:gd name="T61" fmla="*/ 417 h 432"/>
                <a:gd name="T62" fmla="*/ 274 w 324"/>
                <a:gd name="T63" fmla="*/ 425 h 432"/>
                <a:gd name="T64" fmla="*/ 295 w 324"/>
                <a:gd name="T65" fmla="*/ 431 h 432"/>
                <a:gd name="T66" fmla="*/ 309 w 324"/>
                <a:gd name="T67" fmla="*/ 404 h 432"/>
                <a:gd name="T68" fmla="*/ 296 w 324"/>
                <a:gd name="T69" fmla="*/ 385 h 432"/>
                <a:gd name="T70" fmla="*/ 313 w 324"/>
                <a:gd name="T71" fmla="*/ 371 h 432"/>
                <a:gd name="T72" fmla="*/ 307 w 324"/>
                <a:gd name="T73" fmla="*/ 356 h 432"/>
                <a:gd name="T74" fmla="*/ 316 w 324"/>
                <a:gd name="T75" fmla="*/ 344 h 432"/>
                <a:gd name="T76" fmla="*/ 315 w 324"/>
                <a:gd name="T77" fmla="*/ 330 h 432"/>
                <a:gd name="T78" fmla="*/ 309 w 324"/>
                <a:gd name="T79" fmla="*/ 310 h 432"/>
                <a:gd name="T80" fmla="*/ 315 w 324"/>
                <a:gd name="T81" fmla="*/ 281 h 432"/>
                <a:gd name="T82" fmla="*/ 304 w 324"/>
                <a:gd name="T83" fmla="*/ 261 h 432"/>
                <a:gd name="T84" fmla="*/ 293 w 324"/>
                <a:gd name="T85" fmla="*/ 249 h 432"/>
                <a:gd name="T86" fmla="*/ 287 w 324"/>
                <a:gd name="T87" fmla="*/ 220 h 432"/>
                <a:gd name="T88" fmla="*/ 292 w 324"/>
                <a:gd name="T89" fmla="*/ 187 h 432"/>
                <a:gd name="T90" fmla="*/ 278 w 324"/>
                <a:gd name="T91" fmla="*/ 163 h 432"/>
                <a:gd name="T92" fmla="*/ 260 w 324"/>
                <a:gd name="T93" fmla="*/ 144 h 432"/>
                <a:gd name="T94" fmla="*/ 285 w 324"/>
                <a:gd name="T95" fmla="*/ 125 h 432"/>
                <a:gd name="T96" fmla="*/ 265 w 324"/>
                <a:gd name="T97" fmla="*/ 103 h 432"/>
                <a:gd name="T98" fmla="*/ 259 w 324"/>
                <a:gd name="T99" fmla="*/ 81 h 432"/>
                <a:gd name="T100" fmla="*/ 239 w 324"/>
                <a:gd name="T101" fmla="*/ 62 h 432"/>
                <a:gd name="T102" fmla="*/ 211 w 324"/>
                <a:gd name="T103" fmla="*/ 50 h 432"/>
                <a:gd name="T104" fmla="*/ 181 w 324"/>
                <a:gd name="T105" fmla="*/ 55 h 432"/>
                <a:gd name="T106" fmla="*/ 153 w 324"/>
                <a:gd name="T107" fmla="*/ 35 h 432"/>
                <a:gd name="T108" fmla="*/ 131 w 324"/>
                <a:gd name="T109" fmla="*/ 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" h="432">
                  <a:moveTo>
                    <a:pt x="115" y="0"/>
                  </a:moveTo>
                  <a:lnTo>
                    <a:pt x="113" y="4"/>
                  </a:lnTo>
                  <a:lnTo>
                    <a:pt x="112" y="10"/>
                  </a:lnTo>
                  <a:lnTo>
                    <a:pt x="108" y="16"/>
                  </a:lnTo>
                  <a:lnTo>
                    <a:pt x="100" y="22"/>
                  </a:lnTo>
                  <a:lnTo>
                    <a:pt x="70" y="31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37" y="30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3" y="34"/>
                  </a:lnTo>
                  <a:lnTo>
                    <a:pt x="9" y="39"/>
                  </a:lnTo>
                  <a:lnTo>
                    <a:pt x="25" y="50"/>
                  </a:lnTo>
                  <a:lnTo>
                    <a:pt x="26" y="54"/>
                  </a:lnTo>
                  <a:lnTo>
                    <a:pt x="28" y="63"/>
                  </a:lnTo>
                  <a:lnTo>
                    <a:pt x="29" y="66"/>
                  </a:lnTo>
                  <a:lnTo>
                    <a:pt x="31" y="69"/>
                  </a:lnTo>
                  <a:lnTo>
                    <a:pt x="37" y="75"/>
                  </a:lnTo>
                  <a:lnTo>
                    <a:pt x="42" y="78"/>
                  </a:lnTo>
                  <a:lnTo>
                    <a:pt x="45" y="80"/>
                  </a:lnTo>
                  <a:lnTo>
                    <a:pt x="51" y="86"/>
                  </a:lnTo>
                  <a:lnTo>
                    <a:pt x="53" y="87"/>
                  </a:lnTo>
                  <a:lnTo>
                    <a:pt x="60" y="90"/>
                  </a:lnTo>
                  <a:lnTo>
                    <a:pt x="63" y="91"/>
                  </a:lnTo>
                  <a:lnTo>
                    <a:pt x="71" y="93"/>
                  </a:lnTo>
                  <a:lnTo>
                    <a:pt x="81" y="102"/>
                  </a:lnTo>
                  <a:lnTo>
                    <a:pt x="87" y="105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98" y="109"/>
                  </a:lnTo>
                  <a:lnTo>
                    <a:pt x="106" y="112"/>
                  </a:lnTo>
                  <a:lnTo>
                    <a:pt x="109" y="114"/>
                  </a:lnTo>
                  <a:lnTo>
                    <a:pt x="114" y="115"/>
                  </a:lnTo>
                  <a:lnTo>
                    <a:pt x="116" y="118"/>
                  </a:lnTo>
                  <a:lnTo>
                    <a:pt x="117" y="120"/>
                  </a:lnTo>
                  <a:lnTo>
                    <a:pt x="118" y="124"/>
                  </a:lnTo>
                  <a:lnTo>
                    <a:pt x="119" y="128"/>
                  </a:lnTo>
                  <a:lnTo>
                    <a:pt x="119" y="134"/>
                  </a:lnTo>
                  <a:lnTo>
                    <a:pt x="116" y="138"/>
                  </a:lnTo>
                  <a:lnTo>
                    <a:pt x="113" y="139"/>
                  </a:lnTo>
                  <a:lnTo>
                    <a:pt x="110" y="140"/>
                  </a:lnTo>
                  <a:lnTo>
                    <a:pt x="105" y="141"/>
                  </a:lnTo>
                  <a:lnTo>
                    <a:pt x="100" y="144"/>
                  </a:lnTo>
                  <a:lnTo>
                    <a:pt x="95" y="145"/>
                  </a:lnTo>
                  <a:lnTo>
                    <a:pt x="92" y="149"/>
                  </a:lnTo>
                  <a:lnTo>
                    <a:pt x="91" y="151"/>
                  </a:lnTo>
                  <a:lnTo>
                    <a:pt x="92" y="157"/>
                  </a:lnTo>
                  <a:lnTo>
                    <a:pt x="91" y="160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6" y="171"/>
                  </a:lnTo>
                  <a:lnTo>
                    <a:pt x="97" y="174"/>
                  </a:lnTo>
                  <a:lnTo>
                    <a:pt x="99" y="177"/>
                  </a:lnTo>
                  <a:lnTo>
                    <a:pt x="104" y="181"/>
                  </a:lnTo>
                  <a:lnTo>
                    <a:pt x="109" y="184"/>
                  </a:lnTo>
                  <a:lnTo>
                    <a:pt x="112" y="185"/>
                  </a:lnTo>
                  <a:lnTo>
                    <a:pt x="115" y="185"/>
                  </a:lnTo>
                  <a:lnTo>
                    <a:pt x="119" y="186"/>
                  </a:lnTo>
                  <a:lnTo>
                    <a:pt x="119" y="191"/>
                  </a:lnTo>
                  <a:lnTo>
                    <a:pt x="119" y="195"/>
                  </a:lnTo>
                  <a:lnTo>
                    <a:pt x="120" y="198"/>
                  </a:lnTo>
                  <a:lnTo>
                    <a:pt x="123" y="201"/>
                  </a:lnTo>
                  <a:lnTo>
                    <a:pt x="123" y="206"/>
                  </a:lnTo>
                  <a:lnTo>
                    <a:pt x="127" y="215"/>
                  </a:lnTo>
                  <a:lnTo>
                    <a:pt x="130" y="217"/>
                  </a:lnTo>
                  <a:lnTo>
                    <a:pt x="133" y="220"/>
                  </a:lnTo>
                  <a:lnTo>
                    <a:pt x="136" y="223"/>
                  </a:lnTo>
                  <a:lnTo>
                    <a:pt x="139" y="226"/>
                  </a:lnTo>
                  <a:lnTo>
                    <a:pt x="141" y="229"/>
                  </a:lnTo>
                  <a:lnTo>
                    <a:pt x="148" y="242"/>
                  </a:lnTo>
                  <a:lnTo>
                    <a:pt x="152" y="241"/>
                  </a:lnTo>
                  <a:lnTo>
                    <a:pt x="156" y="245"/>
                  </a:lnTo>
                  <a:lnTo>
                    <a:pt x="156" y="248"/>
                  </a:lnTo>
                  <a:lnTo>
                    <a:pt x="158" y="251"/>
                  </a:lnTo>
                  <a:lnTo>
                    <a:pt x="160" y="254"/>
                  </a:lnTo>
                  <a:lnTo>
                    <a:pt x="161" y="258"/>
                  </a:lnTo>
                  <a:lnTo>
                    <a:pt x="162" y="260"/>
                  </a:lnTo>
                  <a:lnTo>
                    <a:pt x="166" y="263"/>
                  </a:lnTo>
                  <a:lnTo>
                    <a:pt x="169" y="264"/>
                  </a:lnTo>
                  <a:lnTo>
                    <a:pt x="168" y="268"/>
                  </a:lnTo>
                  <a:lnTo>
                    <a:pt x="174" y="271"/>
                  </a:lnTo>
                  <a:lnTo>
                    <a:pt x="171" y="277"/>
                  </a:lnTo>
                  <a:lnTo>
                    <a:pt x="170" y="280"/>
                  </a:lnTo>
                  <a:lnTo>
                    <a:pt x="170" y="285"/>
                  </a:lnTo>
                  <a:lnTo>
                    <a:pt x="175" y="293"/>
                  </a:lnTo>
                  <a:lnTo>
                    <a:pt x="179" y="295"/>
                  </a:lnTo>
                  <a:lnTo>
                    <a:pt x="183" y="295"/>
                  </a:lnTo>
                  <a:lnTo>
                    <a:pt x="186" y="298"/>
                  </a:lnTo>
                  <a:lnTo>
                    <a:pt x="186" y="301"/>
                  </a:lnTo>
                  <a:lnTo>
                    <a:pt x="185" y="306"/>
                  </a:lnTo>
                  <a:lnTo>
                    <a:pt x="187" y="310"/>
                  </a:lnTo>
                  <a:lnTo>
                    <a:pt x="193" y="311"/>
                  </a:lnTo>
                  <a:lnTo>
                    <a:pt x="195" y="313"/>
                  </a:lnTo>
                  <a:lnTo>
                    <a:pt x="196" y="316"/>
                  </a:lnTo>
                  <a:lnTo>
                    <a:pt x="198" y="319"/>
                  </a:lnTo>
                  <a:lnTo>
                    <a:pt x="200" y="322"/>
                  </a:lnTo>
                  <a:lnTo>
                    <a:pt x="205" y="322"/>
                  </a:lnTo>
                  <a:lnTo>
                    <a:pt x="208" y="326"/>
                  </a:lnTo>
                  <a:lnTo>
                    <a:pt x="214" y="331"/>
                  </a:lnTo>
                  <a:lnTo>
                    <a:pt x="224" y="337"/>
                  </a:lnTo>
                  <a:lnTo>
                    <a:pt x="230" y="337"/>
                  </a:lnTo>
                  <a:lnTo>
                    <a:pt x="234" y="352"/>
                  </a:lnTo>
                  <a:lnTo>
                    <a:pt x="236" y="363"/>
                  </a:lnTo>
                  <a:lnTo>
                    <a:pt x="232" y="370"/>
                  </a:lnTo>
                  <a:lnTo>
                    <a:pt x="232" y="374"/>
                  </a:lnTo>
                  <a:lnTo>
                    <a:pt x="232" y="378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9" y="393"/>
                  </a:lnTo>
                  <a:lnTo>
                    <a:pt x="243" y="398"/>
                  </a:lnTo>
                  <a:lnTo>
                    <a:pt x="247" y="400"/>
                  </a:lnTo>
                  <a:lnTo>
                    <a:pt x="248" y="402"/>
                  </a:lnTo>
                  <a:lnTo>
                    <a:pt x="251" y="405"/>
                  </a:lnTo>
                  <a:lnTo>
                    <a:pt x="254" y="408"/>
                  </a:lnTo>
                  <a:lnTo>
                    <a:pt x="256" y="410"/>
                  </a:lnTo>
                  <a:lnTo>
                    <a:pt x="264" y="417"/>
                  </a:lnTo>
                  <a:lnTo>
                    <a:pt x="268" y="419"/>
                  </a:lnTo>
                  <a:lnTo>
                    <a:pt x="272" y="420"/>
                  </a:lnTo>
                  <a:lnTo>
                    <a:pt x="276" y="422"/>
                  </a:lnTo>
                  <a:lnTo>
                    <a:pt x="274" y="425"/>
                  </a:lnTo>
                  <a:lnTo>
                    <a:pt x="283" y="431"/>
                  </a:lnTo>
                  <a:lnTo>
                    <a:pt x="286" y="432"/>
                  </a:lnTo>
                  <a:lnTo>
                    <a:pt x="290" y="432"/>
                  </a:lnTo>
                  <a:lnTo>
                    <a:pt x="295" y="431"/>
                  </a:lnTo>
                  <a:lnTo>
                    <a:pt x="298" y="429"/>
                  </a:lnTo>
                  <a:lnTo>
                    <a:pt x="313" y="427"/>
                  </a:lnTo>
                  <a:lnTo>
                    <a:pt x="309" y="411"/>
                  </a:lnTo>
                  <a:lnTo>
                    <a:pt x="309" y="404"/>
                  </a:lnTo>
                  <a:lnTo>
                    <a:pt x="308" y="398"/>
                  </a:lnTo>
                  <a:lnTo>
                    <a:pt x="304" y="395"/>
                  </a:lnTo>
                  <a:lnTo>
                    <a:pt x="299" y="393"/>
                  </a:lnTo>
                  <a:lnTo>
                    <a:pt x="296" y="385"/>
                  </a:lnTo>
                  <a:lnTo>
                    <a:pt x="294" y="381"/>
                  </a:lnTo>
                  <a:lnTo>
                    <a:pt x="294" y="377"/>
                  </a:lnTo>
                  <a:lnTo>
                    <a:pt x="296" y="374"/>
                  </a:lnTo>
                  <a:lnTo>
                    <a:pt x="313" y="371"/>
                  </a:lnTo>
                  <a:lnTo>
                    <a:pt x="316" y="367"/>
                  </a:lnTo>
                  <a:lnTo>
                    <a:pt x="308" y="365"/>
                  </a:lnTo>
                  <a:lnTo>
                    <a:pt x="307" y="360"/>
                  </a:lnTo>
                  <a:lnTo>
                    <a:pt x="307" y="356"/>
                  </a:lnTo>
                  <a:lnTo>
                    <a:pt x="306" y="353"/>
                  </a:lnTo>
                  <a:lnTo>
                    <a:pt x="305" y="348"/>
                  </a:lnTo>
                  <a:lnTo>
                    <a:pt x="313" y="343"/>
                  </a:lnTo>
                  <a:lnTo>
                    <a:pt x="316" y="344"/>
                  </a:lnTo>
                  <a:lnTo>
                    <a:pt x="319" y="341"/>
                  </a:lnTo>
                  <a:lnTo>
                    <a:pt x="319" y="335"/>
                  </a:lnTo>
                  <a:lnTo>
                    <a:pt x="317" y="332"/>
                  </a:lnTo>
                  <a:lnTo>
                    <a:pt x="315" y="330"/>
                  </a:lnTo>
                  <a:lnTo>
                    <a:pt x="320" y="328"/>
                  </a:lnTo>
                  <a:lnTo>
                    <a:pt x="324" y="327"/>
                  </a:lnTo>
                  <a:lnTo>
                    <a:pt x="322" y="315"/>
                  </a:lnTo>
                  <a:lnTo>
                    <a:pt x="309" y="310"/>
                  </a:lnTo>
                  <a:lnTo>
                    <a:pt x="309" y="305"/>
                  </a:lnTo>
                  <a:lnTo>
                    <a:pt x="308" y="300"/>
                  </a:lnTo>
                  <a:lnTo>
                    <a:pt x="309" y="297"/>
                  </a:lnTo>
                  <a:lnTo>
                    <a:pt x="315" y="281"/>
                  </a:lnTo>
                  <a:lnTo>
                    <a:pt x="314" y="276"/>
                  </a:lnTo>
                  <a:lnTo>
                    <a:pt x="312" y="274"/>
                  </a:lnTo>
                  <a:lnTo>
                    <a:pt x="311" y="263"/>
                  </a:lnTo>
                  <a:lnTo>
                    <a:pt x="304" y="261"/>
                  </a:lnTo>
                  <a:lnTo>
                    <a:pt x="299" y="263"/>
                  </a:lnTo>
                  <a:lnTo>
                    <a:pt x="286" y="260"/>
                  </a:lnTo>
                  <a:lnTo>
                    <a:pt x="285" y="256"/>
                  </a:lnTo>
                  <a:lnTo>
                    <a:pt x="293" y="249"/>
                  </a:lnTo>
                  <a:lnTo>
                    <a:pt x="293" y="243"/>
                  </a:lnTo>
                  <a:lnTo>
                    <a:pt x="292" y="226"/>
                  </a:lnTo>
                  <a:lnTo>
                    <a:pt x="287" y="222"/>
                  </a:lnTo>
                  <a:lnTo>
                    <a:pt x="287" y="220"/>
                  </a:lnTo>
                  <a:lnTo>
                    <a:pt x="289" y="216"/>
                  </a:lnTo>
                  <a:lnTo>
                    <a:pt x="290" y="207"/>
                  </a:lnTo>
                  <a:lnTo>
                    <a:pt x="286" y="198"/>
                  </a:lnTo>
                  <a:lnTo>
                    <a:pt x="292" y="187"/>
                  </a:lnTo>
                  <a:lnTo>
                    <a:pt x="294" y="179"/>
                  </a:lnTo>
                  <a:lnTo>
                    <a:pt x="294" y="174"/>
                  </a:lnTo>
                  <a:lnTo>
                    <a:pt x="281" y="166"/>
                  </a:lnTo>
                  <a:lnTo>
                    <a:pt x="278" y="163"/>
                  </a:lnTo>
                  <a:lnTo>
                    <a:pt x="276" y="165"/>
                  </a:lnTo>
                  <a:lnTo>
                    <a:pt x="260" y="151"/>
                  </a:lnTo>
                  <a:lnTo>
                    <a:pt x="258" y="147"/>
                  </a:lnTo>
                  <a:lnTo>
                    <a:pt x="260" y="144"/>
                  </a:lnTo>
                  <a:lnTo>
                    <a:pt x="263" y="142"/>
                  </a:lnTo>
                  <a:lnTo>
                    <a:pt x="268" y="137"/>
                  </a:lnTo>
                  <a:lnTo>
                    <a:pt x="286" y="133"/>
                  </a:lnTo>
                  <a:lnTo>
                    <a:pt x="285" y="125"/>
                  </a:lnTo>
                  <a:lnTo>
                    <a:pt x="285" y="110"/>
                  </a:lnTo>
                  <a:lnTo>
                    <a:pt x="284" y="108"/>
                  </a:lnTo>
                  <a:lnTo>
                    <a:pt x="280" y="106"/>
                  </a:lnTo>
                  <a:lnTo>
                    <a:pt x="265" y="103"/>
                  </a:lnTo>
                  <a:lnTo>
                    <a:pt x="269" y="97"/>
                  </a:lnTo>
                  <a:lnTo>
                    <a:pt x="265" y="90"/>
                  </a:lnTo>
                  <a:lnTo>
                    <a:pt x="261" y="84"/>
                  </a:lnTo>
                  <a:lnTo>
                    <a:pt x="259" y="81"/>
                  </a:lnTo>
                  <a:lnTo>
                    <a:pt x="260" y="67"/>
                  </a:lnTo>
                  <a:lnTo>
                    <a:pt x="246" y="64"/>
                  </a:lnTo>
                  <a:lnTo>
                    <a:pt x="244" y="64"/>
                  </a:lnTo>
                  <a:lnTo>
                    <a:pt x="239" y="62"/>
                  </a:lnTo>
                  <a:lnTo>
                    <a:pt x="236" y="60"/>
                  </a:lnTo>
                  <a:lnTo>
                    <a:pt x="233" y="59"/>
                  </a:lnTo>
                  <a:lnTo>
                    <a:pt x="229" y="58"/>
                  </a:lnTo>
                  <a:lnTo>
                    <a:pt x="211" y="50"/>
                  </a:lnTo>
                  <a:lnTo>
                    <a:pt x="206" y="47"/>
                  </a:lnTo>
                  <a:lnTo>
                    <a:pt x="203" y="51"/>
                  </a:lnTo>
                  <a:lnTo>
                    <a:pt x="190" y="56"/>
                  </a:lnTo>
                  <a:lnTo>
                    <a:pt x="181" y="55"/>
                  </a:lnTo>
                  <a:lnTo>
                    <a:pt x="176" y="58"/>
                  </a:lnTo>
                  <a:lnTo>
                    <a:pt x="171" y="51"/>
                  </a:lnTo>
                  <a:lnTo>
                    <a:pt x="169" y="4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6"/>
                  </a:lnTo>
                  <a:lnTo>
                    <a:pt x="131" y="11"/>
                  </a:lnTo>
                  <a:lnTo>
                    <a:pt x="131" y="8"/>
                  </a:lnTo>
                  <a:lnTo>
                    <a:pt x="120" y="0"/>
                  </a:ln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Cataño">
              <a:extLst>
                <a:ext uri="{FF2B5EF4-FFF2-40B4-BE49-F238E27FC236}">
                  <a16:creationId xmlns:a16="http://schemas.microsoft.com/office/drawing/2014/main" id="{C29CE609-42A2-FAC6-3FB9-25495D727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450" y="265892"/>
              <a:ext cx="286681" cy="205362"/>
            </a:xfrm>
            <a:custGeom>
              <a:avLst/>
              <a:gdLst>
                <a:gd name="T0" fmla="*/ 65 w 136"/>
                <a:gd name="T1" fmla="*/ 92 h 95"/>
                <a:gd name="T2" fmla="*/ 59 w 136"/>
                <a:gd name="T3" fmla="*/ 92 h 95"/>
                <a:gd name="T4" fmla="*/ 51 w 136"/>
                <a:gd name="T5" fmla="*/ 91 h 95"/>
                <a:gd name="T6" fmla="*/ 49 w 136"/>
                <a:gd name="T7" fmla="*/ 92 h 95"/>
                <a:gd name="T8" fmla="*/ 42 w 136"/>
                <a:gd name="T9" fmla="*/ 92 h 95"/>
                <a:gd name="T10" fmla="*/ 38 w 136"/>
                <a:gd name="T11" fmla="*/ 95 h 95"/>
                <a:gd name="T12" fmla="*/ 33 w 136"/>
                <a:gd name="T13" fmla="*/ 94 h 95"/>
                <a:gd name="T14" fmla="*/ 26 w 136"/>
                <a:gd name="T15" fmla="*/ 95 h 95"/>
                <a:gd name="T16" fmla="*/ 23 w 136"/>
                <a:gd name="T17" fmla="*/ 85 h 95"/>
                <a:gd name="T18" fmla="*/ 18 w 136"/>
                <a:gd name="T19" fmla="*/ 82 h 95"/>
                <a:gd name="T20" fmla="*/ 12 w 136"/>
                <a:gd name="T21" fmla="*/ 78 h 95"/>
                <a:gd name="T22" fmla="*/ 5 w 136"/>
                <a:gd name="T23" fmla="*/ 74 h 95"/>
                <a:gd name="T24" fmla="*/ 0 w 136"/>
                <a:gd name="T25" fmla="*/ 70 h 95"/>
                <a:gd name="T26" fmla="*/ 0 w 136"/>
                <a:gd name="T27" fmla="*/ 63 h 95"/>
                <a:gd name="T28" fmla="*/ 5 w 136"/>
                <a:gd name="T29" fmla="*/ 63 h 95"/>
                <a:gd name="T30" fmla="*/ 11 w 136"/>
                <a:gd name="T31" fmla="*/ 58 h 95"/>
                <a:gd name="T32" fmla="*/ 13 w 136"/>
                <a:gd name="T33" fmla="*/ 50 h 95"/>
                <a:gd name="T34" fmla="*/ 15 w 136"/>
                <a:gd name="T35" fmla="*/ 39 h 95"/>
                <a:gd name="T36" fmla="*/ 19 w 136"/>
                <a:gd name="T37" fmla="*/ 32 h 95"/>
                <a:gd name="T38" fmla="*/ 25 w 136"/>
                <a:gd name="T39" fmla="*/ 29 h 95"/>
                <a:gd name="T40" fmla="*/ 23 w 136"/>
                <a:gd name="T41" fmla="*/ 35 h 95"/>
                <a:gd name="T42" fmla="*/ 25 w 136"/>
                <a:gd name="T43" fmla="*/ 39 h 95"/>
                <a:gd name="T44" fmla="*/ 35 w 136"/>
                <a:gd name="T45" fmla="*/ 38 h 95"/>
                <a:gd name="T46" fmla="*/ 52 w 136"/>
                <a:gd name="T47" fmla="*/ 20 h 95"/>
                <a:gd name="T48" fmla="*/ 70 w 136"/>
                <a:gd name="T49" fmla="*/ 0 h 95"/>
                <a:gd name="T50" fmla="*/ 91 w 136"/>
                <a:gd name="T51" fmla="*/ 21 h 95"/>
                <a:gd name="T52" fmla="*/ 81 w 136"/>
                <a:gd name="T53" fmla="*/ 18 h 95"/>
                <a:gd name="T54" fmla="*/ 72 w 136"/>
                <a:gd name="T55" fmla="*/ 21 h 95"/>
                <a:gd name="T56" fmla="*/ 107 w 136"/>
                <a:gd name="T57" fmla="*/ 48 h 95"/>
                <a:gd name="T58" fmla="*/ 130 w 136"/>
                <a:gd name="T59" fmla="*/ 41 h 95"/>
                <a:gd name="T60" fmla="*/ 136 w 136"/>
                <a:gd name="T61" fmla="*/ 44 h 95"/>
                <a:gd name="T62" fmla="*/ 125 w 136"/>
                <a:gd name="T63" fmla="*/ 48 h 95"/>
                <a:gd name="T64" fmla="*/ 133 w 136"/>
                <a:gd name="T65" fmla="*/ 47 h 95"/>
                <a:gd name="T66" fmla="*/ 130 w 136"/>
                <a:gd name="T67" fmla="*/ 51 h 95"/>
                <a:gd name="T68" fmla="*/ 125 w 136"/>
                <a:gd name="T69" fmla="*/ 52 h 95"/>
                <a:gd name="T70" fmla="*/ 120 w 136"/>
                <a:gd name="T71" fmla="*/ 56 h 95"/>
                <a:gd name="T72" fmla="*/ 114 w 136"/>
                <a:gd name="T73" fmla="*/ 62 h 95"/>
                <a:gd name="T74" fmla="*/ 109 w 136"/>
                <a:gd name="T75" fmla="*/ 66 h 95"/>
                <a:gd name="T76" fmla="*/ 89 w 136"/>
                <a:gd name="T77" fmla="*/ 86 h 95"/>
                <a:gd name="T78" fmla="*/ 79 w 136"/>
                <a:gd name="T79" fmla="*/ 93 h 95"/>
                <a:gd name="T80" fmla="*/ 68 w 136"/>
                <a:gd name="T81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95">
                  <a:moveTo>
                    <a:pt x="68" y="91"/>
                  </a:moveTo>
                  <a:lnTo>
                    <a:pt x="65" y="92"/>
                  </a:lnTo>
                  <a:lnTo>
                    <a:pt x="62" y="92"/>
                  </a:lnTo>
                  <a:lnTo>
                    <a:pt x="59" y="92"/>
                  </a:lnTo>
                  <a:lnTo>
                    <a:pt x="54" y="92"/>
                  </a:lnTo>
                  <a:lnTo>
                    <a:pt x="51" y="91"/>
                  </a:lnTo>
                  <a:lnTo>
                    <a:pt x="50" y="95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2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5" y="90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5" y="79"/>
                  </a:lnTo>
                  <a:lnTo>
                    <a:pt x="12" y="78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1" y="58"/>
                  </a:lnTo>
                  <a:lnTo>
                    <a:pt x="12" y="55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5" y="38"/>
                  </a:lnTo>
                  <a:lnTo>
                    <a:pt x="49" y="26"/>
                  </a:lnTo>
                  <a:lnTo>
                    <a:pt x="52" y="20"/>
                  </a:lnTo>
                  <a:lnTo>
                    <a:pt x="58" y="9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91" y="21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21"/>
                  </a:lnTo>
                  <a:lnTo>
                    <a:pt x="80" y="33"/>
                  </a:lnTo>
                  <a:lnTo>
                    <a:pt x="107" y="48"/>
                  </a:lnTo>
                  <a:lnTo>
                    <a:pt x="127" y="43"/>
                  </a:lnTo>
                  <a:lnTo>
                    <a:pt x="130" y="41"/>
                  </a:lnTo>
                  <a:lnTo>
                    <a:pt x="133" y="41"/>
                  </a:lnTo>
                  <a:lnTo>
                    <a:pt x="136" y="44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3" y="47"/>
                  </a:lnTo>
                  <a:lnTo>
                    <a:pt x="132" y="50"/>
                  </a:lnTo>
                  <a:lnTo>
                    <a:pt x="130" y="51"/>
                  </a:lnTo>
                  <a:lnTo>
                    <a:pt x="127" y="51"/>
                  </a:lnTo>
                  <a:lnTo>
                    <a:pt x="125" y="52"/>
                  </a:lnTo>
                  <a:lnTo>
                    <a:pt x="122" y="54"/>
                  </a:lnTo>
                  <a:lnTo>
                    <a:pt x="120" y="56"/>
                  </a:lnTo>
                  <a:lnTo>
                    <a:pt x="116" y="59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09" y="66"/>
                  </a:lnTo>
                  <a:lnTo>
                    <a:pt x="107" y="68"/>
                  </a:lnTo>
                  <a:lnTo>
                    <a:pt x="89" y="86"/>
                  </a:lnTo>
                  <a:lnTo>
                    <a:pt x="81" y="91"/>
                  </a:lnTo>
                  <a:lnTo>
                    <a:pt x="79" y="93"/>
                  </a:lnTo>
                  <a:lnTo>
                    <a:pt x="72" y="91"/>
                  </a:lnTo>
                  <a:lnTo>
                    <a:pt x="68" y="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Cayey">
              <a:extLst>
                <a:ext uri="{FF2B5EF4-FFF2-40B4-BE49-F238E27FC236}">
                  <a16:creationId xmlns:a16="http://schemas.microsoft.com/office/drawing/2014/main" id="{4466D273-39AC-27E9-608B-D5FA7C646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524" y="1727211"/>
              <a:ext cx="847397" cy="657162"/>
            </a:xfrm>
            <a:custGeom>
              <a:avLst/>
              <a:gdLst>
                <a:gd name="T0" fmla="*/ 291 w 402"/>
                <a:gd name="T1" fmla="*/ 33 h 304"/>
                <a:gd name="T2" fmla="*/ 298 w 402"/>
                <a:gd name="T3" fmla="*/ 21 h 304"/>
                <a:gd name="T4" fmla="*/ 302 w 402"/>
                <a:gd name="T5" fmla="*/ 5 h 304"/>
                <a:gd name="T6" fmla="*/ 306 w 402"/>
                <a:gd name="T7" fmla="*/ 5 h 304"/>
                <a:gd name="T8" fmla="*/ 313 w 402"/>
                <a:gd name="T9" fmla="*/ 14 h 304"/>
                <a:gd name="T10" fmla="*/ 321 w 402"/>
                <a:gd name="T11" fmla="*/ 24 h 304"/>
                <a:gd name="T12" fmla="*/ 341 w 402"/>
                <a:gd name="T13" fmla="*/ 40 h 304"/>
                <a:gd name="T14" fmla="*/ 352 w 402"/>
                <a:gd name="T15" fmla="*/ 43 h 304"/>
                <a:gd name="T16" fmla="*/ 362 w 402"/>
                <a:gd name="T17" fmla="*/ 46 h 304"/>
                <a:gd name="T18" fmla="*/ 368 w 402"/>
                <a:gd name="T19" fmla="*/ 52 h 304"/>
                <a:gd name="T20" fmla="*/ 360 w 402"/>
                <a:gd name="T21" fmla="*/ 63 h 304"/>
                <a:gd name="T22" fmla="*/ 360 w 402"/>
                <a:gd name="T23" fmla="*/ 73 h 304"/>
                <a:gd name="T24" fmla="*/ 369 w 402"/>
                <a:gd name="T25" fmla="*/ 87 h 304"/>
                <a:gd name="T26" fmla="*/ 375 w 402"/>
                <a:gd name="T27" fmla="*/ 97 h 304"/>
                <a:gd name="T28" fmla="*/ 399 w 402"/>
                <a:gd name="T29" fmla="*/ 129 h 304"/>
                <a:gd name="T30" fmla="*/ 398 w 402"/>
                <a:gd name="T31" fmla="*/ 142 h 304"/>
                <a:gd name="T32" fmla="*/ 350 w 402"/>
                <a:gd name="T33" fmla="*/ 147 h 304"/>
                <a:gd name="T34" fmla="*/ 269 w 402"/>
                <a:gd name="T35" fmla="*/ 159 h 304"/>
                <a:gd name="T36" fmla="*/ 229 w 402"/>
                <a:gd name="T37" fmla="*/ 167 h 304"/>
                <a:gd name="T38" fmla="*/ 223 w 402"/>
                <a:gd name="T39" fmla="*/ 185 h 304"/>
                <a:gd name="T40" fmla="*/ 235 w 402"/>
                <a:gd name="T41" fmla="*/ 207 h 304"/>
                <a:gd name="T42" fmla="*/ 240 w 402"/>
                <a:gd name="T43" fmla="*/ 221 h 304"/>
                <a:gd name="T44" fmla="*/ 244 w 402"/>
                <a:gd name="T45" fmla="*/ 245 h 304"/>
                <a:gd name="T46" fmla="*/ 232 w 402"/>
                <a:gd name="T47" fmla="*/ 271 h 304"/>
                <a:gd name="T48" fmla="*/ 222 w 402"/>
                <a:gd name="T49" fmla="*/ 292 h 304"/>
                <a:gd name="T50" fmla="*/ 216 w 402"/>
                <a:gd name="T51" fmla="*/ 301 h 304"/>
                <a:gd name="T52" fmla="*/ 197 w 402"/>
                <a:gd name="T53" fmla="*/ 303 h 304"/>
                <a:gd name="T54" fmla="*/ 170 w 402"/>
                <a:gd name="T55" fmla="*/ 291 h 304"/>
                <a:gd name="T56" fmla="*/ 134 w 402"/>
                <a:gd name="T57" fmla="*/ 270 h 304"/>
                <a:gd name="T58" fmla="*/ 55 w 402"/>
                <a:gd name="T59" fmla="*/ 283 h 304"/>
                <a:gd name="T60" fmla="*/ 48 w 402"/>
                <a:gd name="T61" fmla="*/ 273 h 304"/>
                <a:gd name="T62" fmla="*/ 56 w 402"/>
                <a:gd name="T63" fmla="*/ 234 h 304"/>
                <a:gd name="T64" fmla="*/ 40 w 402"/>
                <a:gd name="T65" fmla="*/ 226 h 304"/>
                <a:gd name="T66" fmla="*/ 27 w 402"/>
                <a:gd name="T67" fmla="*/ 211 h 304"/>
                <a:gd name="T68" fmla="*/ 6 w 402"/>
                <a:gd name="T69" fmla="*/ 171 h 304"/>
                <a:gd name="T70" fmla="*/ 2 w 402"/>
                <a:gd name="T71" fmla="*/ 148 h 304"/>
                <a:gd name="T72" fmla="*/ 3 w 402"/>
                <a:gd name="T73" fmla="*/ 136 h 304"/>
                <a:gd name="T74" fmla="*/ 17 w 402"/>
                <a:gd name="T75" fmla="*/ 83 h 304"/>
                <a:gd name="T76" fmla="*/ 21 w 402"/>
                <a:gd name="T77" fmla="*/ 60 h 304"/>
                <a:gd name="T78" fmla="*/ 46 w 402"/>
                <a:gd name="T79" fmla="*/ 73 h 304"/>
                <a:gd name="T80" fmla="*/ 51 w 402"/>
                <a:gd name="T81" fmla="*/ 61 h 304"/>
                <a:gd name="T82" fmla="*/ 57 w 402"/>
                <a:gd name="T83" fmla="*/ 64 h 304"/>
                <a:gd name="T84" fmla="*/ 73 w 402"/>
                <a:gd name="T85" fmla="*/ 66 h 304"/>
                <a:gd name="T86" fmla="*/ 83 w 402"/>
                <a:gd name="T87" fmla="*/ 72 h 304"/>
                <a:gd name="T88" fmla="*/ 106 w 402"/>
                <a:gd name="T89" fmla="*/ 63 h 304"/>
                <a:gd name="T90" fmla="*/ 126 w 402"/>
                <a:gd name="T91" fmla="*/ 82 h 304"/>
                <a:gd name="T92" fmla="*/ 144 w 402"/>
                <a:gd name="T93" fmla="*/ 71 h 304"/>
                <a:gd name="T94" fmla="*/ 142 w 402"/>
                <a:gd name="T95" fmla="*/ 60 h 304"/>
                <a:gd name="T96" fmla="*/ 146 w 402"/>
                <a:gd name="T97" fmla="*/ 53 h 304"/>
                <a:gd name="T98" fmla="*/ 193 w 402"/>
                <a:gd name="T99" fmla="*/ 73 h 304"/>
                <a:gd name="T100" fmla="*/ 217 w 402"/>
                <a:gd name="T101" fmla="*/ 84 h 304"/>
                <a:gd name="T102" fmla="*/ 222 w 402"/>
                <a:gd name="T103" fmla="*/ 70 h 304"/>
                <a:gd name="T104" fmla="*/ 234 w 402"/>
                <a:gd name="T105" fmla="*/ 67 h 304"/>
                <a:gd name="T106" fmla="*/ 249 w 402"/>
                <a:gd name="T107" fmla="*/ 69 h 304"/>
                <a:gd name="T108" fmla="*/ 268 w 402"/>
                <a:gd name="T109" fmla="*/ 56 h 304"/>
                <a:gd name="T110" fmla="*/ 283 w 402"/>
                <a:gd name="T111" fmla="*/ 4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2" h="304">
                  <a:moveTo>
                    <a:pt x="287" y="38"/>
                  </a:moveTo>
                  <a:lnTo>
                    <a:pt x="291" y="37"/>
                  </a:lnTo>
                  <a:lnTo>
                    <a:pt x="291" y="33"/>
                  </a:lnTo>
                  <a:lnTo>
                    <a:pt x="294" y="26"/>
                  </a:lnTo>
                  <a:lnTo>
                    <a:pt x="296" y="24"/>
                  </a:lnTo>
                  <a:lnTo>
                    <a:pt x="298" y="21"/>
                  </a:lnTo>
                  <a:lnTo>
                    <a:pt x="299" y="16"/>
                  </a:lnTo>
                  <a:lnTo>
                    <a:pt x="301" y="13"/>
                  </a:lnTo>
                  <a:lnTo>
                    <a:pt x="302" y="5"/>
                  </a:lnTo>
                  <a:lnTo>
                    <a:pt x="301" y="0"/>
                  </a:lnTo>
                  <a:lnTo>
                    <a:pt x="304" y="3"/>
                  </a:lnTo>
                  <a:lnTo>
                    <a:pt x="306" y="5"/>
                  </a:lnTo>
                  <a:lnTo>
                    <a:pt x="310" y="8"/>
                  </a:lnTo>
                  <a:lnTo>
                    <a:pt x="311" y="11"/>
                  </a:lnTo>
                  <a:lnTo>
                    <a:pt x="313" y="14"/>
                  </a:lnTo>
                  <a:lnTo>
                    <a:pt x="313" y="17"/>
                  </a:lnTo>
                  <a:lnTo>
                    <a:pt x="316" y="18"/>
                  </a:lnTo>
                  <a:lnTo>
                    <a:pt x="321" y="24"/>
                  </a:lnTo>
                  <a:lnTo>
                    <a:pt x="330" y="32"/>
                  </a:lnTo>
                  <a:lnTo>
                    <a:pt x="335" y="38"/>
                  </a:lnTo>
                  <a:lnTo>
                    <a:pt x="341" y="40"/>
                  </a:lnTo>
                  <a:lnTo>
                    <a:pt x="345" y="41"/>
                  </a:lnTo>
                  <a:lnTo>
                    <a:pt x="349" y="43"/>
                  </a:lnTo>
                  <a:lnTo>
                    <a:pt x="352" y="43"/>
                  </a:lnTo>
                  <a:lnTo>
                    <a:pt x="356" y="44"/>
                  </a:lnTo>
                  <a:lnTo>
                    <a:pt x="358" y="45"/>
                  </a:lnTo>
                  <a:lnTo>
                    <a:pt x="362" y="46"/>
                  </a:lnTo>
                  <a:lnTo>
                    <a:pt x="366" y="47"/>
                  </a:lnTo>
                  <a:lnTo>
                    <a:pt x="369" y="49"/>
                  </a:lnTo>
                  <a:lnTo>
                    <a:pt x="368" y="52"/>
                  </a:lnTo>
                  <a:lnTo>
                    <a:pt x="365" y="55"/>
                  </a:lnTo>
                  <a:lnTo>
                    <a:pt x="363" y="59"/>
                  </a:lnTo>
                  <a:lnTo>
                    <a:pt x="360" y="63"/>
                  </a:lnTo>
                  <a:lnTo>
                    <a:pt x="361" y="65"/>
                  </a:lnTo>
                  <a:lnTo>
                    <a:pt x="361" y="70"/>
                  </a:lnTo>
                  <a:lnTo>
                    <a:pt x="360" y="73"/>
                  </a:lnTo>
                  <a:lnTo>
                    <a:pt x="362" y="77"/>
                  </a:lnTo>
                  <a:lnTo>
                    <a:pt x="364" y="81"/>
                  </a:lnTo>
                  <a:lnTo>
                    <a:pt x="369" y="87"/>
                  </a:lnTo>
                  <a:lnTo>
                    <a:pt x="371" y="90"/>
                  </a:lnTo>
                  <a:lnTo>
                    <a:pt x="372" y="93"/>
                  </a:lnTo>
                  <a:lnTo>
                    <a:pt x="375" y="97"/>
                  </a:lnTo>
                  <a:lnTo>
                    <a:pt x="378" y="102"/>
                  </a:lnTo>
                  <a:lnTo>
                    <a:pt x="382" y="116"/>
                  </a:lnTo>
                  <a:lnTo>
                    <a:pt x="399" y="129"/>
                  </a:lnTo>
                  <a:lnTo>
                    <a:pt x="402" y="136"/>
                  </a:lnTo>
                  <a:lnTo>
                    <a:pt x="398" y="137"/>
                  </a:lnTo>
                  <a:lnTo>
                    <a:pt x="398" y="142"/>
                  </a:lnTo>
                  <a:lnTo>
                    <a:pt x="375" y="152"/>
                  </a:lnTo>
                  <a:lnTo>
                    <a:pt x="359" y="155"/>
                  </a:lnTo>
                  <a:lnTo>
                    <a:pt x="350" y="147"/>
                  </a:lnTo>
                  <a:lnTo>
                    <a:pt x="333" y="150"/>
                  </a:lnTo>
                  <a:lnTo>
                    <a:pt x="300" y="148"/>
                  </a:lnTo>
                  <a:lnTo>
                    <a:pt x="269" y="159"/>
                  </a:lnTo>
                  <a:lnTo>
                    <a:pt x="236" y="171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5" y="176"/>
                  </a:lnTo>
                  <a:lnTo>
                    <a:pt x="225" y="180"/>
                  </a:lnTo>
                  <a:lnTo>
                    <a:pt x="223" y="185"/>
                  </a:lnTo>
                  <a:lnTo>
                    <a:pt x="225" y="188"/>
                  </a:lnTo>
                  <a:lnTo>
                    <a:pt x="226" y="191"/>
                  </a:lnTo>
                  <a:lnTo>
                    <a:pt x="235" y="207"/>
                  </a:lnTo>
                  <a:lnTo>
                    <a:pt x="234" y="210"/>
                  </a:lnTo>
                  <a:lnTo>
                    <a:pt x="231" y="211"/>
                  </a:lnTo>
                  <a:lnTo>
                    <a:pt x="240" y="221"/>
                  </a:lnTo>
                  <a:lnTo>
                    <a:pt x="239" y="226"/>
                  </a:lnTo>
                  <a:lnTo>
                    <a:pt x="242" y="229"/>
                  </a:lnTo>
                  <a:lnTo>
                    <a:pt x="244" y="245"/>
                  </a:lnTo>
                  <a:lnTo>
                    <a:pt x="238" y="250"/>
                  </a:lnTo>
                  <a:lnTo>
                    <a:pt x="234" y="267"/>
                  </a:lnTo>
                  <a:lnTo>
                    <a:pt x="232" y="271"/>
                  </a:lnTo>
                  <a:lnTo>
                    <a:pt x="230" y="275"/>
                  </a:lnTo>
                  <a:lnTo>
                    <a:pt x="226" y="278"/>
                  </a:lnTo>
                  <a:lnTo>
                    <a:pt x="222" y="292"/>
                  </a:lnTo>
                  <a:lnTo>
                    <a:pt x="224" y="297"/>
                  </a:lnTo>
                  <a:lnTo>
                    <a:pt x="219" y="300"/>
                  </a:lnTo>
                  <a:lnTo>
                    <a:pt x="216" y="301"/>
                  </a:lnTo>
                  <a:lnTo>
                    <a:pt x="212" y="301"/>
                  </a:lnTo>
                  <a:lnTo>
                    <a:pt x="206" y="304"/>
                  </a:lnTo>
                  <a:lnTo>
                    <a:pt x="197" y="303"/>
                  </a:lnTo>
                  <a:lnTo>
                    <a:pt x="192" y="302"/>
                  </a:lnTo>
                  <a:lnTo>
                    <a:pt x="178" y="292"/>
                  </a:lnTo>
                  <a:lnTo>
                    <a:pt x="170" y="291"/>
                  </a:lnTo>
                  <a:lnTo>
                    <a:pt x="159" y="285"/>
                  </a:lnTo>
                  <a:lnTo>
                    <a:pt x="138" y="274"/>
                  </a:lnTo>
                  <a:lnTo>
                    <a:pt x="134" y="270"/>
                  </a:lnTo>
                  <a:lnTo>
                    <a:pt x="86" y="274"/>
                  </a:lnTo>
                  <a:lnTo>
                    <a:pt x="63" y="279"/>
                  </a:lnTo>
                  <a:lnTo>
                    <a:pt x="55" y="283"/>
                  </a:lnTo>
                  <a:lnTo>
                    <a:pt x="53" y="279"/>
                  </a:lnTo>
                  <a:lnTo>
                    <a:pt x="50" y="275"/>
                  </a:lnTo>
                  <a:lnTo>
                    <a:pt x="48" y="273"/>
                  </a:lnTo>
                  <a:lnTo>
                    <a:pt x="50" y="263"/>
                  </a:lnTo>
                  <a:lnTo>
                    <a:pt x="57" y="240"/>
                  </a:lnTo>
                  <a:lnTo>
                    <a:pt x="56" y="234"/>
                  </a:lnTo>
                  <a:lnTo>
                    <a:pt x="48" y="233"/>
                  </a:lnTo>
                  <a:lnTo>
                    <a:pt x="41" y="229"/>
                  </a:lnTo>
                  <a:lnTo>
                    <a:pt x="40" y="226"/>
                  </a:lnTo>
                  <a:lnTo>
                    <a:pt x="34" y="220"/>
                  </a:lnTo>
                  <a:lnTo>
                    <a:pt x="33" y="218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21" y="184"/>
                  </a:lnTo>
                  <a:lnTo>
                    <a:pt x="6" y="171"/>
                  </a:lnTo>
                  <a:lnTo>
                    <a:pt x="3" y="170"/>
                  </a:lnTo>
                  <a:lnTo>
                    <a:pt x="3" y="163"/>
                  </a:lnTo>
                  <a:lnTo>
                    <a:pt x="2" y="148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3" y="136"/>
                  </a:lnTo>
                  <a:lnTo>
                    <a:pt x="14" y="106"/>
                  </a:lnTo>
                  <a:lnTo>
                    <a:pt x="12" y="87"/>
                  </a:lnTo>
                  <a:lnTo>
                    <a:pt x="17" y="83"/>
                  </a:lnTo>
                  <a:lnTo>
                    <a:pt x="21" y="74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36" y="67"/>
                  </a:lnTo>
                  <a:lnTo>
                    <a:pt x="38" y="69"/>
                  </a:lnTo>
                  <a:lnTo>
                    <a:pt x="46" y="73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6" y="51"/>
                  </a:lnTo>
                  <a:lnTo>
                    <a:pt x="60" y="58"/>
                  </a:lnTo>
                  <a:lnTo>
                    <a:pt x="57" y="64"/>
                  </a:lnTo>
                  <a:lnTo>
                    <a:pt x="57" y="68"/>
                  </a:lnTo>
                  <a:lnTo>
                    <a:pt x="69" y="73"/>
                  </a:lnTo>
                  <a:lnTo>
                    <a:pt x="73" y="66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3" y="72"/>
                  </a:lnTo>
                  <a:lnTo>
                    <a:pt x="94" y="73"/>
                  </a:lnTo>
                  <a:lnTo>
                    <a:pt x="103" y="58"/>
                  </a:lnTo>
                  <a:lnTo>
                    <a:pt x="106" y="63"/>
                  </a:lnTo>
                  <a:lnTo>
                    <a:pt x="117" y="81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30" y="82"/>
                  </a:lnTo>
                  <a:lnTo>
                    <a:pt x="138" y="78"/>
                  </a:lnTo>
                  <a:lnTo>
                    <a:pt x="144" y="71"/>
                  </a:lnTo>
                  <a:lnTo>
                    <a:pt x="146" y="68"/>
                  </a:lnTo>
                  <a:lnTo>
                    <a:pt x="144" y="64"/>
                  </a:lnTo>
                  <a:lnTo>
                    <a:pt x="142" y="60"/>
                  </a:lnTo>
                  <a:lnTo>
                    <a:pt x="141" y="57"/>
                  </a:lnTo>
                  <a:lnTo>
                    <a:pt x="143" y="55"/>
                  </a:lnTo>
                  <a:lnTo>
                    <a:pt x="146" y="53"/>
                  </a:lnTo>
                  <a:lnTo>
                    <a:pt x="153" y="52"/>
                  </a:lnTo>
                  <a:lnTo>
                    <a:pt x="174" y="64"/>
                  </a:lnTo>
                  <a:lnTo>
                    <a:pt x="193" y="73"/>
                  </a:lnTo>
                  <a:lnTo>
                    <a:pt x="199" y="73"/>
                  </a:lnTo>
                  <a:lnTo>
                    <a:pt x="202" y="80"/>
                  </a:lnTo>
                  <a:lnTo>
                    <a:pt x="217" y="84"/>
                  </a:lnTo>
                  <a:lnTo>
                    <a:pt x="217" y="79"/>
                  </a:lnTo>
                  <a:lnTo>
                    <a:pt x="218" y="76"/>
                  </a:lnTo>
                  <a:lnTo>
                    <a:pt x="222" y="70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4" y="67"/>
                  </a:lnTo>
                  <a:lnTo>
                    <a:pt x="237" y="65"/>
                  </a:lnTo>
                  <a:lnTo>
                    <a:pt x="247" y="71"/>
                  </a:lnTo>
                  <a:lnTo>
                    <a:pt x="249" y="69"/>
                  </a:lnTo>
                  <a:lnTo>
                    <a:pt x="254" y="68"/>
                  </a:lnTo>
                  <a:lnTo>
                    <a:pt x="264" y="58"/>
                  </a:lnTo>
                  <a:lnTo>
                    <a:pt x="268" y="56"/>
                  </a:lnTo>
                  <a:lnTo>
                    <a:pt x="272" y="47"/>
                  </a:lnTo>
                  <a:lnTo>
                    <a:pt x="278" y="43"/>
                  </a:lnTo>
                  <a:lnTo>
                    <a:pt x="283" y="42"/>
                  </a:lnTo>
                  <a:lnTo>
                    <a:pt x="285" y="37"/>
                  </a:lnTo>
                  <a:lnTo>
                    <a:pt x="287" y="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Ceiba">
              <a:extLst>
                <a:ext uri="{FF2B5EF4-FFF2-40B4-BE49-F238E27FC236}">
                  <a16:creationId xmlns:a16="http://schemas.microsoft.com/office/drawing/2014/main" id="{E70C33B7-A4BD-E516-C409-C5201C55E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40" y="1091666"/>
              <a:ext cx="857938" cy="484224"/>
            </a:xfrm>
            <a:custGeom>
              <a:avLst/>
              <a:gdLst>
                <a:gd name="T0" fmla="*/ 21 w 407"/>
                <a:gd name="T1" fmla="*/ 67 h 224"/>
                <a:gd name="T2" fmla="*/ 39 w 407"/>
                <a:gd name="T3" fmla="*/ 78 h 224"/>
                <a:gd name="T4" fmla="*/ 85 w 407"/>
                <a:gd name="T5" fmla="*/ 101 h 224"/>
                <a:gd name="T6" fmla="*/ 108 w 407"/>
                <a:gd name="T7" fmla="*/ 90 h 224"/>
                <a:gd name="T8" fmla="*/ 124 w 407"/>
                <a:gd name="T9" fmla="*/ 94 h 224"/>
                <a:gd name="T10" fmla="*/ 133 w 407"/>
                <a:gd name="T11" fmla="*/ 93 h 224"/>
                <a:gd name="T12" fmla="*/ 144 w 407"/>
                <a:gd name="T13" fmla="*/ 88 h 224"/>
                <a:gd name="T14" fmla="*/ 161 w 407"/>
                <a:gd name="T15" fmla="*/ 93 h 224"/>
                <a:gd name="T16" fmla="*/ 190 w 407"/>
                <a:gd name="T17" fmla="*/ 99 h 224"/>
                <a:gd name="T18" fmla="*/ 193 w 407"/>
                <a:gd name="T19" fmla="*/ 110 h 224"/>
                <a:gd name="T20" fmla="*/ 184 w 407"/>
                <a:gd name="T21" fmla="*/ 118 h 224"/>
                <a:gd name="T22" fmla="*/ 171 w 407"/>
                <a:gd name="T23" fmla="*/ 132 h 224"/>
                <a:gd name="T24" fmla="*/ 178 w 407"/>
                <a:gd name="T25" fmla="*/ 144 h 224"/>
                <a:gd name="T26" fmla="*/ 198 w 407"/>
                <a:gd name="T27" fmla="*/ 158 h 224"/>
                <a:gd name="T28" fmla="*/ 204 w 407"/>
                <a:gd name="T29" fmla="*/ 161 h 224"/>
                <a:gd name="T30" fmla="*/ 221 w 407"/>
                <a:gd name="T31" fmla="*/ 170 h 224"/>
                <a:gd name="T32" fmla="*/ 250 w 407"/>
                <a:gd name="T33" fmla="*/ 167 h 224"/>
                <a:gd name="T34" fmla="*/ 243 w 407"/>
                <a:gd name="T35" fmla="*/ 200 h 224"/>
                <a:gd name="T36" fmla="*/ 291 w 407"/>
                <a:gd name="T37" fmla="*/ 224 h 224"/>
                <a:gd name="T38" fmla="*/ 319 w 407"/>
                <a:gd name="T39" fmla="*/ 211 h 224"/>
                <a:gd name="T40" fmla="*/ 327 w 407"/>
                <a:gd name="T41" fmla="*/ 147 h 224"/>
                <a:gd name="T42" fmla="*/ 367 w 407"/>
                <a:gd name="T43" fmla="*/ 188 h 224"/>
                <a:gd name="T44" fmla="*/ 371 w 407"/>
                <a:gd name="T45" fmla="*/ 159 h 224"/>
                <a:gd name="T46" fmla="*/ 400 w 407"/>
                <a:gd name="T47" fmla="*/ 166 h 224"/>
                <a:gd name="T48" fmla="*/ 387 w 407"/>
                <a:gd name="T49" fmla="*/ 141 h 224"/>
                <a:gd name="T50" fmla="*/ 375 w 407"/>
                <a:gd name="T51" fmla="*/ 128 h 224"/>
                <a:gd name="T52" fmla="*/ 361 w 407"/>
                <a:gd name="T53" fmla="*/ 103 h 224"/>
                <a:gd name="T54" fmla="*/ 372 w 407"/>
                <a:gd name="T55" fmla="*/ 85 h 224"/>
                <a:gd name="T56" fmla="*/ 359 w 407"/>
                <a:gd name="T57" fmla="*/ 83 h 224"/>
                <a:gd name="T58" fmla="*/ 323 w 407"/>
                <a:gd name="T59" fmla="*/ 88 h 224"/>
                <a:gd name="T60" fmla="*/ 317 w 407"/>
                <a:gd name="T61" fmla="*/ 41 h 224"/>
                <a:gd name="T62" fmla="*/ 327 w 407"/>
                <a:gd name="T63" fmla="*/ 33 h 224"/>
                <a:gd name="T64" fmla="*/ 308 w 407"/>
                <a:gd name="T65" fmla="*/ 37 h 224"/>
                <a:gd name="T66" fmla="*/ 294 w 407"/>
                <a:gd name="T67" fmla="*/ 29 h 224"/>
                <a:gd name="T68" fmla="*/ 282 w 407"/>
                <a:gd name="T69" fmla="*/ 34 h 224"/>
                <a:gd name="T70" fmla="*/ 269 w 407"/>
                <a:gd name="T71" fmla="*/ 33 h 224"/>
                <a:gd name="T72" fmla="*/ 245 w 407"/>
                <a:gd name="T73" fmla="*/ 27 h 224"/>
                <a:gd name="T74" fmla="*/ 231 w 407"/>
                <a:gd name="T75" fmla="*/ 20 h 224"/>
                <a:gd name="T76" fmla="*/ 216 w 407"/>
                <a:gd name="T77" fmla="*/ 30 h 224"/>
                <a:gd name="T78" fmla="*/ 197 w 407"/>
                <a:gd name="T79" fmla="*/ 50 h 224"/>
                <a:gd name="T80" fmla="*/ 187 w 407"/>
                <a:gd name="T81" fmla="*/ 43 h 224"/>
                <a:gd name="T82" fmla="*/ 176 w 407"/>
                <a:gd name="T83" fmla="*/ 36 h 224"/>
                <a:gd name="T84" fmla="*/ 165 w 407"/>
                <a:gd name="T85" fmla="*/ 25 h 224"/>
                <a:gd name="T86" fmla="*/ 150 w 407"/>
                <a:gd name="T87" fmla="*/ 48 h 224"/>
                <a:gd name="T88" fmla="*/ 150 w 407"/>
                <a:gd name="T89" fmla="*/ 58 h 224"/>
                <a:gd name="T90" fmla="*/ 139 w 407"/>
                <a:gd name="T91" fmla="*/ 57 h 224"/>
                <a:gd name="T92" fmla="*/ 112 w 407"/>
                <a:gd name="T93" fmla="*/ 65 h 224"/>
                <a:gd name="T94" fmla="*/ 67 w 407"/>
                <a:gd name="T95" fmla="*/ 53 h 224"/>
                <a:gd name="T96" fmla="*/ 60 w 407"/>
                <a:gd name="T97" fmla="*/ 39 h 224"/>
                <a:gd name="T98" fmla="*/ 47 w 407"/>
                <a:gd name="T99" fmla="*/ 12 h 224"/>
                <a:gd name="T100" fmla="*/ 30 w 407"/>
                <a:gd name="T101" fmla="*/ 0 h 224"/>
                <a:gd name="T102" fmla="*/ 12 w 407"/>
                <a:gd name="T103" fmla="*/ 6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224">
                  <a:moveTo>
                    <a:pt x="12" y="60"/>
                  </a:moveTo>
                  <a:lnTo>
                    <a:pt x="18" y="64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35" y="76"/>
                  </a:lnTo>
                  <a:lnTo>
                    <a:pt x="39" y="78"/>
                  </a:lnTo>
                  <a:lnTo>
                    <a:pt x="79" y="96"/>
                  </a:lnTo>
                  <a:lnTo>
                    <a:pt x="80" y="99"/>
                  </a:lnTo>
                  <a:lnTo>
                    <a:pt x="85" y="101"/>
                  </a:lnTo>
                  <a:lnTo>
                    <a:pt x="104" y="102"/>
                  </a:lnTo>
                  <a:lnTo>
                    <a:pt x="104" y="96"/>
                  </a:lnTo>
                  <a:lnTo>
                    <a:pt x="108" y="90"/>
                  </a:lnTo>
                  <a:lnTo>
                    <a:pt x="118" y="91"/>
                  </a:lnTo>
                  <a:lnTo>
                    <a:pt x="122" y="91"/>
                  </a:lnTo>
                  <a:lnTo>
                    <a:pt x="124" y="94"/>
                  </a:lnTo>
                  <a:lnTo>
                    <a:pt x="128" y="94"/>
                  </a:lnTo>
                  <a:lnTo>
                    <a:pt x="130" y="92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41" y="91"/>
                  </a:lnTo>
                  <a:lnTo>
                    <a:pt x="144" y="88"/>
                  </a:lnTo>
                  <a:lnTo>
                    <a:pt x="147" y="86"/>
                  </a:lnTo>
                  <a:lnTo>
                    <a:pt x="151" y="89"/>
                  </a:lnTo>
                  <a:lnTo>
                    <a:pt x="161" y="93"/>
                  </a:lnTo>
                  <a:lnTo>
                    <a:pt x="163" y="95"/>
                  </a:lnTo>
                  <a:lnTo>
                    <a:pt x="168" y="105"/>
                  </a:lnTo>
                  <a:lnTo>
                    <a:pt x="190" y="99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3" y="110"/>
                  </a:lnTo>
                  <a:lnTo>
                    <a:pt x="189" y="115"/>
                  </a:lnTo>
                  <a:lnTo>
                    <a:pt x="186" y="115"/>
                  </a:lnTo>
                  <a:lnTo>
                    <a:pt x="184" y="118"/>
                  </a:lnTo>
                  <a:lnTo>
                    <a:pt x="177" y="127"/>
                  </a:lnTo>
                  <a:lnTo>
                    <a:pt x="173" y="131"/>
                  </a:lnTo>
                  <a:lnTo>
                    <a:pt x="171" y="132"/>
                  </a:lnTo>
                  <a:lnTo>
                    <a:pt x="175" y="138"/>
                  </a:lnTo>
                  <a:lnTo>
                    <a:pt x="178" y="140"/>
                  </a:lnTo>
                  <a:lnTo>
                    <a:pt x="178" y="144"/>
                  </a:lnTo>
                  <a:lnTo>
                    <a:pt x="190" y="153"/>
                  </a:lnTo>
                  <a:lnTo>
                    <a:pt x="195" y="156"/>
                  </a:lnTo>
                  <a:lnTo>
                    <a:pt x="198" y="158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4" y="161"/>
                  </a:lnTo>
                  <a:lnTo>
                    <a:pt x="206" y="163"/>
                  </a:lnTo>
                  <a:lnTo>
                    <a:pt x="219" y="168"/>
                  </a:lnTo>
                  <a:lnTo>
                    <a:pt x="221" y="170"/>
                  </a:lnTo>
                  <a:lnTo>
                    <a:pt x="235" y="167"/>
                  </a:lnTo>
                  <a:lnTo>
                    <a:pt x="247" y="166"/>
                  </a:lnTo>
                  <a:lnTo>
                    <a:pt x="250" y="167"/>
                  </a:lnTo>
                  <a:lnTo>
                    <a:pt x="251" y="171"/>
                  </a:lnTo>
                  <a:lnTo>
                    <a:pt x="237" y="194"/>
                  </a:lnTo>
                  <a:lnTo>
                    <a:pt x="243" y="200"/>
                  </a:lnTo>
                  <a:lnTo>
                    <a:pt x="242" y="207"/>
                  </a:lnTo>
                  <a:lnTo>
                    <a:pt x="284" y="223"/>
                  </a:lnTo>
                  <a:lnTo>
                    <a:pt x="291" y="224"/>
                  </a:lnTo>
                  <a:lnTo>
                    <a:pt x="289" y="222"/>
                  </a:lnTo>
                  <a:lnTo>
                    <a:pt x="303" y="223"/>
                  </a:lnTo>
                  <a:lnTo>
                    <a:pt x="319" y="211"/>
                  </a:lnTo>
                  <a:lnTo>
                    <a:pt x="285" y="185"/>
                  </a:lnTo>
                  <a:lnTo>
                    <a:pt x="297" y="166"/>
                  </a:lnTo>
                  <a:lnTo>
                    <a:pt x="327" y="147"/>
                  </a:lnTo>
                  <a:lnTo>
                    <a:pt x="346" y="166"/>
                  </a:lnTo>
                  <a:lnTo>
                    <a:pt x="357" y="197"/>
                  </a:lnTo>
                  <a:lnTo>
                    <a:pt x="367" y="188"/>
                  </a:lnTo>
                  <a:lnTo>
                    <a:pt x="374" y="182"/>
                  </a:lnTo>
                  <a:lnTo>
                    <a:pt x="368" y="165"/>
                  </a:lnTo>
                  <a:lnTo>
                    <a:pt x="371" y="159"/>
                  </a:lnTo>
                  <a:lnTo>
                    <a:pt x="374" y="157"/>
                  </a:lnTo>
                  <a:lnTo>
                    <a:pt x="398" y="167"/>
                  </a:lnTo>
                  <a:lnTo>
                    <a:pt x="400" y="166"/>
                  </a:lnTo>
                  <a:lnTo>
                    <a:pt x="401" y="160"/>
                  </a:lnTo>
                  <a:lnTo>
                    <a:pt x="407" y="156"/>
                  </a:lnTo>
                  <a:lnTo>
                    <a:pt x="387" y="141"/>
                  </a:lnTo>
                  <a:lnTo>
                    <a:pt x="378" y="137"/>
                  </a:lnTo>
                  <a:lnTo>
                    <a:pt x="377" y="131"/>
                  </a:lnTo>
                  <a:lnTo>
                    <a:pt x="375" y="128"/>
                  </a:lnTo>
                  <a:lnTo>
                    <a:pt x="368" y="111"/>
                  </a:lnTo>
                  <a:lnTo>
                    <a:pt x="368" y="107"/>
                  </a:lnTo>
                  <a:lnTo>
                    <a:pt x="361" y="103"/>
                  </a:lnTo>
                  <a:lnTo>
                    <a:pt x="359" y="95"/>
                  </a:lnTo>
                  <a:lnTo>
                    <a:pt x="368" y="88"/>
                  </a:lnTo>
                  <a:lnTo>
                    <a:pt x="372" y="85"/>
                  </a:lnTo>
                  <a:lnTo>
                    <a:pt x="368" y="80"/>
                  </a:lnTo>
                  <a:lnTo>
                    <a:pt x="363" y="83"/>
                  </a:lnTo>
                  <a:lnTo>
                    <a:pt x="359" y="83"/>
                  </a:lnTo>
                  <a:lnTo>
                    <a:pt x="343" y="100"/>
                  </a:lnTo>
                  <a:lnTo>
                    <a:pt x="327" y="92"/>
                  </a:lnTo>
                  <a:lnTo>
                    <a:pt x="323" y="88"/>
                  </a:lnTo>
                  <a:lnTo>
                    <a:pt x="313" y="62"/>
                  </a:lnTo>
                  <a:lnTo>
                    <a:pt x="322" y="55"/>
                  </a:lnTo>
                  <a:lnTo>
                    <a:pt x="317" y="41"/>
                  </a:lnTo>
                  <a:lnTo>
                    <a:pt x="327" y="44"/>
                  </a:lnTo>
                  <a:lnTo>
                    <a:pt x="330" y="43"/>
                  </a:lnTo>
                  <a:lnTo>
                    <a:pt x="327" y="33"/>
                  </a:lnTo>
                  <a:lnTo>
                    <a:pt x="325" y="31"/>
                  </a:lnTo>
                  <a:lnTo>
                    <a:pt x="313" y="38"/>
                  </a:lnTo>
                  <a:lnTo>
                    <a:pt x="308" y="37"/>
                  </a:lnTo>
                  <a:lnTo>
                    <a:pt x="305" y="30"/>
                  </a:lnTo>
                  <a:lnTo>
                    <a:pt x="301" y="28"/>
                  </a:lnTo>
                  <a:lnTo>
                    <a:pt x="294" y="29"/>
                  </a:lnTo>
                  <a:lnTo>
                    <a:pt x="289" y="33"/>
                  </a:lnTo>
                  <a:lnTo>
                    <a:pt x="285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4" y="34"/>
                  </a:lnTo>
                  <a:lnTo>
                    <a:pt x="269" y="33"/>
                  </a:lnTo>
                  <a:lnTo>
                    <a:pt x="253" y="29"/>
                  </a:lnTo>
                  <a:lnTo>
                    <a:pt x="248" y="27"/>
                  </a:lnTo>
                  <a:lnTo>
                    <a:pt x="245" y="27"/>
                  </a:lnTo>
                  <a:lnTo>
                    <a:pt x="240" y="23"/>
                  </a:lnTo>
                  <a:lnTo>
                    <a:pt x="234" y="21"/>
                  </a:lnTo>
                  <a:lnTo>
                    <a:pt x="231" y="20"/>
                  </a:lnTo>
                  <a:lnTo>
                    <a:pt x="226" y="28"/>
                  </a:lnTo>
                  <a:lnTo>
                    <a:pt x="222" y="29"/>
                  </a:lnTo>
                  <a:lnTo>
                    <a:pt x="216" y="30"/>
                  </a:lnTo>
                  <a:lnTo>
                    <a:pt x="212" y="31"/>
                  </a:lnTo>
                  <a:lnTo>
                    <a:pt x="212" y="39"/>
                  </a:lnTo>
                  <a:lnTo>
                    <a:pt x="197" y="50"/>
                  </a:lnTo>
                  <a:lnTo>
                    <a:pt x="194" y="49"/>
                  </a:lnTo>
                  <a:lnTo>
                    <a:pt x="190" y="47"/>
                  </a:lnTo>
                  <a:lnTo>
                    <a:pt x="187" y="43"/>
                  </a:lnTo>
                  <a:lnTo>
                    <a:pt x="184" y="40"/>
                  </a:lnTo>
                  <a:lnTo>
                    <a:pt x="179" y="38"/>
                  </a:lnTo>
                  <a:lnTo>
                    <a:pt x="176" y="36"/>
                  </a:lnTo>
                  <a:lnTo>
                    <a:pt x="176" y="33"/>
                  </a:lnTo>
                  <a:lnTo>
                    <a:pt x="172" y="29"/>
                  </a:lnTo>
                  <a:lnTo>
                    <a:pt x="165" y="25"/>
                  </a:lnTo>
                  <a:lnTo>
                    <a:pt x="155" y="35"/>
                  </a:lnTo>
                  <a:lnTo>
                    <a:pt x="151" y="39"/>
                  </a:lnTo>
                  <a:lnTo>
                    <a:pt x="150" y="48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0" y="58"/>
                  </a:lnTo>
                  <a:lnTo>
                    <a:pt x="145" y="58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60"/>
                  </a:lnTo>
                  <a:lnTo>
                    <a:pt x="121" y="62"/>
                  </a:lnTo>
                  <a:lnTo>
                    <a:pt x="112" y="65"/>
                  </a:lnTo>
                  <a:lnTo>
                    <a:pt x="94" y="58"/>
                  </a:lnTo>
                  <a:lnTo>
                    <a:pt x="85" y="55"/>
                  </a:lnTo>
                  <a:lnTo>
                    <a:pt x="67" y="53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0" y="39"/>
                  </a:lnTo>
                  <a:lnTo>
                    <a:pt x="63" y="28"/>
                  </a:lnTo>
                  <a:lnTo>
                    <a:pt x="54" y="20"/>
                  </a:lnTo>
                  <a:lnTo>
                    <a:pt x="47" y="12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30" y="0"/>
                  </a:lnTo>
                  <a:lnTo>
                    <a:pt x="18" y="14"/>
                  </a:lnTo>
                  <a:lnTo>
                    <a:pt x="0" y="37"/>
                  </a:lnTo>
                  <a:lnTo>
                    <a:pt x="12" y="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Ciales">
              <a:extLst>
                <a:ext uri="{FF2B5EF4-FFF2-40B4-BE49-F238E27FC236}">
                  <a16:creationId xmlns:a16="http://schemas.microsoft.com/office/drawing/2014/main" id="{51A8F3FF-069F-1B53-22C2-AB0250ADF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769" y="719852"/>
              <a:ext cx="760970" cy="1072210"/>
            </a:xfrm>
            <a:custGeom>
              <a:avLst/>
              <a:gdLst>
                <a:gd name="T0" fmla="*/ 54 w 361"/>
                <a:gd name="T1" fmla="*/ 112 h 496"/>
                <a:gd name="T2" fmla="*/ 65 w 361"/>
                <a:gd name="T3" fmla="*/ 125 h 496"/>
                <a:gd name="T4" fmla="*/ 101 w 361"/>
                <a:gd name="T5" fmla="*/ 165 h 496"/>
                <a:gd name="T6" fmla="*/ 115 w 361"/>
                <a:gd name="T7" fmla="*/ 180 h 496"/>
                <a:gd name="T8" fmla="*/ 122 w 361"/>
                <a:gd name="T9" fmla="*/ 222 h 496"/>
                <a:gd name="T10" fmla="*/ 123 w 361"/>
                <a:gd name="T11" fmla="*/ 249 h 496"/>
                <a:gd name="T12" fmla="*/ 127 w 361"/>
                <a:gd name="T13" fmla="*/ 270 h 496"/>
                <a:gd name="T14" fmla="*/ 114 w 361"/>
                <a:gd name="T15" fmla="*/ 284 h 496"/>
                <a:gd name="T16" fmla="*/ 111 w 361"/>
                <a:gd name="T17" fmla="*/ 301 h 496"/>
                <a:gd name="T18" fmla="*/ 131 w 361"/>
                <a:gd name="T19" fmla="*/ 316 h 496"/>
                <a:gd name="T20" fmla="*/ 143 w 361"/>
                <a:gd name="T21" fmla="*/ 347 h 496"/>
                <a:gd name="T22" fmla="*/ 175 w 361"/>
                <a:gd name="T23" fmla="*/ 426 h 496"/>
                <a:gd name="T24" fmla="*/ 156 w 361"/>
                <a:gd name="T25" fmla="*/ 480 h 496"/>
                <a:gd name="T26" fmla="*/ 176 w 361"/>
                <a:gd name="T27" fmla="*/ 489 h 496"/>
                <a:gd name="T28" fmla="*/ 188 w 361"/>
                <a:gd name="T29" fmla="*/ 494 h 496"/>
                <a:gd name="T30" fmla="*/ 226 w 361"/>
                <a:gd name="T31" fmla="*/ 473 h 496"/>
                <a:gd name="T32" fmla="*/ 230 w 361"/>
                <a:gd name="T33" fmla="*/ 449 h 496"/>
                <a:gd name="T34" fmla="*/ 226 w 361"/>
                <a:gd name="T35" fmla="*/ 434 h 496"/>
                <a:gd name="T36" fmla="*/ 222 w 361"/>
                <a:gd name="T37" fmla="*/ 413 h 496"/>
                <a:gd name="T38" fmla="*/ 227 w 361"/>
                <a:gd name="T39" fmla="*/ 383 h 496"/>
                <a:gd name="T40" fmla="*/ 220 w 361"/>
                <a:gd name="T41" fmla="*/ 358 h 496"/>
                <a:gd name="T42" fmla="*/ 214 w 361"/>
                <a:gd name="T43" fmla="*/ 327 h 496"/>
                <a:gd name="T44" fmla="*/ 239 w 361"/>
                <a:gd name="T45" fmla="*/ 312 h 496"/>
                <a:gd name="T46" fmla="*/ 235 w 361"/>
                <a:gd name="T47" fmla="*/ 285 h 496"/>
                <a:gd name="T48" fmla="*/ 256 w 361"/>
                <a:gd name="T49" fmla="*/ 268 h 496"/>
                <a:gd name="T50" fmla="*/ 284 w 361"/>
                <a:gd name="T51" fmla="*/ 273 h 496"/>
                <a:gd name="T52" fmla="*/ 312 w 361"/>
                <a:gd name="T53" fmla="*/ 281 h 496"/>
                <a:gd name="T54" fmla="*/ 332 w 361"/>
                <a:gd name="T55" fmla="*/ 290 h 496"/>
                <a:gd name="T56" fmla="*/ 361 w 361"/>
                <a:gd name="T57" fmla="*/ 265 h 496"/>
                <a:gd name="T58" fmla="*/ 359 w 361"/>
                <a:gd name="T59" fmla="*/ 251 h 496"/>
                <a:gd name="T60" fmla="*/ 349 w 361"/>
                <a:gd name="T61" fmla="*/ 237 h 496"/>
                <a:gd name="T62" fmla="*/ 343 w 361"/>
                <a:gd name="T63" fmla="*/ 220 h 496"/>
                <a:gd name="T64" fmla="*/ 343 w 361"/>
                <a:gd name="T65" fmla="*/ 205 h 496"/>
                <a:gd name="T66" fmla="*/ 348 w 361"/>
                <a:gd name="T67" fmla="*/ 175 h 496"/>
                <a:gd name="T68" fmla="*/ 359 w 361"/>
                <a:gd name="T69" fmla="*/ 163 h 496"/>
                <a:gd name="T70" fmla="*/ 360 w 361"/>
                <a:gd name="T71" fmla="*/ 124 h 496"/>
                <a:gd name="T72" fmla="*/ 361 w 361"/>
                <a:gd name="T73" fmla="*/ 103 h 496"/>
                <a:gd name="T74" fmla="*/ 342 w 361"/>
                <a:gd name="T75" fmla="*/ 58 h 496"/>
                <a:gd name="T76" fmla="*/ 338 w 361"/>
                <a:gd name="T77" fmla="*/ 27 h 496"/>
                <a:gd name="T78" fmla="*/ 339 w 361"/>
                <a:gd name="T79" fmla="*/ 13 h 496"/>
                <a:gd name="T80" fmla="*/ 330 w 361"/>
                <a:gd name="T81" fmla="*/ 0 h 496"/>
                <a:gd name="T82" fmla="*/ 304 w 361"/>
                <a:gd name="T83" fmla="*/ 10 h 496"/>
                <a:gd name="T84" fmla="*/ 282 w 361"/>
                <a:gd name="T85" fmla="*/ 13 h 496"/>
                <a:gd name="T86" fmla="*/ 256 w 361"/>
                <a:gd name="T87" fmla="*/ 15 h 496"/>
                <a:gd name="T88" fmla="*/ 227 w 361"/>
                <a:gd name="T89" fmla="*/ 22 h 496"/>
                <a:gd name="T90" fmla="*/ 178 w 361"/>
                <a:gd name="T91" fmla="*/ 46 h 496"/>
                <a:gd name="T92" fmla="*/ 104 w 361"/>
                <a:gd name="T93" fmla="*/ 69 h 496"/>
                <a:gd name="T94" fmla="*/ 21 w 361"/>
                <a:gd name="T95" fmla="*/ 86 h 496"/>
                <a:gd name="T96" fmla="*/ 0 w 361"/>
                <a:gd name="T97" fmla="*/ 112 h 496"/>
                <a:gd name="T98" fmla="*/ 32 w 361"/>
                <a:gd name="T99" fmla="*/ 11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1" h="496">
                  <a:moveTo>
                    <a:pt x="46" y="108"/>
                  </a:moveTo>
                  <a:lnTo>
                    <a:pt x="49" y="111"/>
                  </a:lnTo>
                  <a:lnTo>
                    <a:pt x="54" y="112"/>
                  </a:lnTo>
                  <a:lnTo>
                    <a:pt x="58" y="113"/>
                  </a:lnTo>
                  <a:lnTo>
                    <a:pt x="60" y="114"/>
                  </a:lnTo>
                  <a:lnTo>
                    <a:pt x="65" y="125"/>
                  </a:lnTo>
                  <a:lnTo>
                    <a:pt x="81" y="138"/>
                  </a:lnTo>
                  <a:lnTo>
                    <a:pt x="94" y="158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4" y="173"/>
                  </a:lnTo>
                  <a:lnTo>
                    <a:pt x="115" y="180"/>
                  </a:lnTo>
                  <a:lnTo>
                    <a:pt x="111" y="194"/>
                  </a:lnTo>
                  <a:lnTo>
                    <a:pt x="125" y="214"/>
                  </a:lnTo>
                  <a:lnTo>
                    <a:pt x="122" y="222"/>
                  </a:lnTo>
                  <a:lnTo>
                    <a:pt x="121" y="234"/>
                  </a:lnTo>
                  <a:lnTo>
                    <a:pt x="122" y="246"/>
                  </a:lnTo>
                  <a:lnTo>
                    <a:pt x="123" y="249"/>
                  </a:lnTo>
                  <a:lnTo>
                    <a:pt x="123" y="265"/>
                  </a:lnTo>
                  <a:lnTo>
                    <a:pt x="126" y="267"/>
                  </a:lnTo>
                  <a:lnTo>
                    <a:pt x="127" y="270"/>
                  </a:lnTo>
                  <a:lnTo>
                    <a:pt x="112" y="271"/>
                  </a:lnTo>
                  <a:lnTo>
                    <a:pt x="111" y="280"/>
                  </a:lnTo>
                  <a:lnTo>
                    <a:pt x="114" y="284"/>
                  </a:lnTo>
                  <a:lnTo>
                    <a:pt x="108" y="295"/>
                  </a:lnTo>
                  <a:lnTo>
                    <a:pt x="108" y="298"/>
                  </a:lnTo>
                  <a:lnTo>
                    <a:pt x="111" y="301"/>
                  </a:lnTo>
                  <a:lnTo>
                    <a:pt x="117" y="304"/>
                  </a:lnTo>
                  <a:lnTo>
                    <a:pt x="128" y="309"/>
                  </a:lnTo>
                  <a:lnTo>
                    <a:pt x="131" y="316"/>
                  </a:lnTo>
                  <a:lnTo>
                    <a:pt x="134" y="325"/>
                  </a:lnTo>
                  <a:lnTo>
                    <a:pt x="137" y="333"/>
                  </a:lnTo>
                  <a:lnTo>
                    <a:pt x="143" y="347"/>
                  </a:lnTo>
                  <a:lnTo>
                    <a:pt x="171" y="380"/>
                  </a:lnTo>
                  <a:lnTo>
                    <a:pt x="174" y="415"/>
                  </a:lnTo>
                  <a:lnTo>
                    <a:pt x="175" y="426"/>
                  </a:lnTo>
                  <a:lnTo>
                    <a:pt x="167" y="449"/>
                  </a:lnTo>
                  <a:lnTo>
                    <a:pt x="169" y="455"/>
                  </a:lnTo>
                  <a:lnTo>
                    <a:pt x="156" y="480"/>
                  </a:lnTo>
                  <a:lnTo>
                    <a:pt x="165" y="486"/>
                  </a:lnTo>
                  <a:lnTo>
                    <a:pt x="170" y="486"/>
                  </a:lnTo>
                  <a:lnTo>
                    <a:pt x="176" y="489"/>
                  </a:lnTo>
                  <a:lnTo>
                    <a:pt x="182" y="495"/>
                  </a:lnTo>
                  <a:lnTo>
                    <a:pt x="185" y="496"/>
                  </a:lnTo>
                  <a:lnTo>
                    <a:pt x="188" y="494"/>
                  </a:lnTo>
                  <a:lnTo>
                    <a:pt x="193" y="489"/>
                  </a:lnTo>
                  <a:lnTo>
                    <a:pt x="215" y="471"/>
                  </a:lnTo>
                  <a:lnTo>
                    <a:pt x="226" y="473"/>
                  </a:lnTo>
                  <a:lnTo>
                    <a:pt x="227" y="467"/>
                  </a:lnTo>
                  <a:lnTo>
                    <a:pt x="230" y="453"/>
                  </a:lnTo>
                  <a:lnTo>
                    <a:pt x="230" y="449"/>
                  </a:lnTo>
                  <a:lnTo>
                    <a:pt x="228" y="443"/>
                  </a:lnTo>
                  <a:lnTo>
                    <a:pt x="225" y="437"/>
                  </a:lnTo>
                  <a:lnTo>
                    <a:pt x="226" y="434"/>
                  </a:lnTo>
                  <a:lnTo>
                    <a:pt x="220" y="428"/>
                  </a:lnTo>
                  <a:lnTo>
                    <a:pt x="222" y="416"/>
                  </a:lnTo>
                  <a:lnTo>
                    <a:pt x="222" y="413"/>
                  </a:lnTo>
                  <a:lnTo>
                    <a:pt x="229" y="399"/>
                  </a:lnTo>
                  <a:lnTo>
                    <a:pt x="227" y="392"/>
                  </a:lnTo>
                  <a:lnTo>
                    <a:pt x="227" y="383"/>
                  </a:lnTo>
                  <a:lnTo>
                    <a:pt x="226" y="379"/>
                  </a:lnTo>
                  <a:lnTo>
                    <a:pt x="226" y="369"/>
                  </a:lnTo>
                  <a:lnTo>
                    <a:pt x="220" y="358"/>
                  </a:lnTo>
                  <a:lnTo>
                    <a:pt x="218" y="351"/>
                  </a:lnTo>
                  <a:lnTo>
                    <a:pt x="215" y="335"/>
                  </a:lnTo>
                  <a:lnTo>
                    <a:pt x="214" y="327"/>
                  </a:lnTo>
                  <a:lnTo>
                    <a:pt x="226" y="325"/>
                  </a:lnTo>
                  <a:lnTo>
                    <a:pt x="237" y="317"/>
                  </a:lnTo>
                  <a:lnTo>
                    <a:pt x="239" y="312"/>
                  </a:lnTo>
                  <a:lnTo>
                    <a:pt x="237" y="306"/>
                  </a:lnTo>
                  <a:lnTo>
                    <a:pt x="229" y="299"/>
                  </a:lnTo>
                  <a:lnTo>
                    <a:pt x="235" y="285"/>
                  </a:lnTo>
                  <a:lnTo>
                    <a:pt x="236" y="282"/>
                  </a:lnTo>
                  <a:lnTo>
                    <a:pt x="253" y="266"/>
                  </a:lnTo>
                  <a:lnTo>
                    <a:pt x="256" y="268"/>
                  </a:lnTo>
                  <a:lnTo>
                    <a:pt x="265" y="274"/>
                  </a:lnTo>
                  <a:lnTo>
                    <a:pt x="268" y="274"/>
                  </a:lnTo>
                  <a:lnTo>
                    <a:pt x="284" y="273"/>
                  </a:lnTo>
                  <a:lnTo>
                    <a:pt x="305" y="277"/>
                  </a:lnTo>
                  <a:lnTo>
                    <a:pt x="309" y="278"/>
                  </a:lnTo>
                  <a:lnTo>
                    <a:pt x="312" y="281"/>
                  </a:lnTo>
                  <a:lnTo>
                    <a:pt x="319" y="286"/>
                  </a:lnTo>
                  <a:lnTo>
                    <a:pt x="323" y="287"/>
                  </a:lnTo>
                  <a:lnTo>
                    <a:pt x="332" y="290"/>
                  </a:lnTo>
                  <a:lnTo>
                    <a:pt x="342" y="284"/>
                  </a:lnTo>
                  <a:lnTo>
                    <a:pt x="360" y="276"/>
                  </a:lnTo>
                  <a:lnTo>
                    <a:pt x="361" y="265"/>
                  </a:lnTo>
                  <a:lnTo>
                    <a:pt x="358" y="262"/>
                  </a:lnTo>
                  <a:lnTo>
                    <a:pt x="355" y="261"/>
                  </a:lnTo>
                  <a:lnTo>
                    <a:pt x="359" y="251"/>
                  </a:lnTo>
                  <a:lnTo>
                    <a:pt x="348" y="246"/>
                  </a:lnTo>
                  <a:lnTo>
                    <a:pt x="348" y="240"/>
                  </a:lnTo>
                  <a:lnTo>
                    <a:pt x="349" y="237"/>
                  </a:lnTo>
                  <a:lnTo>
                    <a:pt x="344" y="227"/>
                  </a:lnTo>
                  <a:lnTo>
                    <a:pt x="343" y="224"/>
                  </a:lnTo>
                  <a:lnTo>
                    <a:pt x="343" y="220"/>
                  </a:lnTo>
                  <a:lnTo>
                    <a:pt x="346" y="217"/>
                  </a:lnTo>
                  <a:lnTo>
                    <a:pt x="347" y="214"/>
                  </a:lnTo>
                  <a:lnTo>
                    <a:pt x="343" y="205"/>
                  </a:lnTo>
                  <a:lnTo>
                    <a:pt x="337" y="204"/>
                  </a:lnTo>
                  <a:lnTo>
                    <a:pt x="351" y="184"/>
                  </a:lnTo>
                  <a:lnTo>
                    <a:pt x="348" y="175"/>
                  </a:lnTo>
                  <a:lnTo>
                    <a:pt x="350" y="173"/>
                  </a:lnTo>
                  <a:lnTo>
                    <a:pt x="350" y="157"/>
                  </a:lnTo>
                  <a:lnTo>
                    <a:pt x="359" y="163"/>
                  </a:lnTo>
                  <a:lnTo>
                    <a:pt x="357" y="154"/>
                  </a:lnTo>
                  <a:lnTo>
                    <a:pt x="360" y="134"/>
                  </a:lnTo>
                  <a:lnTo>
                    <a:pt x="360" y="124"/>
                  </a:lnTo>
                  <a:lnTo>
                    <a:pt x="360" y="118"/>
                  </a:lnTo>
                  <a:lnTo>
                    <a:pt x="361" y="106"/>
                  </a:lnTo>
                  <a:lnTo>
                    <a:pt x="361" y="103"/>
                  </a:lnTo>
                  <a:lnTo>
                    <a:pt x="361" y="100"/>
                  </a:lnTo>
                  <a:lnTo>
                    <a:pt x="345" y="63"/>
                  </a:lnTo>
                  <a:lnTo>
                    <a:pt x="342" y="58"/>
                  </a:lnTo>
                  <a:lnTo>
                    <a:pt x="338" y="51"/>
                  </a:lnTo>
                  <a:lnTo>
                    <a:pt x="336" y="46"/>
                  </a:lnTo>
                  <a:lnTo>
                    <a:pt x="338" y="27"/>
                  </a:lnTo>
                  <a:lnTo>
                    <a:pt x="337" y="24"/>
                  </a:lnTo>
                  <a:lnTo>
                    <a:pt x="338" y="19"/>
                  </a:lnTo>
                  <a:lnTo>
                    <a:pt x="339" y="13"/>
                  </a:lnTo>
                  <a:lnTo>
                    <a:pt x="339" y="9"/>
                  </a:lnTo>
                  <a:lnTo>
                    <a:pt x="340" y="0"/>
                  </a:lnTo>
                  <a:lnTo>
                    <a:pt x="330" y="0"/>
                  </a:lnTo>
                  <a:lnTo>
                    <a:pt x="316" y="7"/>
                  </a:lnTo>
                  <a:lnTo>
                    <a:pt x="311" y="9"/>
                  </a:lnTo>
                  <a:lnTo>
                    <a:pt x="304" y="10"/>
                  </a:lnTo>
                  <a:lnTo>
                    <a:pt x="297" y="11"/>
                  </a:lnTo>
                  <a:lnTo>
                    <a:pt x="294" y="12"/>
                  </a:lnTo>
                  <a:lnTo>
                    <a:pt x="282" y="13"/>
                  </a:lnTo>
                  <a:lnTo>
                    <a:pt x="277" y="14"/>
                  </a:lnTo>
                  <a:lnTo>
                    <a:pt x="270" y="12"/>
                  </a:lnTo>
                  <a:lnTo>
                    <a:pt x="256" y="15"/>
                  </a:lnTo>
                  <a:lnTo>
                    <a:pt x="247" y="17"/>
                  </a:lnTo>
                  <a:lnTo>
                    <a:pt x="243" y="17"/>
                  </a:lnTo>
                  <a:lnTo>
                    <a:pt x="227" y="22"/>
                  </a:lnTo>
                  <a:lnTo>
                    <a:pt x="217" y="30"/>
                  </a:lnTo>
                  <a:lnTo>
                    <a:pt x="200" y="39"/>
                  </a:lnTo>
                  <a:lnTo>
                    <a:pt x="178" y="46"/>
                  </a:lnTo>
                  <a:lnTo>
                    <a:pt x="164" y="62"/>
                  </a:lnTo>
                  <a:lnTo>
                    <a:pt x="113" y="67"/>
                  </a:lnTo>
                  <a:lnTo>
                    <a:pt x="104" y="69"/>
                  </a:lnTo>
                  <a:lnTo>
                    <a:pt x="63" y="74"/>
                  </a:lnTo>
                  <a:lnTo>
                    <a:pt x="49" y="76"/>
                  </a:lnTo>
                  <a:lnTo>
                    <a:pt x="21" y="86"/>
                  </a:lnTo>
                  <a:lnTo>
                    <a:pt x="9" y="99"/>
                  </a:lnTo>
                  <a:lnTo>
                    <a:pt x="2" y="109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3"/>
                  </a:lnTo>
                  <a:lnTo>
                    <a:pt x="32" y="111"/>
                  </a:lnTo>
                  <a:lnTo>
                    <a:pt x="38" y="109"/>
                  </a:lnTo>
                  <a:lnTo>
                    <a:pt x="46" y="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Cidra">
              <a:extLst>
                <a:ext uri="{FF2B5EF4-FFF2-40B4-BE49-F238E27FC236}">
                  <a16:creationId xmlns:a16="http://schemas.microsoft.com/office/drawing/2014/main" id="{684FEE47-D47B-5742-29D4-8866AE0EA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314" y="1422409"/>
              <a:ext cx="718812" cy="486386"/>
            </a:xfrm>
            <a:custGeom>
              <a:avLst/>
              <a:gdLst>
                <a:gd name="T0" fmla="*/ 28 w 341"/>
                <a:gd name="T1" fmla="*/ 110 h 225"/>
                <a:gd name="T2" fmla="*/ 51 w 341"/>
                <a:gd name="T3" fmla="*/ 127 h 225"/>
                <a:gd name="T4" fmla="*/ 67 w 341"/>
                <a:gd name="T5" fmla="*/ 132 h 225"/>
                <a:gd name="T6" fmla="*/ 67 w 341"/>
                <a:gd name="T7" fmla="*/ 106 h 225"/>
                <a:gd name="T8" fmla="*/ 81 w 341"/>
                <a:gd name="T9" fmla="*/ 79 h 225"/>
                <a:gd name="T10" fmla="*/ 113 w 341"/>
                <a:gd name="T11" fmla="*/ 69 h 225"/>
                <a:gd name="T12" fmla="*/ 138 w 341"/>
                <a:gd name="T13" fmla="*/ 63 h 225"/>
                <a:gd name="T14" fmla="*/ 137 w 341"/>
                <a:gd name="T15" fmla="*/ 52 h 225"/>
                <a:gd name="T16" fmla="*/ 143 w 341"/>
                <a:gd name="T17" fmla="*/ 46 h 225"/>
                <a:gd name="T18" fmla="*/ 149 w 341"/>
                <a:gd name="T19" fmla="*/ 40 h 225"/>
                <a:gd name="T20" fmla="*/ 156 w 341"/>
                <a:gd name="T21" fmla="*/ 35 h 225"/>
                <a:gd name="T22" fmla="*/ 168 w 341"/>
                <a:gd name="T23" fmla="*/ 28 h 225"/>
                <a:gd name="T24" fmla="*/ 165 w 341"/>
                <a:gd name="T25" fmla="*/ 17 h 225"/>
                <a:gd name="T26" fmla="*/ 184 w 341"/>
                <a:gd name="T27" fmla="*/ 21 h 225"/>
                <a:gd name="T28" fmla="*/ 204 w 341"/>
                <a:gd name="T29" fmla="*/ 19 h 225"/>
                <a:gd name="T30" fmla="*/ 226 w 341"/>
                <a:gd name="T31" fmla="*/ 14 h 225"/>
                <a:gd name="T32" fmla="*/ 223 w 341"/>
                <a:gd name="T33" fmla="*/ 39 h 225"/>
                <a:gd name="T34" fmla="*/ 239 w 341"/>
                <a:gd name="T35" fmla="*/ 56 h 225"/>
                <a:gd name="T36" fmla="*/ 238 w 341"/>
                <a:gd name="T37" fmla="*/ 70 h 225"/>
                <a:gd name="T38" fmla="*/ 249 w 341"/>
                <a:gd name="T39" fmla="*/ 72 h 225"/>
                <a:gd name="T40" fmla="*/ 262 w 341"/>
                <a:gd name="T41" fmla="*/ 60 h 225"/>
                <a:gd name="T42" fmla="*/ 288 w 341"/>
                <a:gd name="T43" fmla="*/ 47 h 225"/>
                <a:gd name="T44" fmla="*/ 301 w 341"/>
                <a:gd name="T45" fmla="*/ 61 h 225"/>
                <a:gd name="T46" fmla="*/ 312 w 341"/>
                <a:gd name="T47" fmla="*/ 78 h 225"/>
                <a:gd name="T48" fmla="*/ 317 w 341"/>
                <a:gd name="T49" fmla="*/ 90 h 225"/>
                <a:gd name="T50" fmla="*/ 325 w 341"/>
                <a:gd name="T51" fmla="*/ 109 h 225"/>
                <a:gd name="T52" fmla="*/ 319 w 341"/>
                <a:gd name="T53" fmla="*/ 128 h 225"/>
                <a:gd name="T54" fmla="*/ 320 w 341"/>
                <a:gd name="T55" fmla="*/ 137 h 225"/>
                <a:gd name="T56" fmla="*/ 327 w 341"/>
                <a:gd name="T57" fmla="*/ 139 h 225"/>
                <a:gd name="T58" fmla="*/ 336 w 341"/>
                <a:gd name="T59" fmla="*/ 143 h 225"/>
                <a:gd name="T60" fmla="*/ 340 w 341"/>
                <a:gd name="T61" fmla="*/ 154 h 225"/>
                <a:gd name="T62" fmla="*/ 335 w 341"/>
                <a:gd name="T63" fmla="*/ 165 h 225"/>
                <a:gd name="T64" fmla="*/ 329 w 341"/>
                <a:gd name="T65" fmla="*/ 177 h 225"/>
                <a:gd name="T66" fmla="*/ 317 w 341"/>
                <a:gd name="T67" fmla="*/ 184 h 225"/>
                <a:gd name="T68" fmla="*/ 303 w 341"/>
                <a:gd name="T69" fmla="*/ 199 h 225"/>
                <a:gd name="T70" fmla="*/ 287 w 341"/>
                <a:gd name="T71" fmla="*/ 211 h 225"/>
                <a:gd name="T72" fmla="*/ 270 w 341"/>
                <a:gd name="T73" fmla="*/ 209 h 225"/>
                <a:gd name="T74" fmla="*/ 259 w 341"/>
                <a:gd name="T75" fmla="*/ 216 h 225"/>
                <a:gd name="T76" fmla="*/ 242 w 341"/>
                <a:gd name="T77" fmla="*/ 222 h 225"/>
                <a:gd name="T78" fmla="*/ 213 w 341"/>
                <a:gd name="T79" fmla="*/ 205 h 225"/>
                <a:gd name="T80" fmla="*/ 184 w 341"/>
                <a:gd name="T81" fmla="*/ 194 h 225"/>
                <a:gd name="T82" fmla="*/ 184 w 341"/>
                <a:gd name="T83" fmla="*/ 209 h 225"/>
                <a:gd name="T84" fmla="*/ 173 w 341"/>
                <a:gd name="T85" fmla="*/ 222 h 225"/>
                <a:gd name="T86" fmla="*/ 156 w 341"/>
                <a:gd name="T87" fmla="*/ 222 h 225"/>
                <a:gd name="T88" fmla="*/ 133 w 341"/>
                <a:gd name="T89" fmla="*/ 214 h 225"/>
                <a:gd name="T90" fmla="*/ 115 w 341"/>
                <a:gd name="T91" fmla="*/ 206 h 225"/>
                <a:gd name="T92" fmla="*/ 96 w 341"/>
                <a:gd name="T93" fmla="*/ 209 h 225"/>
                <a:gd name="T94" fmla="*/ 95 w 341"/>
                <a:gd name="T95" fmla="*/ 192 h 225"/>
                <a:gd name="T96" fmla="*/ 89 w 341"/>
                <a:gd name="T97" fmla="*/ 208 h 225"/>
                <a:gd name="T98" fmla="*/ 75 w 341"/>
                <a:gd name="T99" fmla="*/ 208 h 225"/>
                <a:gd name="T100" fmla="*/ 52 w 341"/>
                <a:gd name="T101" fmla="*/ 200 h 225"/>
                <a:gd name="T102" fmla="*/ 33 w 341"/>
                <a:gd name="T103" fmla="*/ 166 h 225"/>
                <a:gd name="T104" fmla="*/ 21 w 341"/>
                <a:gd name="T105" fmla="*/ 127 h 225"/>
                <a:gd name="T106" fmla="*/ 0 w 341"/>
                <a:gd name="T107" fmla="*/ 115 h 225"/>
                <a:gd name="T108" fmla="*/ 11 w 341"/>
                <a:gd name="T109" fmla="*/ 105 h 225"/>
                <a:gd name="T110" fmla="*/ 25 w 341"/>
                <a:gd name="T111" fmla="*/ 1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1" h="225">
                  <a:moveTo>
                    <a:pt x="25" y="106"/>
                  </a:moveTo>
                  <a:lnTo>
                    <a:pt x="28" y="106"/>
                  </a:lnTo>
                  <a:lnTo>
                    <a:pt x="28" y="110"/>
                  </a:lnTo>
                  <a:lnTo>
                    <a:pt x="34" y="119"/>
                  </a:lnTo>
                  <a:lnTo>
                    <a:pt x="43" y="129"/>
                  </a:lnTo>
                  <a:lnTo>
                    <a:pt x="51" y="127"/>
                  </a:lnTo>
                  <a:lnTo>
                    <a:pt x="59" y="129"/>
                  </a:lnTo>
                  <a:lnTo>
                    <a:pt x="64" y="130"/>
                  </a:lnTo>
                  <a:lnTo>
                    <a:pt x="67" y="132"/>
                  </a:lnTo>
                  <a:lnTo>
                    <a:pt x="68" y="121"/>
                  </a:lnTo>
                  <a:lnTo>
                    <a:pt x="71" y="113"/>
                  </a:lnTo>
                  <a:lnTo>
                    <a:pt x="67" y="106"/>
                  </a:lnTo>
                  <a:lnTo>
                    <a:pt x="76" y="88"/>
                  </a:lnTo>
                  <a:lnTo>
                    <a:pt x="78" y="85"/>
                  </a:lnTo>
                  <a:lnTo>
                    <a:pt x="81" y="79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13" y="69"/>
                  </a:lnTo>
                  <a:lnTo>
                    <a:pt x="133" y="67"/>
                  </a:lnTo>
                  <a:lnTo>
                    <a:pt x="135" y="65"/>
                  </a:lnTo>
                  <a:lnTo>
                    <a:pt x="138" y="63"/>
                  </a:lnTo>
                  <a:lnTo>
                    <a:pt x="135" y="60"/>
                  </a:lnTo>
                  <a:lnTo>
                    <a:pt x="134" y="54"/>
                  </a:lnTo>
                  <a:lnTo>
                    <a:pt x="137" y="52"/>
                  </a:lnTo>
                  <a:lnTo>
                    <a:pt x="140" y="52"/>
                  </a:lnTo>
                  <a:lnTo>
                    <a:pt x="142" y="49"/>
                  </a:lnTo>
                  <a:lnTo>
                    <a:pt x="143" y="46"/>
                  </a:lnTo>
                  <a:lnTo>
                    <a:pt x="145" y="44"/>
                  </a:lnTo>
                  <a:lnTo>
                    <a:pt x="147" y="42"/>
                  </a:lnTo>
                  <a:lnTo>
                    <a:pt x="149" y="40"/>
                  </a:lnTo>
                  <a:lnTo>
                    <a:pt x="151" y="38"/>
                  </a:lnTo>
                  <a:lnTo>
                    <a:pt x="154" y="36"/>
                  </a:lnTo>
                  <a:lnTo>
                    <a:pt x="156" y="35"/>
                  </a:lnTo>
                  <a:lnTo>
                    <a:pt x="161" y="33"/>
                  </a:lnTo>
                  <a:lnTo>
                    <a:pt x="163" y="34"/>
                  </a:lnTo>
                  <a:lnTo>
                    <a:pt x="168" y="28"/>
                  </a:lnTo>
                  <a:lnTo>
                    <a:pt x="166" y="23"/>
                  </a:lnTo>
                  <a:lnTo>
                    <a:pt x="165" y="20"/>
                  </a:lnTo>
                  <a:lnTo>
                    <a:pt x="165" y="17"/>
                  </a:lnTo>
                  <a:lnTo>
                    <a:pt x="168" y="14"/>
                  </a:lnTo>
                  <a:lnTo>
                    <a:pt x="176" y="15"/>
                  </a:lnTo>
                  <a:lnTo>
                    <a:pt x="184" y="21"/>
                  </a:lnTo>
                  <a:lnTo>
                    <a:pt x="187" y="23"/>
                  </a:lnTo>
                  <a:lnTo>
                    <a:pt x="192" y="23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23" y="0"/>
                  </a:lnTo>
                  <a:lnTo>
                    <a:pt x="226" y="14"/>
                  </a:lnTo>
                  <a:lnTo>
                    <a:pt x="228" y="17"/>
                  </a:lnTo>
                  <a:lnTo>
                    <a:pt x="223" y="24"/>
                  </a:lnTo>
                  <a:lnTo>
                    <a:pt x="223" y="39"/>
                  </a:lnTo>
                  <a:lnTo>
                    <a:pt x="231" y="46"/>
                  </a:lnTo>
                  <a:lnTo>
                    <a:pt x="239" y="46"/>
                  </a:lnTo>
                  <a:lnTo>
                    <a:pt x="239" y="56"/>
                  </a:lnTo>
                  <a:lnTo>
                    <a:pt x="240" y="62"/>
                  </a:lnTo>
                  <a:lnTo>
                    <a:pt x="240" y="68"/>
                  </a:lnTo>
                  <a:lnTo>
                    <a:pt x="238" y="70"/>
                  </a:lnTo>
                  <a:lnTo>
                    <a:pt x="235" y="74"/>
                  </a:lnTo>
                  <a:lnTo>
                    <a:pt x="243" y="75"/>
                  </a:lnTo>
                  <a:lnTo>
                    <a:pt x="249" y="72"/>
                  </a:lnTo>
                  <a:lnTo>
                    <a:pt x="253" y="68"/>
                  </a:lnTo>
                  <a:lnTo>
                    <a:pt x="261" y="63"/>
                  </a:lnTo>
                  <a:lnTo>
                    <a:pt x="262" y="60"/>
                  </a:lnTo>
                  <a:lnTo>
                    <a:pt x="269" y="55"/>
                  </a:lnTo>
                  <a:lnTo>
                    <a:pt x="285" y="47"/>
                  </a:lnTo>
                  <a:lnTo>
                    <a:pt x="288" y="47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301" y="61"/>
                  </a:lnTo>
                  <a:lnTo>
                    <a:pt x="306" y="66"/>
                  </a:lnTo>
                  <a:lnTo>
                    <a:pt x="309" y="72"/>
                  </a:lnTo>
                  <a:lnTo>
                    <a:pt x="312" y="78"/>
                  </a:lnTo>
                  <a:lnTo>
                    <a:pt x="313" y="81"/>
                  </a:lnTo>
                  <a:lnTo>
                    <a:pt x="316" y="87"/>
                  </a:lnTo>
                  <a:lnTo>
                    <a:pt x="317" y="90"/>
                  </a:lnTo>
                  <a:lnTo>
                    <a:pt x="320" y="97"/>
                  </a:lnTo>
                  <a:lnTo>
                    <a:pt x="321" y="100"/>
                  </a:lnTo>
                  <a:lnTo>
                    <a:pt x="325" y="109"/>
                  </a:lnTo>
                  <a:lnTo>
                    <a:pt x="324" y="112"/>
                  </a:lnTo>
                  <a:lnTo>
                    <a:pt x="323" y="115"/>
                  </a:lnTo>
                  <a:lnTo>
                    <a:pt x="319" y="128"/>
                  </a:lnTo>
                  <a:lnTo>
                    <a:pt x="318" y="131"/>
                  </a:lnTo>
                  <a:lnTo>
                    <a:pt x="317" y="135"/>
                  </a:lnTo>
                  <a:lnTo>
                    <a:pt x="320" y="137"/>
                  </a:lnTo>
                  <a:lnTo>
                    <a:pt x="322" y="139"/>
                  </a:lnTo>
                  <a:lnTo>
                    <a:pt x="325" y="140"/>
                  </a:lnTo>
                  <a:lnTo>
                    <a:pt x="327" y="139"/>
                  </a:lnTo>
                  <a:lnTo>
                    <a:pt x="330" y="140"/>
                  </a:lnTo>
                  <a:lnTo>
                    <a:pt x="333" y="141"/>
                  </a:lnTo>
                  <a:lnTo>
                    <a:pt x="336" y="143"/>
                  </a:lnTo>
                  <a:lnTo>
                    <a:pt x="339" y="141"/>
                  </a:lnTo>
                  <a:lnTo>
                    <a:pt x="341" y="146"/>
                  </a:lnTo>
                  <a:lnTo>
                    <a:pt x="340" y="154"/>
                  </a:lnTo>
                  <a:lnTo>
                    <a:pt x="338" y="157"/>
                  </a:lnTo>
                  <a:lnTo>
                    <a:pt x="337" y="162"/>
                  </a:lnTo>
                  <a:lnTo>
                    <a:pt x="335" y="165"/>
                  </a:lnTo>
                  <a:lnTo>
                    <a:pt x="333" y="167"/>
                  </a:lnTo>
                  <a:lnTo>
                    <a:pt x="330" y="174"/>
                  </a:lnTo>
                  <a:lnTo>
                    <a:pt x="329" y="177"/>
                  </a:lnTo>
                  <a:lnTo>
                    <a:pt x="324" y="178"/>
                  </a:lnTo>
                  <a:lnTo>
                    <a:pt x="323" y="182"/>
                  </a:lnTo>
                  <a:lnTo>
                    <a:pt x="317" y="184"/>
                  </a:lnTo>
                  <a:lnTo>
                    <a:pt x="311" y="188"/>
                  </a:lnTo>
                  <a:lnTo>
                    <a:pt x="306" y="195"/>
                  </a:lnTo>
                  <a:lnTo>
                    <a:pt x="303" y="199"/>
                  </a:lnTo>
                  <a:lnTo>
                    <a:pt x="293" y="209"/>
                  </a:lnTo>
                  <a:lnTo>
                    <a:pt x="290" y="209"/>
                  </a:lnTo>
                  <a:lnTo>
                    <a:pt x="287" y="211"/>
                  </a:lnTo>
                  <a:lnTo>
                    <a:pt x="276" y="206"/>
                  </a:lnTo>
                  <a:lnTo>
                    <a:pt x="273" y="208"/>
                  </a:lnTo>
                  <a:lnTo>
                    <a:pt x="270" y="209"/>
                  </a:lnTo>
                  <a:lnTo>
                    <a:pt x="266" y="209"/>
                  </a:lnTo>
                  <a:lnTo>
                    <a:pt x="262" y="211"/>
                  </a:lnTo>
                  <a:lnTo>
                    <a:pt x="259" y="216"/>
                  </a:lnTo>
                  <a:lnTo>
                    <a:pt x="256" y="220"/>
                  </a:lnTo>
                  <a:lnTo>
                    <a:pt x="256" y="225"/>
                  </a:lnTo>
                  <a:lnTo>
                    <a:pt x="242" y="222"/>
                  </a:lnTo>
                  <a:lnTo>
                    <a:pt x="239" y="215"/>
                  </a:lnTo>
                  <a:lnTo>
                    <a:pt x="232" y="214"/>
                  </a:lnTo>
                  <a:lnTo>
                    <a:pt x="213" y="205"/>
                  </a:lnTo>
                  <a:lnTo>
                    <a:pt x="193" y="194"/>
                  </a:lnTo>
                  <a:lnTo>
                    <a:pt x="188" y="194"/>
                  </a:lnTo>
                  <a:lnTo>
                    <a:pt x="184" y="194"/>
                  </a:lnTo>
                  <a:lnTo>
                    <a:pt x="181" y="197"/>
                  </a:lnTo>
                  <a:lnTo>
                    <a:pt x="183" y="205"/>
                  </a:lnTo>
                  <a:lnTo>
                    <a:pt x="184" y="209"/>
                  </a:lnTo>
                  <a:lnTo>
                    <a:pt x="185" y="211"/>
                  </a:lnTo>
                  <a:lnTo>
                    <a:pt x="177" y="219"/>
                  </a:lnTo>
                  <a:lnTo>
                    <a:pt x="173" y="222"/>
                  </a:lnTo>
                  <a:lnTo>
                    <a:pt x="165" y="223"/>
                  </a:lnTo>
                  <a:lnTo>
                    <a:pt x="161" y="223"/>
                  </a:lnTo>
                  <a:lnTo>
                    <a:pt x="156" y="222"/>
                  </a:lnTo>
                  <a:lnTo>
                    <a:pt x="145" y="205"/>
                  </a:lnTo>
                  <a:lnTo>
                    <a:pt x="142" y="199"/>
                  </a:lnTo>
                  <a:lnTo>
                    <a:pt x="133" y="214"/>
                  </a:lnTo>
                  <a:lnTo>
                    <a:pt x="122" y="213"/>
                  </a:lnTo>
                  <a:lnTo>
                    <a:pt x="118" y="208"/>
                  </a:lnTo>
                  <a:lnTo>
                    <a:pt x="115" y="206"/>
                  </a:lnTo>
                  <a:lnTo>
                    <a:pt x="112" y="207"/>
                  </a:lnTo>
                  <a:lnTo>
                    <a:pt x="109" y="212"/>
                  </a:lnTo>
                  <a:lnTo>
                    <a:pt x="96" y="209"/>
                  </a:lnTo>
                  <a:lnTo>
                    <a:pt x="96" y="205"/>
                  </a:lnTo>
                  <a:lnTo>
                    <a:pt x="99" y="199"/>
                  </a:lnTo>
                  <a:lnTo>
                    <a:pt x="95" y="192"/>
                  </a:lnTo>
                  <a:lnTo>
                    <a:pt x="90" y="202"/>
                  </a:lnTo>
                  <a:lnTo>
                    <a:pt x="89" y="205"/>
                  </a:lnTo>
                  <a:lnTo>
                    <a:pt x="89" y="208"/>
                  </a:lnTo>
                  <a:lnTo>
                    <a:pt x="85" y="214"/>
                  </a:lnTo>
                  <a:lnTo>
                    <a:pt x="77" y="210"/>
                  </a:lnTo>
                  <a:lnTo>
                    <a:pt x="75" y="208"/>
                  </a:lnTo>
                  <a:lnTo>
                    <a:pt x="60" y="200"/>
                  </a:lnTo>
                  <a:lnTo>
                    <a:pt x="54" y="202"/>
                  </a:lnTo>
                  <a:lnTo>
                    <a:pt x="52" y="200"/>
                  </a:lnTo>
                  <a:lnTo>
                    <a:pt x="50" y="188"/>
                  </a:lnTo>
                  <a:lnTo>
                    <a:pt x="36" y="184"/>
                  </a:lnTo>
                  <a:lnTo>
                    <a:pt x="33" y="166"/>
                  </a:lnTo>
                  <a:lnTo>
                    <a:pt x="42" y="161"/>
                  </a:lnTo>
                  <a:lnTo>
                    <a:pt x="44" y="150"/>
                  </a:lnTo>
                  <a:lnTo>
                    <a:pt x="21" y="127"/>
                  </a:lnTo>
                  <a:lnTo>
                    <a:pt x="6" y="116"/>
                  </a:lnTo>
                  <a:lnTo>
                    <a:pt x="3" y="115"/>
                  </a:lnTo>
                  <a:lnTo>
                    <a:pt x="0" y="115"/>
                  </a:lnTo>
                  <a:lnTo>
                    <a:pt x="3" y="107"/>
                  </a:lnTo>
                  <a:lnTo>
                    <a:pt x="5" y="105"/>
                  </a:lnTo>
                  <a:lnTo>
                    <a:pt x="11" y="105"/>
                  </a:lnTo>
                  <a:lnTo>
                    <a:pt x="16" y="105"/>
                  </a:lnTo>
                  <a:lnTo>
                    <a:pt x="20" y="105"/>
                  </a:lnTo>
                  <a:lnTo>
                    <a:pt x="25" y="1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Coamo">
              <a:extLst>
                <a:ext uri="{FF2B5EF4-FFF2-40B4-BE49-F238E27FC236}">
                  <a16:creationId xmlns:a16="http://schemas.microsoft.com/office/drawing/2014/main" id="{F05BFF45-563B-67D1-58F3-E86EE619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330" y="1692624"/>
              <a:ext cx="904312" cy="799835"/>
            </a:xfrm>
            <a:custGeom>
              <a:avLst/>
              <a:gdLst>
                <a:gd name="T0" fmla="*/ 384 w 429"/>
                <a:gd name="T1" fmla="*/ 185 h 370"/>
                <a:gd name="T2" fmla="*/ 397 w 429"/>
                <a:gd name="T3" fmla="*/ 205 h 370"/>
                <a:gd name="T4" fmla="*/ 427 w 429"/>
                <a:gd name="T5" fmla="*/ 234 h 370"/>
                <a:gd name="T6" fmla="*/ 409 w 429"/>
                <a:gd name="T7" fmla="*/ 243 h 370"/>
                <a:gd name="T8" fmla="*/ 339 w 429"/>
                <a:gd name="T9" fmla="*/ 275 h 370"/>
                <a:gd name="T10" fmla="*/ 314 w 429"/>
                <a:gd name="T11" fmla="*/ 294 h 370"/>
                <a:gd name="T12" fmla="*/ 302 w 429"/>
                <a:gd name="T13" fmla="*/ 308 h 370"/>
                <a:gd name="T14" fmla="*/ 300 w 429"/>
                <a:gd name="T15" fmla="*/ 321 h 370"/>
                <a:gd name="T16" fmla="*/ 301 w 429"/>
                <a:gd name="T17" fmla="*/ 332 h 370"/>
                <a:gd name="T18" fmla="*/ 287 w 429"/>
                <a:gd name="T19" fmla="*/ 338 h 370"/>
                <a:gd name="T20" fmla="*/ 272 w 429"/>
                <a:gd name="T21" fmla="*/ 363 h 370"/>
                <a:gd name="T22" fmla="*/ 259 w 429"/>
                <a:gd name="T23" fmla="*/ 369 h 370"/>
                <a:gd name="T24" fmla="*/ 219 w 429"/>
                <a:gd name="T25" fmla="*/ 336 h 370"/>
                <a:gd name="T26" fmla="*/ 206 w 429"/>
                <a:gd name="T27" fmla="*/ 329 h 370"/>
                <a:gd name="T28" fmla="*/ 197 w 429"/>
                <a:gd name="T29" fmla="*/ 321 h 370"/>
                <a:gd name="T30" fmla="*/ 159 w 429"/>
                <a:gd name="T31" fmla="*/ 327 h 370"/>
                <a:gd name="T32" fmla="*/ 133 w 429"/>
                <a:gd name="T33" fmla="*/ 316 h 370"/>
                <a:gd name="T34" fmla="*/ 57 w 429"/>
                <a:gd name="T35" fmla="*/ 311 h 370"/>
                <a:gd name="T36" fmla="*/ 42 w 429"/>
                <a:gd name="T37" fmla="*/ 298 h 370"/>
                <a:gd name="T38" fmla="*/ 33 w 429"/>
                <a:gd name="T39" fmla="*/ 270 h 370"/>
                <a:gd name="T40" fmla="*/ 32 w 429"/>
                <a:gd name="T41" fmla="*/ 253 h 370"/>
                <a:gd name="T42" fmla="*/ 31 w 429"/>
                <a:gd name="T43" fmla="*/ 217 h 370"/>
                <a:gd name="T44" fmla="*/ 42 w 429"/>
                <a:gd name="T45" fmla="*/ 189 h 370"/>
                <a:gd name="T46" fmla="*/ 37 w 429"/>
                <a:gd name="T47" fmla="*/ 159 h 370"/>
                <a:gd name="T48" fmla="*/ 40 w 429"/>
                <a:gd name="T49" fmla="*/ 119 h 370"/>
                <a:gd name="T50" fmla="*/ 54 w 429"/>
                <a:gd name="T51" fmla="*/ 85 h 370"/>
                <a:gd name="T52" fmla="*/ 53 w 429"/>
                <a:gd name="T53" fmla="*/ 66 h 370"/>
                <a:gd name="T54" fmla="*/ 33 w 429"/>
                <a:gd name="T55" fmla="*/ 44 h 370"/>
                <a:gd name="T56" fmla="*/ 0 w 429"/>
                <a:gd name="T57" fmla="*/ 0 h 370"/>
                <a:gd name="T58" fmla="*/ 19 w 429"/>
                <a:gd name="T59" fmla="*/ 2 h 370"/>
                <a:gd name="T60" fmla="*/ 31 w 429"/>
                <a:gd name="T61" fmla="*/ 8 h 370"/>
                <a:gd name="T62" fmla="*/ 49 w 429"/>
                <a:gd name="T63" fmla="*/ 11 h 370"/>
                <a:gd name="T64" fmla="*/ 58 w 429"/>
                <a:gd name="T65" fmla="*/ 24 h 370"/>
                <a:gd name="T66" fmla="*/ 74 w 429"/>
                <a:gd name="T67" fmla="*/ 27 h 370"/>
                <a:gd name="T68" fmla="*/ 88 w 429"/>
                <a:gd name="T69" fmla="*/ 24 h 370"/>
                <a:gd name="T70" fmla="*/ 99 w 429"/>
                <a:gd name="T71" fmla="*/ 21 h 370"/>
                <a:gd name="T72" fmla="*/ 111 w 429"/>
                <a:gd name="T73" fmla="*/ 22 h 370"/>
                <a:gd name="T74" fmla="*/ 122 w 429"/>
                <a:gd name="T75" fmla="*/ 18 h 370"/>
                <a:gd name="T76" fmla="*/ 138 w 429"/>
                <a:gd name="T77" fmla="*/ 7 h 370"/>
                <a:gd name="T78" fmla="*/ 157 w 429"/>
                <a:gd name="T79" fmla="*/ 7 h 370"/>
                <a:gd name="T80" fmla="*/ 172 w 429"/>
                <a:gd name="T81" fmla="*/ 8 h 370"/>
                <a:gd name="T82" fmla="*/ 190 w 429"/>
                <a:gd name="T83" fmla="*/ 14 h 370"/>
                <a:gd name="T84" fmla="*/ 205 w 429"/>
                <a:gd name="T85" fmla="*/ 19 h 370"/>
                <a:gd name="T86" fmla="*/ 217 w 429"/>
                <a:gd name="T87" fmla="*/ 23 h 370"/>
                <a:gd name="T88" fmla="*/ 236 w 429"/>
                <a:gd name="T89" fmla="*/ 22 h 370"/>
                <a:gd name="T90" fmla="*/ 259 w 429"/>
                <a:gd name="T91" fmla="*/ 18 h 370"/>
                <a:gd name="T92" fmla="*/ 280 w 429"/>
                <a:gd name="T93" fmla="*/ 30 h 370"/>
                <a:gd name="T94" fmla="*/ 288 w 429"/>
                <a:gd name="T95" fmla="*/ 48 h 370"/>
                <a:gd name="T96" fmla="*/ 293 w 429"/>
                <a:gd name="T97" fmla="*/ 79 h 370"/>
                <a:gd name="T98" fmla="*/ 290 w 429"/>
                <a:gd name="T99" fmla="*/ 104 h 370"/>
                <a:gd name="T100" fmla="*/ 283 w 429"/>
                <a:gd name="T101" fmla="*/ 115 h 370"/>
                <a:gd name="T102" fmla="*/ 327 w 429"/>
                <a:gd name="T103" fmla="*/ 14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370">
                  <a:moveTo>
                    <a:pt x="343" y="162"/>
                  </a:moveTo>
                  <a:lnTo>
                    <a:pt x="350" y="167"/>
                  </a:lnTo>
                  <a:lnTo>
                    <a:pt x="354" y="170"/>
                  </a:lnTo>
                  <a:lnTo>
                    <a:pt x="384" y="185"/>
                  </a:lnTo>
                  <a:lnTo>
                    <a:pt x="390" y="192"/>
                  </a:lnTo>
                  <a:lnTo>
                    <a:pt x="394" y="203"/>
                  </a:lnTo>
                  <a:lnTo>
                    <a:pt x="394" y="206"/>
                  </a:lnTo>
                  <a:lnTo>
                    <a:pt x="397" y="205"/>
                  </a:lnTo>
                  <a:lnTo>
                    <a:pt x="400" y="206"/>
                  </a:lnTo>
                  <a:lnTo>
                    <a:pt x="416" y="208"/>
                  </a:lnTo>
                  <a:lnTo>
                    <a:pt x="429" y="231"/>
                  </a:lnTo>
                  <a:lnTo>
                    <a:pt x="427" y="234"/>
                  </a:lnTo>
                  <a:lnTo>
                    <a:pt x="421" y="237"/>
                  </a:lnTo>
                  <a:lnTo>
                    <a:pt x="415" y="239"/>
                  </a:lnTo>
                  <a:lnTo>
                    <a:pt x="412" y="241"/>
                  </a:lnTo>
                  <a:lnTo>
                    <a:pt x="409" y="243"/>
                  </a:lnTo>
                  <a:lnTo>
                    <a:pt x="403" y="246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39" y="275"/>
                  </a:lnTo>
                  <a:lnTo>
                    <a:pt x="336" y="274"/>
                  </a:lnTo>
                  <a:lnTo>
                    <a:pt x="324" y="287"/>
                  </a:lnTo>
                  <a:lnTo>
                    <a:pt x="318" y="292"/>
                  </a:lnTo>
                  <a:lnTo>
                    <a:pt x="314" y="294"/>
                  </a:lnTo>
                  <a:lnTo>
                    <a:pt x="306" y="298"/>
                  </a:lnTo>
                  <a:lnTo>
                    <a:pt x="303" y="301"/>
                  </a:lnTo>
                  <a:lnTo>
                    <a:pt x="301" y="304"/>
                  </a:lnTo>
                  <a:lnTo>
                    <a:pt x="302" y="308"/>
                  </a:lnTo>
                  <a:lnTo>
                    <a:pt x="303" y="312"/>
                  </a:lnTo>
                  <a:lnTo>
                    <a:pt x="304" y="315"/>
                  </a:lnTo>
                  <a:lnTo>
                    <a:pt x="302" y="319"/>
                  </a:lnTo>
                  <a:lnTo>
                    <a:pt x="300" y="321"/>
                  </a:lnTo>
                  <a:lnTo>
                    <a:pt x="298" y="324"/>
                  </a:lnTo>
                  <a:lnTo>
                    <a:pt x="302" y="326"/>
                  </a:lnTo>
                  <a:lnTo>
                    <a:pt x="303" y="329"/>
                  </a:lnTo>
                  <a:lnTo>
                    <a:pt x="301" y="332"/>
                  </a:lnTo>
                  <a:lnTo>
                    <a:pt x="299" y="333"/>
                  </a:lnTo>
                  <a:lnTo>
                    <a:pt x="297" y="337"/>
                  </a:lnTo>
                  <a:lnTo>
                    <a:pt x="291" y="336"/>
                  </a:lnTo>
                  <a:lnTo>
                    <a:pt x="287" y="338"/>
                  </a:lnTo>
                  <a:lnTo>
                    <a:pt x="282" y="347"/>
                  </a:lnTo>
                  <a:lnTo>
                    <a:pt x="277" y="357"/>
                  </a:lnTo>
                  <a:lnTo>
                    <a:pt x="274" y="360"/>
                  </a:lnTo>
                  <a:lnTo>
                    <a:pt x="272" y="363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4" y="370"/>
                  </a:lnTo>
                  <a:lnTo>
                    <a:pt x="259" y="369"/>
                  </a:lnTo>
                  <a:lnTo>
                    <a:pt x="254" y="360"/>
                  </a:lnTo>
                  <a:lnTo>
                    <a:pt x="241" y="352"/>
                  </a:lnTo>
                  <a:lnTo>
                    <a:pt x="235" y="351"/>
                  </a:lnTo>
                  <a:lnTo>
                    <a:pt x="219" y="336"/>
                  </a:lnTo>
                  <a:lnTo>
                    <a:pt x="215" y="334"/>
                  </a:lnTo>
                  <a:lnTo>
                    <a:pt x="212" y="333"/>
                  </a:lnTo>
                  <a:lnTo>
                    <a:pt x="210" y="331"/>
                  </a:lnTo>
                  <a:lnTo>
                    <a:pt x="206" y="329"/>
                  </a:lnTo>
                  <a:lnTo>
                    <a:pt x="204" y="327"/>
                  </a:lnTo>
                  <a:lnTo>
                    <a:pt x="202" y="323"/>
                  </a:lnTo>
                  <a:lnTo>
                    <a:pt x="200" y="320"/>
                  </a:lnTo>
                  <a:lnTo>
                    <a:pt x="197" y="321"/>
                  </a:lnTo>
                  <a:lnTo>
                    <a:pt x="191" y="320"/>
                  </a:lnTo>
                  <a:lnTo>
                    <a:pt x="166" y="330"/>
                  </a:lnTo>
                  <a:lnTo>
                    <a:pt x="163" y="329"/>
                  </a:lnTo>
                  <a:lnTo>
                    <a:pt x="159" y="327"/>
                  </a:lnTo>
                  <a:lnTo>
                    <a:pt x="145" y="319"/>
                  </a:lnTo>
                  <a:lnTo>
                    <a:pt x="142" y="319"/>
                  </a:lnTo>
                  <a:lnTo>
                    <a:pt x="136" y="316"/>
                  </a:lnTo>
                  <a:lnTo>
                    <a:pt x="133" y="316"/>
                  </a:lnTo>
                  <a:lnTo>
                    <a:pt x="128" y="313"/>
                  </a:lnTo>
                  <a:lnTo>
                    <a:pt x="117" y="316"/>
                  </a:lnTo>
                  <a:lnTo>
                    <a:pt x="111" y="320"/>
                  </a:lnTo>
                  <a:lnTo>
                    <a:pt x="57" y="311"/>
                  </a:lnTo>
                  <a:lnTo>
                    <a:pt x="45" y="309"/>
                  </a:lnTo>
                  <a:lnTo>
                    <a:pt x="39" y="307"/>
                  </a:lnTo>
                  <a:lnTo>
                    <a:pt x="39" y="304"/>
                  </a:lnTo>
                  <a:lnTo>
                    <a:pt x="42" y="298"/>
                  </a:lnTo>
                  <a:lnTo>
                    <a:pt x="42" y="290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33" y="270"/>
                  </a:lnTo>
                  <a:lnTo>
                    <a:pt x="31" y="261"/>
                  </a:lnTo>
                  <a:lnTo>
                    <a:pt x="28" y="259"/>
                  </a:lnTo>
                  <a:lnTo>
                    <a:pt x="29" y="256"/>
                  </a:lnTo>
                  <a:lnTo>
                    <a:pt x="32" y="253"/>
                  </a:lnTo>
                  <a:lnTo>
                    <a:pt x="37" y="241"/>
                  </a:lnTo>
                  <a:lnTo>
                    <a:pt x="32" y="230"/>
                  </a:lnTo>
                  <a:lnTo>
                    <a:pt x="34" y="225"/>
                  </a:lnTo>
                  <a:lnTo>
                    <a:pt x="31" y="217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6" y="193"/>
                  </a:lnTo>
                  <a:lnTo>
                    <a:pt x="42" y="189"/>
                  </a:lnTo>
                  <a:lnTo>
                    <a:pt x="48" y="176"/>
                  </a:lnTo>
                  <a:lnTo>
                    <a:pt x="43" y="174"/>
                  </a:lnTo>
                  <a:lnTo>
                    <a:pt x="40" y="172"/>
                  </a:lnTo>
                  <a:lnTo>
                    <a:pt x="37" y="159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9" y="131"/>
                  </a:lnTo>
                  <a:lnTo>
                    <a:pt x="40" y="119"/>
                  </a:lnTo>
                  <a:lnTo>
                    <a:pt x="44" y="102"/>
                  </a:lnTo>
                  <a:lnTo>
                    <a:pt x="47" y="101"/>
                  </a:lnTo>
                  <a:lnTo>
                    <a:pt x="53" y="96"/>
                  </a:lnTo>
                  <a:lnTo>
                    <a:pt x="54" y="85"/>
                  </a:lnTo>
                  <a:lnTo>
                    <a:pt x="57" y="84"/>
                  </a:lnTo>
                  <a:lnTo>
                    <a:pt x="56" y="73"/>
                  </a:lnTo>
                  <a:lnTo>
                    <a:pt x="55" y="68"/>
                  </a:lnTo>
                  <a:lnTo>
                    <a:pt x="53" y="66"/>
                  </a:lnTo>
                  <a:lnTo>
                    <a:pt x="46" y="58"/>
                  </a:lnTo>
                  <a:lnTo>
                    <a:pt x="40" y="50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34" y="32"/>
                  </a:lnTo>
                  <a:lnTo>
                    <a:pt x="34" y="29"/>
                  </a:lnTo>
                  <a:lnTo>
                    <a:pt x="13" y="7"/>
                  </a:lnTo>
                  <a:lnTo>
                    <a:pt x="0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13" y="1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1" y="28"/>
                  </a:lnTo>
                  <a:lnTo>
                    <a:pt x="74" y="27"/>
                  </a:lnTo>
                  <a:lnTo>
                    <a:pt x="78" y="30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7" y="22"/>
                  </a:lnTo>
                  <a:lnTo>
                    <a:pt x="111" y="22"/>
                  </a:lnTo>
                  <a:lnTo>
                    <a:pt x="114" y="23"/>
                  </a:lnTo>
                  <a:lnTo>
                    <a:pt x="118" y="22"/>
                  </a:lnTo>
                  <a:lnTo>
                    <a:pt x="120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27" y="9"/>
                  </a:lnTo>
                  <a:lnTo>
                    <a:pt x="135" y="9"/>
                  </a:lnTo>
                  <a:lnTo>
                    <a:pt x="138" y="7"/>
                  </a:lnTo>
                  <a:lnTo>
                    <a:pt x="142" y="9"/>
                  </a:lnTo>
                  <a:lnTo>
                    <a:pt x="146" y="8"/>
                  </a:lnTo>
                  <a:lnTo>
                    <a:pt x="154" y="8"/>
                  </a:lnTo>
                  <a:lnTo>
                    <a:pt x="157" y="7"/>
                  </a:lnTo>
                  <a:lnTo>
                    <a:pt x="159" y="3"/>
                  </a:lnTo>
                  <a:lnTo>
                    <a:pt x="164" y="6"/>
                  </a:lnTo>
                  <a:lnTo>
                    <a:pt x="169" y="7"/>
                  </a:lnTo>
                  <a:lnTo>
                    <a:pt x="172" y="8"/>
                  </a:lnTo>
                  <a:lnTo>
                    <a:pt x="178" y="13"/>
                  </a:lnTo>
                  <a:lnTo>
                    <a:pt x="183" y="15"/>
                  </a:lnTo>
                  <a:lnTo>
                    <a:pt x="186" y="14"/>
                  </a:lnTo>
                  <a:lnTo>
                    <a:pt x="190" y="14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1" y="18"/>
                  </a:lnTo>
                  <a:lnTo>
                    <a:pt x="205" y="19"/>
                  </a:lnTo>
                  <a:lnTo>
                    <a:pt x="208" y="20"/>
                  </a:lnTo>
                  <a:lnTo>
                    <a:pt x="211" y="23"/>
                  </a:lnTo>
                  <a:lnTo>
                    <a:pt x="214" y="25"/>
                  </a:lnTo>
                  <a:lnTo>
                    <a:pt x="217" y="23"/>
                  </a:lnTo>
                  <a:lnTo>
                    <a:pt x="220" y="23"/>
                  </a:lnTo>
                  <a:lnTo>
                    <a:pt x="231" y="20"/>
                  </a:lnTo>
                  <a:lnTo>
                    <a:pt x="233" y="19"/>
                  </a:lnTo>
                  <a:lnTo>
                    <a:pt x="236" y="22"/>
                  </a:lnTo>
                  <a:lnTo>
                    <a:pt x="239" y="23"/>
                  </a:lnTo>
                  <a:lnTo>
                    <a:pt x="243" y="17"/>
                  </a:lnTo>
                  <a:lnTo>
                    <a:pt x="251" y="20"/>
                  </a:lnTo>
                  <a:lnTo>
                    <a:pt x="259" y="18"/>
                  </a:lnTo>
                  <a:lnTo>
                    <a:pt x="262" y="26"/>
                  </a:lnTo>
                  <a:lnTo>
                    <a:pt x="273" y="23"/>
                  </a:lnTo>
                  <a:lnTo>
                    <a:pt x="278" y="24"/>
                  </a:lnTo>
                  <a:lnTo>
                    <a:pt x="280" y="30"/>
                  </a:lnTo>
                  <a:lnTo>
                    <a:pt x="280" y="37"/>
                  </a:lnTo>
                  <a:lnTo>
                    <a:pt x="279" y="39"/>
                  </a:lnTo>
                  <a:lnTo>
                    <a:pt x="282" y="47"/>
                  </a:lnTo>
                  <a:lnTo>
                    <a:pt x="288" y="48"/>
                  </a:lnTo>
                  <a:lnTo>
                    <a:pt x="292" y="50"/>
                  </a:lnTo>
                  <a:lnTo>
                    <a:pt x="297" y="55"/>
                  </a:lnTo>
                  <a:lnTo>
                    <a:pt x="296" y="65"/>
                  </a:lnTo>
                  <a:lnTo>
                    <a:pt x="293" y="79"/>
                  </a:lnTo>
                  <a:lnTo>
                    <a:pt x="294" y="86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0" y="104"/>
                  </a:lnTo>
                  <a:lnTo>
                    <a:pt x="288" y="107"/>
                  </a:lnTo>
                  <a:lnTo>
                    <a:pt x="287" y="109"/>
                  </a:lnTo>
                  <a:lnTo>
                    <a:pt x="285" y="112"/>
                  </a:lnTo>
                  <a:lnTo>
                    <a:pt x="283" y="115"/>
                  </a:lnTo>
                  <a:lnTo>
                    <a:pt x="305" y="132"/>
                  </a:lnTo>
                  <a:lnTo>
                    <a:pt x="313" y="139"/>
                  </a:lnTo>
                  <a:lnTo>
                    <a:pt x="318" y="142"/>
                  </a:lnTo>
                  <a:lnTo>
                    <a:pt x="327" y="149"/>
                  </a:lnTo>
                  <a:lnTo>
                    <a:pt x="336" y="156"/>
                  </a:lnTo>
                  <a:lnTo>
                    <a:pt x="343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Comerío">
              <a:extLst>
                <a:ext uri="{FF2B5EF4-FFF2-40B4-BE49-F238E27FC236}">
                  <a16:creationId xmlns:a16="http://schemas.microsoft.com/office/drawing/2014/main" id="{FE6D01F1-E4DD-76A5-E041-416EA2CD7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96" y="1191105"/>
              <a:ext cx="497478" cy="516649"/>
            </a:xfrm>
            <a:custGeom>
              <a:avLst/>
              <a:gdLst>
                <a:gd name="T0" fmla="*/ 49 w 236"/>
                <a:gd name="T1" fmla="*/ 63 h 239"/>
                <a:gd name="T2" fmla="*/ 38 w 236"/>
                <a:gd name="T3" fmla="*/ 66 h 239"/>
                <a:gd name="T4" fmla="*/ 24 w 236"/>
                <a:gd name="T5" fmla="*/ 68 h 239"/>
                <a:gd name="T6" fmla="*/ 16 w 236"/>
                <a:gd name="T7" fmla="*/ 69 h 239"/>
                <a:gd name="T8" fmla="*/ 10 w 236"/>
                <a:gd name="T9" fmla="*/ 88 h 239"/>
                <a:gd name="T10" fmla="*/ 12 w 236"/>
                <a:gd name="T11" fmla="*/ 98 h 239"/>
                <a:gd name="T12" fmla="*/ 8 w 236"/>
                <a:gd name="T13" fmla="*/ 113 h 239"/>
                <a:gd name="T14" fmla="*/ 4 w 236"/>
                <a:gd name="T15" fmla="*/ 126 h 239"/>
                <a:gd name="T16" fmla="*/ 4 w 236"/>
                <a:gd name="T17" fmla="*/ 145 h 239"/>
                <a:gd name="T18" fmla="*/ 8 w 236"/>
                <a:gd name="T19" fmla="*/ 154 h 239"/>
                <a:gd name="T20" fmla="*/ 15 w 236"/>
                <a:gd name="T21" fmla="*/ 164 h 239"/>
                <a:gd name="T22" fmla="*/ 16 w 236"/>
                <a:gd name="T23" fmla="*/ 184 h 239"/>
                <a:gd name="T24" fmla="*/ 16 w 236"/>
                <a:gd name="T25" fmla="*/ 197 h 239"/>
                <a:gd name="T26" fmla="*/ 17 w 236"/>
                <a:gd name="T27" fmla="*/ 211 h 239"/>
                <a:gd name="T28" fmla="*/ 49 w 236"/>
                <a:gd name="T29" fmla="*/ 198 h 239"/>
                <a:gd name="T30" fmla="*/ 76 w 236"/>
                <a:gd name="T31" fmla="*/ 212 h 239"/>
                <a:gd name="T32" fmla="*/ 90 w 236"/>
                <a:gd name="T33" fmla="*/ 213 h 239"/>
                <a:gd name="T34" fmla="*/ 99 w 236"/>
                <a:gd name="T35" fmla="*/ 226 h 239"/>
                <a:gd name="T36" fmla="*/ 124 w 236"/>
                <a:gd name="T37" fmla="*/ 236 h 239"/>
                <a:gd name="T38" fmla="*/ 133 w 236"/>
                <a:gd name="T39" fmla="*/ 228 h 239"/>
                <a:gd name="T40" fmla="*/ 141 w 236"/>
                <a:gd name="T41" fmla="*/ 195 h 239"/>
                <a:gd name="T42" fmla="*/ 158 w 236"/>
                <a:gd name="T43" fmla="*/ 184 h 239"/>
                <a:gd name="T44" fmla="*/ 198 w 236"/>
                <a:gd name="T45" fmla="*/ 174 h 239"/>
                <a:gd name="T46" fmla="*/ 200 w 236"/>
                <a:gd name="T47" fmla="*/ 167 h 239"/>
                <a:gd name="T48" fmla="*/ 202 w 236"/>
                <a:gd name="T49" fmla="*/ 159 h 239"/>
                <a:gd name="T50" fmla="*/ 208 w 236"/>
                <a:gd name="T51" fmla="*/ 153 h 239"/>
                <a:gd name="T52" fmla="*/ 214 w 236"/>
                <a:gd name="T53" fmla="*/ 147 h 239"/>
                <a:gd name="T54" fmla="*/ 221 w 236"/>
                <a:gd name="T55" fmla="*/ 142 h 239"/>
                <a:gd name="T56" fmla="*/ 233 w 236"/>
                <a:gd name="T57" fmla="*/ 135 h 239"/>
                <a:gd name="T58" fmla="*/ 230 w 236"/>
                <a:gd name="T59" fmla="*/ 124 h 239"/>
                <a:gd name="T60" fmla="*/ 234 w 236"/>
                <a:gd name="T61" fmla="*/ 116 h 239"/>
                <a:gd name="T62" fmla="*/ 226 w 236"/>
                <a:gd name="T63" fmla="*/ 112 h 239"/>
                <a:gd name="T64" fmla="*/ 221 w 236"/>
                <a:gd name="T65" fmla="*/ 103 h 239"/>
                <a:gd name="T66" fmla="*/ 214 w 236"/>
                <a:gd name="T67" fmla="*/ 91 h 239"/>
                <a:gd name="T68" fmla="*/ 212 w 236"/>
                <a:gd name="T69" fmla="*/ 81 h 239"/>
                <a:gd name="T70" fmla="*/ 213 w 236"/>
                <a:gd name="T71" fmla="*/ 69 h 239"/>
                <a:gd name="T72" fmla="*/ 205 w 236"/>
                <a:gd name="T73" fmla="*/ 63 h 239"/>
                <a:gd name="T74" fmla="*/ 199 w 236"/>
                <a:gd name="T75" fmla="*/ 58 h 239"/>
                <a:gd name="T76" fmla="*/ 191 w 236"/>
                <a:gd name="T77" fmla="*/ 50 h 239"/>
                <a:gd name="T78" fmla="*/ 184 w 236"/>
                <a:gd name="T79" fmla="*/ 40 h 239"/>
                <a:gd name="T80" fmla="*/ 179 w 236"/>
                <a:gd name="T81" fmla="*/ 30 h 239"/>
                <a:gd name="T82" fmla="*/ 170 w 236"/>
                <a:gd name="T83" fmla="*/ 15 h 239"/>
                <a:gd name="T84" fmla="*/ 151 w 236"/>
                <a:gd name="T85" fmla="*/ 2 h 239"/>
                <a:gd name="T86" fmla="*/ 124 w 236"/>
                <a:gd name="T87" fmla="*/ 6 h 239"/>
                <a:gd name="T88" fmla="*/ 114 w 236"/>
                <a:gd name="T89" fmla="*/ 17 h 239"/>
                <a:gd name="T90" fmla="*/ 102 w 236"/>
                <a:gd name="T91" fmla="*/ 33 h 239"/>
                <a:gd name="T92" fmla="*/ 70 w 236"/>
                <a:gd name="T93" fmla="*/ 52 h 239"/>
                <a:gd name="T94" fmla="*/ 63 w 236"/>
                <a:gd name="T95" fmla="*/ 6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" h="239">
                  <a:moveTo>
                    <a:pt x="60" y="63"/>
                  </a:moveTo>
                  <a:lnTo>
                    <a:pt x="52" y="65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8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12" y="98"/>
                  </a:lnTo>
                  <a:lnTo>
                    <a:pt x="13" y="101"/>
                  </a:lnTo>
                  <a:lnTo>
                    <a:pt x="10" y="107"/>
                  </a:lnTo>
                  <a:lnTo>
                    <a:pt x="8" y="113"/>
                  </a:lnTo>
                  <a:lnTo>
                    <a:pt x="6" y="119"/>
                  </a:lnTo>
                  <a:lnTo>
                    <a:pt x="5" y="123"/>
                  </a:lnTo>
                  <a:lnTo>
                    <a:pt x="4" y="126"/>
                  </a:lnTo>
                  <a:lnTo>
                    <a:pt x="2" y="132"/>
                  </a:lnTo>
                  <a:lnTo>
                    <a:pt x="0" y="137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7" y="151"/>
                  </a:lnTo>
                  <a:lnTo>
                    <a:pt x="8" y="154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5" y="164"/>
                  </a:lnTo>
                  <a:lnTo>
                    <a:pt x="15" y="171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9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7" y="204"/>
                  </a:lnTo>
                  <a:lnTo>
                    <a:pt x="17" y="211"/>
                  </a:lnTo>
                  <a:lnTo>
                    <a:pt x="38" y="207"/>
                  </a:lnTo>
                  <a:lnTo>
                    <a:pt x="46" y="198"/>
                  </a:lnTo>
                  <a:lnTo>
                    <a:pt x="49" y="198"/>
                  </a:lnTo>
                  <a:lnTo>
                    <a:pt x="67" y="194"/>
                  </a:lnTo>
                  <a:lnTo>
                    <a:pt x="70" y="212"/>
                  </a:lnTo>
                  <a:lnTo>
                    <a:pt x="76" y="212"/>
                  </a:lnTo>
                  <a:lnTo>
                    <a:pt x="81" y="212"/>
                  </a:lnTo>
                  <a:lnTo>
                    <a:pt x="85" y="212"/>
                  </a:lnTo>
                  <a:lnTo>
                    <a:pt x="90" y="213"/>
                  </a:lnTo>
                  <a:lnTo>
                    <a:pt x="93" y="213"/>
                  </a:lnTo>
                  <a:lnTo>
                    <a:pt x="93" y="217"/>
                  </a:lnTo>
                  <a:lnTo>
                    <a:pt x="99" y="226"/>
                  </a:lnTo>
                  <a:lnTo>
                    <a:pt x="108" y="236"/>
                  </a:lnTo>
                  <a:lnTo>
                    <a:pt x="116" y="234"/>
                  </a:lnTo>
                  <a:lnTo>
                    <a:pt x="124" y="236"/>
                  </a:lnTo>
                  <a:lnTo>
                    <a:pt x="129" y="237"/>
                  </a:lnTo>
                  <a:lnTo>
                    <a:pt x="132" y="239"/>
                  </a:lnTo>
                  <a:lnTo>
                    <a:pt x="133" y="228"/>
                  </a:lnTo>
                  <a:lnTo>
                    <a:pt x="136" y="220"/>
                  </a:lnTo>
                  <a:lnTo>
                    <a:pt x="132" y="213"/>
                  </a:lnTo>
                  <a:lnTo>
                    <a:pt x="141" y="195"/>
                  </a:lnTo>
                  <a:lnTo>
                    <a:pt x="143" y="192"/>
                  </a:lnTo>
                  <a:lnTo>
                    <a:pt x="146" y="186"/>
                  </a:lnTo>
                  <a:lnTo>
                    <a:pt x="158" y="184"/>
                  </a:lnTo>
                  <a:lnTo>
                    <a:pt x="163" y="183"/>
                  </a:lnTo>
                  <a:lnTo>
                    <a:pt x="178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3" y="170"/>
                  </a:lnTo>
                  <a:lnTo>
                    <a:pt x="200" y="167"/>
                  </a:lnTo>
                  <a:lnTo>
                    <a:pt x="199" y="165"/>
                  </a:lnTo>
                  <a:lnTo>
                    <a:pt x="199" y="161"/>
                  </a:lnTo>
                  <a:lnTo>
                    <a:pt x="202" y="159"/>
                  </a:lnTo>
                  <a:lnTo>
                    <a:pt x="205" y="159"/>
                  </a:lnTo>
                  <a:lnTo>
                    <a:pt x="207" y="156"/>
                  </a:lnTo>
                  <a:lnTo>
                    <a:pt x="208" y="153"/>
                  </a:lnTo>
                  <a:lnTo>
                    <a:pt x="210" y="151"/>
                  </a:lnTo>
                  <a:lnTo>
                    <a:pt x="212" y="149"/>
                  </a:lnTo>
                  <a:lnTo>
                    <a:pt x="214" y="147"/>
                  </a:lnTo>
                  <a:lnTo>
                    <a:pt x="216" y="145"/>
                  </a:lnTo>
                  <a:lnTo>
                    <a:pt x="219" y="143"/>
                  </a:lnTo>
                  <a:lnTo>
                    <a:pt x="221" y="142"/>
                  </a:lnTo>
                  <a:lnTo>
                    <a:pt x="226" y="140"/>
                  </a:lnTo>
                  <a:lnTo>
                    <a:pt x="228" y="141"/>
                  </a:lnTo>
                  <a:lnTo>
                    <a:pt x="233" y="135"/>
                  </a:lnTo>
                  <a:lnTo>
                    <a:pt x="231" y="130"/>
                  </a:lnTo>
                  <a:lnTo>
                    <a:pt x="230" y="127"/>
                  </a:lnTo>
                  <a:lnTo>
                    <a:pt x="230" y="124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4" y="116"/>
                  </a:lnTo>
                  <a:lnTo>
                    <a:pt x="232" y="115"/>
                  </a:lnTo>
                  <a:lnTo>
                    <a:pt x="229" y="113"/>
                  </a:lnTo>
                  <a:lnTo>
                    <a:pt x="226" y="112"/>
                  </a:lnTo>
                  <a:lnTo>
                    <a:pt x="219" y="109"/>
                  </a:lnTo>
                  <a:lnTo>
                    <a:pt x="219" y="106"/>
                  </a:lnTo>
                  <a:lnTo>
                    <a:pt x="221" y="103"/>
                  </a:lnTo>
                  <a:lnTo>
                    <a:pt x="220" y="99"/>
                  </a:lnTo>
                  <a:lnTo>
                    <a:pt x="218" y="97"/>
                  </a:lnTo>
                  <a:lnTo>
                    <a:pt x="214" y="91"/>
                  </a:lnTo>
                  <a:lnTo>
                    <a:pt x="212" y="90"/>
                  </a:lnTo>
                  <a:lnTo>
                    <a:pt x="213" y="87"/>
                  </a:lnTo>
                  <a:lnTo>
                    <a:pt x="212" y="81"/>
                  </a:lnTo>
                  <a:lnTo>
                    <a:pt x="213" y="77"/>
                  </a:lnTo>
                  <a:lnTo>
                    <a:pt x="214" y="72"/>
                  </a:lnTo>
                  <a:lnTo>
                    <a:pt x="213" y="69"/>
                  </a:lnTo>
                  <a:lnTo>
                    <a:pt x="209" y="68"/>
                  </a:lnTo>
                  <a:lnTo>
                    <a:pt x="206" y="66"/>
                  </a:lnTo>
                  <a:lnTo>
                    <a:pt x="205" y="63"/>
                  </a:lnTo>
                  <a:lnTo>
                    <a:pt x="203" y="61"/>
                  </a:lnTo>
                  <a:lnTo>
                    <a:pt x="201" y="60"/>
                  </a:lnTo>
                  <a:lnTo>
                    <a:pt x="199" y="58"/>
                  </a:lnTo>
                  <a:lnTo>
                    <a:pt x="197" y="55"/>
                  </a:lnTo>
                  <a:lnTo>
                    <a:pt x="194" y="53"/>
                  </a:lnTo>
                  <a:lnTo>
                    <a:pt x="191" y="50"/>
                  </a:lnTo>
                  <a:lnTo>
                    <a:pt x="188" y="46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1" y="38"/>
                  </a:lnTo>
                  <a:lnTo>
                    <a:pt x="179" y="33"/>
                  </a:lnTo>
                  <a:lnTo>
                    <a:pt x="179" y="30"/>
                  </a:lnTo>
                  <a:lnTo>
                    <a:pt x="178" y="27"/>
                  </a:lnTo>
                  <a:lnTo>
                    <a:pt x="180" y="21"/>
                  </a:lnTo>
                  <a:lnTo>
                    <a:pt x="170" y="15"/>
                  </a:lnTo>
                  <a:lnTo>
                    <a:pt x="164" y="5"/>
                  </a:lnTo>
                  <a:lnTo>
                    <a:pt x="157" y="1"/>
                  </a:lnTo>
                  <a:lnTo>
                    <a:pt x="151" y="2"/>
                  </a:lnTo>
                  <a:lnTo>
                    <a:pt x="148" y="0"/>
                  </a:lnTo>
                  <a:lnTo>
                    <a:pt x="131" y="4"/>
                  </a:lnTo>
                  <a:lnTo>
                    <a:pt x="124" y="6"/>
                  </a:lnTo>
                  <a:lnTo>
                    <a:pt x="120" y="5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1" y="27"/>
                  </a:lnTo>
                  <a:lnTo>
                    <a:pt x="105" y="29"/>
                  </a:lnTo>
                  <a:lnTo>
                    <a:pt x="102" y="33"/>
                  </a:lnTo>
                  <a:lnTo>
                    <a:pt x="88" y="50"/>
                  </a:lnTo>
                  <a:lnTo>
                    <a:pt x="76" y="52"/>
                  </a:lnTo>
                  <a:lnTo>
                    <a:pt x="70" y="52"/>
                  </a:lnTo>
                  <a:lnTo>
                    <a:pt x="67" y="51"/>
                  </a:lnTo>
                  <a:lnTo>
                    <a:pt x="65" y="54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0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Corozal">
              <a:extLst>
                <a:ext uri="{FF2B5EF4-FFF2-40B4-BE49-F238E27FC236}">
                  <a16:creationId xmlns:a16="http://schemas.microsoft.com/office/drawing/2014/main" id="{37548639-0E15-EA84-5B3E-85415C40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552" y="730660"/>
              <a:ext cx="508017" cy="648515"/>
            </a:xfrm>
            <a:custGeom>
              <a:avLst/>
              <a:gdLst>
                <a:gd name="T0" fmla="*/ 13 w 241"/>
                <a:gd name="T1" fmla="*/ 220 h 300"/>
                <a:gd name="T2" fmla="*/ 11 w 241"/>
                <a:gd name="T3" fmla="*/ 173 h 300"/>
                <a:gd name="T4" fmla="*/ 22 w 241"/>
                <a:gd name="T5" fmla="*/ 141 h 300"/>
                <a:gd name="T6" fmla="*/ 25 w 241"/>
                <a:gd name="T7" fmla="*/ 130 h 300"/>
                <a:gd name="T8" fmla="*/ 28 w 241"/>
                <a:gd name="T9" fmla="*/ 119 h 300"/>
                <a:gd name="T10" fmla="*/ 35 w 241"/>
                <a:gd name="T11" fmla="*/ 98 h 300"/>
                <a:gd name="T12" fmla="*/ 39 w 241"/>
                <a:gd name="T13" fmla="*/ 86 h 300"/>
                <a:gd name="T14" fmla="*/ 49 w 241"/>
                <a:gd name="T15" fmla="*/ 83 h 300"/>
                <a:gd name="T16" fmla="*/ 57 w 241"/>
                <a:gd name="T17" fmla="*/ 85 h 300"/>
                <a:gd name="T18" fmla="*/ 68 w 241"/>
                <a:gd name="T19" fmla="*/ 49 h 300"/>
                <a:gd name="T20" fmla="*/ 64 w 241"/>
                <a:gd name="T21" fmla="*/ 24 h 300"/>
                <a:gd name="T22" fmla="*/ 100 w 241"/>
                <a:gd name="T23" fmla="*/ 6 h 300"/>
                <a:gd name="T24" fmla="*/ 108 w 241"/>
                <a:gd name="T25" fmla="*/ 2 h 300"/>
                <a:gd name="T26" fmla="*/ 136 w 241"/>
                <a:gd name="T27" fmla="*/ 6 h 300"/>
                <a:gd name="T28" fmla="*/ 179 w 241"/>
                <a:gd name="T29" fmla="*/ 0 h 300"/>
                <a:gd name="T30" fmla="*/ 186 w 241"/>
                <a:gd name="T31" fmla="*/ 10 h 300"/>
                <a:gd name="T32" fmla="*/ 216 w 241"/>
                <a:gd name="T33" fmla="*/ 37 h 300"/>
                <a:gd name="T34" fmla="*/ 221 w 241"/>
                <a:gd name="T35" fmla="*/ 46 h 300"/>
                <a:gd name="T36" fmla="*/ 227 w 241"/>
                <a:gd name="T37" fmla="*/ 58 h 300"/>
                <a:gd name="T38" fmla="*/ 232 w 241"/>
                <a:gd name="T39" fmla="*/ 69 h 300"/>
                <a:gd name="T40" fmla="*/ 238 w 241"/>
                <a:gd name="T41" fmla="*/ 80 h 300"/>
                <a:gd name="T42" fmla="*/ 241 w 241"/>
                <a:gd name="T43" fmla="*/ 90 h 300"/>
                <a:gd name="T44" fmla="*/ 237 w 241"/>
                <a:gd name="T45" fmla="*/ 101 h 300"/>
                <a:gd name="T46" fmla="*/ 232 w 241"/>
                <a:gd name="T47" fmla="*/ 118 h 300"/>
                <a:gd name="T48" fmla="*/ 228 w 241"/>
                <a:gd name="T49" fmla="*/ 139 h 300"/>
                <a:gd name="T50" fmla="*/ 223 w 241"/>
                <a:gd name="T51" fmla="*/ 155 h 300"/>
                <a:gd name="T52" fmla="*/ 222 w 241"/>
                <a:gd name="T53" fmla="*/ 166 h 300"/>
                <a:gd name="T54" fmla="*/ 221 w 241"/>
                <a:gd name="T55" fmla="*/ 179 h 300"/>
                <a:gd name="T56" fmla="*/ 216 w 241"/>
                <a:gd name="T57" fmla="*/ 216 h 300"/>
                <a:gd name="T58" fmla="*/ 208 w 241"/>
                <a:gd name="T59" fmla="*/ 243 h 300"/>
                <a:gd name="T60" fmla="*/ 201 w 241"/>
                <a:gd name="T61" fmla="*/ 253 h 300"/>
                <a:gd name="T62" fmla="*/ 183 w 241"/>
                <a:gd name="T63" fmla="*/ 264 h 300"/>
                <a:gd name="T64" fmla="*/ 164 w 241"/>
                <a:gd name="T65" fmla="*/ 273 h 300"/>
                <a:gd name="T66" fmla="*/ 153 w 241"/>
                <a:gd name="T67" fmla="*/ 276 h 300"/>
                <a:gd name="T68" fmla="*/ 128 w 241"/>
                <a:gd name="T69" fmla="*/ 288 h 300"/>
                <a:gd name="T70" fmla="*/ 116 w 241"/>
                <a:gd name="T71" fmla="*/ 292 h 300"/>
                <a:gd name="T72" fmla="*/ 107 w 241"/>
                <a:gd name="T73" fmla="*/ 299 h 300"/>
                <a:gd name="T74" fmla="*/ 95 w 241"/>
                <a:gd name="T75" fmla="*/ 298 h 300"/>
                <a:gd name="T76" fmla="*/ 86 w 241"/>
                <a:gd name="T77" fmla="*/ 297 h 300"/>
                <a:gd name="T78" fmla="*/ 70 w 241"/>
                <a:gd name="T79" fmla="*/ 288 h 300"/>
                <a:gd name="T80" fmla="*/ 59 w 241"/>
                <a:gd name="T81" fmla="*/ 284 h 300"/>
                <a:gd name="T82" fmla="*/ 55 w 241"/>
                <a:gd name="T83" fmla="*/ 271 h 300"/>
                <a:gd name="T84" fmla="*/ 47 w 241"/>
                <a:gd name="T85" fmla="*/ 259 h 300"/>
                <a:gd name="T86" fmla="*/ 40 w 241"/>
                <a:gd name="T87" fmla="*/ 250 h 300"/>
                <a:gd name="T88" fmla="*/ 33 w 241"/>
                <a:gd name="T89" fmla="*/ 241 h 300"/>
                <a:gd name="T90" fmla="*/ 22 w 241"/>
                <a:gd name="T91" fmla="*/ 22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" h="300">
                  <a:moveTo>
                    <a:pt x="19" y="227"/>
                  </a:moveTo>
                  <a:lnTo>
                    <a:pt x="16" y="225"/>
                  </a:lnTo>
                  <a:lnTo>
                    <a:pt x="13" y="220"/>
                  </a:lnTo>
                  <a:lnTo>
                    <a:pt x="0" y="219"/>
                  </a:lnTo>
                  <a:lnTo>
                    <a:pt x="4" y="200"/>
                  </a:lnTo>
                  <a:lnTo>
                    <a:pt x="11" y="173"/>
                  </a:lnTo>
                  <a:lnTo>
                    <a:pt x="15" y="159"/>
                  </a:lnTo>
                  <a:lnTo>
                    <a:pt x="22" y="149"/>
                  </a:lnTo>
                  <a:lnTo>
                    <a:pt x="22" y="141"/>
                  </a:lnTo>
                  <a:lnTo>
                    <a:pt x="23" y="138"/>
                  </a:lnTo>
                  <a:lnTo>
                    <a:pt x="23" y="135"/>
                  </a:lnTo>
                  <a:lnTo>
                    <a:pt x="25" y="130"/>
                  </a:lnTo>
                  <a:lnTo>
                    <a:pt x="26" y="126"/>
                  </a:lnTo>
                  <a:lnTo>
                    <a:pt x="28" y="122"/>
                  </a:lnTo>
                  <a:lnTo>
                    <a:pt x="28" y="119"/>
                  </a:lnTo>
                  <a:lnTo>
                    <a:pt x="32" y="109"/>
                  </a:lnTo>
                  <a:lnTo>
                    <a:pt x="34" y="103"/>
                  </a:lnTo>
                  <a:lnTo>
                    <a:pt x="35" y="98"/>
                  </a:lnTo>
                  <a:lnTo>
                    <a:pt x="37" y="93"/>
                  </a:lnTo>
                  <a:lnTo>
                    <a:pt x="38" y="88"/>
                  </a:lnTo>
                  <a:lnTo>
                    <a:pt x="39" y="86"/>
                  </a:lnTo>
                  <a:lnTo>
                    <a:pt x="40" y="83"/>
                  </a:lnTo>
                  <a:lnTo>
                    <a:pt x="44" y="83"/>
                  </a:lnTo>
                  <a:lnTo>
                    <a:pt x="49" y="83"/>
                  </a:lnTo>
                  <a:lnTo>
                    <a:pt x="52" y="87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60" y="56"/>
                  </a:lnTo>
                  <a:lnTo>
                    <a:pt x="62" y="54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63" y="29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98" y="12"/>
                  </a:lnTo>
                  <a:lnTo>
                    <a:pt x="100" y="6"/>
                  </a:lnTo>
                  <a:lnTo>
                    <a:pt x="102" y="3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3" y="3"/>
                  </a:lnTo>
                  <a:lnTo>
                    <a:pt x="130" y="7"/>
                  </a:lnTo>
                  <a:lnTo>
                    <a:pt x="136" y="6"/>
                  </a:lnTo>
                  <a:lnTo>
                    <a:pt x="147" y="4"/>
                  </a:lnTo>
                  <a:lnTo>
                    <a:pt x="171" y="10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3" y="7"/>
                  </a:lnTo>
                  <a:lnTo>
                    <a:pt x="186" y="10"/>
                  </a:lnTo>
                  <a:lnTo>
                    <a:pt x="203" y="23"/>
                  </a:lnTo>
                  <a:lnTo>
                    <a:pt x="210" y="30"/>
                  </a:lnTo>
                  <a:lnTo>
                    <a:pt x="216" y="37"/>
                  </a:lnTo>
                  <a:lnTo>
                    <a:pt x="218" y="39"/>
                  </a:lnTo>
                  <a:lnTo>
                    <a:pt x="219" y="42"/>
                  </a:lnTo>
                  <a:lnTo>
                    <a:pt x="221" y="46"/>
                  </a:lnTo>
                  <a:lnTo>
                    <a:pt x="221" y="54"/>
                  </a:lnTo>
                  <a:lnTo>
                    <a:pt x="225" y="54"/>
                  </a:lnTo>
                  <a:lnTo>
                    <a:pt x="227" y="58"/>
                  </a:lnTo>
                  <a:lnTo>
                    <a:pt x="228" y="61"/>
                  </a:lnTo>
                  <a:lnTo>
                    <a:pt x="230" y="64"/>
                  </a:lnTo>
                  <a:lnTo>
                    <a:pt x="232" y="69"/>
                  </a:lnTo>
                  <a:lnTo>
                    <a:pt x="234" y="73"/>
                  </a:lnTo>
                  <a:lnTo>
                    <a:pt x="236" y="76"/>
                  </a:lnTo>
                  <a:lnTo>
                    <a:pt x="238" y="80"/>
                  </a:lnTo>
                  <a:lnTo>
                    <a:pt x="239" y="84"/>
                  </a:lnTo>
                  <a:lnTo>
                    <a:pt x="241" y="87"/>
                  </a:lnTo>
                  <a:lnTo>
                    <a:pt x="241" y="90"/>
                  </a:lnTo>
                  <a:lnTo>
                    <a:pt x="240" y="93"/>
                  </a:lnTo>
                  <a:lnTo>
                    <a:pt x="238" y="98"/>
                  </a:lnTo>
                  <a:lnTo>
                    <a:pt x="237" y="101"/>
                  </a:lnTo>
                  <a:lnTo>
                    <a:pt x="234" y="110"/>
                  </a:lnTo>
                  <a:lnTo>
                    <a:pt x="233" y="114"/>
                  </a:lnTo>
                  <a:lnTo>
                    <a:pt x="232" y="118"/>
                  </a:lnTo>
                  <a:lnTo>
                    <a:pt x="230" y="122"/>
                  </a:lnTo>
                  <a:lnTo>
                    <a:pt x="229" y="127"/>
                  </a:lnTo>
                  <a:lnTo>
                    <a:pt x="228" y="139"/>
                  </a:lnTo>
                  <a:lnTo>
                    <a:pt x="228" y="142"/>
                  </a:lnTo>
                  <a:lnTo>
                    <a:pt x="225" y="150"/>
                  </a:lnTo>
                  <a:lnTo>
                    <a:pt x="223" y="155"/>
                  </a:lnTo>
                  <a:lnTo>
                    <a:pt x="223" y="158"/>
                  </a:lnTo>
                  <a:lnTo>
                    <a:pt x="223" y="162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2" y="173"/>
                  </a:lnTo>
                  <a:lnTo>
                    <a:pt x="221" y="179"/>
                  </a:lnTo>
                  <a:lnTo>
                    <a:pt x="219" y="189"/>
                  </a:lnTo>
                  <a:lnTo>
                    <a:pt x="220" y="197"/>
                  </a:lnTo>
                  <a:lnTo>
                    <a:pt x="216" y="216"/>
                  </a:lnTo>
                  <a:lnTo>
                    <a:pt x="218" y="228"/>
                  </a:lnTo>
                  <a:lnTo>
                    <a:pt x="216" y="230"/>
                  </a:lnTo>
                  <a:lnTo>
                    <a:pt x="208" y="243"/>
                  </a:lnTo>
                  <a:lnTo>
                    <a:pt x="206" y="247"/>
                  </a:lnTo>
                  <a:lnTo>
                    <a:pt x="203" y="250"/>
                  </a:lnTo>
                  <a:lnTo>
                    <a:pt x="201" y="253"/>
                  </a:lnTo>
                  <a:lnTo>
                    <a:pt x="199" y="257"/>
                  </a:lnTo>
                  <a:lnTo>
                    <a:pt x="193" y="259"/>
                  </a:lnTo>
                  <a:lnTo>
                    <a:pt x="183" y="264"/>
                  </a:lnTo>
                  <a:lnTo>
                    <a:pt x="180" y="263"/>
                  </a:lnTo>
                  <a:lnTo>
                    <a:pt x="176" y="263"/>
                  </a:lnTo>
                  <a:lnTo>
                    <a:pt x="164" y="273"/>
                  </a:lnTo>
                  <a:lnTo>
                    <a:pt x="160" y="276"/>
                  </a:lnTo>
                  <a:lnTo>
                    <a:pt x="157" y="276"/>
                  </a:lnTo>
                  <a:lnTo>
                    <a:pt x="153" y="276"/>
                  </a:lnTo>
                  <a:lnTo>
                    <a:pt x="147" y="279"/>
                  </a:lnTo>
                  <a:lnTo>
                    <a:pt x="130" y="279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19" y="289"/>
                  </a:lnTo>
                  <a:lnTo>
                    <a:pt x="116" y="292"/>
                  </a:lnTo>
                  <a:lnTo>
                    <a:pt x="113" y="294"/>
                  </a:lnTo>
                  <a:lnTo>
                    <a:pt x="111" y="296"/>
                  </a:lnTo>
                  <a:lnTo>
                    <a:pt x="107" y="299"/>
                  </a:lnTo>
                  <a:lnTo>
                    <a:pt x="104" y="299"/>
                  </a:lnTo>
                  <a:lnTo>
                    <a:pt x="101" y="300"/>
                  </a:lnTo>
                  <a:lnTo>
                    <a:pt x="95" y="298"/>
                  </a:lnTo>
                  <a:lnTo>
                    <a:pt x="92" y="298"/>
                  </a:lnTo>
                  <a:lnTo>
                    <a:pt x="88" y="297"/>
                  </a:lnTo>
                  <a:lnTo>
                    <a:pt x="86" y="297"/>
                  </a:lnTo>
                  <a:lnTo>
                    <a:pt x="81" y="297"/>
                  </a:lnTo>
                  <a:lnTo>
                    <a:pt x="75" y="296"/>
                  </a:lnTo>
                  <a:lnTo>
                    <a:pt x="70" y="288"/>
                  </a:lnTo>
                  <a:lnTo>
                    <a:pt x="66" y="288"/>
                  </a:lnTo>
                  <a:lnTo>
                    <a:pt x="63" y="286"/>
                  </a:lnTo>
                  <a:lnTo>
                    <a:pt x="59" y="284"/>
                  </a:lnTo>
                  <a:lnTo>
                    <a:pt x="58" y="279"/>
                  </a:lnTo>
                  <a:lnTo>
                    <a:pt x="57" y="276"/>
                  </a:lnTo>
                  <a:lnTo>
                    <a:pt x="55" y="271"/>
                  </a:lnTo>
                  <a:lnTo>
                    <a:pt x="53" y="268"/>
                  </a:lnTo>
                  <a:lnTo>
                    <a:pt x="51" y="265"/>
                  </a:lnTo>
                  <a:lnTo>
                    <a:pt x="47" y="259"/>
                  </a:lnTo>
                  <a:lnTo>
                    <a:pt x="44" y="256"/>
                  </a:lnTo>
                  <a:lnTo>
                    <a:pt x="43" y="253"/>
                  </a:lnTo>
                  <a:lnTo>
                    <a:pt x="40" y="250"/>
                  </a:lnTo>
                  <a:lnTo>
                    <a:pt x="39" y="248"/>
                  </a:lnTo>
                  <a:lnTo>
                    <a:pt x="36" y="245"/>
                  </a:lnTo>
                  <a:lnTo>
                    <a:pt x="33" y="241"/>
                  </a:lnTo>
                  <a:lnTo>
                    <a:pt x="31" y="239"/>
                  </a:lnTo>
                  <a:lnTo>
                    <a:pt x="25" y="233"/>
                  </a:lnTo>
                  <a:lnTo>
                    <a:pt x="22" y="229"/>
                  </a:lnTo>
                  <a:lnTo>
                    <a:pt x="19" y="2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Culebra">
              <a:extLst>
                <a:ext uri="{FF2B5EF4-FFF2-40B4-BE49-F238E27FC236}">
                  <a16:creationId xmlns:a16="http://schemas.microsoft.com/office/drawing/2014/main" id="{6ED1A616-E4ED-AF1B-C114-A80CDC532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888" y="834422"/>
              <a:ext cx="482722" cy="350198"/>
            </a:xfrm>
            <a:custGeom>
              <a:avLst/>
              <a:gdLst>
                <a:gd name="T0" fmla="*/ 151 w 229"/>
                <a:gd name="T1" fmla="*/ 109 h 162"/>
                <a:gd name="T2" fmla="*/ 145 w 229"/>
                <a:gd name="T3" fmla="*/ 94 h 162"/>
                <a:gd name="T4" fmla="*/ 134 w 229"/>
                <a:gd name="T5" fmla="*/ 96 h 162"/>
                <a:gd name="T6" fmla="*/ 120 w 229"/>
                <a:gd name="T7" fmla="*/ 85 h 162"/>
                <a:gd name="T8" fmla="*/ 122 w 229"/>
                <a:gd name="T9" fmla="*/ 93 h 162"/>
                <a:gd name="T10" fmla="*/ 95 w 229"/>
                <a:gd name="T11" fmla="*/ 87 h 162"/>
                <a:gd name="T12" fmla="*/ 101 w 229"/>
                <a:gd name="T13" fmla="*/ 102 h 162"/>
                <a:gd name="T14" fmla="*/ 133 w 229"/>
                <a:gd name="T15" fmla="*/ 119 h 162"/>
                <a:gd name="T16" fmla="*/ 141 w 229"/>
                <a:gd name="T17" fmla="*/ 125 h 162"/>
                <a:gd name="T18" fmla="*/ 143 w 229"/>
                <a:gd name="T19" fmla="*/ 140 h 162"/>
                <a:gd name="T20" fmla="*/ 143 w 229"/>
                <a:gd name="T21" fmla="*/ 149 h 162"/>
                <a:gd name="T22" fmla="*/ 137 w 229"/>
                <a:gd name="T23" fmla="*/ 154 h 162"/>
                <a:gd name="T24" fmla="*/ 134 w 229"/>
                <a:gd name="T25" fmla="*/ 161 h 162"/>
                <a:gd name="T26" fmla="*/ 132 w 229"/>
                <a:gd name="T27" fmla="*/ 153 h 162"/>
                <a:gd name="T28" fmla="*/ 94 w 229"/>
                <a:gd name="T29" fmla="*/ 116 h 162"/>
                <a:gd name="T30" fmla="*/ 97 w 229"/>
                <a:gd name="T31" fmla="*/ 108 h 162"/>
                <a:gd name="T32" fmla="*/ 89 w 229"/>
                <a:gd name="T33" fmla="*/ 107 h 162"/>
                <a:gd name="T34" fmla="*/ 77 w 229"/>
                <a:gd name="T35" fmla="*/ 104 h 162"/>
                <a:gd name="T36" fmla="*/ 63 w 229"/>
                <a:gd name="T37" fmla="*/ 89 h 162"/>
                <a:gd name="T38" fmla="*/ 59 w 229"/>
                <a:gd name="T39" fmla="*/ 68 h 162"/>
                <a:gd name="T40" fmla="*/ 40 w 229"/>
                <a:gd name="T41" fmla="*/ 58 h 162"/>
                <a:gd name="T42" fmla="*/ 30 w 229"/>
                <a:gd name="T43" fmla="*/ 59 h 162"/>
                <a:gd name="T44" fmla="*/ 0 w 229"/>
                <a:gd name="T45" fmla="*/ 1 h 162"/>
                <a:gd name="T46" fmla="*/ 7 w 229"/>
                <a:gd name="T47" fmla="*/ 2 h 162"/>
                <a:gd name="T48" fmla="*/ 44 w 229"/>
                <a:gd name="T49" fmla="*/ 26 h 162"/>
                <a:gd name="T50" fmla="*/ 50 w 229"/>
                <a:gd name="T51" fmla="*/ 34 h 162"/>
                <a:gd name="T52" fmla="*/ 57 w 229"/>
                <a:gd name="T53" fmla="*/ 45 h 162"/>
                <a:gd name="T54" fmla="*/ 72 w 229"/>
                <a:gd name="T55" fmla="*/ 41 h 162"/>
                <a:gd name="T56" fmla="*/ 74 w 229"/>
                <a:gd name="T57" fmla="*/ 31 h 162"/>
                <a:gd name="T58" fmla="*/ 87 w 229"/>
                <a:gd name="T59" fmla="*/ 34 h 162"/>
                <a:gd name="T60" fmla="*/ 104 w 229"/>
                <a:gd name="T61" fmla="*/ 41 h 162"/>
                <a:gd name="T62" fmla="*/ 122 w 229"/>
                <a:gd name="T63" fmla="*/ 32 h 162"/>
                <a:gd name="T64" fmla="*/ 135 w 229"/>
                <a:gd name="T65" fmla="*/ 42 h 162"/>
                <a:gd name="T66" fmla="*/ 153 w 229"/>
                <a:gd name="T67" fmla="*/ 36 h 162"/>
                <a:gd name="T68" fmla="*/ 188 w 229"/>
                <a:gd name="T69" fmla="*/ 55 h 162"/>
                <a:gd name="T70" fmla="*/ 195 w 229"/>
                <a:gd name="T71" fmla="*/ 60 h 162"/>
                <a:gd name="T72" fmla="*/ 212 w 229"/>
                <a:gd name="T73" fmla="*/ 67 h 162"/>
                <a:gd name="T74" fmla="*/ 228 w 229"/>
                <a:gd name="T75" fmla="*/ 97 h 162"/>
                <a:gd name="T76" fmla="*/ 222 w 229"/>
                <a:gd name="T77" fmla="*/ 102 h 162"/>
                <a:gd name="T78" fmla="*/ 215 w 229"/>
                <a:gd name="T79" fmla="*/ 99 h 162"/>
                <a:gd name="T80" fmla="*/ 194 w 229"/>
                <a:gd name="T81" fmla="*/ 94 h 162"/>
                <a:gd name="T82" fmla="*/ 203 w 229"/>
                <a:gd name="T83" fmla="*/ 108 h 162"/>
                <a:gd name="T84" fmla="*/ 204 w 229"/>
                <a:gd name="T85" fmla="*/ 114 h 162"/>
                <a:gd name="T86" fmla="*/ 201 w 229"/>
                <a:gd name="T87" fmla="*/ 122 h 162"/>
                <a:gd name="T88" fmla="*/ 197 w 229"/>
                <a:gd name="T89" fmla="*/ 127 h 162"/>
                <a:gd name="T90" fmla="*/ 184 w 229"/>
                <a:gd name="T91" fmla="*/ 134 h 162"/>
                <a:gd name="T92" fmla="*/ 185 w 229"/>
                <a:gd name="T93" fmla="*/ 127 h 162"/>
                <a:gd name="T94" fmla="*/ 153 w 229"/>
                <a:gd name="T95" fmla="*/ 11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162">
                  <a:moveTo>
                    <a:pt x="153" y="115"/>
                  </a:moveTo>
                  <a:lnTo>
                    <a:pt x="151" y="109"/>
                  </a:lnTo>
                  <a:lnTo>
                    <a:pt x="149" y="107"/>
                  </a:lnTo>
                  <a:lnTo>
                    <a:pt x="145" y="94"/>
                  </a:lnTo>
                  <a:lnTo>
                    <a:pt x="137" y="96"/>
                  </a:lnTo>
                  <a:lnTo>
                    <a:pt x="134" y="96"/>
                  </a:lnTo>
                  <a:lnTo>
                    <a:pt x="128" y="93"/>
                  </a:lnTo>
                  <a:lnTo>
                    <a:pt x="120" y="85"/>
                  </a:lnTo>
                  <a:lnTo>
                    <a:pt x="119" y="89"/>
                  </a:lnTo>
                  <a:lnTo>
                    <a:pt x="122" y="93"/>
                  </a:lnTo>
                  <a:lnTo>
                    <a:pt x="103" y="88"/>
                  </a:lnTo>
                  <a:lnTo>
                    <a:pt x="95" y="87"/>
                  </a:lnTo>
                  <a:lnTo>
                    <a:pt x="97" y="100"/>
                  </a:lnTo>
                  <a:lnTo>
                    <a:pt x="101" y="102"/>
                  </a:lnTo>
                  <a:lnTo>
                    <a:pt x="102" y="104"/>
                  </a:lnTo>
                  <a:lnTo>
                    <a:pt x="133" y="119"/>
                  </a:lnTo>
                  <a:lnTo>
                    <a:pt x="130" y="131"/>
                  </a:lnTo>
                  <a:lnTo>
                    <a:pt x="141" y="125"/>
                  </a:lnTo>
                  <a:lnTo>
                    <a:pt x="146" y="138"/>
                  </a:lnTo>
                  <a:lnTo>
                    <a:pt x="143" y="140"/>
                  </a:lnTo>
                  <a:lnTo>
                    <a:pt x="142" y="145"/>
                  </a:lnTo>
                  <a:lnTo>
                    <a:pt x="143" y="149"/>
                  </a:lnTo>
                  <a:lnTo>
                    <a:pt x="140" y="149"/>
                  </a:lnTo>
                  <a:lnTo>
                    <a:pt x="137" y="154"/>
                  </a:lnTo>
                  <a:lnTo>
                    <a:pt x="140" y="157"/>
                  </a:lnTo>
                  <a:lnTo>
                    <a:pt x="134" y="161"/>
                  </a:lnTo>
                  <a:lnTo>
                    <a:pt x="130" y="162"/>
                  </a:lnTo>
                  <a:lnTo>
                    <a:pt x="132" y="153"/>
                  </a:lnTo>
                  <a:lnTo>
                    <a:pt x="125" y="150"/>
                  </a:lnTo>
                  <a:lnTo>
                    <a:pt x="94" y="116"/>
                  </a:lnTo>
                  <a:lnTo>
                    <a:pt x="100" y="109"/>
                  </a:lnTo>
                  <a:lnTo>
                    <a:pt x="97" y="108"/>
                  </a:lnTo>
                  <a:lnTo>
                    <a:pt x="95" y="107"/>
                  </a:lnTo>
                  <a:lnTo>
                    <a:pt x="89" y="107"/>
                  </a:lnTo>
                  <a:lnTo>
                    <a:pt x="75" y="109"/>
                  </a:lnTo>
                  <a:lnTo>
                    <a:pt x="77" y="104"/>
                  </a:lnTo>
                  <a:lnTo>
                    <a:pt x="74" y="99"/>
                  </a:lnTo>
                  <a:lnTo>
                    <a:pt x="63" y="89"/>
                  </a:lnTo>
                  <a:lnTo>
                    <a:pt x="61" y="77"/>
                  </a:lnTo>
                  <a:lnTo>
                    <a:pt x="59" y="68"/>
                  </a:lnTo>
                  <a:lnTo>
                    <a:pt x="49" y="68"/>
                  </a:lnTo>
                  <a:lnTo>
                    <a:pt x="40" y="58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22" y="30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1"/>
                  </a:lnTo>
                  <a:lnTo>
                    <a:pt x="44" y="26"/>
                  </a:lnTo>
                  <a:lnTo>
                    <a:pt x="49" y="31"/>
                  </a:lnTo>
                  <a:lnTo>
                    <a:pt x="50" y="34"/>
                  </a:lnTo>
                  <a:lnTo>
                    <a:pt x="52" y="38"/>
                  </a:lnTo>
                  <a:lnTo>
                    <a:pt x="57" y="45"/>
                  </a:lnTo>
                  <a:lnTo>
                    <a:pt x="67" y="46"/>
                  </a:lnTo>
                  <a:lnTo>
                    <a:pt x="72" y="41"/>
                  </a:lnTo>
                  <a:lnTo>
                    <a:pt x="72" y="38"/>
                  </a:lnTo>
                  <a:lnTo>
                    <a:pt x="74" y="31"/>
                  </a:lnTo>
                  <a:lnTo>
                    <a:pt x="77" y="24"/>
                  </a:lnTo>
                  <a:lnTo>
                    <a:pt x="87" y="34"/>
                  </a:lnTo>
                  <a:lnTo>
                    <a:pt x="90" y="38"/>
                  </a:lnTo>
                  <a:lnTo>
                    <a:pt x="104" y="41"/>
                  </a:lnTo>
                  <a:lnTo>
                    <a:pt x="113" y="41"/>
                  </a:lnTo>
                  <a:lnTo>
                    <a:pt x="122" y="32"/>
                  </a:lnTo>
                  <a:lnTo>
                    <a:pt x="127" y="38"/>
                  </a:lnTo>
                  <a:lnTo>
                    <a:pt x="135" y="42"/>
                  </a:lnTo>
                  <a:lnTo>
                    <a:pt x="143" y="44"/>
                  </a:lnTo>
                  <a:lnTo>
                    <a:pt x="153" y="36"/>
                  </a:lnTo>
                  <a:lnTo>
                    <a:pt x="183" y="52"/>
                  </a:lnTo>
                  <a:lnTo>
                    <a:pt x="188" y="55"/>
                  </a:lnTo>
                  <a:lnTo>
                    <a:pt x="191" y="58"/>
                  </a:lnTo>
                  <a:lnTo>
                    <a:pt x="195" y="60"/>
                  </a:lnTo>
                  <a:lnTo>
                    <a:pt x="209" y="69"/>
                  </a:lnTo>
                  <a:lnTo>
                    <a:pt x="212" y="67"/>
                  </a:lnTo>
                  <a:lnTo>
                    <a:pt x="217" y="77"/>
                  </a:lnTo>
                  <a:lnTo>
                    <a:pt x="228" y="97"/>
                  </a:lnTo>
                  <a:lnTo>
                    <a:pt x="229" y="103"/>
                  </a:lnTo>
                  <a:lnTo>
                    <a:pt x="222" y="102"/>
                  </a:lnTo>
                  <a:lnTo>
                    <a:pt x="217" y="101"/>
                  </a:lnTo>
                  <a:lnTo>
                    <a:pt x="215" y="99"/>
                  </a:lnTo>
                  <a:lnTo>
                    <a:pt x="213" y="97"/>
                  </a:lnTo>
                  <a:lnTo>
                    <a:pt x="194" y="94"/>
                  </a:lnTo>
                  <a:lnTo>
                    <a:pt x="198" y="101"/>
                  </a:lnTo>
                  <a:lnTo>
                    <a:pt x="203" y="108"/>
                  </a:lnTo>
                  <a:lnTo>
                    <a:pt x="205" y="111"/>
                  </a:lnTo>
                  <a:lnTo>
                    <a:pt x="204" y="114"/>
                  </a:lnTo>
                  <a:lnTo>
                    <a:pt x="199" y="111"/>
                  </a:lnTo>
                  <a:lnTo>
                    <a:pt x="201" y="122"/>
                  </a:lnTo>
                  <a:lnTo>
                    <a:pt x="205" y="126"/>
                  </a:lnTo>
                  <a:lnTo>
                    <a:pt x="197" y="127"/>
                  </a:lnTo>
                  <a:lnTo>
                    <a:pt x="194" y="131"/>
                  </a:lnTo>
                  <a:lnTo>
                    <a:pt x="184" y="134"/>
                  </a:lnTo>
                  <a:lnTo>
                    <a:pt x="186" y="131"/>
                  </a:lnTo>
                  <a:lnTo>
                    <a:pt x="185" y="127"/>
                  </a:lnTo>
                  <a:lnTo>
                    <a:pt x="163" y="122"/>
                  </a:lnTo>
                  <a:lnTo>
                    <a:pt x="153" y="1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Dorado">
              <a:extLst>
                <a:ext uri="{FF2B5EF4-FFF2-40B4-BE49-F238E27FC236}">
                  <a16:creationId xmlns:a16="http://schemas.microsoft.com/office/drawing/2014/main" id="{B23FEB04-A200-800B-2B50-840971F93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745" y="181584"/>
              <a:ext cx="579687" cy="479901"/>
            </a:xfrm>
            <a:custGeom>
              <a:avLst/>
              <a:gdLst>
                <a:gd name="T0" fmla="*/ 41 w 275"/>
                <a:gd name="T1" fmla="*/ 132 h 222"/>
                <a:gd name="T2" fmla="*/ 39 w 275"/>
                <a:gd name="T3" fmla="*/ 126 h 222"/>
                <a:gd name="T4" fmla="*/ 37 w 275"/>
                <a:gd name="T5" fmla="*/ 120 h 222"/>
                <a:gd name="T6" fmla="*/ 36 w 275"/>
                <a:gd name="T7" fmla="*/ 114 h 222"/>
                <a:gd name="T8" fmla="*/ 35 w 275"/>
                <a:gd name="T9" fmla="*/ 109 h 222"/>
                <a:gd name="T10" fmla="*/ 20 w 275"/>
                <a:gd name="T11" fmla="*/ 104 h 222"/>
                <a:gd name="T12" fmla="*/ 12 w 275"/>
                <a:gd name="T13" fmla="*/ 93 h 222"/>
                <a:gd name="T14" fmla="*/ 8 w 275"/>
                <a:gd name="T15" fmla="*/ 85 h 222"/>
                <a:gd name="T16" fmla="*/ 0 w 275"/>
                <a:gd name="T17" fmla="*/ 65 h 222"/>
                <a:gd name="T18" fmla="*/ 1 w 275"/>
                <a:gd name="T19" fmla="*/ 56 h 222"/>
                <a:gd name="T20" fmla="*/ 3 w 275"/>
                <a:gd name="T21" fmla="*/ 38 h 222"/>
                <a:gd name="T22" fmla="*/ 5 w 275"/>
                <a:gd name="T23" fmla="*/ 13 h 222"/>
                <a:gd name="T24" fmla="*/ 11 w 275"/>
                <a:gd name="T25" fmla="*/ 10 h 222"/>
                <a:gd name="T26" fmla="*/ 17 w 275"/>
                <a:gd name="T27" fmla="*/ 6 h 222"/>
                <a:gd name="T28" fmla="*/ 76 w 275"/>
                <a:gd name="T29" fmla="*/ 17 h 222"/>
                <a:gd name="T30" fmla="*/ 94 w 275"/>
                <a:gd name="T31" fmla="*/ 4 h 222"/>
                <a:gd name="T32" fmla="*/ 115 w 275"/>
                <a:gd name="T33" fmla="*/ 0 h 222"/>
                <a:gd name="T34" fmla="*/ 145 w 275"/>
                <a:gd name="T35" fmla="*/ 6 h 222"/>
                <a:gd name="T36" fmla="*/ 275 w 275"/>
                <a:gd name="T37" fmla="*/ 26 h 222"/>
                <a:gd name="T38" fmla="*/ 272 w 275"/>
                <a:gd name="T39" fmla="*/ 33 h 222"/>
                <a:gd name="T40" fmla="*/ 262 w 275"/>
                <a:gd name="T41" fmla="*/ 36 h 222"/>
                <a:gd name="T42" fmla="*/ 253 w 275"/>
                <a:gd name="T43" fmla="*/ 35 h 222"/>
                <a:gd name="T44" fmla="*/ 245 w 275"/>
                <a:gd name="T45" fmla="*/ 32 h 222"/>
                <a:gd name="T46" fmla="*/ 238 w 275"/>
                <a:gd name="T47" fmla="*/ 33 h 222"/>
                <a:gd name="T48" fmla="*/ 198 w 275"/>
                <a:gd name="T49" fmla="*/ 63 h 222"/>
                <a:gd name="T50" fmla="*/ 196 w 275"/>
                <a:gd name="T51" fmla="*/ 68 h 222"/>
                <a:gd name="T52" fmla="*/ 190 w 275"/>
                <a:gd name="T53" fmla="*/ 63 h 222"/>
                <a:gd name="T54" fmla="*/ 161 w 275"/>
                <a:gd name="T55" fmla="*/ 64 h 222"/>
                <a:gd name="T56" fmla="*/ 151 w 275"/>
                <a:gd name="T57" fmla="*/ 64 h 222"/>
                <a:gd name="T58" fmla="*/ 144 w 275"/>
                <a:gd name="T59" fmla="*/ 58 h 222"/>
                <a:gd name="T60" fmla="*/ 136 w 275"/>
                <a:gd name="T61" fmla="*/ 59 h 222"/>
                <a:gd name="T62" fmla="*/ 135 w 275"/>
                <a:gd name="T63" fmla="*/ 72 h 222"/>
                <a:gd name="T64" fmla="*/ 137 w 275"/>
                <a:gd name="T65" fmla="*/ 102 h 222"/>
                <a:gd name="T66" fmla="*/ 127 w 275"/>
                <a:gd name="T67" fmla="*/ 116 h 222"/>
                <a:gd name="T68" fmla="*/ 131 w 275"/>
                <a:gd name="T69" fmla="*/ 131 h 222"/>
                <a:gd name="T70" fmla="*/ 123 w 275"/>
                <a:gd name="T71" fmla="*/ 137 h 222"/>
                <a:gd name="T72" fmla="*/ 128 w 275"/>
                <a:gd name="T73" fmla="*/ 149 h 222"/>
                <a:gd name="T74" fmla="*/ 141 w 275"/>
                <a:gd name="T75" fmla="*/ 151 h 222"/>
                <a:gd name="T76" fmla="*/ 133 w 275"/>
                <a:gd name="T77" fmla="*/ 159 h 222"/>
                <a:gd name="T78" fmla="*/ 150 w 275"/>
                <a:gd name="T79" fmla="*/ 196 h 222"/>
                <a:gd name="T80" fmla="*/ 144 w 275"/>
                <a:gd name="T81" fmla="*/ 206 h 222"/>
                <a:gd name="T82" fmla="*/ 138 w 275"/>
                <a:gd name="T83" fmla="*/ 211 h 222"/>
                <a:gd name="T84" fmla="*/ 108 w 275"/>
                <a:gd name="T85" fmla="*/ 216 h 222"/>
                <a:gd name="T86" fmla="*/ 99 w 275"/>
                <a:gd name="T87" fmla="*/ 219 h 222"/>
                <a:gd name="T88" fmla="*/ 86 w 275"/>
                <a:gd name="T89" fmla="*/ 220 h 222"/>
                <a:gd name="T90" fmla="*/ 75 w 275"/>
                <a:gd name="T91" fmla="*/ 221 h 222"/>
                <a:gd name="T92" fmla="*/ 62 w 275"/>
                <a:gd name="T93" fmla="*/ 218 h 222"/>
                <a:gd name="T94" fmla="*/ 46 w 275"/>
                <a:gd name="T95" fmla="*/ 219 h 222"/>
                <a:gd name="T96" fmla="*/ 32 w 275"/>
                <a:gd name="T97" fmla="*/ 220 h 222"/>
                <a:gd name="T98" fmla="*/ 32 w 275"/>
                <a:gd name="T99" fmla="*/ 213 h 222"/>
                <a:gd name="T100" fmla="*/ 31 w 275"/>
                <a:gd name="T101" fmla="*/ 192 h 222"/>
                <a:gd name="T102" fmla="*/ 31 w 275"/>
                <a:gd name="T103" fmla="*/ 185 h 222"/>
                <a:gd name="T104" fmla="*/ 31 w 275"/>
                <a:gd name="T105" fmla="*/ 179 h 222"/>
                <a:gd name="T106" fmla="*/ 33 w 275"/>
                <a:gd name="T107" fmla="*/ 152 h 222"/>
                <a:gd name="T108" fmla="*/ 35 w 275"/>
                <a:gd name="T109" fmla="*/ 147 h 222"/>
                <a:gd name="T110" fmla="*/ 38 w 275"/>
                <a:gd name="T111" fmla="*/ 1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5" h="222">
                  <a:moveTo>
                    <a:pt x="41" y="135"/>
                  </a:moveTo>
                  <a:lnTo>
                    <a:pt x="41" y="132"/>
                  </a:lnTo>
                  <a:lnTo>
                    <a:pt x="41" y="128"/>
                  </a:lnTo>
                  <a:lnTo>
                    <a:pt x="39" y="126"/>
                  </a:lnTo>
                  <a:lnTo>
                    <a:pt x="39" y="123"/>
                  </a:lnTo>
                  <a:lnTo>
                    <a:pt x="37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5" y="109"/>
                  </a:lnTo>
                  <a:lnTo>
                    <a:pt x="36" y="106"/>
                  </a:lnTo>
                  <a:lnTo>
                    <a:pt x="20" y="104"/>
                  </a:lnTo>
                  <a:lnTo>
                    <a:pt x="15" y="97"/>
                  </a:lnTo>
                  <a:lnTo>
                    <a:pt x="12" y="93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6" y="80"/>
                  </a:lnTo>
                  <a:lnTo>
                    <a:pt x="0" y="65"/>
                  </a:lnTo>
                  <a:lnTo>
                    <a:pt x="1" y="60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3" y="38"/>
                  </a:lnTo>
                  <a:lnTo>
                    <a:pt x="5" y="21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36" y="8"/>
                  </a:lnTo>
                  <a:lnTo>
                    <a:pt x="76" y="17"/>
                  </a:lnTo>
                  <a:lnTo>
                    <a:pt x="91" y="8"/>
                  </a:lnTo>
                  <a:lnTo>
                    <a:pt x="94" y="4"/>
                  </a:lnTo>
                  <a:lnTo>
                    <a:pt x="102" y="1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45" y="6"/>
                  </a:lnTo>
                  <a:lnTo>
                    <a:pt x="156" y="16"/>
                  </a:lnTo>
                  <a:lnTo>
                    <a:pt x="275" y="26"/>
                  </a:lnTo>
                  <a:lnTo>
                    <a:pt x="273" y="29"/>
                  </a:lnTo>
                  <a:lnTo>
                    <a:pt x="272" y="33"/>
                  </a:lnTo>
                  <a:lnTo>
                    <a:pt x="266" y="35"/>
                  </a:lnTo>
                  <a:lnTo>
                    <a:pt x="262" y="36"/>
                  </a:lnTo>
                  <a:lnTo>
                    <a:pt x="258" y="36"/>
                  </a:lnTo>
                  <a:lnTo>
                    <a:pt x="253" y="35"/>
                  </a:lnTo>
                  <a:lnTo>
                    <a:pt x="249" y="33"/>
                  </a:lnTo>
                  <a:lnTo>
                    <a:pt x="245" y="32"/>
                  </a:lnTo>
                  <a:lnTo>
                    <a:pt x="241" y="32"/>
                  </a:lnTo>
                  <a:lnTo>
                    <a:pt x="238" y="33"/>
                  </a:lnTo>
                  <a:lnTo>
                    <a:pt x="198" y="60"/>
                  </a:lnTo>
                  <a:lnTo>
                    <a:pt x="198" y="63"/>
                  </a:lnTo>
                  <a:lnTo>
                    <a:pt x="200" y="67"/>
                  </a:lnTo>
                  <a:lnTo>
                    <a:pt x="196" y="68"/>
                  </a:lnTo>
                  <a:lnTo>
                    <a:pt x="194" y="67"/>
                  </a:lnTo>
                  <a:lnTo>
                    <a:pt x="190" y="63"/>
                  </a:lnTo>
                  <a:lnTo>
                    <a:pt x="187" y="61"/>
                  </a:lnTo>
                  <a:lnTo>
                    <a:pt x="161" y="64"/>
                  </a:lnTo>
                  <a:lnTo>
                    <a:pt x="156" y="65"/>
                  </a:lnTo>
                  <a:lnTo>
                    <a:pt x="151" y="64"/>
                  </a:lnTo>
                  <a:lnTo>
                    <a:pt x="148" y="59"/>
                  </a:lnTo>
                  <a:lnTo>
                    <a:pt x="144" y="58"/>
                  </a:lnTo>
                  <a:lnTo>
                    <a:pt x="137" y="56"/>
                  </a:lnTo>
                  <a:lnTo>
                    <a:pt x="136" y="59"/>
                  </a:lnTo>
                  <a:lnTo>
                    <a:pt x="135" y="68"/>
                  </a:lnTo>
                  <a:lnTo>
                    <a:pt x="135" y="72"/>
                  </a:lnTo>
                  <a:lnTo>
                    <a:pt x="140" y="95"/>
                  </a:lnTo>
                  <a:lnTo>
                    <a:pt x="137" y="102"/>
                  </a:lnTo>
                  <a:lnTo>
                    <a:pt x="137" y="112"/>
                  </a:lnTo>
                  <a:lnTo>
                    <a:pt x="127" y="116"/>
                  </a:lnTo>
                  <a:lnTo>
                    <a:pt x="131" y="129"/>
                  </a:lnTo>
                  <a:lnTo>
                    <a:pt x="131" y="131"/>
                  </a:lnTo>
                  <a:lnTo>
                    <a:pt x="122" y="134"/>
                  </a:lnTo>
                  <a:lnTo>
                    <a:pt x="123" y="137"/>
                  </a:lnTo>
                  <a:lnTo>
                    <a:pt x="123" y="141"/>
                  </a:lnTo>
                  <a:lnTo>
                    <a:pt x="128" y="149"/>
                  </a:lnTo>
                  <a:lnTo>
                    <a:pt x="139" y="146"/>
                  </a:lnTo>
                  <a:lnTo>
                    <a:pt x="141" y="151"/>
                  </a:lnTo>
                  <a:lnTo>
                    <a:pt x="140" y="156"/>
                  </a:lnTo>
                  <a:lnTo>
                    <a:pt x="133" y="159"/>
                  </a:lnTo>
                  <a:lnTo>
                    <a:pt x="145" y="194"/>
                  </a:lnTo>
                  <a:lnTo>
                    <a:pt x="150" y="196"/>
                  </a:lnTo>
                  <a:lnTo>
                    <a:pt x="146" y="200"/>
                  </a:lnTo>
                  <a:lnTo>
                    <a:pt x="144" y="206"/>
                  </a:lnTo>
                  <a:lnTo>
                    <a:pt x="139" y="207"/>
                  </a:lnTo>
                  <a:lnTo>
                    <a:pt x="138" y="211"/>
                  </a:lnTo>
                  <a:lnTo>
                    <a:pt x="118" y="215"/>
                  </a:lnTo>
                  <a:lnTo>
                    <a:pt x="108" y="216"/>
                  </a:lnTo>
                  <a:lnTo>
                    <a:pt x="106" y="220"/>
                  </a:lnTo>
                  <a:lnTo>
                    <a:pt x="99" y="219"/>
                  </a:lnTo>
                  <a:lnTo>
                    <a:pt x="89" y="218"/>
                  </a:lnTo>
                  <a:lnTo>
                    <a:pt x="86" y="220"/>
                  </a:lnTo>
                  <a:lnTo>
                    <a:pt x="78" y="222"/>
                  </a:lnTo>
                  <a:lnTo>
                    <a:pt x="75" y="221"/>
                  </a:lnTo>
                  <a:lnTo>
                    <a:pt x="64" y="217"/>
                  </a:lnTo>
                  <a:lnTo>
                    <a:pt x="62" y="218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37" y="221"/>
                  </a:lnTo>
                  <a:lnTo>
                    <a:pt x="32" y="220"/>
                  </a:lnTo>
                  <a:lnTo>
                    <a:pt x="32" y="217"/>
                  </a:lnTo>
                  <a:lnTo>
                    <a:pt x="32" y="213"/>
                  </a:lnTo>
                  <a:lnTo>
                    <a:pt x="31" y="205"/>
                  </a:lnTo>
                  <a:lnTo>
                    <a:pt x="31" y="192"/>
                  </a:lnTo>
                  <a:lnTo>
                    <a:pt x="31" y="189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58"/>
                  </a:lnTo>
                  <a:lnTo>
                    <a:pt x="33" y="152"/>
                  </a:lnTo>
                  <a:lnTo>
                    <a:pt x="34" y="150"/>
                  </a:lnTo>
                  <a:lnTo>
                    <a:pt x="35" y="147"/>
                  </a:lnTo>
                  <a:lnTo>
                    <a:pt x="36" y="143"/>
                  </a:lnTo>
                  <a:lnTo>
                    <a:pt x="38" y="141"/>
                  </a:lnTo>
                  <a:lnTo>
                    <a:pt x="41" y="1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ajardo">
              <a:extLst>
                <a:ext uri="{FF2B5EF4-FFF2-40B4-BE49-F238E27FC236}">
                  <a16:creationId xmlns:a16="http://schemas.microsoft.com/office/drawing/2014/main" id="{B0A1FAB9-B7D2-4C0C-468F-1ED1D7948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0978" y="646353"/>
              <a:ext cx="678761" cy="585824"/>
            </a:xfrm>
            <a:custGeom>
              <a:avLst/>
              <a:gdLst>
                <a:gd name="T0" fmla="*/ 252 w 322"/>
                <a:gd name="T1" fmla="*/ 12 h 271"/>
                <a:gd name="T2" fmla="*/ 264 w 322"/>
                <a:gd name="T3" fmla="*/ 36 h 271"/>
                <a:gd name="T4" fmla="*/ 293 w 322"/>
                <a:gd name="T5" fmla="*/ 10 h 271"/>
                <a:gd name="T6" fmla="*/ 297 w 322"/>
                <a:gd name="T7" fmla="*/ 0 h 271"/>
                <a:gd name="T8" fmla="*/ 320 w 322"/>
                <a:gd name="T9" fmla="*/ 12 h 271"/>
                <a:gd name="T10" fmla="*/ 314 w 322"/>
                <a:gd name="T11" fmla="*/ 26 h 271"/>
                <a:gd name="T12" fmla="*/ 298 w 322"/>
                <a:gd name="T13" fmla="*/ 49 h 271"/>
                <a:gd name="T14" fmla="*/ 298 w 322"/>
                <a:gd name="T15" fmla="*/ 63 h 271"/>
                <a:gd name="T16" fmla="*/ 288 w 322"/>
                <a:gd name="T17" fmla="*/ 77 h 271"/>
                <a:gd name="T18" fmla="*/ 274 w 322"/>
                <a:gd name="T19" fmla="*/ 87 h 271"/>
                <a:gd name="T20" fmla="*/ 271 w 322"/>
                <a:gd name="T21" fmla="*/ 96 h 271"/>
                <a:gd name="T22" fmla="*/ 281 w 322"/>
                <a:gd name="T23" fmla="*/ 105 h 271"/>
                <a:gd name="T24" fmla="*/ 287 w 322"/>
                <a:gd name="T25" fmla="*/ 122 h 271"/>
                <a:gd name="T26" fmla="*/ 290 w 322"/>
                <a:gd name="T27" fmla="*/ 134 h 271"/>
                <a:gd name="T28" fmla="*/ 290 w 322"/>
                <a:gd name="T29" fmla="*/ 150 h 271"/>
                <a:gd name="T30" fmla="*/ 292 w 322"/>
                <a:gd name="T31" fmla="*/ 177 h 271"/>
                <a:gd name="T32" fmla="*/ 294 w 322"/>
                <a:gd name="T33" fmla="*/ 195 h 271"/>
                <a:gd name="T34" fmla="*/ 292 w 322"/>
                <a:gd name="T35" fmla="*/ 202 h 271"/>
                <a:gd name="T36" fmla="*/ 275 w 322"/>
                <a:gd name="T37" fmla="*/ 213 h 271"/>
                <a:gd name="T38" fmla="*/ 272 w 322"/>
                <a:gd name="T39" fmla="*/ 219 h 271"/>
                <a:gd name="T40" fmla="*/ 276 w 322"/>
                <a:gd name="T41" fmla="*/ 234 h 271"/>
                <a:gd name="T42" fmla="*/ 271 w 322"/>
                <a:gd name="T43" fmla="*/ 234 h 271"/>
                <a:gd name="T44" fmla="*/ 259 w 322"/>
                <a:gd name="T45" fmla="*/ 239 h 271"/>
                <a:gd name="T46" fmla="*/ 252 w 322"/>
                <a:gd name="T47" fmla="*/ 240 h 271"/>
                <a:gd name="T48" fmla="*/ 244 w 322"/>
                <a:gd name="T49" fmla="*/ 240 h 271"/>
                <a:gd name="T50" fmla="*/ 239 w 322"/>
                <a:gd name="T51" fmla="*/ 239 h 271"/>
                <a:gd name="T52" fmla="*/ 218 w 322"/>
                <a:gd name="T53" fmla="*/ 233 h 271"/>
                <a:gd name="T54" fmla="*/ 210 w 322"/>
                <a:gd name="T55" fmla="*/ 229 h 271"/>
                <a:gd name="T56" fmla="*/ 201 w 322"/>
                <a:gd name="T57" fmla="*/ 226 h 271"/>
                <a:gd name="T58" fmla="*/ 192 w 322"/>
                <a:gd name="T59" fmla="*/ 235 h 271"/>
                <a:gd name="T60" fmla="*/ 182 w 322"/>
                <a:gd name="T61" fmla="*/ 237 h 271"/>
                <a:gd name="T62" fmla="*/ 167 w 322"/>
                <a:gd name="T63" fmla="*/ 256 h 271"/>
                <a:gd name="T64" fmla="*/ 160 w 322"/>
                <a:gd name="T65" fmla="*/ 253 h 271"/>
                <a:gd name="T66" fmla="*/ 154 w 322"/>
                <a:gd name="T67" fmla="*/ 246 h 271"/>
                <a:gd name="T68" fmla="*/ 146 w 322"/>
                <a:gd name="T69" fmla="*/ 242 h 271"/>
                <a:gd name="T70" fmla="*/ 142 w 322"/>
                <a:gd name="T71" fmla="*/ 235 h 271"/>
                <a:gd name="T72" fmla="*/ 125 w 322"/>
                <a:gd name="T73" fmla="*/ 241 h 271"/>
                <a:gd name="T74" fmla="*/ 120 w 322"/>
                <a:gd name="T75" fmla="*/ 254 h 271"/>
                <a:gd name="T76" fmla="*/ 124 w 322"/>
                <a:gd name="T77" fmla="*/ 260 h 271"/>
                <a:gd name="T78" fmla="*/ 115 w 322"/>
                <a:gd name="T79" fmla="*/ 264 h 271"/>
                <a:gd name="T80" fmla="*/ 109 w 322"/>
                <a:gd name="T81" fmla="*/ 263 h 271"/>
                <a:gd name="T82" fmla="*/ 91 w 322"/>
                <a:gd name="T83" fmla="*/ 268 h 271"/>
                <a:gd name="T84" fmla="*/ 64 w 322"/>
                <a:gd name="T85" fmla="*/ 264 h 271"/>
                <a:gd name="T86" fmla="*/ 37 w 322"/>
                <a:gd name="T87" fmla="*/ 259 h 271"/>
                <a:gd name="T88" fmla="*/ 36 w 322"/>
                <a:gd name="T89" fmla="*/ 253 h 271"/>
                <a:gd name="T90" fmla="*/ 33 w 322"/>
                <a:gd name="T91" fmla="*/ 234 h 271"/>
                <a:gd name="T92" fmla="*/ 17 w 322"/>
                <a:gd name="T93" fmla="*/ 218 h 271"/>
                <a:gd name="T94" fmla="*/ 7 w 322"/>
                <a:gd name="T95" fmla="*/ 211 h 271"/>
                <a:gd name="T96" fmla="*/ 72 w 322"/>
                <a:gd name="T97" fmla="*/ 208 h 271"/>
                <a:gd name="T98" fmla="*/ 76 w 322"/>
                <a:gd name="T99" fmla="*/ 191 h 271"/>
                <a:gd name="T100" fmla="*/ 113 w 322"/>
                <a:gd name="T101" fmla="*/ 177 h 271"/>
                <a:gd name="T102" fmla="*/ 112 w 322"/>
                <a:gd name="T103" fmla="*/ 156 h 271"/>
                <a:gd name="T104" fmla="*/ 125 w 322"/>
                <a:gd name="T105" fmla="*/ 144 h 271"/>
                <a:gd name="T106" fmla="*/ 143 w 322"/>
                <a:gd name="T107" fmla="*/ 142 h 271"/>
                <a:gd name="T108" fmla="*/ 152 w 322"/>
                <a:gd name="T109" fmla="*/ 146 h 271"/>
                <a:gd name="T110" fmla="*/ 160 w 322"/>
                <a:gd name="T111" fmla="*/ 144 h 271"/>
                <a:gd name="T112" fmla="*/ 171 w 322"/>
                <a:gd name="T113" fmla="*/ 97 h 271"/>
                <a:gd name="T114" fmla="*/ 172 w 322"/>
                <a:gd name="T115" fmla="*/ 89 h 271"/>
                <a:gd name="T116" fmla="*/ 180 w 322"/>
                <a:gd name="T117" fmla="*/ 76 h 271"/>
                <a:gd name="T118" fmla="*/ 225 w 322"/>
                <a:gd name="T119" fmla="*/ 49 h 271"/>
                <a:gd name="T120" fmla="*/ 249 w 322"/>
                <a:gd name="T121" fmla="*/ 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2" h="271">
                  <a:moveTo>
                    <a:pt x="249" y="22"/>
                  </a:moveTo>
                  <a:lnTo>
                    <a:pt x="252" y="12"/>
                  </a:lnTo>
                  <a:lnTo>
                    <a:pt x="260" y="30"/>
                  </a:lnTo>
                  <a:lnTo>
                    <a:pt x="264" y="36"/>
                  </a:lnTo>
                  <a:lnTo>
                    <a:pt x="277" y="36"/>
                  </a:lnTo>
                  <a:lnTo>
                    <a:pt x="293" y="10"/>
                  </a:lnTo>
                  <a:lnTo>
                    <a:pt x="297" y="7"/>
                  </a:lnTo>
                  <a:lnTo>
                    <a:pt x="297" y="0"/>
                  </a:lnTo>
                  <a:lnTo>
                    <a:pt x="322" y="5"/>
                  </a:lnTo>
                  <a:lnTo>
                    <a:pt x="320" y="12"/>
                  </a:lnTo>
                  <a:lnTo>
                    <a:pt x="315" y="16"/>
                  </a:lnTo>
                  <a:lnTo>
                    <a:pt x="314" y="26"/>
                  </a:lnTo>
                  <a:lnTo>
                    <a:pt x="314" y="30"/>
                  </a:lnTo>
                  <a:lnTo>
                    <a:pt x="298" y="49"/>
                  </a:lnTo>
                  <a:lnTo>
                    <a:pt x="297" y="52"/>
                  </a:lnTo>
                  <a:lnTo>
                    <a:pt x="298" y="63"/>
                  </a:lnTo>
                  <a:lnTo>
                    <a:pt x="292" y="72"/>
                  </a:lnTo>
                  <a:lnTo>
                    <a:pt x="288" y="77"/>
                  </a:lnTo>
                  <a:lnTo>
                    <a:pt x="281" y="80"/>
                  </a:lnTo>
                  <a:lnTo>
                    <a:pt x="274" y="87"/>
                  </a:lnTo>
                  <a:lnTo>
                    <a:pt x="272" y="89"/>
                  </a:lnTo>
                  <a:lnTo>
                    <a:pt x="271" y="96"/>
                  </a:lnTo>
                  <a:lnTo>
                    <a:pt x="282" y="97"/>
                  </a:lnTo>
                  <a:lnTo>
                    <a:pt x="281" y="105"/>
                  </a:lnTo>
                  <a:lnTo>
                    <a:pt x="276" y="110"/>
                  </a:lnTo>
                  <a:lnTo>
                    <a:pt x="287" y="122"/>
                  </a:lnTo>
                  <a:lnTo>
                    <a:pt x="291" y="130"/>
                  </a:lnTo>
                  <a:lnTo>
                    <a:pt x="290" y="134"/>
                  </a:lnTo>
                  <a:lnTo>
                    <a:pt x="289" y="141"/>
                  </a:lnTo>
                  <a:lnTo>
                    <a:pt x="290" y="150"/>
                  </a:lnTo>
                  <a:lnTo>
                    <a:pt x="289" y="161"/>
                  </a:lnTo>
                  <a:lnTo>
                    <a:pt x="292" y="177"/>
                  </a:lnTo>
                  <a:lnTo>
                    <a:pt x="297" y="189"/>
                  </a:lnTo>
                  <a:lnTo>
                    <a:pt x="294" y="195"/>
                  </a:lnTo>
                  <a:lnTo>
                    <a:pt x="294" y="199"/>
                  </a:lnTo>
                  <a:lnTo>
                    <a:pt x="292" y="202"/>
                  </a:lnTo>
                  <a:lnTo>
                    <a:pt x="280" y="213"/>
                  </a:lnTo>
                  <a:lnTo>
                    <a:pt x="275" y="213"/>
                  </a:lnTo>
                  <a:lnTo>
                    <a:pt x="278" y="215"/>
                  </a:lnTo>
                  <a:lnTo>
                    <a:pt x="272" y="219"/>
                  </a:lnTo>
                  <a:lnTo>
                    <a:pt x="272" y="230"/>
                  </a:lnTo>
                  <a:lnTo>
                    <a:pt x="276" y="234"/>
                  </a:lnTo>
                  <a:lnTo>
                    <a:pt x="275" y="236"/>
                  </a:lnTo>
                  <a:lnTo>
                    <a:pt x="271" y="234"/>
                  </a:lnTo>
                  <a:lnTo>
                    <a:pt x="264" y="235"/>
                  </a:lnTo>
                  <a:lnTo>
                    <a:pt x="259" y="239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40"/>
                  </a:lnTo>
                  <a:lnTo>
                    <a:pt x="244" y="240"/>
                  </a:lnTo>
                  <a:lnTo>
                    <a:pt x="242" y="239"/>
                  </a:lnTo>
                  <a:lnTo>
                    <a:pt x="239" y="239"/>
                  </a:lnTo>
                  <a:lnTo>
                    <a:pt x="223" y="235"/>
                  </a:lnTo>
                  <a:lnTo>
                    <a:pt x="218" y="233"/>
                  </a:lnTo>
                  <a:lnTo>
                    <a:pt x="215" y="233"/>
                  </a:lnTo>
                  <a:lnTo>
                    <a:pt x="210" y="229"/>
                  </a:lnTo>
                  <a:lnTo>
                    <a:pt x="204" y="227"/>
                  </a:lnTo>
                  <a:lnTo>
                    <a:pt x="201" y="226"/>
                  </a:lnTo>
                  <a:lnTo>
                    <a:pt x="196" y="234"/>
                  </a:lnTo>
                  <a:lnTo>
                    <a:pt x="192" y="235"/>
                  </a:lnTo>
                  <a:lnTo>
                    <a:pt x="185" y="236"/>
                  </a:lnTo>
                  <a:lnTo>
                    <a:pt x="182" y="237"/>
                  </a:lnTo>
                  <a:lnTo>
                    <a:pt x="182" y="245"/>
                  </a:lnTo>
                  <a:lnTo>
                    <a:pt x="167" y="256"/>
                  </a:lnTo>
                  <a:lnTo>
                    <a:pt x="164" y="255"/>
                  </a:lnTo>
                  <a:lnTo>
                    <a:pt x="160" y="253"/>
                  </a:lnTo>
                  <a:lnTo>
                    <a:pt x="157" y="249"/>
                  </a:lnTo>
                  <a:lnTo>
                    <a:pt x="154" y="246"/>
                  </a:lnTo>
                  <a:lnTo>
                    <a:pt x="149" y="244"/>
                  </a:lnTo>
                  <a:lnTo>
                    <a:pt x="146" y="242"/>
                  </a:lnTo>
                  <a:lnTo>
                    <a:pt x="146" y="239"/>
                  </a:lnTo>
                  <a:lnTo>
                    <a:pt x="142" y="235"/>
                  </a:lnTo>
                  <a:lnTo>
                    <a:pt x="135" y="231"/>
                  </a:lnTo>
                  <a:lnTo>
                    <a:pt x="125" y="241"/>
                  </a:lnTo>
                  <a:lnTo>
                    <a:pt x="121" y="245"/>
                  </a:lnTo>
                  <a:lnTo>
                    <a:pt x="120" y="254"/>
                  </a:lnTo>
                  <a:lnTo>
                    <a:pt x="120" y="258"/>
                  </a:lnTo>
                  <a:lnTo>
                    <a:pt x="124" y="260"/>
                  </a:lnTo>
                  <a:lnTo>
                    <a:pt x="120" y="264"/>
                  </a:lnTo>
                  <a:lnTo>
                    <a:pt x="115" y="264"/>
                  </a:lnTo>
                  <a:lnTo>
                    <a:pt x="114" y="261"/>
                  </a:lnTo>
                  <a:lnTo>
                    <a:pt x="109" y="263"/>
                  </a:lnTo>
                  <a:lnTo>
                    <a:pt x="103" y="266"/>
                  </a:lnTo>
                  <a:lnTo>
                    <a:pt x="91" y="268"/>
                  </a:lnTo>
                  <a:lnTo>
                    <a:pt x="82" y="271"/>
                  </a:lnTo>
                  <a:lnTo>
                    <a:pt x="64" y="264"/>
                  </a:lnTo>
                  <a:lnTo>
                    <a:pt x="55" y="261"/>
                  </a:lnTo>
                  <a:lnTo>
                    <a:pt x="37" y="259"/>
                  </a:lnTo>
                  <a:lnTo>
                    <a:pt x="35" y="256"/>
                  </a:lnTo>
                  <a:lnTo>
                    <a:pt x="36" y="253"/>
                  </a:lnTo>
                  <a:lnTo>
                    <a:pt x="30" y="245"/>
                  </a:lnTo>
                  <a:lnTo>
                    <a:pt x="33" y="234"/>
                  </a:lnTo>
                  <a:lnTo>
                    <a:pt x="24" y="226"/>
                  </a:lnTo>
                  <a:lnTo>
                    <a:pt x="17" y="218"/>
                  </a:lnTo>
                  <a:lnTo>
                    <a:pt x="13" y="216"/>
                  </a:lnTo>
                  <a:lnTo>
                    <a:pt x="7" y="211"/>
                  </a:lnTo>
                  <a:lnTo>
                    <a:pt x="0" y="206"/>
                  </a:lnTo>
                  <a:lnTo>
                    <a:pt x="72" y="208"/>
                  </a:lnTo>
                  <a:lnTo>
                    <a:pt x="77" y="194"/>
                  </a:lnTo>
                  <a:lnTo>
                    <a:pt x="76" y="191"/>
                  </a:lnTo>
                  <a:lnTo>
                    <a:pt x="80" y="183"/>
                  </a:lnTo>
                  <a:lnTo>
                    <a:pt x="113" y="177"/>
                  </a:lnTo>
                  <a:lnTo>
                    <a:pt x="112" y="162"/>
                  </a:lnTo>
                  <a:lnTo>
                    <a:pt x="112" y="156"/>
                  </a:lnTo>
                  <a:lnTo>
                    <a:pt x="120" y="149"/>
                  </a:lnTo>
                  <a:lnTo>
                    <a:pt x="125" y="144"/>
                  </a:lnTo>
                  <a:lnTo>
                    <a:pt x="137" y="141"/>
                  </a:lnTo>
                  <a:lnTo>
                    <a:pt x="143" y="142"/>
                  </a:lnTo>
                  <a:lnTo>
                    <a:pt x="148" y="144"/>
                  </a:lnTo>
                  <a:lnTo>
                    <a:pt x="152" y="146"/>
                  </a:lnTo>
                  <a:lnTo>
                    <a:pt x="157" y="144"/>
                  </a:lnTo>
                  <a:lnTo>
                    <a:pt x="160" y="144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71" y="92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80" y="76"/>
                  </a:lnTo>
                  <a:lnTo>
                    <a:pt x="194" y="55"/>
                  </a:lnTo>
                  <a:lnTo>
                    <a:pt x="225" y="49"/>
                  </a:lnTo>
                  <a:lnTo>
                    <a:pt x="234" y="41"/>
                  </a:lnTo>
                  <a:lnTo>
                    <a:pt x="249" y="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lorida">
              <a:extLst>
                <a:ext uri="{FF2B5EF4-FFF2-40B4-BE49-F238E27FC236}">
                  <a16:creationId xmlns:a16="http://schemas.microsoft.com/office/drawing/2014/main" id="{FFE09FB9-CB15-67D1-5FBF-9F15CDCF9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734" y="514488"/>
              <a:ext cx="290898" cy="371815"/>
            </a:xfrm>
            <a:custGeom>
              <a:avLst/>
              <a:gdLst>
                <a:gd name="T0" fmla="*/ 0 w 138"/>
                <a:gd name="T1" fmla="*/ 172 h 172"/>
                <a:gd name="T2" fmla="*/ 18 w 138"/>
                <a:gd name="T3" fmla="*/ 111 h 172"/>
                <a:gd name="T4" fmla="*/ 20 w 138"/>
                <a:gd name="T5" fmla="*/ 96 h 172"/>
                <a:gd name="T6" fmla="*/ 20 w 138"/>
                <a:gd name="T7" fmla="*/ 88 h 172"/>
                <a:gd name="T8" fmla="*/ 7 w 138"/>
                <a:gd name="T9" fmla="*/ 67 h 172"/>
                <a:gd name="T10" fmla="*/ 6 w 138"/>
                <a:gd name="T11" fmla="*/ 59 h 172"/>
                <a:gd name="T12" fmla="*/ 6 w 138"/>
                <a:gd name="T13" fmla="*/ 53 h 172"/>
                <a:gd name="T14" fmla="*/ 19 w 138"/>
                <a:gd name="T15" fmla="*/ 53 h 172"/>
                <a:gd name="T16" fmla="*/ 19 w 138"/>
                <a:gd name="T17" fmla="*/ 39 h 172"/>
                <a:gd name="T18" fmla="*/ 23 w 138"/>
                <a:gd name="T19" fmla="*/ 39 h 172"/>
                <a:gd name="T20" fmla="*/ 36 w 138"/>
                <a:gd name="T21" fmla="*/ 24 h 172"/>
                <a:gd name="T22" fmla="*/ 47 w 138"/>
                <a:gd name="T23" fmla="*/ 6 h 172"/>
                <a:gd name="T24" fmla="*/ 56 w 138"/>
                <a:gd name="T25" fmla="*/ 0 h 172"/>
                <a:gd name="T26" fmla="*/ 67 w 138"/>
                <a:gd name="T27" fmla="*/ 0 h 172"/>
                <a:gd name="T28" fmla="*/ 74 w 138"/>
                <a:gd name="T29" fmla="*/ 2 h 172"/>
                <a:gd name="T30" fmla="*/ 79 w 138"/>
                <a:gd name="T31" fmla="*/ 2 h 172"/>
                <a:gd name="T32" fmla="*/ 91 w 138"/>
                <a:gd name="T33" fmla="*/ 10 h 172"/>
                <a:gd name="T34" fmla="*/ 110 w 138"/>
                <a:gd name="T35" fmla="*/ 16 h 172"/>
                <a:gd name="T36" fmla="*/ 117 w 138"/>
                <a:gd name="T37" fmla="*/ 29 h 172"/>
                <a:gd name="T38" fmla="*/ 127 w 138"/>
                <a:gd name="T39" fmla="*/ 43 h 172"/>
                <a:gd name="T40" fmla="*/ 128 w 138"/>
                <a:gd name="T41" fmla="*/ 48 h 172"/>
                <a:gd name="T42" fmla="*/ 132 w 138"/>
                <a:gd name="T43" fmla="*/ 58 h 172"/>
                <a:gd name="T44" fmla="*/ 138 w 138"/>
                <a:gd name="T45" fmla="*/ 61 h 172"/>
                <a:gd name="T46" fmla="*/ 137 w 138"/>
                <a:gd name="T47" fmla="*/ 69 h 172"/>
                <a:gd name="T48" fmla="*/ 137 w 138"/>
                <a:gd name="T49" fmla="*/ 74 h 172"/>
                <a:gd name="T50" fmla="*/ 137 w 138"/>
                <a:gd name="T51" fmla="*/ 79 h 172"/>
                <a:gd name="T52" fmla="*/ 138 w 138"/>
                <a:gd name="T53" fmla="*/ 91 h 172"/>
                <a:gd name="T54" fmla="*/ 137 w 138"/>
                <a:gd name="T55" fmla="*/ 102 h 172"/>
                <a:gd name="T56" fmla="*/ 132 w 138"/>
                <a:gd name="T57" fmla="*/ 127 h 172"/>
                <a:gd name="T58" fmla="*/ 132 w 138"/>
                <a:gd name="T59" fmla="*/ 141 h 172"/>
                <a:gd name="T60" fmla="*/ 118 w 138"/>
                <a:gd name="T61" fmla="*/ 157 h 172"/>
                <a:gd name="T62" fmla="*/ 67 w 138"/>
                <a:gd name="T63" fmla="*/ 162 h 172"/>
                <a:gd name="T64" fmla="*/ 58 w 138"/>
                <a:gd name="T65" fmla="*/ 164 h 172"/>
                <a:gd name="T66" fmla="*/ 17 w 138"/>
                <a:gd name="T67" fmla="*/ 169 h 172"/>
                <a:gd name="T68" fmla="*/ 3 w 138"/>
                <a:gd name="T69" fmla="*/ 171 h 172"/>
                <a:gd name="T70" fmla="*/ 0 w 138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72">
                  <a:moveTo>
                    <a:pt x="0" y="172"/>
                  </a:moveTo>
                  <a:lnTo>
                    <a:pt x="18" y="111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7" y="67"/>
                  </a:lnTo>
                  <a:lnTo>
                    <a:pt x="6" y="59"/>
                  </a:lnTo>
                  <a:lnTo>
                    <a:pt x="6" y="53"/>
                  </a:lnTo>
                  <a:lnTo>
                    <a:pt x="19" y="53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36" y="24"/>
                  </a:lnTo>
                  <a:lnTo>
                    <a:pt x="47" y="6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91" y="10"/>
                  </a:lnTo>
                  <a:lnTo>
                    <a:pt x="110" y="16"/>
                  </a:lnTo>
                  <a:lnTo>
                    <a:pt x="117" y="29"/>
                  </a:lnTo>
                  <a:lnTo>
                    <a:pt x="127" y="43"/>
                  </a:lnTo>
                  <a:lnTo>
                    <a:pt x="128" y="48"/>
                  </a:lnTo>
                  <a:lnTo>
                    <a:pt x="132" y="58"/>
                  </a:lnTo>
                  <a:lnTo>
                    <a:pt x="138" y="61"/>
                  </a:lnTo>
                  <a:lnTo>
                    <a:pt x="137" y="69"/>
                  </a:lnTo>
                  <a:lnTo>
                    <a:pt x="137" y="74"/>
                  </a:lnTo>
                  <a:lnTo>
                    <a:pt x="137" y="79"/>
                  </a:lnTo>
                  <a:lnTo>
                    <a:pt x="138" y="91"/>
                  </a:lnTo>
                  <a:lnTo>
                    <a:pt x="137" y="102"/>
                  </a:lnTo>
                  <a:lnTo>
                    <a:pt x="132" y="127"/>
                  </a:lnTo>
                  <a:lnTo>
                    <a:pt x="132" y="141"/>
                  </a:lnTo>
                  <a:lnTo>
                    <a:pt x="118" y="157"/>
                  </a:lnTo>
                  <a:lnTo>
                    <a:pt x="67" y="162"/>
                  </a:lnTo>
                  <a:lnTo>
                    <a:pt x="58" y="164"/>
                  </a:lnTo>
                  <a:lnTo>
                    <a:pt x="17" y="169"/>
                  </a:lnTo>
                  <a:lnTo>
                    <a:pt x="3" y="171"/>
                  </a:lnTo>
                  <a:lnTo>
                    <a:pt x="0" y="1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Guánica">
              <a:extLst>
                <a:ext uri="{FF2B5EF4-FFF2-40B4-BE49-F238E27FC236}">
                  <a16:creationId xmlns:a16="http://schemas.microsoft.com/office/drawing/2014/main" id="{51F550BC-E98D-8C69-5543-8FE6A9F7C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682" y="2401666"/>
              <a:ext cx="588120" cy="510165"/>
            </a:xfrm>
            <a:custGeom>
              <a:avLst/>
              <a:gdLst>
                <a:gd name="T0" fmla="*/ 276 w 279"/>
                <a:gd name="T1" fmla="*/ 169 h 236"/>
                <a:gd name="T2" fmla="*/ 279 w 279"/>
                <a:gd name="T3" fmla="*/ 180 h 236"/>
                <a:gd name="T4" fmla="*/ 268 w 279"/>
                <a:gd name="T5" fmla="*/ 203 h 236"/>
                <a:gd name="T6" fmla="*/ 241 w 279"/>
                <a:gd name="T7" fmla="*/ 197 h 236"/>
                <a:gd name="T8" fmla="*/ 236 w 279"/>
                <a:gd name="T9" fmla="*/ 195 h 236"/>
                <a:gd name="T10" fmla="*/ 220 w 279"/>
                <a:gd name="T11" fmla="*/ 189 h 236"/>
                <a:gd name="T12" fmla="*/ 212 w 279"/>
                <a:gd name="T13" fmla="*/ 190 h 236"/>
                <a:gd name="T14" fmla="*/ 189 w 279"/>
                <a:gd name="T15" fmla="*/ 196 h 236"/>
                <a:gd name="T16" fmla="*/ 177 w 279"/>
                <a:gd name="T17" fmla="*/ 191 h 236"/>
                <a:gd name="T18" fmla="*/ 172 w 279"/>
                <a:gd name="T19" fmla="*/ 178 h 236"/>
                <a:gd name="T20" fmla="*/ 173 w 279"/>
                <a:gd name="T21" fmla="*/ 169 h 236"/>
                <a:gd name="T22" fmla="*/ 173 w 279"/>
                <a:gd name="T23" fmla="*/ 162 h 236"/>
                <a:gd name="T24" fmla="*/ 157 w 279"/>
                <a:gd name="T25" fmla="*/ 159 h 236"/>
                <a:gd name="T26" fmla="*/ 139 w 279"/>
                <a:gd name="T27" fmla="*/ 155 h 236"/>
                <a:gd name="T28" fmla="*/ 125 w 279"/>
                <a:gd name="T29" fmla="*/ 142 h 236"/>
                <a:gd name="T30" fmla="*/ 127 w 279"/>
                <a:gd name="T31" fmla="*/ 159 h 236"/>
                <a:gd name="T32" fmla="*/ 127 w 279"/>
                <a:gd name="T33" fmla="*/ 165 h 236"/>
                <a:gd name="T34" fmla="*/ 165 w 279"/>
                <a:gd name="T35" fmla="*/ 188 h 236"/>
                <a:gd name="T36" fmla="*/ 147 w 279"/>
                <a:gd name="T37" fmla="*/ 204 h 236"/>
                <a:gd name="T38" fmla="*/ 122 w 279"/>
                <a:gd name="T39" fmla="*/ 224 h 236"/>
                <a:gd name="T40" fmla="*/ 142 w 279"/>
                <a:gd name="T41" fmla="*/ 233 h 236"/>
                <a:gd name="T42" fmla="*/ 104 w 279"/>
                <a:gd name="T43" fmla="*/ 234 h 236"/>
                <a:gd name="T44" fmla="*/ 56 w 279"/>
                <a:gd name="T45" fmla="*/ 232 h 236"/>
                <a:gd name="T46" fmla="*/ 58 w 279"/>
                <a:gd name="T47" fmla="*/ 227 h 236"/>
                <a:gd name="T48" fmla="*/ 49 w 279"/>
                <a:gd name="T49" fmla="*/ 215 h 236"/>
                <a:gd name="T50" fmla="*/ 7 w 279"/>
                <a:gd name="T51" fmla="*/ 173 h 236"/>
                <a:gd name="T52" fmla="*/ 18 w 279"/>
                <a:gd name="T53" fmla="*/ 151 h 236"/>
                <a:gd name="T54" fmla="*/ 40 w 279"/>
                <a:gd name="T55" fmla="*/ 106 h 236"/>
                <a:gd name="T56" fmla="*/ 45 w 279"/>
                <a:gd name="T57" fmla="*/ 89 h 236"/>
                <a:gd name="T58" fmla="*/ 47 w 279"/>
                <a:gd name="T59" fmla="*/ 61 h 236"/>
                <a:gd name="T60" fmla="*/ 50 w 279"/>
                <a:gd name="T61" fmla="*/ 33 h 236"/>
                <a:gd name="T62" fmla="*/ 51 w 279"/>
                <a:gd name="T63" fmla="*/ 14 h 236"/>
                <a:gd name="T64" fmla="*/ 58 w 279"/>
                <a:gd name="T65" fmla="*/ 2 h 236"/>
                <a:gd name="T66" fmla="*/ 72 w 279"/>
                <a:gd name="T67" fmla="*/ 0 h 236"/>
                <a:gd name="T68" fmla="*/ 88 w 279"/>
                <a:gd name="T69" fmla="*/ 3 h 236"/>
                <a:gd name="T70" fmla="*/ 97 w 279"/>
                <a:gd name="T71" fmla="*/ 8 h 236"/>
                <a:gd name="T72" fmla="*/ 104 w 279"/>
                <a:gd name="T73" fmla="*/ 10 h 236"/>
                <a:gd name="T74" fmla="*/ 113 w 279"/>
                <a:gd name="T75" fmla="*/ 7 h 236"/>
                <a:gd name="T76" fmla="*/ 135 w 279"/>
                <a:gd name="T77" fmla="*/ 15 h 236"/>
                <a:gd name="T78" fmla="*/ 160 w 279"/>
                <a:gd name="T79" fmla="*/ 21 h 236"/>
                <a:gd name="T80" fmla="*/ 171 w 279"/>
                <a:gd name="T81" fmla="*/ 21 h 236"/>
                <a:gd name="T82" fmla="*/ 184 w 279"/>
                <a:gd name="T83" fmla="*/ 17 h 236"/>
                <a:gd name="T84" fmla="*/ 198 w 279"/>
                <a:gd name="T85" fmla="*/ 24 h 236"/>
                <a:gd name="T86" fmla="*/ 222 w 279"/>
                <a:gd name="T87" fmla="*/ 20 h 236"/>
                <a:gd name="T88" fmla="*/ 234 w 279"/>
                <a:gd name="T89" fmla="*/ 41 h 236"/>
                <a:gd name="T90" fmla="*/ 242 w 279"/>
                <a:gd name="T91" fmla="*/ 43 h 236"/>
                <a:gd name="T92" fmla="*/ 244 w 279"/>
                <a:gd name="T93" fmla="*/ 50 h 236"/>
                <a:gd name="T94" fmla="*/ 265 w 279"/>
                <a:gd name="T95" fmla="*/ 71 h 236"/>
                <a:gd name="T96" fmla="*/ 272 w 279"/>
                <a:gd name="T97" fmla="*/ 85 h 236"/>
                <a:gd name="T98" fmla="*/ 271 w 279"/>
                <a:gd name="T99" fmla="*/ 99 h 236"/>
                <a:gd name="T100" fmla="*/ 270 w 279"/>
                <a:gd name="T101" fmla="*/ 106 h 236"/>
                <a:gd name="T102" fmla="*/ 271 w 279"/>
                <a:gd name="T103" fmla="*/ 126 h 236"/>
                <a:gd name="T104" fmla="*/ 271 w 279"/>
                <a:gd name="T105" fmla="*/ 139 h 236"/>
                <a:gd name="T106" fmla="*/ 273 w 279"/>
                <a:gd name="T107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9" h="236">
                  <a:moveTo>
                    <a:pt x="274" y="164"/>
                  </a:moveTo>
                  <a:lnTo>
                    <a:pt x="276" y="169"/>
                  </a:lnTo>
                  <a:lnTo>
                    <a:pt x="277" y="173"/>
                  </a:lnTo>
                  <a:lnTo>
                    <a:pt x="279" y="180"/>
                  </a:lnTo>
                  <a:lnTo>
                    <a:pt x="273" y="203"/>
                  </a:lnTo>
                  <a:lnTo>
                    <a:pt x="268" y="203"/>
                  </a:lnTo>
                  <a:lnTo>
                    <a:pt x="249" y="189"/>
                  </a:lnTo>
                  <a:lnTo>
                    <a:pt x="241" y="197"/>
                  </a:lnTo>
                  <a:lnTo>
                    <a:pt x="238" y="198"/>
                  </a:lnTo>
                  <a:lnTo>
                    <a:pt x="236" y="195"/>
                  </a:lnTo>
                  <a:lnTo>
                    <a:pt x="222" y="189"/>
                  </a:lnTo>
                  <a:lnTo>
                    <a:pt x="220" y="189"/>
                  </a:lnTo>
                  <a:lnTo>
                    <a:pt x="216" y="190"/>
                  </a:lnTo>
                  <a:lnTo>
                    <a:pt x="212" y="190"/>
                  </a:lnTo>
                  <a:lnTo>
                    <a:pt x="209" y="191"/>
                  </a:lnTo>
                  <a:lnTo>
                    <a:pt x="18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6" y="185"/>
                  </a:lnTo>
                  <a:lnTo>
                    <a:pt x="172" y="178"/>
                  </a:lnTo>
                  <a:lnTo>
                    <a:pt x="172" y="174"/>
                  </a:lnTo>
                  <a:lnTo>
                    <a:pt x="173" y="169"/>
                  </a:lnTo>
                  <a:lnTo>
                    <a:pt x="173" y="166"/>
                  </a:lnTo>
                  <a:lnTo>
                    <a:pt x="173" y="162"/>
                  </a:lnTo>
                  <a:lnTo>
                    <a:pt x="168" y="159"/>
                  </a:lnTo>
                  <a:lnTo>
                    <a:pt x="157" y="159"/>
                  </a:lnTo>
                  <a:lnTo>
                    <a:pt x="150" y="157"/>
                  </a:lnTo>
                  <a:lnTo>
                    <a:pt x="139" y="155"/>
                  </a:lnTo>
                  <a:lnTo>
                    <a:pt x="137" y="144"/>
                  </a:lnTo>
                  <a:lnTo>
                    <a:pt x="125" y="142"/>
                  </a:lnTo>
                  <a:lnTo>
                    <a:pt x="129" y="156"/>
                  </a:lnTo>
                  <a:lnTo>
                    <a:pt x="127" y="159"/>
                  </a:lnTo>
                  <a:lnTo>
                    <a:pt x="115" y="165"/>
                  </a:lnTo>
                  <a:lnTo>
                    <a:pt x="127" y="165"/>
                  </a:lnTo>
                  <a:lnTo>
                    <a:pt x="162" y="181"/>
                  </a:lnTo>
                  <a:lnTo>
                    <a:pt x="165" y="188"/>
                  </a:lnTo>
                  <a:lnTo>
                    <a:pt x="166" y="193"/>
                  </a:lnTo>
                  <a:lnTo>
                    <a:pt x="147" y="204"/>
                  </a:lnTo>
                  <a:lnTo>
                    <a:pt x="141" y="204"/>
                  </a:lnTo>
                  <a:lnTo>
                    <a:pt x="122" y="224"/>
                  </a:lnTo>
                  <a:lnTo>
                    <a:pt x="129" y="228"/>
                  </a:lnTo>
                  <a:lnTo>
                    <a:pt x="142" y="233"/>
                  </a:lnTo>
                  <a:lnTo>
                    <a:pt x="142" y="236"/>
                  </a:lnTo>
                  <a:lnTo>
                    <a:pt x="104" y="234"/>
                  </a:lnTo>
                  <a:lnTo>
                    <a:pt x="66" y="233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8" y="227"/>
                  </a:lnTo>
                  <a:lnTo>
                    <a:pt x="54" y="218"/>
                  </a:lnTo>
                  <a:lnTo>
                    <a:pt x="49" y="215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1" y="165"/>
                  </a:lnTo>
                  <a:lnTo>
                    <a:pt x="18" y="151"/>
                  </a:lnTo>
                  <a:lnTo>
                    <a:pt x="24" y="139"/>
                  </a:lnTo>
                  <a:lnTo>
                    <a:pt x="40" y="106"/>
                  </a:lnTo>
                  <a:lnTo>
                    <a:pt x="43" y="99"/>
                  </a:lnTo>
                  <a:lnTo>
                    <a:pt x="45" y="89"/>
                  </a:lnTo>
                  <a:lnTo>
                    <a:pt x="46" y="76"/>
                  </a:lnTo>
                  <a:lnTo>
                    <a:pt x="47" y="61"/>
                  </a:lnTo>
                  <a:lnTo>
                    <a:pt x="48" y="47"/>
                  </a:lnTo>
                  <a:lnTo>
                    <a:pt x="50" y="33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1" y="3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1" y="1"/>
                  </a:lnTo>
                  <a:lnTo>
                    <a:pt x="88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7"/>
                  </a:lnTo>
                  <a:lnTo>
                    <a:pt x="113" y="7"/>
                  </a:lnTo>
                  <a:lnTo>
                    <a:pt x="117" y="7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60" y="21"/>
                  </a:lnTo>
                  <a:lnTo>
                    <a:pt x="163" y="21"/>
                  </a:lnTo>
                  <a:lnTo>
                    <a:pt x="171" y="21"/>
                  </a:lnTo>
                  <a:lnTo>
                    <a:pt x="174" y="17"/>
                  </a:lnTo>
                  <a:lnTo>
                    <a:pt x="184" y="17"/>
                  </a:lnTo>
                  <a:lnTo>
                    <a:pt x="189" y="23"/>
                  </a:lnTo>
                  <a:lnTo>
                    <a:pt x="198" y="24"/>
                  </a:lnTo>
                  <a:lnTo>
                    <a:pt x="218" y="20"/>
                  </a:lnTo>
                  <a:lnTo>
                    <a:pt x="222" y="20"/>
                  </a:lnTo>
                  <a:lnTo>
                    <a:pt x="221" y="32"/>
                  </a:lnTo>
                  <a:lnTo>
                    <a:pt x="234" y="41"/>
                  </a:lnTo>
                  <a:lnTo>
                    <a:pt x="237" y="40"/>
                  </a:lnTo>
                  <a:lnTo>
                    <a:pt x="242" y="43"/>
                  </a:lnTo>
                  <a:lnTo>
                    <a:pt x="244" y="45"/>
                  </a:lnTo>
                  <a:lnTo>
                    <a:pt x="244" y="50"/>
                  </a:lnTo>
                  <a:lnTo>
                    <a:pt x="258" y="61"/>
                  </a:lnTo>
                  <a:lnTo>
                    <a:pt x="265" y="71"/>
                  </a:lnTo>
                  <a:lnTo>
                    <a:pt x="268" y="78"/>
                  </a:lnTo>
                  <a:lnTo>
                    <a:pt x="272" y="85"/>
                  </a:lnTo>
                  <a:lnTo>
                    <a:pt x="272" y="88"/>
                  </a:lnTo>
                  <a:lnTo>
                    <a:pt x="271" y="99"/>
                  </a:lnTo>
                  <a:lnTo>
                    <a:pt x="270" y="103"/>
                  </a:lnTo>
                  <a:lnTo>
                    <a:pt x="270" y="106"/>
                  </a:lnTo>
                  <a:lnTo>
                    <a:pt x="270" y="118"/>
                  </a:lnTo>
                  <a:lnTo>
                    <a:pt x="271" y="126"/>
                  </a:lnTo>
                  <a:lnTo>
                    <a:pt x="271" y="133"/>
                  </a:lnTo>
                  <a:lnTo>
                    <a:pt x="271" y="139"/>
                  </a:lnTo>
                  <a:lnTo>
                    <a:pt x="271" y="157"/>
                  </a:lnTo>
                  <a:lnTo>
                    <a:pt x="273" y="161"/>
                  </a:lnTo>
                  <a:lnTo>
                    <a:pt x="274" y="1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Guayama">
              <a:extLst>
                <a:ext uri="{FF2B5EF4-FFF2-40B4-BE49-F238E27FC236}">
                  <a16:creationId xmlns:a16="http://schemas.microsoft.com/office/drawing/2014/main" id="{F4AAB59D-ED4C-768C-8BF2-702DBFEF2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656" y="2034174"/>
              <a:ext cx="775727" cy="890627"/>
            </a:xfrm>
            <a:custGeom>
              <a:avLst/>
              <a:gdLst>
                <a:gd name="T0" fmla="*/ 327 w 368"/>
                <a:gd name="T1" fmla="*/ 12 h 412"/>
                <a:gd name="T2" fmla="*/ 353 w 368"/>
                <a:gd name="T3" fmla="*/ 39 h 412"/>
                <a:gd name="T4" fmla="*/ 337 w 368"/>
                <a:gd name="T5" fmla="*/ 61 h 412"/>
                <a:gd name="T6" fmla="*/ 326 w 368"/>
                <a:gd name="T7" fmla="*/ 64 h 412"/>
                <a:gd name="T8" fmla="*/ 306 w 368"/>
                <a:gd name="T9" fmla="*/ 77 h 412"/>
                <a:gd name="T10" fmla="*/ 305 w 368"/>
                <a:gd name="T11" fmla="*/ 99 h 412"/>
                <a:gd name="T12" fmla="*/ 294 w 368"/>
                <a:gd name="T13" fmla="*/ 102 h 412"/>
                <a:gd name="T14" fmla="*/ 286 w 368"/>
                <a:gd name="T15" fmla="*/ 117 h 412"/>
                <a:gd name="T16" fmla="*/ 292 w 368"/>
                <a:gd name="T17" fmla="*/ 145 h 412"/>
                <a:gd name="T18" fmla="*/ 293 w 368"/>
                <a:gd name="T19" fmla="*/ 152 h 412"/>
                <a:gd name="T20" fmla="*/ 294 w 368"/>
                <a:gd name="T21" fmla="*/ 164 h 412"/>
                <a:gd name="T22" fmla="*/ 302 w 368"/>
                <a:gd name="T23" fmla="*/ 175 h 412"/>
                <a:gd name="T24" fmla="*/ 286 w 368"/>
                <a:gd name="T25" fmla="*/ 191 h 412"/>
                <a:gd name="T26" fmla="*/ 272 w 368"/>
                <a:gd name="T27" fmla="*/ 197 h 412"/>
                <a:gd name="T28" fmla="*/ 281 w 368"/>
                <a:gd name="T29" fmla="*/ 207 h 412"/>
                <a:gd name="T30" fmla="*/ 297 w 368"/>
                <a:gd name="T31" fmla="*/ 218 h 412"/>
                <a:gd name="T32" fmla="*/ 326 w 368"/>
                <a:gd name="T33" fmla="*/ 271 h 412"/>
                <a:gd name="T34" fmla="*/ 325 w 368"/>
                <a:gd name="T35" fmla="*/ 287 h 412"/>
                <a:gd name="T36" fmla="*/ 328 w 368"/>
                <a:gd name="T37" fmla="*/ 319 h 412"/>
                <a:gd name="T38" fmla="*/ 307 w 368"/>
                <a:gd name="T39" fmla="*/ 325 h 412"/>
                <a:gd name="T40" fmla="*/ 258 w 368"/>
                <a:gd name="T41" fmla="*/ 349 h 412"/>
                <a:gd name="T42" fmla="*/ 196 w 368"/>
                <a:gd name="T43" fmla="*/ 370 h 412"/>
                <a:gd name="T44" fmla="*/ 181 w 368"/>
                <a:gd name="T45" fmla="*/ 380 h 412"/>
                <a:gd name="T46" fmla="*/ 151 w 368"/>
                <a:gd name="T47" fmla="*/ 400 h 412"/>
                <a:gd name="T48" fmla="*/ 127 w 368"/>
                <a:gd name="T49" fmla="*/ 409 h 412"/>
                <a:gd name="T50" fmla="*/ 123 w 368"/>
                <a:gd name="T51" fmla="*/ 394 h 412"/>
                <a:gd name="T52" fmla="*/ 114 w 368"/>
                <a:gd name="T53" fmla="*/ 404 h 412"/>
                <a:gd name="T54" fmla="*/ 83 w 368"/>
                <a:gd name="T55" fmla="*/ 395 h 412"/>
                <a:gd name="T56" fmla="*/ 66 w 368"/>
                <a:gd name="T57" fmla="*/ 396 h 412"/>
                <a:gd name="T58" fmla="*/ 56 w 368"/>
                <a:gd name="T59" fmla="*/ 392 h 412"/>
                <a:gd name="T60" fmla="*/ 39 w 368"/>
                <a:gd name="T61" fmla="*/ 396 h 412"/>
                <a:gd name="T62" fmla="*/ 0 w 368"/>
                <a:gd name="T63" fmla="*/ 376 h 412"/>
                <a:gd name="T64" fmla="*/ 44 w 368"/>
                <a:gd name="T65" fmla="*/ 381 h 412"/>
                <a:gd name="T66" fmla="*/ 69 w 368"/>
                <a:gd name="T67" fmla="*/ 392 h 412"/>
                <a:gd name="T68" fmla="*/ 75 w 368"/>
                <a:gd name="T69" fmla="*/ 362 h 412"/>
                <a:gd name="T70" fmla="*/ 58 w 368"/>
                <a:gd name="T71" fmla="*/ 357 h 412"/>
                <a:gd name="T72" fmla="*/ 16 w 368"/>
                <a:gd name="T73" fmla="*/ 333 h 412"/>
                <a:gd name="T74" fmla="*/ 17 w 368"/>
                <a:gd name="T75" fmla="*/ 318 h 412"/>
                <a:gd name="T76" fmla="*/ 17 w 368"/>
                <a:gd name="T77" fmla="*/ 297 h 412"/>
                <a:gd name="T78" fmla="*/ 17 w 368"/>
                <a:gd name="T79" fmla="*/ 278 h 412"/>
                <a:gd name="T80" fmla="*/ 18 w 368"/>
                <a:gd name="T81" fmla="*/ 257 h 412"/>
                <a:gd name="T82" fmla="*/ 18 w 368"/>
                <a:gd name="T83" fmla="*/ 221 h 412"/>
                <a:gd name="T84" fmla="*/ 35 w 368"/>
                <a:gd name="T85" fmla="*/ 202 h 412"/>
                <a:gd name="T86" fmla="*/ 77 w 368"/>
                <a:gd name="T87" fmla="*/ 188 h 412"/>
                <a:gd name="T88" fmla="*/ 85 w 368"/>
                <a:gd name="T89" fmla="*/ 172 h 412"/>
                <a:gd name="T90" fmla="*/ 109 w 368"/>
                <a:gd name="T91" fmla="*/ 132 h 412"/>
                <a:gd name="T92" fmla="*/ 147 w 368"/>
                <a:gd name="T93" fmla="*/ 150 h 412"/>
                <a:gd name="T94" fmla="*/ 173 w 368"/>
                <a:gd name="T95" fmla="*/ 161 h 412"/>
                <a:gd name="T96" fmla="*/ 187 w 368"/>
                <a:gd name="T97" fmla="*/ 159 h 412"/>
                <a:gd name="T98" fmla="*/ 193 w 368"/>
                <a:gd name="T99" fmla="*/ 150 h 412"/>
                <a:gd name="T100" fmla="*/ 203 w 368"/>
                <a:gd name="T101" fmla="*/ 129 h 412"/>
                <a:gd name="T102" fmla="*/ 215 w 368"/>
                <a:gd name="T103" fmla="*/ 103 h 412"/>
                <a:gd name="T104" fmla="*/ 212 w 368"/>
                <a:gd name="T105" fmla="*/ 80 h 412"/>
                <a:gd name="T106" fmla="*/ 206 w 368"/>
                <a:gd name="T107" fmla="*/ 66 h 412"/>
                <a:gd name="T108" fmla="*/ 194 w 368"/>
                <a:gd name="T109" fmla="*/ 43 h 412"/>
                <a:gd name="T110" fmla="*/ 199 w 368"/>
                <a:gd name="T111" fmla="*/ 25 h 412"/>
                <a:gd name="T112" fmla="*/ 240 w 368"/>
                <a:gd name="T113" fmla="*/ 20 h 412"/>
                <a:gd name="T114" fmla="*/ 304 w 368"/>
                <a:gd name="T115" fmla="*/ 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412">
                  <a:moveTo>
                    <a:pt x="319" y="4"/>
                  </a:moveTo>
                  <a:lnTo>
                    <a:pt x="321" y="5"/>
                  </a:lnTo>
                  <a:lnTo>
                    <a:pt x="327" y="12"/>
                  </a:lnTo>
                  <a:lnTo>
                    <a:pt x="346" y="10"/>
                  </a:lnTo>
                  <a:lnTo>
                    <a:pt x="368" y="0"/>
                  </a:lnTo>
                  <a:lnTo>
                    <a:pt x="353" y="39"/>
                  </a:lnTo>
                  <a:lnTo>
                    <a:pt x="352" y="41"/>
                  </a:lnTo>
                  <a:lnTo>
                    <a:pt x="347" y="45"/>
                  </a:lnTo>
                  <a:lnTo>
                    <a:pt x="337" y="61"/>
                  </a:lnTo>
                  <a:lnTo>
                    <a:pt x="335" y="65"/>
                  </a:lnTo>
                  <a:lnTo>
                    <a:pt x="330" y="64"/>
                  </a:lnTo>
                  <a:lnTo>
                    <a:pt x="326" y="64"/>
                  </a:lnTo>
                  <a:lnTo>
                    <a:pt x="325" y="67"/>
                  </a:lnTo>
                  <a:lnTo>
                    <a:pt x="314" y="74"/>
                  </a:lnTo>
                  <a:lnTo>
                    <a:pt x="306" y="77"/>
                  </a:lnTo>
                  <a:lnTo>
                    <a:pt x="308" y="86"/>
                  </a:lnTo>
                  <a:lnTo>
                    <a:pt x="309" y="91"/>
                  </a:lnTo>
                  <a:lnTo>
                    <a:pt x="305" y="99"/>
                  </a:lnTo>
                  <a:lnTo>
                    <a:pt x="301" y="102"/>
                  </a:lnTo>
                  <a:lnTo>
                    <a:pt x="297" y="103"/>
                  </a:lnTo>
                  <a:lnTo>
                    <a:pt x="294" y="102"/>
                  </a:lnTo>
                  <a:lnTo>
                    <a:pt x="289" y="106"/>
                  </a:lnTo>
                  <a:lnTo>
                    <a:pt x="289" y="111"/>
                  </a:lnTo>
                  <a:lnTo>
                    <a:pt x="286" y="117"/>
                  </a:lnTo>
                  <a:lnTo>
                    <a:pt x="291" y="133"/>
                  </a:lnTo>
                  <a:lnTo>
                    <a:pt x="294" y="136"/>
                  </a:lnTo>
                  <a:lnTo>
                    <a:pt x="292" y="145"/>
                  </a:lnTo>
                  <a:lnTo>
                    <a:pt x="290" y="147"/>
                  </a:lnTo>
                  <a:lnTo>
                    <a:pt x="291" y="150"/>
                  </a:lnTo>
                  <a:lnTo>
                    <a:pt x="293" y="152"/>
                  </a:lnTo>
                  <a:lnTo>
                    <a:pt x="295" y="156"/>
                  </a:lnTo>
                  <a:lnTo>
                    <a:pt x="294" y="159"/>
                  </a:lnTo>
                  <a:lnTo>
                    <a:pt x="294" y="164"/>
                  </a:lnTo>
                  <a:lnTo>
                    <a:pt x="296" y="166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292" y="185"/>
                  </a:lnTo>
                  <a:lnTo>
                    <a:pt x="289" y="187"/>
                  </a:lnTo>
                  <a:lnTo>
                    <a:pt x="286" y="191"/>
                  </a:lnTo>
                  <a:lnTo>
                    <a:pt x="281" y="191"/>
                  </a:lnTo>
                  <a:lnTo>
                    <a:pt x="277" y="193"/>
                  </a:lnTo>
                  <a:lnTo>
                    <a:pt x="272" y="197"/>
                  </a:lnTo>
                  <a:lnTo>
                    <a:pt x="277" y="199"/>
                  </a:lnTo>
                  <a:lnTo>
                    <a:pt x="281" y="200"/>
                  </a:lnTo>
                  <a:lnTo>
                    <a:pt x="281" y="207"/>
                  </a:lnTo>
                  <a:lnTo>
                    <a:pt x="283" y="208"/>
                  </a:lnTo>
                  <a:lnTo>
                    <a:pt x="288" y="213"/>
                  </a:lnTo>
                  <a:lnTo>
                    <a:pt x="297" y="218"/>
                  </a:lnTo>
                  <a:lnTo>
                    <a:pt x="304" y="234"/>
                  </a:lnTo>
                  <a:lnTo>
                    <a:pt x="326" y="266"/>
                  </a:lnTo>
                  <a:lnTo>
                    <a:pt x="326" y="271"/>
                  </a:lnTo>
                  <a:lnTo>
                    <a:pt x="326" y="277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91"/>
                  </a:lnTo>
                  <a:lnTo>
                    <a:pt x="325" y="296"/>
                  </a:lnTo>
                  <a:lnTo>
                    <a:pt x="328" y="319"/>
                  </a:lnTo>
                  <a:lnTo>
                    <a:pt x="330" y="324"/>
                  </a:lnTo>
                  <a:lnTo>
                    <a:pt x="318" y="327"/>
                  </a:lnTo>
                  <a:lnTo>
                    <a:pt x="307" y="325"/>
                  </a:lnTo>
                  <a:lnTo>
                    <a:pt x="291" y="330"/>
                  </a:lnTo>
                  <a:lnTo>
                    <a:pt x="266" y="345"/>
                  </a:lnTo>
                  <a:lnTo>
                    <a:pt x="258" y="349"/>
                  </a:lnTo>
                  <a:lnTo>
                    <a:pt x="247" y="355"/>
                  </a:lnTo>
                  <a:lnTo>
                    <a:pt x="203" y="370"/>
                  </a:lnTo>
                  <a:lnTo>
                    <a:pt x="196" y="370"/>
                  </a:lnTo>
                  <a:lnTo>
                    <a:pt x="187" y="377"/>
                  </a:lnTo>
                  <a:lnTo>
                    <a:pt x="183" y="379"/>
                  </a:lnTo>
                  <a:lnTo>
                    <a:pt x="181" y="380"/>
                  </a:lnTo>
                  <a:lnTo>
                    <a:pt x="169" y="383"/>
                  </a:lnTo>
                  <a:lnTo>
                    <a:pt x="159" y="391"/>
                  </a:lnTo>
                  <a:lnTo>
                    <a:pt x="151" y="400"/>
                  </a:lnTo>
                  <a:lnTo>
                    <a:pt x="143" y="404"/>
                  </a:lnTo>
                  <a:lnTo>
                    <a:pt x="123" y="412"/>
                  </a:lnTo>
                  <a:lnTo>
                    <a:pt x="127" y="409"/>
                  </a:lnTo>
                  <a:lnTo>
                    <a:pt x="128" y="404"/>
                  </a:lnTo>
                  <a:lnTo>
                    <a:pt x="132" y="393"/>
                  </a:lnTo>
                  <a:lnTo>
                    <a:pt x="123" y="394"/>
                  </a:lnTo>
                  <a:lnTo>
                    <a:pt x="122" y="403"/>
                  </a:lnTo>
                  <a:lnTo>
                    <a:pt x="120" y="405"/>
                  </a:lnTo>
                  <a:lnTo>
                    <a:pt x="114" y="404"/>
                  </a:lnTo>
                  <a:lnTo>
                    <a:pt x="93" y="394"/>
                  </a:lnTo>
                  <a:lnTo>
                    <a:pt x="90" y="393"/>
                  </a:lnTo>
                  <a:lnTo>
                    <a:pt x="83" y="395"/>
                  </a:lnTo>
                  <a:lnTo>
                    <a:pt x="74" y="395"/>
                  </a:lnTo>
                  <a:lnTo>
                    <a:pt x="69" y="395"/>
                  </a:lnTo>
                  <a:lnTo>
                    <a:pt x="66" y="396"/>
                  </a:lnTo>
                  <a:lnTo>
                    <a:pt x="61" y="395"/>
                  </a:lnTo>
                  <a:lnTo>
                    <a:pt x="58" y="393"/>
                  </a:lnTo>
                  <a:lnTo>
                    <a:pt x="56" y="392"/>
                  </a:lnTo>
                  <a:lnTo>
                    <a:pt x="50" y="390"/>
                  </a:lnTo>
                  <a:lnTo>
                    <a:pt x="43" y="393"/>
                  </a:lnTo>
                  <a:lnTo>
                    <a:pt x="39" y="396"/>
                  </a:lnTo>
                  <a:lnTo>
                    <a:pt x="37" y="402"/>
                  </a:lnTo>
                  <a:lnTo>
                    <a:pt x="31" y="410"/>
                  </a:lnTo>
                  <a:lnTo>
                    <a:pt x="0" y="376"/>
                  </a:lnTo>
                  <a:lnTo>
                    <a:pt x="24" y="375"/>
                  </a:lnTo>
                  <a:lnTo>
                    <a:pt x="29" y="378"/>
                  </a:lnTo>
                  <a:lnTo>
                    <a:pt x="44" y="381"/>
                  </a:lnTo>
                  <a:lnTo>
                    <a:pt x="56" y="386"/>
                  </a:lnTo>
                  <a:lnTo>
                    <a:pt x="59" y="388"/>
                  </a:lnTo>
                  <a:lnTo>
                    <a:pt x="69" y="392"/>
                  </a:lnTo>
                  <a:lnTo>
                    <a:pt x="74" y="388"/>
                  </a:lnTo>
                  <a:lnTo>
                    <a:pt x="91" y="374"/>
                  </a:lnTo>
                  <a:lnTo>
                    <a:pt x="75" y="362"/>
                  </a:lnTo>
                  <a:lnTo>
                    <a:pt x="70" y="360"/>
                  </a:lnTo>
                  <a:lnTo>
                    <a:pt x="63" y="358"/>
                  </a:lnTo>
                  <a:lnTo>
                    <a:pt x="58" y="357"/>
                  </a:lnTo>
                  <a:lnTo>
                    <a:pt x="33" y="340"/>
                  </a:lnTo>
                  <a:lnTo>
                    <a:pt x="31" y="339"/>
                  </a:lnTo>
                  <a:lnTo>
                    <a:pt x="16" y="333"/>
                  </a:lnTo>
                  <a:lnTo>
                    <a:pt x="16" y="324"/>
                  </a:lnTo>
                  <a:lnTo>
                    <a:pt x="17" y="321"/>
                  </a:lnTo>
                  <a:lnTo>
                    <a:pt x="17" y="318"/>
                  </a:lnTo>
                  <a:lnTo>
                    <a:pt x="17" y="310"/>
                  </a:lnTo>
                  <a:lnTo>
                    <a:pt x="17" y="301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7" y="288"/>
                  </a:lnTo>
                  <a:lnTo>
                    <a:pt x="17" y="278"/>
                  </a:lnTo>
                  <a:lnTo>
                    <a:pt x="17" y="273"/>
                  </a:lnTo>
                  <a:lnTo>
                    <a:pt x="18" y="259"/>
                  </a:lnTo>
                  <a:lnTo>
                    <a:pt x="18" y="257"/>
                  </a:lnTo>
                  <a:lnTo>
                    <a:pt x="18" y="25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26" y="210"/>
                  </a:lnTo>
                  <a:lnTo>
                    <a:pt x="27" y="207"/>
                  </a:lnTo>
                  <a:lnTo>
                    <a:pt x="35" y="202"/>
                  </a:lnTo>
                  <a:lnTo>
                    <a:pt x="38" y="200"/>
                  </a:lnTo>
                  <a:lnTo>
                    <a:pt x="64" y="190"/>
                  </a:lnTo>
                  <a:lnTo>
                    <a:pt x="77" y="188"/>
                  </a:lnTo>
                  <a:lnTo>
                    <a:pt x="75" y="181"/>
                  </a:lnTo>
                  <a:lnTo>
                    <a:pt x="81" y="175"/>
                  </a:lnTo>
                  <a:lnTo>
                    <a:pt x="85" y="172"/>
                  </a:lnTo>
                  <a:lnTo>
                    <a:pt x="88" y="172"/>
                  </a:lnTo>
                  <a:lnTo>
                    <a:pt x="96" y="157"/>
                  </a:lnTo>
                  <a:lnTo>
                    <a:pt x="109" y="132"/>
                  </a:lnTo>
                  <a:lnTo>
                    <a:pt x="130" y="143"/>
                  </a:lnTo>
                  <a:lnTo>
                    <a:pt x="141" y="149"/>
                  </a:lnTo>
                  <a:lnTo>
                    <a:pt x="147" y="150"/>
                  </a:lnTo>
                  <a:lnTo>
                    <a:pt x="162" y="157"/>
                  </a:lnTo>
                  <a:lnTo>
                    <a:pt x="168" y="161"/>
                  </a:lnTo>
                  <a:lnTo>
                    <a:pt x="173" y="161"/>
                  </a:lnTo>
                  <a:lnTo>
                    <a:pt x="175" y="162"/>
                  </a:lnTo>
                  <a:lnTo>
                    <a:pt x="183" y="159"/>
                  </a:lnTo>
                  <a:lnTo>
                    <a:pt x="187" y="159"/>
                  </a:lnTo>
                  <a:lnTo>
                    <a:pt x="190" y="158"/>
                  </a:lnTo>
                  <a:lnTo>
                    <a:pt x="195" y="157"/>
                  </a:lnTo>
                  <a:lnTo>
                    <a:pt x="193" y="150"/>
                  </a:lnTo>
                  <a:lnTo>
                    <a:pt x="197" y="136"/>
                  </a:lnTo>
                  <a:lnTo>
                    <a:pt x="199" y="134"/>
                  </a:lnTo>
                  <a:lnTo>
                    <a:pt x="203" y="129"/>
                  </a:lnTo>
                  <a:lnTo>
                    <a:pt x="204" y="125"/>
                  </a:lnTo>
                  <a:lnTo>
                    <a:pt x="208" y="109"/>
                  </a:lnTo>
                  <a:lnTo>
                    <a:pt x="215" y="103"/>
                  </a:lnTo>
                  <a:lnTo>
                    <a:pt x="213" y="87"/>
                  </a:lnTo>
                  <a:lnTo>
                    <a:pt x="210" y="85"/>
                  </a:lnTo>
                  <a:lnTo>
                    <a:pt x="212" y="80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6" y="66"/>
                  </a:lnTo>
                  <a:lnTo>
                    <a:pt x="197" y="49"/>
                  </a:lnTo>
                  <a:lnTo>
                    <a:pt x="196" y="46"/>
                  </a:lnTo>
                  <a:lnTo>
                    <a:pt x="194" y="43"/>
                  </a:lnTo>
                  <a:lnTo>
                    <a:pt x="196" y="39"/>
                  </a:lnTo>
                  <a:lnTo>
                    <a:pt x="196" y="34"/>
                  </a:lnTo>
                  <a:lnTo>
                    <a:pt x="199" y="25"/>
                  </a:lnTo>
                  <a:lnTo>
                    <a:pt x="202" y="25"/>
                  </a:lnTo>
                  <a:lnTo>
                    <a:pt x="207" y="29"/>
                  </a:lnTo>
                  <a:lnTo>
                    <a:pt x="240" y="20"/>
                  </a:lnTo>
                  <a:lnTo>
                    <a:pt x="240" y="17"/>
                  </a:lnTo>
                  <a:lnTo>
                    <a:pt x="271" y="6"/>
                  </a:lnTo>
                  <a:lnTo>
                    <a:pt x="304" y="8"/>
                  </a:lnTo>
                  <a:lnTo>
                    <a:pt x="319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Guayanilla">
              <a:extLst>
                <a:ext uri="{FF2B5EF4-FFF2-40B4-BE49-F238E27FC236}">
                  <a16:creationId xmlns:a16="http://schemas.microsoft.com/office/drawing/2014/main" id="{38E8738B-003E-4E5A-8A65-EFB79177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636" y="1882854"/>
              <a:ext cx="577579" cy="920890"/>
            </a:xfrm>
            <a:custGeom>
              <a:avLst/>
              <a:gdLst>
                <a:gd name="T0" fmla="*/ 156 w 274"/>
                <a:gd name="T1" fmla="*/ 328 h 426"/>
                <a:gd name="T2" fmla="*/ 126 w 274"/>
                <a:gd name="T3" fmla="*/ 345 h 426"/>
                <a:gd name="T4" fmla="*/ 158 w 274"/>
                <a:gd name="T5" fmla="*/ 350 h 426"/>
                <a:gd name="T6" fmla="*/ 146 w 274"/>
                <a:gd name="T7" fmla="*/ 383 h 426"/>
                <a:gd name="T8" fmla="*/ 61 w 274"/>
                <a:gd name="T9" fmla="*/ 421 h 426"/>
                <a:gd name="T10" fmla="*/ 0 w 274"/>
                <a:gd name="T11" fmla="*/ 422 h 426"/>
                <a:gd name="T12" fmla="*/ 39 w 274"/>
                <a:gd name="T13" fmla="*/ 357 h 426"/>
                <a:gd name="T14" fmla="*/ 49 w 274"/>
                <a:gd name="T15" fmla="*/ 324 h 426"/>
                <a:gd name="T16" fmla="*/ 50 w 274"/>
                <a:gd name="T17" fmla="*/ 295 h 426"/>
                <a:gd name="T18" fmla="*/ 58 w 274"/>
                <a:gd name="T19" fmla="*/ 273 h 426"/>
                <a:gd name="T20" fmla="*/ 73 w 274"/>
                <a:gd name="T21" fmla="*/ 261 h 426"/>
                <a:gd name="T22" fmla="*/ 72 w 274"/>
                <a:gd name="T23" fmla="*/ 242 h 426"/>
                <a:gd name="T24" fmla="*/ 64 w 274"/>
                <a:gd name="T25" fmla="*/ 219 h 426"/>
                <a:gd name="T26" fmla="*/ 66 w 274"/>
                <a:gd name="T27" fmla="*/ 208 h 426"/>
                <a:gd name="T28" fmla="*/ 73 w 274"/>
                <a:gd name="T29" fmla="*/ 197 h 426"/>
                <a:gd name="T30" fmla="*/ 78 w 274"/>
                <a:gd name="T31" fmla="*/ 172 h 426"/>
                <a:gd name="T32" fmla="*/ 85 w 274"/>
                <a:gd name="T33" fmla="*/ 153 h 426"/>
                <a:gd name="T34" fmla="*/ 95 w 274"/>
                <a:gd name="T35" fmla="*/ 138 h 426"/>
                <a:gd name="T36" fmla="*/ 101 w 274"/>
                <a:gd name="T37" fmla="*/ 129 h 426"/>
                <a:gd name="T38" fmla="*/ 108 w 274"/>
                <a:gd name="T39" fmla="*/ 118 h 426"/>
                <a:gd name="T40" fmla="*/ 107 w 274"/>
                <a:gd name="T41" fmla="*/ 91 h 426"/>
                <a:gd name="T42" fmla="*/ 101 w 274"/>
                <a:gd name="T43" fmla="*/ 74 h 426"/>
                <a:gd name="T44" fmla="*/ 97 w 274"/>
                <a:gd name="T45" fmla="*/ 57 h 426"/>
                <a:gd name="T46" fmla="*/ 105 w 274"/>
                <a:gd name="T47" fmla="*/ 53 h 426"/>
                <a:gd name="T48" fmla="*/ 124 w 274"/>
                <a:gd name="T49" fmla="*/ 12 h 426"/>
                <a:gd name="T50" fmla="*/ 143 w 274"/>
                <a:gd name="T51" fmla="*/ 7 h 426"/>
                <a:gd name="T52" fmla="*/ 159 w 274"/>
                <a:gd name="T53" fmla="*/ 0 h 426"/>
                <a:gd name="T54" fmla="*/ 176 w 274"/>
                <a:gd name="T55" fmla="*/ 9 h 426"/>
                <a:gd name="T56" fmla="*/ 192 w 274"/>
                <a:gd name="T57" fmla="*/ 7 h 426"/>
                <a:gd name="T58" fmla="*/ 209 w 274"/>
                <a:gd name="T59" fmla="*/ 57 h 426"/>
                <a:gd name="T60" fmla="*/ 200 w 274"/>
                <a:gd name="T61" fmla="*/ 72 h 426"/>
                <a:gd name="T62" fmla="*/ 202 w 274"/>
                <a:gd name="T63" fmla="*/ 81 h 426"/>
                <a:gd name="T64" fmla="*/ 197 w 274"/>
                <a:gd name="T65" fmla="*/ 95 h 426"/>
                <a:gd name="T66" fmla="*/ 192 w 274"/>
                <a:gd name="T67" fmla="*/ 119 h 426"/>
                <a:gd name="T68" fmla="*/ 199 w 274"/>
                <a:gd name="T69" fmla="*/ 138 h 426"/>
                <a:gd name="T70" fmla="*/ 194 w 274"/>
                <a:gd name="T71" fmla="*/ 151 h 426"/>
                <a:gd name="T72" fmla="*/ 196 w 274"/>
                <a:gd name="T73" fmla="*/ 170 h 426"/>
                <a:gd name="T74" fmla="*/ 192 w 274"/>
                <a:gd name="T75" fmla="*/ 184 h 426"/>
                <a:gd name="T76" fmla="*/ 196 w 274"/>
                <a:gd name="T77" fmla="*/ 194 h 426"/>
                <a:gd name="T78" fmla="*/ 196 w 274"/>
                <a:gd name="T79" fmla="*/ 207 h 426"/>
                <a:gd name="T80" fmla="*/ 199 w 274"/>
                <a:gd name="T81" fmla="*/ 221 h 426"/>
                <a:gd name="T82" fmla="*/ 206 w 274"/>
                <a:gd name="T83" fmla="*/ 216 h 426"/>
                <a:gd name="T84" fmla="*/ 225 w 274"/>
                <a:gd name="T85" fmla="*/ 191 h 426"/>
                <a:gd name="T86" fmla="*/ 259 w 274"/>
                <a:gd name="T87" fmla="*/ 214 h 426"/>
                <a:gd name="T88" fmla="*/ 264 w 274"/>
                <a:gd name="T89" fmla="*/ 222 h 426"/>
                <a:gd name="T90" fmla="*/ 263 w 274"/>
                <a:gd name="T91" fmla="*/ 232 h 426"/>
                <a:gd name="T92" fmla="*/ 256 w 274"/>
                <a:gd name="T93" fmla="*/ 246 h 426"/>
                <a:gd name="T94" fmla="*/ 274 w 274"/>
                <a:gd name="T95" fmla="*/ 274 h 426"/>
                <a:gd name="T96" fmla="*/ 258 w 274"/>
                <a:gd name="T97" fmla="*/ 285 h 426"/>
                <a:gd name="T98" fmla="*/ 243 w 274"/>
                <a:gd name="T99" fmla="*/ 291 h 426"/>
                <a:gd name="T100" fmla="*/ 234 w 274"/>
                <a:gd name="T101" fmla="*/ 301 h 426"/>
                <a:gd name="T102" fmla="*/ 229 w 274"/>
                <a:gd name="T103" fmla="*/ 317 h 426"/>
                <a:gd name="T104" fmla="*/ 216 w 274"/>
                <a:gd name="T105" fmla="*/ 317 h 426"/>
                <a:gd name="T106" fmla="*/ 205 w 274"/>
                <a:gd name="T107" fmla="*/ 307 h 426"/>
                <a:gd name="T108" fmla="*/ 194 w 274"/>
                <a:gd name="T109" fmla="*/ 303 h 426"/>
                <a:gd name="T110" fmla="*/ 160 w 274"/>
                <a:gd name="T111" fmla="*/ 32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4" h="426">
                  <a:moveTo>
                    <a:pt x="160" y="322"/>
                  </a:moveTo>
                  <a:lnTo>
                    <a:pt x="158" y="325"/>
                  </a:lnTo>
                  <a:lnTo>
                    <a:pt x="156" y="328"/>
                  </a:lnTo>
                  <a:lnTo>
                    <a:pt x="152" y="328"/>
                  </a:lnTo>
                  <a:lnTo>
                    <a:pt x="126" y="329"/>
                  </a:lnTo>
                  <a:lnTo>
                    <a:pt x="126" y="345"/>
                  </a:lnTo>
                  <a:lnTo>
                    <a:pt x="124" y="359"/>
                  </a:lnTo>
                  <a:lnTo>
                    <a:pt x="104" y="368"/>
                  </a:lnTo>
                  <a:lnTo>
                    <a:pt x="158" y="350"/>
                  </a:lnTo>
                  <a:lnTo>
                    <a:pt x="160" y="355"/>
                  </a:lnTo>
                  <a:lnTo>
                    <a:pt x="151" y="380"/>
                  </a:lnTo>
                  <a:lnTo>
                    <a:pt x="146" y="383"/>
                  </a:lnTo>
                  <a:lnTo>
                    <a:pt x="131" y="387"/>
                  </a:lnTo>
                  <a:lnTo>
                    <a:pt x="115" y="393"/>
                  </a:lnTo>
                  <a:lnTo>
                    <a:pt x="61" y="421"/>
                  </a:lnTo>
                  <a:lnTo>
                    <a:pt x="9" y="426"/>
                  </a:lnTo>
                  <a:lnTo>
                    <a:pt x="4" y="424"/>
                  </a:lnTo>
                  <a:lnTo>
                    <a:pt x="0" y="422"/>
                  </a:lnTo>
                  <a:lnTo>
                    <a:pt x="12" y="413"/>
                  </a:lnTo>
                  <a:lnTo>
                    <a:pt x="28" y="402"/>
                  </a:lnTo>
                  <a:lnTo>
                    <a:pt x="39" y="357"/>
                  </a:lnTo>
                  <a:lnTo>
                    <a:pt x="39" y="351"/>
                  </a:lnTo>
                  <a:lnTo>
                    <a:pt x="49" y="330"/>
                  </a:lnTo>
                  <a:lnTo>
                    <a:pt x="49" y="324"/>
                  </a:lnTo>
                  <a:lnTo>
                    <a:pt x="59" y="319"/>
                  </a:lnTo>
                  <a:lnTo>
                    <a:pt x="62" y="313"/>
                  </a:lnTo>
                  <a:lnTo>
                    <a:pt x="50" y="295"/>
                  </a:lnTo>
                  <a:lnTo>
                    <a:pt x="52" y="283"/>
                  </a:lnTo>
                  <a:lnTo>
                    <a:pt x="53" y="274"/>
                  </a:lnTo>
                  <a:lnTo>
                    <a:pt x="58" y="273"/>
                  </a:lnTo>
                  <a:lnTo>
                    <a:pt x="71" y="269"/>
                  </a:lnTo>
                  <a:lnTo>
                    <a:pt x="73" y="266"/>
                  </a:lnTo>
                  <a:lnTo>
                    <a:pt x="73" y="261"/>
                  </a:lnTo>
                  <a:lnTo>
                    <a:pt x="78" y="253"/>
                  </a:lnTo>
                  <a:lnTo>
                    <a:pt x="80" y="250"/>
                  </a:lnTo>
                  <a:lnTo>
                    <a:pt x="72" y="242"/>
                  </a:lnTo>
                  <a:lnTo>
                    <a:pt x="71" y="233"/>
                  </a:lnTo>
                  <a:lnTo>
                    <a:pt x="64" y="223"/>
                  </a:lnTo>
                  <a:lnTo>
                    <a:pt x="64" y="219"/>
                  </a:lnTo>
                  <a:lnTo>
                    <a:pt x="65" y="216"/>
                  </a:lnTo>
                  <a:lnTo>
                    <a:pt x="65" y="211"/>
                  </a:lnTo>
                  <a:lnTo>
                    <a:pt x="66" y="208"/>
                  </a:lnTo>
                  <a:lnTo>
                    <a:pt x="69" y="202"/>
                  </a:lnTo>
                  <a:lnTo>
                    <a:pt x="71" y="200"/>
                  </a:lnTo>
                  <a:lnTo>
                    <a:pt x="73" y="197"/>
                  </a:lnTo>
                  <a:lnTo>
                    <a:pt x="76" y="191"/>
                  </a:lnTo>
                  <a:lnTo>
                    <a:pt x="78" y="187"/>
                  </a:lnTo>
                  <a:lnTo>
                    <a:pt x="78" y="172"/>
                  </a:lnTo>
                  <a:lnTo>
                    <a:pt x="80" y="167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6" y="150"/>
                  </a:lnTo>
                  <a:lnTo>
                    <a:pt x="90" y="145"/>
                  </a:lnTo>
                  <a:lnTo>
                    <a:pt x="95" y="138"/>
                  </a:lnTo>
                  <a:lnTo>
                    <a:pt x="98" y="133"/>
                  </a:lnTo>
                  <a:lnTo>
                    <a:pt x="99" y="131"/>
                  </a:lnTo>
                  <a:lnTo>
                    <a:pt x="101" y="129"/>
                  </a:lnTo>
                  <a:lnTo>
                    <a:pt x="103" y="126"/>
                  </a:lnTo>
                  <a:lnTo>
                    <a:pt x="106" y="121"/>
                  </a:lnTo>
                  <a:lnTo>
                    <a:pt x="108" y="118"/>
                  </a:lnTo>
                  <a:lnTo>
                    <a:pt x="112" y="113"/>
                  </a:lnTo>
                  <a:lnTo>
                    <a:pt x="109" y="101"/>
                  </a:lnTo>
                  <a:lnTo>
                    <a:pt x="107" y="91"/>
                  </a:lnTo>
                  <a:lnTo>
                    <a:pt x="107" y="88"/>
                  </a:lnTo>
                  <a:lnTo>
                    <a:pt x="109" y="85"/>
                  </a:lnTo>
                  <a:lnTo>
                    <a:pt x="101" y="74"/>
                  </a:lnTo>
                  <a:lnTo>
                    <a:pt x="99" y="70"/>
                  </a:lnTo>
                  <a:lnTo>
                    <a:pt x="98" y="63"/>
                  </a:lnTo>
                  <a:lnTo>
                    <a:pt x="97" y="57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5" y="53"/>
                  </a:lnTo>
                  <a:lnTo>
                    <a:pt x="129" y="34"/>
                  </a:lnTo>
                  <a:lnTo>
                    <a:pt x="125" y="19"/>
                  </a:lnTo>
                  <a:lnTo>
                    <a:pt x="124" y="12"/>
                  </a:lnTo>
                  <a:lnTo>
                    <a:pt x="127" y="10"/>
                  </a:lnTo>
                  <a:lnTo>
                    <a:pt x="135" y="10"/>
                  </a:lnTo>
                  <a:lnTo>
                    <a:pt x="143" y="7"/>
                  </a:lnTo>
                  <a:lnTo>
                    <a:pt x="146" y="8"/>
                  </a:lnTo>
                  <a:lnTo>
                    <a:pt x="151" y="3"/>
                  </a:lnTo>
                  <a:lnTo>
                    <a:pt x="159" y="0"/>
                  </a:lnTo>
                  <a:lnTo>
                    <a:pt x="166" y="4"/>
                  </a:lnTo>
                  <a:lnTo>
                    <a:pt x="172" y="8"/>
                  </a:lnTo>
                  <a:lnTo>
                    <a:pt x="176" y="9"/>
                  </a:lnTo>
                  <a:lnTo>
                    <a:pt x="183" y="9"/>
                  </a:lnTo>
                  <a:lnTo>
                    <a:pt x="189" y="8"/>
                  </a:lnTo>
                  <a:lnTo>
                    <a:pt x="192" y="7"/>
                  </a:lnTo>
                  <a:lnTo>
                    <a:pt x="192" y="12"/>
                  </a:lnTo>
                  <a:lnTo>
                    <a:pt x="199" y="32"/>
                  </a:lnTo>
                  <a:lnTo>
                    <a:pt x="209" y="57"/>
                  </a:lnTo>
                  <a:lnTo>
                    <a:pt x="210" y="61"/>
                  </a:lnTo>
                  <a:lnTo>
                    <a:pt x="203" y="69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1" y="78"/>
                  </a:lnTo>
                  <a:lnTo>
                    <a:pt x="202" y="81"/>
                  </a:lnTo>
                  <a:lnTo>
                    <a:pt x="201" y="87"/>
                  </a:lnTo>
                  <a:lnTo>
                    <a:pt x="200" y="90"/>
                  </a:lnTo>
                  <a:lnTo>
                    <a:pt x="197" y="95"/>
                  </a:lnTo>
                  <a:lnTo>
                    <a:pt x="195" y="103"/>
                  </a:lnTo>
                  <a:lnTo>
                    <a:pt x="194" y="107"/>
                  </a:lnTo>
                  <a:lnTo>
                    <a:pt x="192" y="119"/>
                  </a:lnTo>
                  <a:lnTo>
                    <a:pt x="194" y="122"/>
                  </a:lnTo>
                  <a:lnTo>
                    <a:pt x="199" y="126"/>
                  </a:lnTo>
                  <a:lnTo>
                    <a:pt x="199" y="138"/>
                  </a:lnTo>
                  <a:lnTo>
                    <a:pt x="198" y="141"/>
                  </a:lnTo>
                  <a:lnTo>
                    <a:pt x="199" y="144"/>
                  </a:lnTo>
                  <a:lnTo>
                    <a:pt x="194" y="151"/>
                  </a:lnTo>
                  <a:lnTo>
                    <a:pt x="193" y="156"/>
                  </a:lnTo>
                  <a:lnTo>
                    <a:pt x="194" y="159"/>
                  </a:lnTo>
                  <a:lnTo>
                    <a:pt x="196" y="170"/>
                  </a:lnTo>
                  <a:lnTo>
                    <a:pt x="198" y="173"/>
                  </a:lnTo>
                  <a:lnTo>
                    <a:pt x="192" y="179"/>
                  </a:lnTo>
                  <a:lnTo>
                    <a:pt x="192" y="184"/>
                  </a:lnTo>
                  <a:lnTo>
                    <a:pt x="194" y="186"/>
                  </a:lnTo>
                  <a:lnTo>
                    <a:pt x="193" y="189"/>
                  </a:lnTo>
                  <a:lnTo>
                    <a:pt x="196" y="194"/>
                  </a:lnTo>
                  <a:lnTo>
                    <a:pt x="198" y="202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5" y="211"/>
                  </a:lnTo>
                  <a:lnTo>
                    <a:pt x="197" y="215"/>
                  </a:lnTo>
                  <a:lnTo>
                    <a:pt x="199" y="221"/>
                  </a:lnTo>
                  <a:lnTo>
                    <a:pt x="199" y="226"/>
                  </a:lnTo>
                  <a:lnTo>
                    <a:pt x="202" y="228"/>
                  </a:lnTo>
                  <a:lnTo>
                    <a:pt x="206" y="216"/>
                  </a:lnTo>
                  <a:lnTo>
                    <a:pt x="219" y="194"/>
                  </a:lnTo>
                  <a:lnTo>
                    <a:pt x="223" y="188"/>
                  </a:lnTo>
                  <a:lnTo>
                    <a:pt x="225" y="191"/>
                  </a:lnTo>
                  <a:lnTo>
                    <a:pt x="227" y="196"/>
                  </a:lnTo>
                  <a:lnTo>
                    <a:pt x="243" y="214"/>
                  </a:lnTo>
                  <a:lnTo>
                    <a:pt x="259" y="214"/>
                  </a:lnTo>
                  <a:lnTo>
                    <a:pt x="264" y="215"/>
                  </a:lnTo>
                  <a:lnTo>
                    <a:pt x="268" y="217"/>
                  </a:lnTo>
                  <a:lnTo>
                    <a:pt x="264" y="222"/>
                  </a:lnTo>
                  <a:lnTo>
                    <a:pt x="262" y="225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1" y="235"/>
                  </a:lnTo>
                  <a:lnTo>
                    <a:pt x="259" y="237"/>
                  </a:lnTo>
                  <a:lnTo>
                    <a:pt x="256" y="246"/>
                  </a:lnTo>
                  <a:lnTo>
                    <a:pt x="264" y="257"/>
                  </a:lnTo>
                  <a:lnTo>
                    <a:pt x="267" y="262"/>
                  </a:lnTo>
                  <a:lnTo>
                    <a:pt x="274" y="274"/>
                  </a:lnTo>
                  <a:lnTo>
                    <a:pt x="273" y="283"/>
                  </a:lnTo>
                  <a:lnTo>
                    <a:pt x="271" y="285"/>
                  </a:lnTo>
                  <a:lnTo>
                    <a:pt x="258" y="285"/>
                  </a:lnTo>
                  <a:lnTo>
                    <a:pt x="255" y="286"/>
                  </a:lnTo>
                  <a:lnTo>
                    <a:pt x="246" y="290"/>
                  </a:lnTo>
                  <a:lnTo>
                    <a:pt x="243" y="291"/>
                  </a:lnTo>
                  <a:lnTo>
                    <a:pt x="240" y="292"/>
                  </a:lnTo>
                  <a:lnTo>
                    <a:pt x="236" y="298"/>
                  </a:lnTo>
                  <a:lnTo>
                    <a:pt x="234" y="301"/>
                  </a:lnTo>
                  <a:lnTo>
                    <a:pt x="233" y="307"/>
                  </a:lnTo>
                  <a:lnTo>
                    <a:pt x="232" y="313"/>
                  </a:lnTo>
                  <a:lnTo>
                    <a:pt x="229" y="317"/>
                  </a:lnTo>
                  <a:lnTo>
                    <a:pt x="227" y="320"/>
                  </a:lnTo>
                  <a:lnTo>
                    <a:pt x="224" y="315"/>
                  </a:lnTo>
                  <a:lnTo>
                    <a:pt x="216" y="317"/>
                  </a:lnTo>
                  <a:lnTo>
                    <a:pt x="208" y="317"/>
                  </a:lnTo>
                  <a:lnTo>
                    <a:pt x="206" y="310"/>
                  </a:lnTo>
                  <a:lnTo>
                    <a:pt x="205" y="307"/>
                  </a:lnTo>
                  <a:lnTo>
                    <a:pt x="203" y="303"/>
                  </a:lnTo>
                  <a:lnTo>
                    <a:pt x="196" y="302"/>
                  </a:lnTo>
                  <a:lnTo>
                    <a:pt x="194" y="303"/>
                  </a:lnTo>
                  <a:lnTo>
                    <a:pt x="179" y="313"/>
                  </a:lnTo>
                  <a:lnTo>
                    <a:pt x="175" y="314"/>
                  </a:lnTo>
                  <a:lnTo>
                    <a:pt x="160" y="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Guaynabo">
              <a:extLst>
                <a:ext uri="{FF2B5EF4-FFF2-40B4-BE49-F238E27FC236}">
                  <a16:creationId xmlns:a16="http://schemas.microsoft.com/office/drawing/2014/main" id="{29FFF505-7F0D-C985-E69E-7C15CAA78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928" y="376138"/>
              <a:ext cx="307762" cy="808482"/>
            </a:xfrm>
            <a:custGeom>
              <a:avLst/>
              <a:gdLst>
                <a:gd name="T0" fmla="*/ 29 w 146"/>
                <a:gd name="T1" fmla="*/ 44 h 374"/>
                <a:gd name="T2" fmla="*/ 44 w 146"/>
                <a:gd name="T3" fmla="*/ 52 h 374"/>
                <a:gd name="T4" fmla="*/ 50 w 146"/>
                <a:gd name="T5" fmla="*/ 62 h 374"/>
                <a:gd name="T6" fmla="*/ 44 w 146"/>
                <a:gd name="T7" fmla="*/ 76 h 374"/>
                <a:gd name="T8" fmla="*/ 39 w 146"/>
                <a:gd name="T9" fmla="*/ 90 h 374"/>
                <a:gd name="T10" fmla="*/ 44 w 146"/>
                <a:gd name="T11" fmla="*/ 98 h 374"/>
                <a:gd name="T12" fmla="*/ 46 w 146"/>
                <a:gd name="T13" fmla="*/ 117 h 374"/>
                <a:gd name="T14" fmla="*/ 56 w 146"/>
                <a:gd name="T15" fmla="*/ 134 h 374"/>
                <a:gd name="T16" fmla="*/ 50 w 146"/>
                <a:gd name="T17" fmla="*/ 146 h 374"/>
                <a:gd name="T18" fmla="*/ 38 w 146"/>
                <a:gd name="T19" fmla="*/ 143 h 374"/>
                <a:gd name="T20" fmla="*/ 23 w 146"/>
                <a:gd name="T21" fmla="*/ 135 h 374"/>
                <a:gd name="T22" fmla="*/ 16 w 146"/>
                <a:gd name="T23" fmla="*/ 146 h 374"/>
                <a:gd name="T24" fmla="*/ 14 w 146"/>
                <a:gd name="T25" fmla="*/ 155 h 374"/>
                <a:gd name="T26" fmla="*/ 6 w 146"/>
                <a:gd name="T27" fmla="*/ 180 h 374"/>
                <a:gd name="T28" fmla="*/ 13 w 146"/>
                <a:gd name="T29" fmla="*/ 201 h 374"/>
                <a:gd name="T30" fmla="*/ 17 w 146"/>
                <a:gd name="T31" fmla="*/ 246 h 374"/>
                <a:gd name="T32" fmla="*/ 6 w 146"/>
                <a:gd name="T33" fmla="*/ 256 h 374"/>
                <a:gd name="T34" fmla="*/ 5 w 146"/>
                <a:gd name="T35" fmla="*/ 268 h 374"/>
                <a:gd name="T36" fmla="*/ 26 w 146"/>
                <a:gd name="T37" fmla="*/ 292 h 374"/>
                <a:gd name="T38" fmla="*/ 7 w 146"/>
                <a:gd name="T39" fmla="*/ 314 h 374"/>
                <a:gd name="T40" fmla="*/ 7 w 146"/>
                <a:gd name="T41" fmla="*/ 339 h 374"/>
                <a:gd name="T42" fmla="*/ 0 w 146"/>
                <a:gd name="T43" fmla="*/ 362 h 374"/>
                <a:gd name="T44" fmla="*/ 11 w 146"/>
                <a:gd name="T45" fmla="*/ 372 h 374"/>
                <a:gd name="T46" fmla="*/ 43 w 146"/>
                <a:gd name="T47" fmla="*/ 367 h 374"/>
                <a:gd name="T48" fmla="*/ 72 w 146"/>
                <a:gd name="T49" fmla="*/ 370 h 374"/>
                <a:gd name="T50" fmla="*/ 90 w 146"/>
                <a:gd name="T51" fmla="*/ 371 h 374"/>
                <a:gd name="T52" fmla="*/ 104 w 146"/>
                <a:gd name="T53" fmla="*/ 365 h 374"/>
                <a:gd name="T54" fmla="*/ 113 w 146"/>
                <a:gd name="T55" fmla="*/ 356 h 374"/>
                <a:gd name="T56" fmla="*/ 128 w 146"/>
                <a:gd name="T57" fmla="*/ 341 h 374"/>
                <a:gd name="T58" fmla="*/ 142 w 146"/>
                <a:gd name="T59" fmla="*/ 332 h 374"/>
                <a:gd name="T60" fmla="*/ 136 w 146"/>
                <a:gd name="T61" fmla="*/ 323 h 374"/>
                <a:gd name="T62" fmla="*/ 138 w 146"/>
                <a:gd name="T63" fmla="*/ 312 h 374"/>
                <a:gd name="T64" fmla="*/ 137 w 146"/>
                <a:gd name="T65" fmla="*/ 295 h 374"/>
                <a:gd name="T66" fmla="*/ 127 w 146"/>
                <a:gd name="T67" fmla="*/ 269 h 374"/>
                <a:gd name="T68" fmla="*/ 131 w 146"/>
                <a:gd name="T69" fmla="*/ 250 h 374"/>
                <a:gd name="T70" fmla="*/ 125 w 146"/>
                <a:gd name="T71" fmla="*/ 242 h 374"/>
                <a:gd name="T72" fmla="*/ 112 w 146"/>
                <a:gd name="T73" fmla="*/ 233 h 374"/>
                <a:gd name="T74" fmla="*/ 108 w 146"/>
                <a:gd name="T75" fmla="*/ 230 h 374"/>
                <a:gd name="T76" fmla="*/ 106 w 146"/>
                <a:gd name="T77" fmla="*/ 213 h 374"/>
                <a:gd name="T78" fmla="*/ 109 w 146"/>
                <a:gd name="T79" fmla="*/ 204 h 374"/>
                <a:gd name="T80" fmla="*/ 106 w 146"/>
                <a:gd name="T81" fmla="*/ 195 h 374"/>
                <a:gd name="T82" fmla="*/ 116 w 146"/>
                <a:gd name="T83" fmla="*/ 196 h 374"/>
                <a:gd name="T84" fmla="*/ 127 w 146"/>
                <a:gd name="T85" fmla="*/ 192 h 374"/>
                <a:gd name="T86" fmla="*/ 120 w 146"/>
                <a:gd name="T87" fmla="*/ 180 h 374"/>
                <a:gd name="T88" fmla="*/ 123 w 146"/>
                <a:gd name="T89" fmla="*/ 169 h 374"/>
                <a:gd name="T90" fmla="*/ 118 w 146"/>
                <a:gd name="T91" fmla="*/ 157 h 374"/>
                <a:gd name="T92" fmla="*/ 119 w 146"/>
                <a:gd name="T93" fmla="*/ 149 h 374"/>
                <a:gd name="T94" fmla="*/ 108 w 146"/>
                <a:gd name="T95" fmla="*/ 142 h 374"/>
                <a:gd name="T96" fmla="*/ 96 w 146"/>
                <a:gd name="T97" fmla="*/ 140 h 374"/>
                <a:gd name="T98" fmla="*/ 87 w 146"/>
                <a:gd name="T99" fmla="*/ 133 h 374"/>
                <a:gd name="T100" fmla="*/ 84 w 146"/>
                <a:gd name="T101" fmla="*/ 123 h 374"/>
                <a:gd name="T102" fmla="*/ 81 w 146"/>
                <a:gd name="T103" fmla="*/ 96 h 374"/>
                <a:gd name="T104" fmla="*/ 95 w 146"/>
                <a:gd name="T105" fmla="*/ 88 h 374"/>
                <a:gd name="T106" fmla="*/ 112 w 146"/>
                <a:gd name="T107" fmla="*/ 79 h 374"/>
                <a:gd name="T108" fmla="*/ 101 w 146"/>
                <a:gd name="T109" fmla="*/ 65 h 374"/>
                <a:gd name="T110" fmla="*/ 104 w 146"/>
                <a:gd name="T111" fmla="*/ 52 h 374"/>
                <a:gd name="T112" fmla="*/ 91 w 146"/>
                <a:gd name="T113" fmla="*/ 36 h 374"/>
                <a:gd name="T114" fmla="*/ 77 w 146"/>
                <a:gd name="T115" fmla="*/ 20 h 374"/>
                <a:gd name="T116" fmla="*/ 71 w 146"/>
                <a:gd name="T117" fmla="*/ 0 h 374"/>
                <a:gd name="T118" fmla="*/ 60 w 146"/>
                <a:gd name="T119" fmla="*/ 5 h 374"/>
                <a:gd name="T120" fmla="*/ 49 w 146"/>
                <a:gd name="T121" fmla="*/ 1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374">
                  <a:moveTo>
                    <a:pt x="29" y="35"/>
                  </a:moveTo>
                  <a:lnTo>
                    <a:pt x="30" y="38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33" y="45"/>
                  </a:lnTo>
                  <a:lnTo>
                    <a:pt x="37" y="48"/>
                  </a:lnTo>
                  <a:lnTo>
                    <a:pt x="40" y="49"/>
                  </a:lnTo>
                  <a:lnTo>
                    <a:pt x="44" y="52"/>
                  </a:lnTo>
                  <a:lnTo>
                    <a:pt x="48" y="55"/>
                  </a:lnTo>
                  <a:lnTo>
                    <a:pt x="50" y="57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8" y="67"/>
                  </a:lnTo>
                  <a:lnTo>
                    <a:pt x="45" y="71"/>
                  </a:lnTo>
                  <a:lnTo>
                    <a:pt x="46" y="74"/>
                  </a:lnTo>
                  <a:lnTo>
                    <a:pt x="44" y="76"/>
                  </a:lnTo>
                  <a:lnTo>
                    <a:pt x="44" y="79"/>
                  </a:lnTo>
                  <a:lnTo>
                    <a:pt x="39" y="83"/>
                  </a:lnTo>
                  <a:lnTo>
                    <a:pt x="37" y="86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5"/>
                  </a:lnTo>
                  <a:lnTo>
                    <a:pt x="44" y="110"/>
                  </a:lnTo>
                  <a:lnTo>
                    <a:pt x="46" y="117"/>
                  </a:lnTo>
                  <a:lnTo>
                    <a:pt x="48" y="120"/>
                  </a:lnTo>
                  <a:lnTo>
                    <a:pt x="52" y="127"/>
                  </a:lnTo>
                  <a:lnTo>
                    <a:pt x="54" y="132"/>
                  </a:lnTo>
                  <a:lnTo>
                    <a:pt x="56" y="134"/>
                  </a:lnTo>
                  <a:lnTo>
                    <a:pt x="57" y="137"/>
                  </a:lnTo>
                  <a:lnTo>
                    <a:pt x="59" y="141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0" y="144"/>
                  </a:lnTo>
                  <a:lnTo>
                    <a:pt x="38" y="143"/>
                  </a:lnTo>
                  <a:lnTo>
                    <a:pt x="35" y="141"/>
                  </a:lnTo>
                  <a:lnTo>
                    <a:pt x="29" y="138"/>
                  </a:lnTo>
                  <a:lnTo>
                    <a:pt x="26" y="136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6" y="146"/>
                  </a:lnTo>
                  <a:lnTo>
                    <a:pt x="21" y="150"/>
                  </a:lnTo>
                  <a:lnTo>
                    <a:pt x="21" y="154"/>
                  </a:lnTo>
                  <a:lnTo>
                    <a:pt x="16" y="154"/>
                  </a:lnTo>
                  <a:lnTo>
                    <a:pt x="14" y="155"/>
                  </a:lnTo>
                  <a:lnTo>
                    <a:pt x="13" y="163"/>
                  </a:lnTo>
                  <a:lnTo>
                    <a:pt x="14" y="173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88"/>
                  </a:lnTo>
                  <a:lnTo>
                    <a:pt x="9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8" y="211"/>
                  </a:lnTo>
                  <a:lnTo>
                    <a:pt x="19" y="215"/>
                  </a:lnTo>
                  <a:lnTo>
                    <a:pt x="18" y="239"/>
                  </a:lnTo>
                  <a:lnTo>
                    <a:pt x="17" y="246"/>
                  </a:lnTo>
                  <a:lnTo>
                    <a:pt x="14" y="247"/>
                  </a:lnTo>
                  <a:lnTo>
                    <a:pt x="10" y="250"/>
                  </a:lnTo>
                  <a:lnTo>
                    <a:pt x="9" y="254"/>
                  </a:lnTo>
                  <a:lnTo>
                    <a:pt x="6" y="256"/>
                  </a:lnTo>
                  <a:lnTo>
                    <a:pt x="5" y="259"/>
                  </a:lnTo>
                  <a:lnTo>
                    <a:pt x="7" y="263"/>
                  </a:lnTo>
                  <a:lnTo>
                    <a:pt x="6" y="265"/>
                  </a:lnTo>
                  <a:lnTo>
                    <a:pt x="5" y="268"/>
                  </a:lnTo>
                  <a:lnTo>
                    <a:pt x="5" y="272"/>
                  </a:lnTo>
                  <a:lnTo>
                    <a:pt x="8" y="279"/>
                  </a:lnTo>
                  <a:lnTo>
                    <a:pt x="19" y="289"/>
                  </a:lnTo>
                  <a:lnTo>
                    <a:pt x="26" y="292"/>
                  </a:lnTo>
                  <a:lnTo>
                    <a:pt x="12" y="296"/>
                  </a:lnTo>
                  <a:lnTo>
                    <a:pt x="5" y="301"/>
                  </a:lnTo>
                  <a:lnTo>
                    <a:pt x="9" y="308"/>
                  </a:lnTo>
                  <a:lnTo>
                    <a:pt x="7" y="314"/>
                  </a:lnTo>
                  <a:lnTo>
                    <a:pt x="7" y="321"/>
                  </a:lnTo>
                  <a:lnTo>
                    <a:pt x="13" y="329"/>
                  </a:lnTo>
                  <a:lnTo>
                    <a:pt x="10" y="335"/>
                  </a:lnTo>
                  <a:lnTo>
                    <a:pt x="7" y="339"/>
                  </a:lnTo>
                  <a:lnTo>
                    <a:pt x="6" y="343"/>
                  </a:lnTo>
                  <a:lnTo>
                    <a:pt x="7" y="349"/>
                  </a:lnTo>
                  <a:lnTo>
                    <a:pt x="7" y="358"/>
                  </a:lnTo>
                  <a:lnTo>
                    <a:pt x="0" y="362"/>
                  </a:lnTo>
                  <a:lnTo>
                    <a:pt x="5" y="364"/>
                  </a:lnTo>
                  <a:lnTo>
                    <a:pt x="0" y="370"/>
                  </a:lnTo>
                  <a:lnTo>
                    <a:pt x="7" y="372"/>
                  </a:lnTo>
                  <a:lnTo>
                    <a:pt x="11" y="372"/>
                  </a:lnTo>
                  <a:lnTo>
                    <a:pt x="26" y="369"/>
                  </a:lnTo>
                  <a:lnTo>
                    <a:pt x="35" y="368"/>
                  </a:lnTo>
                  <a:lnTo>
                    <a:pt x="38" y="368"/>
                  </a:lnTo>
                  <a:lnTo>
                    <a:pt x="43" y="367"/>
                  </a:lnTo>
                  <a:lnTo>
                    <a:pt x="47" y="367"/>
                  </a:lnTo>
                  <a:lnTo>
                    <a:pt x="51" y="366"/>
                  </a:lnTo>
                  <a:lnTo>
                    <a:pt x="55" y="367"/>
                  </a:lnTo>
                  <a:lnTo>
                    <a:pt x="72" y="370"/>
                  </a:lnTo>
                  <a:lnTo>
                    <a:pt x="75" y="371"/>
                  </a:lnTo>
                  <a:lnTo>
                    <a:pt x="81" y="374"/>
                  </a:lnTo>
                  <a:lnTo>
                    <a:pt x="86" y="373"/>
                  </a:lnTo>
                  <a:lnTo>
                    <a:pt x="90" y="371"/>
                  </a:lnTo>
                  <a:lnTo>
                    <a:pt x="96" y="369"/>
                  </a:lnTo>
                  <a:lnTo>
                    <a:pt x="98" y="367"/>
                  </a:lnTo>
                  <a:lnTo>
                    <a:pt x="101" y="366"/>
                  </a:lnTo>
                  <a:lnTo>
                    <a:pt x="104" y="365"/>
                  </a:lnTo>
                  <a:lnTo>
                    <a:pt x="105" y="363"/>
                  </a:lnTo>
                  <a:lnTo>
                    <a:pt x="106" y="360"/>
                  </a:lnTo>
                  <a:lnTo>
                    <a:pt x="108" y="357"/>
                  </a:lnTo>
                  <a:lnTo>
                    <a:pt x="113" y="356"/>
                  </a:lnTo>
                  <a:lnTo>
                    <a:pt x="116" y="347"/>
                  </a:lnTo>
                  <a:lnTo>
                    <a:pt x="115" y="342"/>
                  </a:lnTo>
                  <a:lnTo>
                    <a:pt x="124" y="341"/>
                  </a:lnTo>
                  <a:lnTo>
                    <a:pt x="128" y="341"/>
                  </a:lnTo>
                  <a:lnTo>
                    <a:pt x="130" y="340"/>
                  </a:lnTo>
                  <a:lnTo>
                    <a:pt x="133" y="338"/>
                  </a:lnTo>
                  <a:lnTo>
                    <a:pt x="138" y="335"/>
                  </a:lnTo>
                  <a:lnTo>
                    <a:pt x="142" y="332"/>
                  </a:lnTo>
                  <a:lnTo>
                    <a:pt x="146" y="330"/>
                  </a:lnTo>
                  <a:lnTo>
                    <a:pt x="142" y="323"/>
                  </a:lnTo>
                  <a:lnTo>
                    <a:pt x="139" y="324"/>
                  </a:lnTo>
                  <a:lnTo>
                    <a:pt x="136" y="323"/>
                  </a:lnTo>
                  <a:lnTo>
                    <a:pt x="135" y="321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8" y="312"/>
                  </a:lnTo>
                  <a:lnTo>
                    <a:pt x="141" y="310"/>
                  </a:lnTo>
                  <a:lnTo>
                    <a:pt x="141" y="304"/>
                  </a:lnTo>
                  <a:lnTo>
                    <a:pt x="140" y="299"/>
                  </a:lnTo>
                  <a:lnTo>
                    <a:pt x="137" y="295"/>
                  </a:lnTo>
                  <a:lnTo>
                    <a:pt x="135" y="288"/>
                  </a:lnTo>
                  <a:lnTo>
                    <a:pt x="132" y="283"/>
                  </a:lnTo>
                  <a:lnTo>
                    <a:pt x="128" y="279"/>
                  </a:lnTo>
                  <a:lnTo>
                    <a:pt x="127" y="269"/>
                  </a:lnTo>
                  <a:lnTo>
                    <a:pt x="128" y="266"/>
                  </a:lnTo>
                  <a:lnTo>
                    <a:pt x="130" y="259"/>
                  </a:lnTo>
                  <a:lnTo>
                    <a:pt x="129" y="256"/>
                  </a:lnTo>
                  <a:lnTo>
                    <a:pt x="131" y="250"/>
                  </a:lnTo>
                  <a:lnTo>
                    <a:pt x="132" y="247"/>
                  </a:lnTo>
                  <a:lnTo>
                    <a:pt x="130" y="245"/>
                  </a:lnTo>
                  <a:lnTo>
                    <a:pt x="128" y="242"/>
                  </a:lnTo>
                  <a:lnTo>
                    <a:pt x="125" y="242"/>
                  </a:lnTo>
                  <a:lnTo>
                    <a:pt x="121" y="239"/>
                  </a:lnTo>
                  <a:lnTo>
                    <a:pt x="118" y="237"/>
                  </a:lnTo>
                  <a:lnTo>
                    <a:pt x="113" y="236"/>
                  </a:lnTo>
                  <a:lnTo>
                    <a:pt x="112" y="233"/>
                  </a:lnTo>
                  <a:lnTo>
                    <a:pt x="111" y="235"/>
                  </a:lnTo>
                  <a:lnTo>
                    <a:pt x="110" y="236"/>
                  </a:lnTo>
                  <a:lnTo>
                    <a:pt x="110" y="233"/>
                  </a:lnTo>
                  <a:lnTo>
                    <a:pt x="108" y="230"/>
                  </a:lnTo>
                  <a:lnTo>
                    <a:pt x="106" y="230"/>
                  </a:lnTo>
                  <a:lnTo>
                    <a:pt x="103" y="223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7" y="210"/>
                  </a:lnTo>
                  <a:lnTo>
                    <a:pt x="105" y="208"/>
                  </a:lnTo>
                  <a:lnTo>
                    <a:pt x="107" y="206"/>
                  </a:lnTo>
                  <a:lnTo>
                    <a:pt x="109" y="204"/>
                  </a:lnTo>
                  <a:lnTo>
                    <a:pt x="109" y="201"/>
                  </a:lnTo>
                  <a:lnTo>
                    <a:pt x="109" y="199"/>
                  </a:lnTo>
                  <a:lnTo>
                    <a:pt x="108" y="197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3"/>
                  </a:lnTo>
                  <a:lnTo>
                    <a:pt x="121" y="193"/>
                  </a:lnTo>
                  <a:lnTo>
                    <a:pt x="125" y="194"/>
                  </a:lnTo>
                  <a:lnTo>
                    <a:pt x="127" y="192"/>
                  </a:lnTo>
                  <a:lnTo>
                    <a:pt x="126" y="187"/>
                  </a:lnTo>
                  <a:lnTo>
                    <a:pt x="125" y="185"/>
                  </a:lnTo>
                  <a:lnTo>
                    <a:pt x="122" y="182"/>
                  </a:lnTo>
                  <a:lnTo>
                    <a:pt x="120" y="180"/>
                  </a:lnTo>
                  <a:lnTo>
                    <a:pt x="120" y="178"/>
                  </a:lnTo>
                  <a:lnTo>
                    <a:pt x="121" y="174"/>
                  </a:lnTo>
                  <a:lnTo>
                    <a:pt x="124" y="171"/>
                  </a:lnTo>
                  <a:lnTo>
                    <a:pt x="123" y="169"/>
                  </a:lnTo>
                  <a:lnTo>
                    <a:pt x="121" y="165"/>
                  </a:lnTo>
                  <a:lnTo>
                    <a:pt x="119" y="164"/>
                  </a:lnTo>
                  <a:lnTo>
                    <a:pt x="119" y="160"/>
                  </a:lnTo>
                  <a:lnTo>
                    <a:pt x="118" y="157"/>
                  </a:lnTo>
                  <a:lnTo>
                    <a:pt x="120" y="154"/>
                  </a:lnTo>
                  <a:lnTo>
                    <a:pt x="123" y="151"/>
                  </a:lnTo>
                  <a:lnTo>
                    <a:pt x="122" y="150"/>
                  </a:lnTo>
                  <a:lnTo>
                    <a:pt x="119" y="149"/>
                  </a:lnTo>
                  <a:lnTo>
                    <a:pt x="116" y="148"/>
                  </a:lnTo>
                  <a:lnTo>
                    <a:pt x="114" y="147"/>
                  </a:lnTo>
                  <a:lnTo>
                    <a:pt x="112" y="144"/>
                  </a:lnTo>
                  <a:lnTo>
                    <a:pt x="108" y="142"/>
                  </a:lnTo>
                  <a:lnTo>
                    <a:pt x="106" y="141"/>
                  </a:lnTo>
                  <a:lnTo>
                    <a:pt x="102" y="140"/>
                  </a:lnTo>
                  <a:lnTo>
                    <a:pt x="99" y="139"/>
                  </a:lnTo>
                  <a:lnTo>
                    <a:pt x="96" y="140"/>
                  </a:lnTo>
                  <a:lnTo>
                    <a:pt x="94" y="139"/>
                  </a:lnTo>
                  <a:lnTo>
                    <a:pt x="92" y="136"/>
                  </a:lnTo>
                  <a:lnTo>
                    <a:pt x="89" y="134"/>
                  </a:lnTo>
                  <a:lnTo>
                    <a:pt x="87" y="133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4"/>
                  </a:lnTo>
                  <a:lnTo>
                    <a:pt x="84" y="123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1" y="96"/>
                  </a:lnTo>
                  <a:lnTo>
                    <a:pt x="85" y="91"/>
                  </a:lnTo>
                  <a:lnTo>
                    <a:pt x="86" y="89"/>
                  </a:lnTo>
                  <a:lnTo>
                    <a:pt x="89" y="88"/>
                  </a:lnTo>
                  <a:lnTo>
                    <a:pt x="95" y="88"/>
                  </a:lnTo>
                  <a:lnTo>
                    <a:pt x="101" y="89"/>
                  </a:lnTo>
                  <a:lnTo>
                    <a:pt x="104" y="90"/>
                  </a:lnTo>
                  <a:lnTo>
                    <a:pt x="108" y="92"/>
                  </a:lnTo>
                  <a:lnTo>
                    <a:pt x="112" y="79"/>
                  </a:lnTo>
                  <a:lnTo>
                    <a:pt x="109" y="74"/>
                  </a:lnTo>
                  <a:lnTo>
                    <a:pt x="107" y="71"/>
                  </a:lnTo>
                  <a:lnTo>
                    <a:pt x="105" y="69"/>
                  </a:lnTo>
                  <a:lnTo>
                    <a:pt x="101" y="65"/>
                  </a:lnTo>
                  <a:lnTo>
                    <a:pt x="102" y="62"/>
                  </a:lnTo>
                  <a:lnTo>
                    <a:pt x="103" y="59"/>
                  </a:lnTo>
                  <a:lnTo>
                    <a:pt x="105" y="54"/>
                  </a:lnTo>
                  <a:lnTo>
                    <a:pt x="104" y="52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77" y="20"/>
                  </a:lnTo>
                  <a:lnTo>
                    <a:pt x="77" y="11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0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2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29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Gurabo">
              <a:extLst>
                <a:ext uri="{FF2B5EF4-FFF2-40B4-BE49-F238E27FC236}">
                  <a16:creationId xmlns:a16="http://schemas.microsoft.com/office/drawing/2014/main" id="{53B2420A-0BF6-5EA8-BE9D-7F3D399F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102" y="1020329"/>
              <a:ext cx="543852" cy="514488"/>
            </a:xfrm>
            <a:custGeom>
              <a:avLst/>
              <a:gdLst>
                <a:gd name="T0" fmla="*/ 111 w 258"/>
                <a:gd name="T1" fmla="*/ 1 h 238"/>
                <a:gd name="T2" fmla="*/ 100 w 258"/>
                <a:gd name="T3" fmla="*/ 0 h 238"/>
                <a:gd name="T4" fmla="*/ 89 w 258"/>
                <a:gd name="T5" fmla="*/ 4 h 238"/>
                <a:gd name="T6" fmla="*/ 75 w 258"/>
                <a:gd name="T7" fmla="*/ 11 h 238"/>
                <a:gd name="T8" fmla="*/ 64 w 258"/>
                <a:gd name="T9" fmla="*/ 8 h 238"/>
                <a:gd name="T10" fmla="*/ 55 w 258"/>
                <a:gd name="T11" fmla="*/ 14 h 238"/>
                <a:gd name="T12" fmla="*/ 45 w 258"/>
                <a:gd name="T13" fmla="*/ 12 h 238"/>
                <a:gd name="T14" fmla="*/ 37 w 258"/>
                <a:gd name="T15" fmla="*/ 8 h 238"/>
                <a:gd name="T16" fmla="*/ 20 w 258"/>
                <a:gd name="T17" fmla="*/ 14 h 238"/>
                <a:gd name="T18" fmla="*/ 4 w 258"/>
                <a:gd name="T19" fmla="*/ 18 h 238"/>
                <a:gd name="T20" fmla="*/ 2 w 258"/>
                <a:gd name="T21" fmla="*/ 47 h 238"/>
                <a:gd name="T22" fmla="*/ 17 w 258"/>
                <a:gd name="T23" fmla="*/ 57 h 238"/>
                <a:gd name="T24" fmla="*/ 32 w 258"/>
                <a:gd name="T25" fmla="*/ 69 h 238"/>
                <a:gd name="T26" fmla="*/ 46 w 258"/>
                <a:gd name="T27" fmla="*/ 73 h 238"/>
                <a:gd name="T28" fmla="*/ 51 w 258"/>
                <a:gd name="T29" fmla="*/ 84 h 238"/>
                <a:gd name="T30" fmla="*/ 47 w 258"/>
                <a:gd name="T31" fmla="*/ 96 h 238"/>
                <a:gd name="T32" fmla="*/ 48 w 258"/>
                <a:gd name="T33" fmla="*/ 104 h 238"/>
                <a:gd name="T34" fmla="*/ 38 w 258"/>
                <a:gd name="T35" fmla="*/ 107 h 238"/>
                <a:gd name="T36" fmla="*/ 44 w 258"/>
                <a:gd name="T37" fmla="*/ 128 h 238"/>
                <a:gd name="T38" fmla="*/ 45 w 258"/>
                <a:gd name="T39" fmla="*/ 140 h 238"/>
                <a:gd name="T40" fmla="*/ 40 w 258"/>
                <a:gd name="T41" fmla="*/ 156 h 238"/>
                <a:gd name="T42" fmla="*/ 52 w 258"/>
                <a:gd name="T43" fmla="*/ 169 h 238"/>
                <a:gd name="T44" fmla="*/ 39 w 258"/>
                <a:gd name="T45" fmla="*/ 196 h 238"/>
                <a:gd name="T46" fmla="*/ 50 w 258"/>
                <a:gd name="T47" fmla="*/ 209 h 238"/>
                <a:gd name="T48" fmla="*/ 60 w 258"/>
                <a:gd name="T49" fmla="*/ 213 h 238"/>
                <a:gd name="T50" fmla="*/ 71 w 258"/>
                <a:gd name="T51" fmla="*/ 214 h 238"/>
                <a:gd name="T52" fmla="*/ 71 w 258"/>
                <a:gd name="T53" fmla="*/ 235 h 238"/>
                <a:gd name="T54" fmla="*/ 84 w 258"/>
                <a:gd name="T55" fmla="*/ 236 h 238"/>
                <a:gd name="T56" fmla="*/ 111 w 258"/>
                <a:gd name="T57" fmla="*/ 206 h 238"/>
                <a:gd name="T58" fmla="*/ 116 w 258"/>
                <a:gd name="T59" fmla="*/ 196 h 238"/>
                <a:gd name="T60" fmla="*/ 165 w 258"/>
                <a:gd name="T61" fmla="*/ 189 h 238"/>
                <a:gd name="T62" fmla="*/ 187 w 258"/>
                <a:gd name="T63" fmla="*/ 183 h 238"/>
                <a:gd name="T64" fmla="*/ 195 w 258"/>
                <a:gd name="T65" fmla="*/ 179 h 238"/>
                <a:gd name="T66" fmla="*/ 205 w 258"/>
                <a:gd name="T67" fmla="*/ 182 h 238"/>
                <a:gd name="T68" fmla="*/ 203 w 258"/>
                <a:gd name="T69" fmla="*/ 167 h 238"/>
                <a:gd name="T70" fmla="*/ 194 w 258"/>
                <a:gd name="T71" fmla="*/ 161 h 238"/>
                <a:gd name="T72" fmla="*/ 196 w 258"/>
                <a:gd name="T73" fmla="*/ 143 h 238"/>
                <a:gd name="T74" fmla="*/ 216 w 258"/>
                <a:gd name="T75" fmla="*/ 122 h 238"/>
                <a:gd name="T76" fmla="*/ 242 w 258"/>
                <a:gd name="T77" fmla="*/ 98 h 238"/>
                <a:gd name="T78" fmla="*/ 254 w 258"/>
                <a:gd name="T79" fmla="*/ 93 h 238"/>
                <a:gd name="T80" fmla="*/ 244 w 258"/>
                <a:gd name="T81" fmla="*/ 82 h 238"/>
                <a:gd name="T82" fmla="*/ 230 w 258"/>
                <a:gd name="T83" fmla="*/ 74 h 238"/>
                <a:gd name="T84" fmla="*/ 219 w 258"/>
                <a:gd name="T85" fmla="*/ 64 h 238"/>
                <a:gd name="T86" fmla="*/ 210 w 258"/>
                <a:gd name="T87" fmla="*/ 55 h 238"/>
                <a:gd name="T88" fmla="*/ 205 w 258"/>
                <a:gd name="T89" fmla="*/ 42 h 238"/>
                <a:gd name="T90" fmla="*/ 181 w 258"/>
                <a:gd name="T91" fmla="*/ 37 h 238"/>
                <a:gd name="T92" fmla="*/ 162 w 258"/>
                <a:gd name="T93" fmla="*/ 28 h 238"/>
                <a:gd name="T94" fmla="*/ 148 w 258"/>
                <a:gd name="T95" fmla="*/ 13 h 238"/>
                <a:gd name="T96" fmla="*/ 144 w 258"/>
                <a:gd name="T97" fmla="*/ 2 h 238"/>
                <a:gd name="T98" fmla="*/ 130 w 258"/>
                <a:gd name="T99" fmla="*/ 1 h 238"/>
                <a:gd name="T100" fmla="*/ 121 w 258"/>
                <a:gd name="T101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8" h="238">
                  <a:moveTo>
                    <a:pt x="121" y="1"/>
                  </a:moveTo>
                  <a:lnTo>
                    <a:pt x="114" y="1"/>
                  </a:lnTo>
                  <a:lnTo>
                    <a:pt x="111" y="1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4" y="3"/>
                  </a:lnTo>
                  <a:lnTo>
                    <a:pt x="89" y="4"/>
                  </a:lnTo>
                  <a:lnTo>
                    <a:pt x="87" y="5"/>
                  </a:lnTo>
                  <a:lnTo>
                    <a:pt x="81" y="10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20" y="14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7" y="60"/>
                  </a:lnTo>
                  <a:lnTo>
                    <a:pt x="31" y="64"/>
                  </a:lnTo>
                  <a:lnTo>
                    <a:pt x="32" y="69"/>
                  </a:lnTo>
                  <a:lnTo>
                    <a:pt x="39" y="70"/>
                  </a:lnTo>
                  <a:lnTo>
                    <a:pt x="42" y="71"/>
                  </a:lnTo>
                  <a:lnTo>
                    <a:pt x="46" y="73"/>
                  </a:lnTo>
                  <a:lnTo>
                    <a:pt x="49" y="76"/>
                  </a:lnTo>
                  <a:lnTo>
                    <a:pt x="50" y="79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0" y="90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51" y="100"/>
                  </a:lnTo>
                  <a:lnTo>
                    <a:pt x="48" y="104"/>
                  </a:lnTo>
                  <a:lnTo>
                    <a:pt x="45" y="105"/>
                  </a:lnTo>
                  <a:lnTo>
                    <a:pt x="42" y="106"/>
                  </a:lnTo>
                  <a:lnTo>
                    <a:pt x="38" y="107"/>
                  </a:lnTo>
                  <a:lnTo>
                    <a:pt x="40" y="121"/>
                  </a:lnTo>
                  <a:lnTo>
                    <a:pt x="42" y="125"/>
                  </a:lnTo>
                  <a:lnTo>
                    <a:pt x="44" y="128"/>
                  </a:lnTo>
                  <a:lnTo>
                    <a:pt x="45" y="131"/>
                  </a:lnTo>
                  <a:lnTo>
                    <a:pt x="45" y="134"/>
                  </a:lnTo>
                  <a:lnTo>
                    <a:pt x="45" y="140"/>
                  </a:lnTo>
                  <a:lnTo>
                    <a:pt x="41" y="145"/>
                  </a:lnTo>
                  <a:lnTo>
                    <a:pt x="38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69"/>
                  </a:lnTo>
                  <a:lnTo>
                    <a:pt x="52" y="172"/>
                  </a:lnTo>
                  <a:lnTo>
                    <a:pt x="44" y="188"/>
                  </a:lnTo>
                  <a:lnTo>
                    <a:pt x="39" y="196"/>
                  </a:lnTo>
                  <a:lnTo>
                    <a:pt x="45" y="206"/>
                  </a:lnTo>
                  <a:lnTo>
                    <a:pt x="48" y="208"/>
                  </a:lnTo>
                  <a:lnTo>
                    <a:pt x="50" y="209"/>
                  </a:lnTo>
                  <a:lnTo>
                    <a:pt x="53" y="210"/>
                  </a:lnTo>
                  <a:lnTo>
                    <a:pt x="57" y="212"/>
                  </a:lnTo>
                  <a:lnTo>
                    <a:pt x="60" y="213"/>
                  </a:lnTo>
                  <a:lnTo>
                    <a:pt x="63" y="213"/>
                  </a:lnTo>
                  <a:lnTo>
                    <a:pt x="69" y="212"/>
                  </a:lnTo>
                  <a:lnTo>
                    <a:pt x="71" y="214"/>
                  </a:lnTo>
                  <a:lnTo>
                    <a:pt x="71" y="218"/>
                  </a:lnTo>
                  <a:lnTo>
                    <a:pt x="70" y="225"/>
                  </a:lnTo>
                  <a:lnTo>
                    <a:pt x="71" y="235"/>
                  </a:lnTo>
                  <a:lnTo>
                    <a:pt x="73" y="237"/>
                  </a:lnTo>
                  <a:lnTo>
                    <a:pt x="79" y="238"/>
                  </a:lnTo>
                  <a:lnTo>
                    <a:pt x="84" y="236"/>
                  </a:lnTo>
                  <a:lnTo>
                    <a:pt x="94" y="211"/>
                  </a:lnTo>
                  <a:lnTo>
                    <a:pt x="103" y="209"/>
                  </a:lnTo>
                  <a:lnTo>
                    <a:pt x="111" y="206"/>
                  </a:lnTo>
                  <a:lnTo>
                    <a:pt x="113" y="207"/>
                  </a:lnTo>
                  <a:lnTo>
                    <a:pt x="115" y="203"/>
                  </a:lnTo>
                  <a:lnTo>
                    <a:pt x="116" y="196"/>
                  </a:lnTo>
                  <a:lnTo>
                    <a:pt x="142" y="189"/>
                  </a:lnTo>
                  <a:lnTo>
                    <a:pt x="151" y="188"/>
                  </a:lnTo>
                  <a:lnTo>
                    <a:pt x="165" y="189"/>
                  </a:lnTo>
                  <a:lnTo>
                    <a:pt x="183" y="188"/>
                  </a:lnTo>
                  <a:lnTo>
                    <a:pt x="190" y="187"/>
                  </a:lnTo>
                  <a:lnTo>
                    <a:pt x="187" y="183"/>
                  </a:lnTo>
                  <a:lnTo>
                    <a:pt x="187" y="180"/>
                  </a:lnTo>
                  <a:lnTo>
                    <a:pt x="193" y="182"/>
                  </a:lnTo>
                  <a:lnTo>
                    <a:pt x="195" y="179"/>
                  </a:lnTo>
                  <a:lnTo>
                    <a:pt x="198" y="179"/>
                  </a:lnTo>
                  <a:lnTo>
                    <a:pt x="200" y="182"/>
                  </a:lnTo>
                  <a:lnTo>
                    <a:pt x="205" y="182"/>
                  </a:lnTo>
                  <a:lnTo>
                    <a:pt x="208" y="179"/>
                  </a:lnTo>
                  <a:lnTo>
                    <a:pt x="204" y="170"/>
                  </a:lnTo>
                  <a:lnTo>
                    <a:pt x="203" y="167"/>
                  </a:lnTo>
                  <a:lnTo>
                    <a:pt x="201" y="165"/>
                  </a:lnTo>
                  <a:lnTo>
                    <a:pt x="197" y="163"/>
                  </a:lnTo>
                  <a:lnTo>
                    <a:pt x="194" y="161"/>
                  </a:lnTo>
                  <a:lnTo>
                    <a:pt x="189" y="157"/>
                  </a:lnTo>
                  <a:lnTo>
                    <a:pt x="196" y="149"/>
                  </a:lnTo>
                  <a:lnTo>
                    <a:pt x="196" y="143"/>
                  </a:lnTo>
                  <a:lnTo>
                    <a:pt x="194" y="135"/>
                  </a:lnTo>
                  <a:lnTo>
                    <a:pt x="207" y="140"/>
                  </a:lnTo>
                  <a:lnTo>
                    <a:pt x="216" y="122"/>
                  </a:lnTo>
                  <a:lnTo>
                    <a:pt x="217" y="119"/>
                  </a:lnTo>
                  <a:lnTo>
                    <a:pt x="230" y="106"/>
                  </a:lnTo>
                  <a:lnTo>
                    <a:pt x="242" y="98"/>
                  </a:lnTo>
                  <a:lnTo>
                    <a:pt x="250" y="96"/>
                  </a:lnTo>
                  <a:lnTo>
                    <a:pt x="258" y="94"/>
                  </a:lnTo>
                  <a:lnTo>
                    <a:pt x="254" y="93"/>
                  </a:lnTo>
                  <a:lnTo>
                    <a:pt x="245" y="87"/>
                  </a:lnTo>
                  <a:lnTo>
                    <a:pt x="247" y="84"/>
                  </a:lnTo>
                  <a:lnTo>
                    <a:pt x="244" y="82"/>
                  </a:lnTo>
                  <a:lnTo>
                    <a:pt x="239" y="81"/>
                  </a:lnTo>
                  <a:lnTo>
                    <a:pt x="236" y="79"/>
                  </a:lnTo>
                  <a:lnTo>
                    <a:pt x="230" y="74"/>
                  </a:lnTo>
                  <a:lnTo>
                    <a:pt x="225" y="70"/>
                  </a:lnTo>
                  <a:lnTo>
                    <a:pt x="222" y="67"/>
                  </a:lnTo>
                  <a:lnTo>
                    <a:pt x="219" y="64"/>
                  </a:lnTo>
                  <a:lnTo>
                    <a:pt x="218" y="62"/>
                  </a:lnTo>
                  <a:lnTo>
                    <a:pt x="214" y="60"/>
                  </a:lnTo>
                  <a:lnTo>
                    <a:pt x="210" y="55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205" y="42"/>
                  </a:lnTo>
                  <a:lnTo>
                    <a:pt x="195" y="40"/>
                  </a:lnTo>
                  <a:lnTo>
                    <a:pt x="186" y="36"/>
                  </a:lnTo>
                  <a:lnTo>
                    <a:pt x="181" y="37"/>
                  </a:lnTo>
                  <a:lnTo>
                    <a:pt x="176" y="38"/>
                  </a:lnTo>
                  <a:lnTo>
                    <a:pt x="172" y="35"/>
                  </a:lnTo>
                  <a:lnTo>
                    <a:pt x="162" y="28"/>
                  </a:lnTo>
                  <a:lnTo>
                    <a:pt x="156" y="26"/>
                  </a:lnTo>
                  <a:lnTo>
                    <a:pt x="152" y="20"/>
                  </a:lnTo>
                  <a:lnTo>
                    <a:pt x="148" y="13"/>
                  </a:lnTo>
                  <a:lnTo>
                    <a:pt x="142" y="8"/>
                  </a:lnTo>
                  <a:lnTo>
                    <a:pt x="143" y="5"/>
                  </a:lnTo>
                  <a:lnTo>
                    <a:pt x="144" y="2"/>
                  </a:lnTo>
                  <a:lnTo>
                    <a:pt x="139" y="2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" name="Hatillo">
              <a:extLst>
                <a:ext uri="{FF2B5EF4-FFF2-40B4-BE49-F238E27FC236}">
                  <a16:creationId xmlns:a16="http://schemas.microsoft.com/office/drawing/2014/main" id="{08F6A6D5-6549-5ECF-159D-ABF96469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091" y="114572"/>
              <a:ext cx="358352" cy="858200"/>
            </a:xfrm>
            <a:custGeom>
              <a:avLst/>
              <a:gdLst>
                <a:gd name="T0" fmla="*/ 162 w 170"/>
                <a:gd name="T1" fmla="*/ 69 h 397"/>
                <a:gd name="T2" fmla="*/ 160 w 170"/>
                <a:gd name="T3" fmla="*/ 55 h 397"/>
                <a:gd name="T4" fmla="*/ 167 w 170"/>
                <a:gd name="T5" fmla="*/ 27 h 397"/>
                <a:gd name="T6" fmla="*/ 170 w 170"/>
                <a:gd name="T7" fmla="*/ 21 h 397"/>
                <a:gd name="T8" fmla="*/ 157 w 170"/>
                <a:gd name="T9" fmla="*/ 13 h 397"/>
                <a:gd name="T10" fmla="*/ 129 w 170"/>
                <a:gd name="T11" fmla="*/ 2 h 397"/>
                <a:gd name="T12" fmla="*/ 115 w 170"/>
                <a:gd name="T13" fmla="*/ 0 h 397"/>
                <a:gd name="T14" fmla="*/ 91 w 170"/>
                <a:gd name="T15" fmla="*/ 0 h 397"/>
                <a:gd name="T16" fmla="*/ 46 w 170"/>
                <a:gd name="T17" fmla="*/ 5 h 397"/>
                <a:gd name="T18" fmla="*/ 36 w 170"/>
                <a:gd name="T19" fmla="*/ 5 h 397"/>
                <a:gd name="T20" fmla="*/ 7 w 170"/>
                <a:gd name="T21" fmla="*/ 14 h 397"/>
                <a:gd name="T22" fmla="*/ 0 w 170"/>
                <a:gd name="T23" fmla="*/ 21 h 397"/>
                <a:gd name="T24" fmla="*/ 8 w 170"/>
                <a:gd name="T25" fmla="*/ 30 h 397"/>
                <a:gd name="T26" fmla="*/ 8 w 170"/>
                <a:gd name="T27" fmla="*/ 38 h 397"/>
                <a:gd name="T28" fmla="*/ 22 w 170"/>
                <a:gd name="T29" fmla="*/ 46 h 397"/>
                <a:gd name="T30" fmla="*/ 22 w 170"/>
                <a:gd name="T31" fmla="*/ 52 h 397"/>
                <a:gd name="T32" fmla="*/ 21 w 170"/>
                <a:gd name="T33" fmla="*/ 57 h 397"/>
                <a:gd name="T34" fmla="*/ 14 w 170"/>
                <a:gd name="T35" fmla="*/ 68 h 397"/>
                <a:gd name="T36" fmla="*/ 30 w 170"/>
                <a:gd name="T37" fmla="*/ 84 h 397"/>
                <a:gd name="T38" fmla="*/ 28 w 170"/>
                <a:gd name="T39" fmla="*/ 103 h 397"/>
                <a:gd name="T40" fmla="*/ 27 w 170"/>
                <a:gd name="T41" fmla="*/ 138 h 397"/>
                <a:gd name="T42" fmla="*/ 30 w 170"/>
                <a:gd name="T43" fmla="*/ 152 h 397"/>
                <a:gd name="T44" fmla="*/ 34 w 170"/>
                <a:gd name="T45" fmla="*/ 162 h 397"/>
                <a:gd name="T46" fmla="*/ 41 w 170"/>
                <a:gd name="T47" fmla="*/ 181 h 397"/>
                <a:gd name="T48" fmla="*/ 57 w 170"/>
                <a:gd name="T49" fmla="*/ 237 h 397"/>
                <a:gd name="T50" fmla="*/ 56 w 170"/>
                <a:gd name="T51" fmla="*/ 276 h 397"/>
                <a:gd name="T52" fmla="*/ 53 w 170"/>
                <a:gd name="T53" fmla="*/ 296 h 397"/>
                <a:gd name="T54" fmla="*/ 41 w 170"/>
                <a:gd name="T55" fmla="*/ 314 h 397"/>
                <a:gd name="T56" fmla="*/ 39 w 170"/>
                <a:gd name="T57" fmla="*/ 335 h 397"/>
                <a:gd name="T58" fmla="*/ 33 w 170"/>
                <a:gd name="T59" fmla="*/ 345 h 397"/>
                <a:gd name="T60" fmla="*/ 33 w 170"/>
                <a:gd name="T61" fmla="*/ 353 h 397"/>
                <a:gd name="T62" fmla="*/ 32 w 170"/>
                <a:gd name="T63" fmla="*/ 364 h 397"/>
                <a:gd name="T64" fmla="*/ 31 w 170"/>
                <a:gd name="T65" fmla="*/ 373 h 397"/>
                <a:gd name="T66" fmla="*/ 29 w 170"/>
                <a:gd name="T67" fmla="*/ 388 h 397"/>
                <a:gd name="T68" fmla="*/ 41 w 170"/>
                <a:gd name="T69" fmla="*/ 391 h 397"/>
                <a:gd name="T70" fmla="*/ 78 w 170"/>
                <a:gd name="T71" fmla="*/ 393 h 397"/>
                <a:gd name="T72" fmla="*/ 124 w 170"/>
                <a:gd name="T73" fmla="*/ 395 h 397"/>
                <a:gd name="T74" fmla="*/ 142 w 170"/>
                <a:gd name="T75" fmla="*/ 396 h 397"/>
                <a:gd name="T76" fmla="*/ 158 w 170"/>
                <a:gd name="T77" fmla="*/ 387 h 397"/>
                <a:gd name="T78" fmla="*/ 159 w 170"/>
                <a:gd name="T79" fmla="*/ 360 h 397"/>
                <a:gd name="T80" fmla="*/ 160 w 170"/>
                <a:gd name="T81" fmla="*/ 326 h 397"/>
                <a:gd name="T82" fmla="*/ 160 w 170"/>
                <a:gd name="T83" fmla="*/ 313 h 397"/>
                <a:gd name="T84" fmla="*/ 160 w 170"/>
                <a:gd name="T85" fmla="*/ 301 h 397"/>
                <a:gd name="T86" fmla="*/ 161 w 170"/>
                <a:gd name="T87" fmla="*/ 274 h 397"/>
                <a:gd name="T88" fmla="*/ 163 w 170"/>
                <a:gd name="T89" fmla="*/ 248 h 397"/>
                <a:gd name="T90" fmla="*/ 164 w 170"/>
                <a:gd name="T91" fmla="*/ 240 h 397"/>
                <a:gd name="T92" fmla="*/ 165 w 170"/>
                <a:gd name="T93" fmla="*/ 233 h 397"/>
                <a:gd name="T94" fmla="*/ 162 w 170"/>
                <a:gd name="T95" fmla="*/ 222 h 397"/>
                <a:gd name="T96" fmla="*/ 159 w 170"/>
                <a:gd name="T97" fmla="*/ 203 h 397"/>
                <a:gd name="T98" fmla="*/ 158 w 170"/>
                <a:gd name="T99" fmla="*/ 196 h 397"/>
                <a:gd name="T100" fmla="*/ 161 w 170"/>
                <a:gd name="T101" fmla="*/ 187 h 397"/>
                <a:gd name="T102" fmla="*/ 163 w 170"/>
                <a:gd name="T103" fmla="*/ 174 h 397"/>
                <a:gd name="T104" fmla="*/ 163 w 170"/>
                <a:gd name="T105" fmla="*/ 167 h 397"/>
                <a:gd name="T106" fmla="*/ 163 w 170"/>
                <a:gd name="T107" fmla="*/ 158 h 397"/>
                <a:gd name="T108" fmla="*/ 158 w 170"/>
                <a:gd name="T109" fmla="*/ 136 h 397"/>
                <a:gd name="T110" fmla="*/ 157 w 170"/>
                <a:gd name="T111" fmla="*/ 130 h 397"/>
                <a:gd name="T112" fmla="*/ 164 w 170"/>
                <a:gd name="T113" fmla="*/ 95 h 397"/>
                <a:gd name="T114" fmla="*/ 165 w 170"/>
                <a:gd name="T115" fmla="*/ 78 h 397"/>
                <a:gd name="T116" fmla="*/ 162 w 170"/>
                <a:gd name="T117" fmla="*/ 7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97">
                  <a:moveTo>
                    <a:pt x="162" y="72"/>
                  </a:moveTo>
                  <a:lnTo>
                    <a:pt x="162" y="69"/>
                  </a:lnTo>
                  <a:lnTo>
                    <a:pt x="162" y="65"/>
                  </a:lnTo>
                  <a:lnTo>
                    <a:pt x="160" y="55"/>
                  </a:lnTo>
                  <a:lnTo>
                    <a:pt x="161" y="47"/>
                  </a:lnTo>
                  <a:lnTo>
                    <a:pt x="167" y="27"/>
                  </a:lnTo>
                  <a:lnTo>
                    <a:pt x="168" y="24"/>
                  </a:lnTo>
                  <a:lnTo>
                    <a:pt x="170" y="21"/>
                  </a:lnTo>
                  <a:lnTo>
                    <a:pt x="166" y="19"/>
                  </a:lnTo>
                  <a:lnTo>
                    <a:pt x="157" y="13"/>
                  </a:lnTo>
                  <a:lnTo>
                    <a:pt x="145" y="9"/>
                  </a:lnTo>
                  <a:lnTo>
                    <a:pt x="129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1" y="0"/>
                  </a:lnTo>
                  <a:lnTo>
                    <a:pt x="64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5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19" y="54"/>
                  </a:lnTo>
                  <a:lnTo>
                    <a:pt x="21" y="57"/>
                  </a:lnTo>
                  <a:lnTo>
                    <a:pt x="17" y="58"/>
                  </a:lnTo>
                  <a:lnTo>
                    <a:pt x="14" y="68"/>
                  </a:lnTo>
                  <a:lnTo>
                    <a:pt x="15" y="71"/>
                  </a:lnTo>
                  <a:lnTo>
                    <a:pt x="30" y="84"/>
                  </a:lnTo>
                  <a:lnTo>
                    <a:pt x="29" y="88"/>
                  </a:lnTo>
                  <a:lnTo>
                    <a:pt x="28" y="103"/>
                  </a:lnTo>
                  <a:lnTo>
                    <a:pt x="29" y="116"/>
                  </a:lnTo>
                  <a:lnTo>
                    <a:pt x="27" y="138"/>
                  </a:lnTo>
                  <a:lnTo>
                    <a:pt x="29" y="150"/>
                  </a:lnTo>
                  <a:lnTo>
                    <a:pt x="30" y="152"/>
                  </a:lnTo>
                  <a:lnTo>
                    <a:pt x="34" y="157"/>
                  </a:lnTo>
                  <a:lnTo>
                    <a:pt x="34" y="162"/>
                  </a:lnTo>
                  <a:lnTo>
                    <a:pt x="38" y="176"/>
                  </a:lnTo>
                  <a:lnTo>
                    <a:pt x="41" y="181"/>
                  </a:lnTo>
                  <a:lnTo>
                    <a:pt x="50" y="211"/>
                  </a:lnTo>
                  <a:lnTo>
                    <a:pt x="57" y="237"/>
                  </a:lnTo>
                  <a:lnTo>
                    <a:pt x="61" y="249"/>
                  </a:lnTo>
                  <a:lnTo>
                    <a:pt x="56" y="276"/>
                  </a:lnTo>
                  <a:lnTo>
                    <a:pt x="55" y="286"/>
                  </a:lnTo>
                  <a:lnTo>
                    <a:pt x="53" y="296"/>
                  </a:lnTo>
                  <a:lnTo>
                    <a:pt x="44" y="308"/>
                  </a:lnTo>
                  <a:lnTo>
                    <a:pt x="41" y="314"/>
                  </a:lnTo>
                  <a:lnTo>
                    <a:pt x="43" y="328"/>
                  </a:lnTo>
                  <a:lnTo>
                    <a:pt x="39" y="335"/>
                  </a:lnTo>
                  <a:lnTo>
                    <a:pt x="37" y="339"/>
                  </a:lnTo>
                  <a:lnTo>
                    <a:pt x="33" y="345"/>
                  </a:lnTo>
                  <a:lnTo>
                    <a:pt x="33" y="348"/>
                  </a:lnTo>
                  <a:lnTo>
                    <a:pt x="33" y="353"/>
                  </a:lnTo>
                  <a:lnTo>
                    <a:pt x="32" y="358"/>
                  </a:lnTo>
                  <a:lnTo>
                    <a:pt x="32" y="364"/>
                  </a:lnTo>
                  <a:lnTo>
                    <a:pt x="32" y="367"/>
                  </a:lnTo>
                  <a:lnTo>
                    <a:pt x="31" y="373"/>
                  </a:lnTo>
                  <a:lnTo>
                    <a:pt x="31" y="379"/>
                  </a:lnTo>
                  <a:lnTo>
                    <a:pt x="29" y="388"/>
                  </a:lnTo>
                  <a:lnTo>
                    <a:pt x="30" y="391"/>
                  </a:lnTo>
                  <a:lnTo>
                    <a:pt x="41" y="391"/>
                  </a:lnTo>
                  <a:lnTo>
                    <a:pt x="70" y="392"/>
                  </a:lnTo>
                  <a:lnTo>
                    <a:pt x="78" y="393"/>
                  </a:lnTo>
                  <a:lnTo>
                    <a:pt x="101" y="394"/>
                  </a:lnTo>
                  <a:lnTo>
                    <a:pt x="124" y="395"/>
                  </a:lnTo>
                  <a:lnTo>
                    <a:pt x="131" y="395"/>
                  </a:lnTo>
                  <a:lnTo>
                    <a:pt x="142" y="396"/>
                  </a:lnTo>
                  <a:lnTo>
                    <a:pt x="157" y="397"/>
                  </a:lnTo>
                  <a:lnTo>
                    <a:pt x="158" y="387"/>
                  </a:lnTo>
                  <a:lnTo>
                    <a:pt x="159" y="367"/>
                  </a:lnTo>
                  <a:lnTo>
                    <a:pt x="159" y="360"/>
                  </a:lnTo>
                  <a:lnTo>
                    <a:pt x="160" y="330"/>
                  </a:lnTo>
                  <a:lnTo>
                    <a:pt x="160" y="326"/>
                  </a:lnTo>
                  <a:lnTo>
                    <a:pt x="160" y="316"/>
                  </a:lnTo>
                  <a:lnTo>
                    <a:pt x="160" y="313"/>
                  </a:lnTo>
                  <a:lnTo>
                    <a:pt x="160" y="306"/>
                  </a:lnTo>
                  <a:lnTo>
                    <a:pt x="160" y="301"/>
                  </a:lnTo>
                  <a:lnTo>
                    <a:pt x="160" y="285"/>
                  </a:lnTo>
                  <a:lnTo>
                    <a:pt x="161" y="274"/>
                  </a:lnTo>
                  <a:lnTo>
                    <a:pt x="162" y="262"/>
                  </a:lnTo>
                  <a:lnTo>
                    <a:pt x="163" y="248"/>
                  </a:lnTo>
                  <a:lnTo>
                    <a:pt x="164" y="243"/>
                  </a:lnTo>
                  <a:lnTo>
                    <a:pt x="164" y="240"/>
                  </a:lnTo>
                  <a:lnTo>
                    <a:pt x="165" y="237"/>
                  </a:lnTo>
                  <a:lnTo>
                    <a:pt x="165" y="233"/>
                  </a:lnTo>
                  <a:lnTo>
                    <a:pt x="164" y="226"/>
                  </a:lnTo>
                  <a:lnTo>
                    <a:pt x="162" y="222"/>
                  </a:lnTo>
                  <a:lnTo>
                    <a:pt x="160" y="210"/>
                  </a:lnTo>
                  <a:lnTo>
                    <a:pt x="159" y="203"/>
                  </a:lnTo>
                  <a:lnTo>
                    <a:pt x="158" y="199"/>
                  </a:lnTo>
                  <a:lnTo>
                    <a:pt x="158" y="196"/>
                  </a:lnTo>
                  <a:lnTo>
                    <a:pt x="159" y="192"/>
                  </a:lnTo>
                  <a:lnTo>
                    <a:pt x="161" y="187"/>
                  </a:lnTo>
                  <a:lnTo>
                    <a:pt x="162" y="182"/>
                  </a:lnTo>
                  <a:lnTo>
                    <a:pt x="163" y="174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63"/>
                  </a:lnTo>
                  <a:lnTo>
                    <a:pt x="163" y="158"/>
                  </a:lnTo>
                  <a:lnTo>
                    <a:pt x="163" y="149"/>
                  </a:lnTo>
                  <a:lnTo>
                    <a:pt x="158" y="136"/>
                  </a:lnTo>
                  <a:lnTo>
                    <a:pt x="157" y="133"/>
                  </a:lnTo>
                  <a:lnTo>
                    <a:pt x="157" y="130"/>
                  </a:lnTo>
                  <a:lnTo>
                    <a:pt x="163" y="106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5" y="78"/>
                  </a:lnTo>
                  <a:lnTo>
                    <a:pt x="165" y="72"/>
                  </a:lnTo>
                  <a:lnTo>
                    <a:pt x="162" y="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2" name="Hormigueros">
              <a:extLst>
                <a:ext uri="{FF2B5EF4-FFF2-40B4-BE49-F238E27FC236}">
                  <a16:creationId xmlns:a16="http://schemas.microsoft.com/office/drawing/2014/main" id="{F4ADDC03-D9C4-6CED-43C7-D25627E44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13" y="1772606"/>
              <a:ext cx="396295" cy="274539"/>
            </a:xfrm>
            <a:custGeom>
              <a:avLst/>
              <a:gdLst>
                <a:gd name="T0" fmla="*/ 158 w 188"/>
                <a:gd name="T1" fmla="*/ 78 h 127"/>
                <a:gd name="T2" fmla="*/ 154 w 188"/>
                <a:gd name="T3" fmla="*/ 72 h 127"/>
                <a:gd name="T4" fmla="*/ 152 w 188"/>
                <a:gd name="T5" fmla="*/ 59 h 127"/>
                <a:gd name="T6" fmla="*/ 153 w 188"/>
                <a:gd name="T7" fmla="*/ 54 h 127"/>
                <a:gd name="T8" fmla="*/ 153 w 188"/>
                <a:gd name="T9" fmla="*/ 40 h 127"/>
                <a:gd name="T10" fmla="*/ 155 w 188"/>
                <a:gd name="T11" fmla="*/ 30 h 127"/>
                <a:gd name="T12" fmla="*/ 170 w 188"/>
                <a:gd name="T13" fmla="*/ 35 h 127"/>
                <a:gd name="T14" fmla="*/ 173 w 188"/>
                <a:gd name="T15" fmla="*/ 28 h 127"/>
                <a:gd name="T16" fmla="*/ 168 w 188"/>
                <a:gd name="T17" fmla="*/ 20 h 127"/>
                <a:gd name="T18" fmla="*/ 169 w 188"/>
                <a:gd name="T19" fmla="*/ 23 h 127"/>
                <a:gd name="T20" fmla="*/ 150 w 188"/>
                <a:gd name="T21" fmla="*/ 11 h 127"/>
                <a:gd name="T22" fmla="*/ 139 w 188"/>
                <a:gd name="T23" fmla="*/ 6 h 127"/>
                <a:gd name="T24" fmla="*/ 120 w 188"/>
                <a:gd name="T25" fmla="*/ 1 h 127"/>
                <a:gd name="T26" fmla="*/ 111 w 188"/>
                <a:gd name="T27" fmla="*/ 0 h 127"/>
                <a:gd name="T28" fmla="*/ 102 w 188"/>
                <a:gd name="T29" fmla="*/ 3 h 127"/>
                <a:gd name="T30" fmla="*/ 89 w 188"/>
                <a:gd name="T31" fmla="*/ 9 h 127"/>
                <a:gd name="T32" fmla="*/ 71 w 188"/>
                <a:gd name="T33" fmla="*/ 5 h 127"/>
                <a:gd name="T34" fmla="*/ 63 w 188"/>
                <a:gd name="T35" fmla="*/ 11 h 127"/>
                <a:gd name="T36" fmla="*/ 53 w 188"/>
                <a:gd name="T37" fmla="*/ 17 h 127"/>
                <a:gd name="T38" fmla="*/ 49 w 188"/>
                <a:gd name="T39" fmla="*/ 15 h 127"/>
                <a:gd name="T40" fmla="*/ 43 w 188"/>
                <a:gd name="T41" fmla="*/ 16 h 127"/>
                <a:gd name="T42" fmla="*/ 35 w 188"/>
                <a:gd name="T43" fmla="*/ 13 h 127"/>
                <a:gd name="T44" fmla="*/ 29 w 188"/>
                <a:gd name="T45" fmla="*/ 12 h 127"/>
                <a:gd name="T46" fmla="*/ 22 w 188"/>
                <a:gd name="T47" fmla="*/ 14 h 127"/>
                <a:gd name="T48" fmla="*/ 4 w 188"/>
                <a:gd name="T49" fmla="*/ 9 h 127"/>
                <a:gd name="T50" fmla="*/ 0 w 188"/>
                <a:gd name="T51" fmla="*/ 15 h 127"/>
                <a:gd name="T52" fmla="*/ 8 w 188"/>
                <a:gd name="T53" fmla="*/ 23 h 127"/>
                <a:gd name="T54" fmla="*/ 14 w 188"/>
                <a:gd name="T55" fmla="*/ 34 h 127"/>
                <a:gd name="T56" fmla="*/ 21 w 188"/>
                <a:gd name="T57" fmla="*/ 41 h 127"/>
                <a:gd name="T58" fmla="*/ 25 w 188"/>
                <a:gd name="T59" fmla="*/ 44 h 127"/>
                <a:gd name="T60" fmla="*/ 35 w 188"/>
                <a:gd name="T61" fmla="*/ 48 h 127"/>
                <a:gd name="T62" fmla="*/ 42 w 188"/>
                <a:gd name="T63" fmla="*/ 54 h 127"/>
                <a:gd name="T64" fmla="*/ 53 w 188"/>
                <a:gd name="T65" fmla="*/ 62 h 127"/>
                <a:gd name="T66" fmla="*/ 56 w 188"/>
                <a:gd name="T67" fmla="*/ 71 h 127"/>
                <a:gd name="T68" fmla="*/ 56 w 188"/>
                <a:gd name="T69" fmla="*/ 82 h 127"/>
                <a:gd name="T70" fmla="*/ 75 w 188"/>
                <a:gd name="T71" fmla="*/ 100 h 127"/>
                <a:gd name="T72" fmla="*/ 92 w 188"/>
                <a:gd name="T73" fmla="*/ 111 h 127"/>
                <a:gd name="T74" fmla="*/ 120 w 188"/>
                <a:gd name="T75" fmla="*/ 124 h 127"/>
                <a:gd name="T76" fmla="*/ 127 w 188"/>
                <a:gd name="T77" fmla="*/ 126 h 127"/>
                <a:gd name="T78" fmla="*/ 133 w 188"/>
                <a:gd name="T79" fmla="*/ 121 h 127"/>
                <a:gd name="T80" fmla="*/ 167 w 188"/>
                <a:gd name="T81" fmla="*/ 125 h 127"/>
                <a:gd name="T82" fmla="*/ 173 w 188"/>
                <a:gd name="T83" fmla="*/ 118 h 127"/>
                <a:gd name="T84" fmla="*/ 184 w 188"/>
                <a:gd name="T85" fmla="*/ 110 h 127"/>
                <a:gd name="T86" fmla="*/ 186 w 188"/>
                <a:gd name="T87" fmla="*/ 100 h 127"/>
                <a:gd name="T88" fmla="*/ 179 w 188"/>
                <a:gd name="T89" fmla="*/ 96 h 127"/>
                <a:gd name="T90" fmla="*/ 173 w 188"/>
                <a:gd name="T91" fmla="*/ 91 h 127"/>
                <a:gd name="T92" fmla="*/ 156 w 188"/>
                <a:gd name="T93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27">
                  <a:moveTo>
                    <a:pt x="156" y="80"/>
                  </a:moveTo>
                  <a:lnTo>
                    <a:pt x="158" y="78"/>
                  </a:lnTo>
                  <a:lnTo>
                    <a:pt x="156" y="76"/>
                  </a:lnTo>
                  <a:lnTo>
                    <a:pt x="154" y="72"/>
                  </a:lnTo>
                  <a:lnTo>
                    <a:pt x="157" y="68"/>
                  </a:lnTo>
                  <a:lnTo>
                    <a:pt x="152" y="59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6" y="36"/>
                  </a:lnTo>
                  <a:lnTo>
                    <a:pt x="155" y="30"/>
                  </a:lnTo>
                  <a:lnTo>
                    <a:pt x="167" y="27"/>
                  </a:lnTo>
                  <a:lnTo>
                    <a:pt x="170" y="35"/>
                  </a:lnTo>
                  <a:lnTo>
                    <a:pt x="172" y="32"/>
                  </a:lnTo>
                  <a:lnTo>
                    <a:pt x="173" y="28"/>
                  </a:lnTo>
                  <a:lnTo>
                    <a:pt x="171" y="25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3"/>
                  </a:lnTo>
                  <a:lnTo>
                    <a:pt x="162" y="21"/>
                  </a:lnTo>
                  <a:lnTo>
                    <a:pt x="150" y="11"/>
                  </a:lnTo>
                  <a:lnTo>
                    <a:pt x="143" y="4"/>
                  </a:lnTo>
                  <a:lnTo>
                    <a:pt x="139" y="6"/>
                  </a:lnTo>
                  <a:lnTo>
                    <a:pt x="135" y="7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2" y="3"/>
                  </a:lnTo>
                  <a:lnTo>
                    <a:pt x="96" y="4"/>
                  </a:lnTo>
                  <a:lnTo>
                    <a:pt x="89" y="9"/>
                  </a:lnTo>
                  <a:lnTo>
                    <a:pt x="82" y="4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5" y="13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32" y="47"/>
                  </a:lnTo>
                  <a:lnTo>
                    <a:pt x="35" y="48"/>
                  </a:lnTo>
                  <a:lnTo>
                    <a:pt x="38" y="50"/>
                  </a:lnTo>
                  <a:lnTo>
                    <a:pt x="42" y="54"/>
                  </a:lnTo>
                  <a:lnTo>
                    <a:pt x="43" y="62"/>
                  </a:lnTo>
                  <a:lnTo>
                    <a:pt x="53" y="62"/>
                  </a:lnTo>
                  <a:lnTo>
                    <a:pt x="59" y="70"/>
                  </a:lnTo>
                  <a:lnTo>
                    <a:pt x="56" y="71"/>
                  </a:lnTo>
                  <a:lnTo>
                    <a:pt x="54" y="74"/>
                  </a:lnTo>
                  <a:lnTo>
                    <a:pt x="56" y="82"/>
                  </a:lnTo>
                  <a:lnTo>
                    <a:pt x="60" y="85"/>
                  </a:lnTo>
                  <a:lnTo>
                    <a:pt x="75" y="100"/>
                  </a:lnTo>
                  <a:lnTo>
                    <a:pt x="80" y="105"/>
                  </a:lnTo>
                  <a:lnTo>
                    <a:pt x="92" y="111"/>
                  </a:lnTo>
                  <a:lnTo>
                    <a:pt x="112" y="118"/>
                  </a:lnTo>
                  <a:lnTo>
                    <a:pt x="120" y="124"/>
                  </a:lnTo>
                  <a:lnTo>
                    <a:pt x="123" y="125"/>
                  </a:lnTo>
                  <a:lnTo>
                    <a:pt x="127" y="126"/>
                  </a:lnTo>
                  <a:lnTo>
                    <a:pt x="130" y="126"/>
                  </a:lnTo>
                  <a:lnTo>
                    <a:pt x="133" y="121"/>
                  </a:lnTo>
                  <a:lnTo>
                    <a:pt x="160" y="127"/>
                  </a:lnTo>
                  <a:lnTo>
                    <a:pt x="167" y="125"/>
                  </a:lnTo>
                  <a:lnTo>
                    <a:pt x="170" y="123"/>
                  </a:lnTo>
                  <a:lnTo>
                    <a:pt x="173" y="118"/>
                  </a:lnTo>
                  <a:lnTo>
                    <a:pt x="174" y="108"/>
                  </a:lnTo>
                  <a:lnTo>
                    <a:pt x="184" y="110"/>
                  </a:lnTo>
                  <a:lnTo>
                    <a:pt x="188" y="107"/>
                  </a:lnTo>
                  <a:lnTo>
                    <a:pt x="186" y="100"/>
                  </a:lnTo>
                  <a:lnTo>
                    <a:pt x="183" y="99"/>
                  </a:lnTo>
                  <a:lnTo>
                    <a:pt x="179" y="96"/>
                  </a:lnTo>
                  <a:lnTo>
                    <a:pt x="176" y="93"/>
                  </a:lnTo>
                  <a:lnTo>
                    <a:pt x="173" y="91"/>
                  </a:lnTo>
                  <a:lnTo>
                    <a:pt x="164" y="86"/>
                  </a:lnTo>
                  <a:lnTo>
                    <a:pt x="156" y="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3" name="Humacao">
              <a:extLst>
                <a:ext uri="{FF2B5EF4-FFF2-40B4-BE49-F238E27FC236}">
                  <a16:creationId xmlns:a16="http://schemas.microsoft.com/office/drawing/2014/main" id="{77404AB9-B3F2-F761-C1A4-8961ED242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103" y="1541304"/>
              <a:ext cx="672438" cy="683102"/>
            </a:xfrm>
            <a:custGeom>
              <a:avLst/>
              <a:gdLst>
                <a:gd name="T0" fmla="*/ 1 w 319"/>
                <a:gd name="T1" fmla="*/ 205 h 316"/>
                <a:gd name="T2" fmla="*/ 9 w 319"/>
                <a:gd name="T3" fmla="*/ 212 h 316"/>
                <a:gd name="T4" fmla="*/ 14 w 319"/>
                <a:gd name="T5" fmla="*/ 222 h 316"/>
                <a:gd name="T6" fmla="*/ 26 w 319"/>
                <a:gd name="T7" fmla="*/ 225 h 316"/>
                <a:gd name="T8" fmla="*/ 33 w 319"/>
                <a:gd name="T9" fmla="*/ 219 h 316"/>
                <a:gd name="T10" fmla="*/ 44 w 319"/>
                <a:gd name="T11" fmla="*/ 208 h 316"/>
                <a:gd name="T12" fmla="*/ 56 w 319"/>
                <a:gd name="T13" fmla="*/ 205 h 316"/>
                <a:gd name="T14" fmla="*/ 66 w 319"/>
                <a:gd name="T15" fmla="*/ 205 h 316"/>
                <a:gd name="T16" fmla="*/ 75 w 319"/>
                <a:gd name="T17" fmla="*/ 212 h 316"/>
                <a:gd name="T18" fmla="*/ 81 w 319"/>
                <a:gd name="T19" fmla="*/ 217 h 316"/>
                <a:gd name="T20" fmla="*/ 80 w 319"/>
                <a:gd name="T21" fmla="*/ 226 h 316"/>
                <a:gd name="T22" fmla="*/ 70 w 319"/>
                <a:gd name="T23" fmla="*/ 237 h 316"/>
                <a:gd name="T24" fmla="*/ 75 w 319"/>
                <a:gd name="T25" fmla="*/ 251 h 316"/>
                <a:gd name="T26" fmla="*/ 87 w 319"/>
                <a:gd name="T27" fmla="*/ 261 h 316"/>
                <a:gd name="T28" fmla="*/ 98 w 319"/>
                <a:gd name="T29" fmla="*/ 267 h 316"/>
                <a:gd name="T30" fmla="*/ 114 w 319"/>
                <a:gd name="T31" fmla="*/ 280 h 316"/>
                <a:gd name="T32" fmla="*/ 132 w 319"/>
                <a:gd name="T33" fmla="*/ 275 h 316"/>
                <a:gd name="T34" fmla="*/ 145 w 319"/>
                <a:gd name="T35" fmla="*/ 283 h 316"/>
                <a:gd name="T36" fmla="*/ 150 w 319"/>
                <a:gd name="T37" fmla="*/ 294 h 316"/>
                <a:gd name="T38" fmla="*/ 158 w 319"/>
                <a:gd name="T39" fmla="*/ 308 h 316"/>
                <a:gd name="T40" fmla="*/ 172 w 319"/>
                <a:gd name="T41" fmla="*/ 312 h 316"/>
                <a:gd name="T42" fmla="*/ 189 w 319"/>
                <a:gd name="T43" fmla="*/ 307 h 316"/>
                <a:gd name="T44" fmla="*/ 176 w 319"/>
                <a:gd name="T45" fmla="*/ 296 h 316"/>
                <a:gd name="T46" fmla="*/ 191 w 319"/>
                <a:gd name="T47" fmla="*/ 296 h 316"/>
                <a:gd name="T48" fmla="*/ 206 w 319"/>
                <a:gd name="T49" fmla="*/ 263 h 316"/>
                <a:gd name="T50" fmla="*/ 231 w 319"/>
                <a:gd name="T51" fmla="*/ 178 h 316"/>
                <a:gd name="T52" fmla="*/ 255 w 319"/>
                <a:gd name="T53" fmla="*/ 135 h 316"/>
                <a:gd name="T54" fmla="*/ 312 w 319"/>
                <a:gd name="T55" fmla="*/ 95 h 316"/>
                <a:gd name="T56" fmla="*/ 315 w 319"/>
                <a:gd name="T57" fmla="*/ 67 h 316"/>
                <a:gd name="T58" fmla="*/ 257 w 319"/>
                <a:gd name="T59" fmla="*/ 56 h 316"/>
                <a:gd name="T60" fmla="*/ 266 w 319"/>
                <a:gd name="T61" fmla="*/ 38 h 316"/>
                <a:gd name="T62" fmla="*/ 214 w 319"/>
                <a:gd name="T63" fmla="*/ 7 h 316"/>
                <a:gd name="T64" fmla="*/ 191 w 319"/>
                <a:gd name="T65" fmla="*/ 1 h 316"/>
                <a:gd name="T66" fmla="*/ 180 w 319"/>
                <a:gd name="T67" fmla="*/ 9 h 316"/>
                <a:gd name="T68" fmla="*/ 161 w 319"/>
                <a:gd name="T69" fmla="*/ 2 h 316"/>
                <a:gd name="T70" fmla="*/ 124 w 319"/>
                <a:gd name="T71" fmla="*/ 11 h 316"/>
                <a:gd name="T72" fmla="*/ 102 w 319"/>
                <a:gd name="T73" fmla="*/ 54 h 316"/>
                <a:gd name="T74" fmla="*/ 95 w 319"/>
                <a:gd name="T75" fmla="*/ 72 h 316"/>
                <a:gd name="T76" fmla="*/ 72 w 319"/>
                <a:gd name="T77" fmla="*/ 66 h 316"/>
                <a:gd name="T78" fmla="*/ 58 w 319"/>
                <a:gd name="T79" fmla="*/ 69 h 316"/>
                <a:gd name="T80" fmla="*/ 49 w 319"/>
                <a:gd name="T81" fmla="*/ 77 h 316"/>
                <a:gd name="T82" fmla="*/ 51 w 319"/>
                <a:gd name="T83" fmla="*/ 90 h 316"/>
                <a:gd name="T84" fmla="*/ 46 w 319"/>
                <a:gd name="T85" fmla="*/ 100 h 316"/>
                <a:gd name="T86" fmla="*/ 36 w 319"/>
                <a:gd name="T87" fmla="*/ 116 h 316"/>
                <a:gd name="T88" fmla="*/ 37 w 319"/>
                <a:gd name="T89" fmla="*/ 133 h 316"/>
                <a:gd name="T90" fmla="*/ 36 w 319"/>
                <a:gd name="T91" fmla="*/ 144 h 316"/>
                <a:gd name="T92" fmla="*/ 30 w 319"/>
                <a:gd name="T93" fmla="*/ 156 h 316"/>
                <a:gd name="T94" fmla="*/ 21 w 319"/>
                <a:gd name="T95" fmla="*/ 163 h 316"/>
                <a:gd name="T96" fmla="*/ 15 w 319"/>
                <a:gd name="T97" fmla="*/ 174 h 316"/>
                <a:gd name="T98" fmla="*/ 7 w 319"/>
                <a:gd name="T99" fmla="*/ 184 h 316"/>
                <a:gd name="T100" fmla="*/ 5 w 319"/>
                <a:gd name="T101" fmla="*/ 19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9" h="316">
                  <a:moveTo>
                    <a:pt x="4" y="192"/>
                  </a:moveTo>
                  <a:lnTo>
                    <a:pt x="2" y="195"/>
                  </a:lnTo>
                  <a:lnTo>
                    <a:pt x="0" y="202"/>
                  </a:lnTo>
                  <a:lnTo>
                    <a:pt x="1" y="205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6" y="211"/>
                  </a:lnTo>
                  <a:lnTo>
                    <a:pt x="9" y="212"/>
                  </a:lnTo>
                  <a:lnTo>
                    <a:pt x="12" y="213"/>
                  </a:lnTo>
                  <a:lnTo>
                    <a:pt x="14" y="215"/>
                  </a:lnTo>
                  <a:lnTo>
                    <a:pt x="16" y="218"/>
                  </a:lnTo>
                  <a:lnTo>
                    <a:pt x="14" y="222"/>
                  </a:lnTo>
                  <a:lnTo>
                    <a:pt x="17" y="226"/>
                  </a:lnTo>
                  <a:lnTo>
                    <a:pt x="20" y="225"/>
                  </a:lnTo>
                  <a:lnTo>
                    <a:pt x="23" y="226"/>
                  </a:lnTo>
                  <a:lnTo>
                    <a:pt x="26" y="225"/>
                  </a:lnTo>
                  <a:lnTo>
                    <a:pt x="28" y="226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3" y="219"/>
                  </a:lnTo>
                  <a:lnTo>
                    <a:pt x="34" y="216"/>
                  </a:lnTo>
                  <a:lnTo>
                    <a:pt x="37" y="215"/>
                  </a:lnTo>
                  <a:lnTo>
                    <a:pt x="39" y="214"/>
                  </a:lnTo>
                  <a:lnTo>
                    <a:pt x="44" y="208"/>
                  </a:lnTo>
                  <a:lnTo>
                    <a:pt x="48" y="206"/>
                  </a:lnTo>
                  <a:lnTo>
                    <a:pt x="50" y="205"/>
                  </a:lnTo>
                  <a:lnTo>
                    <a:pt x="53" y="205"/>
                  </a:lnTo>
                  <a:lnTo>
                    <a:pt x="56" y="205"/>
                  </a:lnTo>
                  <a:lnTo>
                    <a:pt x="59" y="204"/>
                  </a:lnTo>
                  <a:lnTo>
                    <a:pt x="61" y="203"/>
                  </a:lnTo>
                  <a:lnTo>
                    <a:pt x="64" y="204"/>
                  </a:lnTo>
                  <a:lnTo>
                    <a:pt x="66" y="205"/>
                  </a:lnTo>
                  <a:lnTo>
                    <a:pt x="69" y="205"/>
                  </a:lnTo>
                  <a:lnTo>
                    <a:pt x="71" y="207"/>
                  </a:lnTo>
                  <a:lnTo>
                    <a:pt x="73" y="209"/>
                  </a:lnTo>
                  <a:lnTo>
                    <a:pt x="75" y="212"/>
                  </a:lnTo>
                  <a:lnTo>
                    <a:pt x="73" y="215"/>
                  </a:lnTo>
                  <a:lnTo>
                    <a:pt x="75" y="217"/>
                  </a:lnTo>
                  <a:lnTo>
                    <a:pt x="78" y="217"/>
                  </a:lnTo>
                  <a:lnTo>
                    <a:pt x="81" y="217"/>
                  </a:lnTo>
                  <a:lnTo>
                    <a:pt x="82" y="219"/>
                  </a:lnTo>
                  <a:lnTo>
                    <a:pt x="83" y="222"/>
                  </a:lnTo>
                  <a:lnTo>
                    <a:pt x="80" y="223"/>
                  </a:lnTo>
                  <a:lnTo>
                    <a:pt x="80" y="226"/>
                  </a:lnTo>
                  <a:lnTo>
                    <a:pt x="78" y="229"/>
                  </a:lnTo>
                  <a:lnTo>
                    <a:pt x="74" y="231"/>
                  </a:lnTo>
                  <a:lnTo>
                    <a:pt x="72" y="234"/>
                  </a:lnTo>
                  <a:lnTo>
                    <a:pt x="70" y="237"/>
                  </a:lnTo>
                  <a:lnTo>
                    <a:pt x="69" y="239"/>
                  </a:lnTo>
                  <a:lnTo>
                    <a:pt x="70" y="242"/>
                  </a:lnTo>
                  <a:lnTo>
                    <a:pt x="69" y="247"/>
                  </a:lnTo>
                  <a:lnTo>
                    <a:pt x="75" y="251"/>
                  </a:lnTo>
                  <a:lnTo>
                    <a:pt x="78" y="251"/>
                  </a:lnTo>
                  <a:lnTo>
                    <a:pt x="81" y="253"/>
                  </a:lnTo>
                  <a:lnTo>
                    <a:pt x="85" y="258"/>
                  </a:lnTo>
                  <a:lnTo>
                    <a:pt x="87" y="261"/>
                  </a:lnTo>
                  <a:lnTo>
                    <a:pt x="87" y="264"/>
                  </a:lnTo>
                  <a:lnTo>
                    <a:pt x="92" y="266"/>
                  </a:lnTo>
                  <a:lnTo>
                    <a:pt x="95" y="266"/>
                  </a:lnTo>
                  <a:lnTo>
                    <a:pt x="98" y="267"/>
                  </a:lnTo>
                  <a:lnTo>
                    <a:pt x="101" y="267"/>
                  </a:lnTo>
                  <a:lnTo>
                    <a:pt x="108" y="270"/>
                  </a:lnTo>
                  <a:lnTo>
                    <a:pt x="112" y="276"/>
                  </a:lnTo>
                  <a:lnTo>
                    <a:pt x="114" y="280"/>
                  </a:lnTo>
                  <a:lnTo>
                    <a:pt x="121" y="276"/>
                  </a:lnTo>
                  <a:lnTo>
                    <a:pt x="126" y="281"/>
                  </a:lnTo>
                  <a:lnTo>
                    <a:pt x="129" y="280"/>
                  </a:lnTo>
                  <a:lnTo>
                    <a:pt x="132" y="275"/>
                  </a:lnTo>
                  <a:lnTo>
                    <a:pt x="141" y="278"/>
                  </a:lnTo>
                  <a:lnTo>
                    <a:pt x="144" y="278"/>
                  </a:lnTo>
                  <a:lnTo>
                    <a:pt x="144" y="281"/>
                  </a:lnTo>
                  <a:lnTo>
                    <a:pt x="145" y="283"/>
                  </a:lnTo>
                  <a:lnTo>
                    <a:pt x="146" y="286"/>
                  </a:lnTo>
                  <a:lnTo>
                    <a:pt x="147" y="289"/>
                  </a:lnTo>
                  <a:lnTo>
                    <a:pt x="148" y="292"/>
                  </a:lnTo>
                  <a:lnTo>
                    <a:pt x="150" y="294"/>
                  </a:lnTo>
                  <a:lnTo>
                    <a:pt x="152" y="297"/>
                  </a:lnTo>
                  <a:lnTo>
                    <a:pt x="154" y="302"/>
                  </a:lnTo>
                  <a:lnTo>
                    <a:pt x="156" y="305"/>
                  </a:lnTo>
                  <a:lnTo>
                    <a:pt x="158" y="308"/>
                  </a:lnTo>
                  <a:lnTo>
                    <a:pt x="159" y="311"/>
                  </a:lnTo>
                  <a:lnTo>
                    <a:pt x="164" y="312"/>
                  </a:lnTo>
                  <a:lnTo>
                    <a:pt x="169" y="313"/>
                  </a:lnTo>
                  <a:lnTo>
                    <a:pt x="172" y="312"/>
                  </a:lnTo>
                  <a:lnTo>
                    <a:pt x="175" y="314"/>
                  </a:lnTo>
                  <a:lnTo>
                    <a:pt x="182" y="316"/>
                  </a:lnTo>
                  <a:lnTo>
                    <a:pt x="186" y="315"/>
                  </a:lnTo>
                  <a:lnTo>
                    <a:pt x="189" y="307"/>
                  </a:lnTo>
                  <a:lnTo>
                    <a:pt x="187" y="301"/>
                  </a:lnTo>
                  <a:lnTo>
                    <a:pt x="183" y="299"/>
                  </a:lnTo>
                  <a:lnTo>
                    <a:pt x="177" y="298"/>
                  </a:lnTo>
                  <a:lnTo>
                    <a:pt x="176" y="296"/>
                  </a:lnTo>
                  <a:lnTo>
                    <a:pt x="180" y="293"/>
                  </a:lnTo>
                  <a:lnTo>
                    <a:pt x="182" y="292"/>
                  </a:lnTo>
                  <a:lnTo>
                    <a:pt x="184" y="291"/>
                  </a:lnTo>
                  <a:lnTo>
                    <a:pt x="191" y="296"/>
                  </a:lnTo>
                  <a:lnTo>
                    <a:pt x="188" y="292"/>
                  </a:lnTo>
                  <a:lnTo>
                    <a:pt x="204" y="269"/>
                  </a:lnTo>
                  <a:lnTo>
                    <a:pt x="207" y="268"/>
                  </a:lnTo>
                  <a:lnTo>
                    <a:pt x="206" y="263"/>
                  </a:lnTo>
                  <a:lnTo>
                    <a:pt x="203" y="257"/>
                  </a:lnTo>
                  <a:lnTo>
                    <a:pt x="203" y="251"/>
                  </a:lnTo>
                  <a:lnTo>
                    <a:pt x="224" y="199"/>
                  </a:lnTo>
                  <a:lnTo>
                    <a:pt x="231" y="178"/>
                  </a:lnTo>
                  <a:lnTo>
                    <a:pt x="256" y="143"/>
                  </a:lnTo>
                  <a:lnTo>
                    <a:pt x="255" y="140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28"/>
                  </a:lnTo>
                  <a:lnTo>
                    <a:pt x="269" y="119"/>
                  </a:lnTo>
                  <a:lnTo>
                    <a:pt x="295" y="104"/>
                  </a:lnTo>
                  <a:lnTo>
                    <a:pt x="312" y="95"/>
                  </a:lnTo>
                  <a:lnTo>
                    <a:pt x="314" y="92"/>
                  </a:lnTo>
                  <a:lnTo>
                    <a:pt x="315" y="87"/>
                  </a:lnTo>
                  <a:lnTo>
                    <a:pt x="319" y="76"/>
                  </a:lnTo>
                  <a:lnTo>
                    <a:pt x="315" y="67"/>
                  </a:lnTo>
                  <a:lnTo>
                    <a:pt x="299" y="61"/>
                  </a:lnTo>
                  <a:lnTo>
                    <a:pt x="295" y="66"/>
                  </a:lnTo>
                  <a:lnTo>
                    <a:pt x="284" y="67"/>
                  </a:lnTo>
                  <a:lnTo>
                    <a:pt x="257" y="56"/>
                  </a:lnTo>
                  <a:lnTo>
                    <a:pt x="259" y="51"/>
                  </a:lnTo>
                  <a:lnTo>
                    <a:pt x="261" y="48"/>
                  </a:lnTo>
                  <a:lnTo>
                    <a:pt x="264" y="41"/>
                  </a:lnTo>
                  <a:lnTo>
                    <a:pt x="266" y="38"/>
                  </a:lnTo>
                  <a:lnTo>
                    <a:pt x="257" y="18"/>
                  </a:lnTo>
                  <a:lnTo>
                    <a:pt x="251" y="19"/>
                  </a:lnTo>
                  <a:lnTo>
                    <a:pt x="220" y="11"/>
                  </a:lnTo>
                  <a:lnTo>
                    <a:pt x="214" y="7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5" y="0"/>
                  </a:lnTo>
                  <a:lnTo>
                    <a:pt x="191" y="1"/>
                  </a:lnTo>
                  <a:lnTo>
                    <a:pt x="188" y="3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0" y="9"/>
                  </a:lnTo>
                  <a:lnTo>
                    <a:pt x="177" y="7"/>
                  </a:lnTo>
                  <a:lnTo>
                    <a:pt x="172" y="5"/>
                  </a:lnTo>
                  <a:lnTo>
                    <a:pt x="164" y="3"/>
                  </a:lnTo>
                  <a:lnTo>
                    <a:pt x="161" y="2"/>
                  </a:lnTo>
                  <a:lnTo>
                    <a:pt x="139" y="1"/>
                  </a:lnTo>
                  <a:lnTo>
                    <a:pt x="133" y="5"/>
                  </a:lnTo>
                  <a:lnTo>
                    <a:pt x="127" y="8"/>
                  </a:lnTo>
                  <a:lnTo>
                    <a:pt x="124" y="11"/>
                  </a:lnTo>
                  <a:lnTo>
                    <a:pt x="119" y="14"/>
                  </a:lnTo>
                  <a:lnTo>
                    <a:pt x="119" y="17"/>
                  </a:lnTo>
                  <a:lnTo>
                    <a:pt x="115" y="43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7" y="65"/>
                  </a:lnTo>
                  <a:lnTo>
                    <a:pt x="96" y="68"/>
                  </a:lnTo>
                  <a:lnTo>
                    <a:pt x="95" y="72"/>
                  </a:lnTo>
                  <a:lnTo>
                    <a:pt x="92" y="71"/>
                  </a:lnTo>
                  <a:lnTo>
                    <a:pt x="82" y="67"/>
                  </a:lnTo>
                  <a:lnTo>
                    <a:pt x="75" y="65"/>
                  </a:lnTo>
                  <a:lnTo>
                    <a:pt x="72" y="66"/>
                  </a:lnTo>
                  <a:lnTo>
                    <a:pt x="71" y="69"/>
                  </a:lnTo>
                  <a:lnTo>
                    <a:pt x="68" y="70"/>
                  </a:lnTo>
                  <a:lnTo>
                    <a:pt x="65" y="70"/>
                  </a:lnTo>
                  <a:lnTo>
                    <a:pt x="58" y="69"/>
                  </a:lnTo>
                  <a:lnTo>
                    <a:pt x="55" y="67"/>
                  </a:lnTo>
                  <a:lnTo>
                    <a:pt x="52" y="69"/>
                  </a:lnTo>
                  <a:lnTo>
                    <a:pt x="51" y="72"/>
                  </a:lnTo>
                  <a:lnTo>
                    <a:pt x="49" y="77"/>
                  </a:lnTo>
                  <a:lnTo>
                    <a:pt x="50" y="80"/>
                  </a:lnTo>
                  <a:lnTo>
                    <a:pt x="52" y="83"/>
                  </a:lnTo>
                  <a:lnTo>
                    <a:pt x="52" y="86"/>
                  </a:lnTo>
                  <a:lnTo>
                    <a:pt x="51" y="90"/>
                  </a:lnTo>
                  <a:lnTo>
                    <a:pt x="51" y="93"/>
                  </a:lnTo>
                  <a:lnTo>
                    <a:pt x="49" y="97"/>
                  </a:lnTo>
                  <a:lnTo>
                    <a:pt x="47" y="97"/>
                  </a:lnTo>
                  <a:lnTo>
                    <a:pt x="46" y="100"/>
                  </a:lnTo>
                  <a:lnTo>
                    <a:pt x="44" y="104"/>
                  </a:lnTo>
                  <a:lnTo>
                    <a:pt x="40" y="110"/>
                  </a:lnTo>
                  <a:lnTo>
                    <a:pt x="38" y="113"/>
                  </a:lnTo>
                  <a:lnTo>
                    <a:pt x="36" y="116"/>
                  </a:lnTo>
                  <a:lnTo>
                    <a:pt x="37" y="120"/>
                  </a:lnTo>
                  <a:lnTo>
                    <a:pt x="36" y="124"/>
                  </a:lnTo>
                  <a:lnTo>
                    <a:pt x="37" y="127"/>
                  </a:lnTo>
                  <a:lnTo>
                    <a:pt x="37" y="133"/>
                  </a:lnTo>
                  <a:lnTo>
                    <a:pt x="37" y="136"/>
                  </a:lnTo>
                  <a:lnTo>
                    <a:pt x="38" y="139"/>
                  </a:lnTo>
                  <a:lnTo>
                    <a:pt x="37" y="142"/>
                  </a:lnTo>
                  <a:lnTo>
                    <a:pt x="36" y="144"/>
                  </a:lnTo>
                  <a:lnTo>
                    <a:pt x="35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0" y="156"/>
                  </a:lnTo>
                  <a:lnTo>
                    <a:pt x="26" y="157"/>
                  </a:lnTo>
                  <a:lnTo>
                    <a:pt x="23" y="158"/>
                  </a:lnTo>
                  <a:lnTo>
                    <a:pt x="22" y="161"/>
                  </a:lnTo>
                  <a:lnTo>
                    <a:pt x="21" y="163"/>
                  </a:lnTo>
                  <a:lnTo>
                    <a:pt x="20" y="166"/>
                  </a:lnTo>
                  <a:lnTo>
                    <a:pt x="18" y="168"/>
                  </a:lnTo>
                  <a:lnTo>
                    <a:pt x="16" y="171"/>
                  </a:lnTo>
                  <a:lnTo>
                    <a:pt x="15" y="174"/>
                  </a:lnTo>
                  <a:lnTo>
                    <a:pt x="13" y="176"/>
                  </a:lnTo>
                  <a:lnTo>
                    <a:pt x="10" y="178"/>
                  </a:lnTo>
                  <a:lnTo>
                    <a:pt x="8" y="180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4" y="19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4" name="Isabela">
              <a:extLst>
                <a:ext uri="{FF2B5EF4-FFF2-40B4-BE49-F238E27FC236}">
                  <a16:creationId xmlns:a16="http://schemas.microsoft.com/office/drawing/2014/main" id="{6C8C9B91-CB1F-1B4F-3C1B-4E74B984D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54" y="0"/>
              <a:ext cx="876909" cy="700396"/>
            </a:xfrm>
            <a:custGeom>
              <a:avLst/>
              <a:gdLst>
                <a:gd name="T0" fmla="*/ 277 w 416"/>
                <a:gd name="T1" fmla="*/ 52 h 324"/>
                <a:gd name="T2" fmla="*/ 334 w 416"/>
                <a:gd name="T3" fmla="*/ 61 h 324"/>
                <a:gd name="T4" fmla="*/ 340 w 416"/>
                <a:gd name="T5" fmla="*/ 74 h 324"/>
                <a:gd name="T6" fmla="*/ 350 w 416"/>
                <a:gd name="T7" fmla="*/ 75 h 324"/>
                <a:gd name="T8" fmla="*/ 341 w 416"/>
                <a:gd name="T9" fmla="*/ 90 h 324"/>
                <a:gd name="T10" fmla="*/ 330 w 416"/>
                <a:gd name="T11" fmla="*/ 98 h 324"/>
                <a:gd name="T12" fmla="*/ 321 w 416"/>
                <a:gd name="T13" fmla="*/ 99 h 324"/>
                <a:gd name="T14" fmla="*/ 327 w 416"/>
                <a:gd name="T15" fmla="*/ 109 h 324"/>
                <a:gd name="T16" fmla="*/ 329 w 416"/>
                <a:gd name="T17" fmla="*/ 119 h 324"/>
                <a:gd name="T18" fmla="*/ 322 w 416"/>
                <a:gd name="T19" fmla="*/ 126 h 324"/>
                <a:gd name="T20" fmla="*/ 317 w 416"/>
                <a:gd name="T21" fmla="*/ 139 h 324"/>
                <a:gd name="T22" fmla="*/ 365 w 416"/>
                <a:gd name="T23" fmla="*/ 196 h 324"/>
                <a:gd name="T24" fmla="*/ 388 w 416"/>
                <a:gd name="T25" fmla="*/ 224 h 324"/>
                <a:gd name="T26" fmla="*/ 406 w 416"/>
                <a:gd name="T27" fmla="*/ 271 h 324"/>
                <a:gd name="T28" fmla="*/ 416 w 416"/>
                <a:gd name="T29" fmla="*/ 277 h 324"/>
                <a:gd name="T30" fmla="*/ 409 w 416"/>
                <a:gd name="T31" fmla="*/ 283 h 324"/>
                <a:gd name="T32" fmla="*/ 395 w 416"/>
                <a:gd name="T33" fmla="*/ 287 h 324"/>
                <a:gd name="T34" fmla="*/ 383 w 416"/>
                <a:gd name="T35" fmla="*/ 305 h 324"/>
                <a:gd name="T36" fmla="*/ 383 w 416"/>
                <a:gd name="T37" fmla="*/ 318 h 324"/>
                <a:gd name="T38" fmla="*/ 368 w 416"/>
                <a:gd name="T39" fmla="*/ 323 h 324"/>
                <a:gd name="T40" fmla="*/ 357 w 416"/>
                <a:gd name="T41" fmla="*/ 321 h 324"/>
                <a:gd name="T42" fmla="*/ 349 w 416"/>
                <a:gd name="T43" fmla="*/ 314 h 324"/>
                <a:gd name="T44" fmla="*/ 339 w 416"/>
                <a:gd name="T45" fmla="*/ 311 h 324"/>
                <a:gd name="T46" fmla="*/ 327 w 416"/>
                <a:gd name="T47" fmla="*/ 306 h 324"/>
                <a:gd name="T48" fmla="*/ 315 w 416"/>
                <a:gd name="T49" fmla="*/ 302 h 324"/>
                <a:gd name="T50" fmla="*/ 303 w 416"/>
                <a:gd name="T51" fmla="*/ 299 h 324"/>
                <a:gd name="T52" fmla="*/ 284 w 416"/>
                <a:gd name="T53" fmla="*/ 298 h 324"/>
                <a:gd name="T54" fmla="*/ 268 w 416"/>
                <a:gd name="T55" fmla="*/ 298 h 324"/>
                <a:gd name="T56" fmla="*/ 242 w 416"/>
                <a:gd name="T57" fmla="*/ 288 h 324"/>
                <a:gd name="T58" fmla="*/ 223 w 416"/>
                <a:gd name="T59" fmla="*/ 280 h 324"/>
                <a:gd name="T60" fmla="*/ 206 w 416"/>
                <a:gd name="T61" fmla="*/ 280 h 324"/>
                <a:gd name="T62" fmla="*/ 162 w 416"/>
                <a:gd name="T63" fmla="*/ 257 h 324"/>
                <a:gd name="T64" fmla="*/ 151 w 416"/>
                <a:gd name="T65" fmla="*/ 234 h 324"/>
                <a:gd name="T66" fmla="*/ 134 w 416"/>
                <a:gd name="T67" fmla="*/ 197 h 324"/>
                <a:gd name="T68" fmla="*/ 119 w 416"/>
                <a:gd name="T69" fmla="*/ 165 h 324"/>
                <a:gd name="T70" fmla="*/ 112 w 416"/>
                <a:gd name="T71" fmla="*/ 146 h 324"/>
                <a:gd name="T72" fmla="*/ 108 w 416"/>
                <a:gd name="T73" fmla="*/ 132 h 324"/>
                <a:gd name="T74" fmla="*/ 106 w 416"/>
                <a:gd name="T75" fmla="*/ 122 h 324"/>
                <a:gd name="T76" fmla="*/ 102 w 416"/>
                <a:gd name="T77" fmla="*/ 108 h 324"/>
                <a:gd name="T78" fmla="*/ 96 w 416"/>
                <a:gd name="T79" fmla="*/ 82 h 324"/>
                <a:gd name="T80" fmla="*/ 67 w 416"/>
                <a:gd name="T81" fmla="*/ 64 h 324"/>
                <a:gd name="T82" fmla="*/ 46 w 416"/>
                <a:gd name="T83" fmla="*/ 47 h 324"/>
                <a:gd name="T84" fmla="*/ 16 w 416"/>
                <a:gd name="T85" fmla="*/ 15 h 324"/>
                <a:gd name="T86" fmla="*/ 0 w 416"/>
                <a:gd name="T87" fmla="*/ 7 h 324"/>
                <a:gd name="T88" fmla="*/ 53 w 416"/>
                <a:gd name="T89" fmla="*/ 6 h 324"/>
                <a:gd name="T90" fmla="*/ 92 w 416"/>
                <a:gd name="T91" fmla="*/ 5 h 324"/>
                <a:gd name="T92" fmla="*/ 182 w 416"/>
                <a:gd name="T93" fmla="*/ 1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6" h="324">
                  <a:moveTo>
                    <a:pt x="237" y="30"/>
                  </a:moveTo>
                  <a:lnTo>
                    <a:pt x="261" y="41"/>
                  </a:lnTo>
                  <a:lnTo>
                    <a:pt x="277" y="52"/>
                  </a:lnTo>
                  <a:lnTo>
                    <a:pt x="284" y="54"/>
                  </a:lnTo>
                  <a:lnTo>
                    <a:pt x="329" y="59"/>
                  </a:lnTo>
                  <a:lnTo>
                    <a:pt x="334" y="61"/>
                  </a:lnTo>
                  <a:lnTo>
                    <a:pt x="335" y="64"/>
                  </a:lnTo>
                  <a:lnTo>
                    <a:pt x="338" y="72"/>
                  </a:lnTo>
                  <a:lnTo>
                    <a:pt x="340" y="74"/>
                  </a:lnTo>
                  <a:lnTo>
                    <a:pt x="343" y="75"/>
                  </a:lnTo>
                  <a:lnTo>
                    <a:pt x="346" y="75"/>
                  </a:lnTo>
                  <a:lnTo>
                    <a:pt x="350" y="75"/>
                  </a:lnTo>
                  <a:lnTo>
                    <a:pt x="345" y="84"/>
                  </a:lnTo>
                  <a:lnTo>
                    <a:pt x="345" y="90"/>
                  </a:lnTo>
                  <a:lnTo>
                    <a:pt x="341" y="90"/>
                  </a:lnTo>
                  <a:lnTo>
                    <a:pt x="337" y="92"/>
                  </a:lnTo>
                  <a:lnTo>
                    <a:pt x="332" y="95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3" y="98"/>
                  </a:lnTo>
                  <a:lnTo>
                    <a:pt x="321" y="99"/>
                  </a:lnTo>
                  <a:lnTo>
                    <a:pt x="322" y="102"/>
                  </a:lnTo>
                  <a:lnTo>
                    <a:pt x="326" y="103"/>
                  </a:lnTo>
                  <a:lnTo>
                    <a:pt x="327" y="109"/>
                  </a:lnTo>
                  <a:lnTo>
                    <a:pt x="327" y="113"/>
                  </a:lnTo>
                  <a:lnTo>
                    <a:pt x="330" y="117"/>
                  </a:lnTo>
                  <a:lnTo>
                    <a:pt x="329" y="119"/>
                  </a:lnTo>
                  <a:lnTo>
                    <a:pt x="325" y="122"/>
                  </a:lnTo>
                  <a:lnTo>
                    <a:pt x="323" y="124"/>
                  </a:lnTo>
                  <a:lnTo>
                    <a:pt x="322" y="126"/>
                  </a:lnTo>
                  <a:lnTo>
                    <a:pt x="320" y="132"/>
                  </a:lnTo>
                  <a:lnTo>
                    <a:pt x="320" y="135"/>
                  </a:lnTo>
                  <a:lnTo>
                    <a:pt x="317" y="139"/>
                  </a:lnTo>
                  <a:lnTo>
                    <a:pt x="322" y="157"/>
                  </a:lnTo>
                  <a:lnTo>
                    <a:pt x="347" y="181"/>
                  </a:lnTo>
                  <a:lnTo>
                    <a:pt x="365" y="196"/>
                  </a:lnTo>
                  <a:lnTo>
                    <a:pt x="370" y="216"/>
                  </a:lnTo>
                  <a:lnTo>
                    <a:pt x="382" y="224"/>
                  </a:lnTo>
                  <a:lnTo>
                    <a:pt x="388" y="224"/>
                  </a:lnTo>
                  <a:lnTo>
                    <a:pt x="366" y="244"/>
                  </a:lnTo>
                  <a:lnTo>
                    <a:pt x="357" y="257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3" y="270"/>
                  </a:lnTo>
                  <a:lnTo>
                    <a:pt x="416" y="277"/>
                  </a:lnTo>
                  <a:lnTo>
                    <a:pt x="416" y="283"/>
                  </a:lnTo>
                  <a:lnTo>
                    <a:pt x="413" y="283"/>
                  </a:lnTo>
                  <a:lnTo>
                    <a:pt x="409" y="283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5" y="287"/>
                  </a:lnTo>
                  <a:lnTo>
                    <a:pt x="386" y="294"/>
                  </a:lnTo>
                  <a:lnTo>
                    <a:pt x="385" y="299"/>
                  </a:lnTo>
                  <a:lnTo>
                    <a:pt x="383" y="305"/>
                  </a:lnTo>
                  <a:lnTo>
                    <a:pt x="381" y="309"/>
                  </a:lnTo>
                  <a:lnTo>
                    <a:pt x="382" y="314"/>
                  </a:lnTo>
                  <a:lnTo>
                    <a:pt x="383" y="318"/>
                  </a:lnTo>
                  <a:lnTo>
                    <a:pt x="380" y="320"/>
                  </a:lnTo>
                  <a:lnTo>
                    <a:pt x="371" y="323"/>
                  </a:lnTo>
                  <a:lnTo>
                    <a:pt x="368" y="323"/>
                  </a:lnTo>
                  <a:lnTo>
                    <a:pt x="365" y="324"/>
                  </a:lnTo>
                  <a:lnTo>
                    <a:pt x="362" y="324"/>
                  </a:lnTo>
                  <a:lnTo>
                    <a:pt x="357" y="321"/>
                  </a:lnTo>
                  <a:lnTo>
                    <a:pt x="354" y="319"/>
                  </a:lnTo>
                  <a:lnTo>
                    <a:pt x="352" y="315"/>
                  </a:lnTo>
                  <a:lnTo>
                    <a:pt x="349" y="314"/>
                  </a:lnTo>
                  <a:lnTo>
                    <a:pt x="346" y="314"/>
                  </a:lnTo>
                  <a:lnTo>
                    <a:pt x="343" y="313"/>
                  </a:lnTo>
                  <a:lnTo>
                    <a:pt x="339" y="311"/>
                  </a:lnTo>
                  <a:lnTo>
                    <a:pt x="336" y="309"/>
                  </a:lnTo>
                  <a:lnTo>
                    <a:pt x="333" y="308"/>
                  </a:lnTo>
                  <a:lnTo>
                    <a:pt x="327" y="306"/>
                  </a:lnTo>
                  <a:lnTo>
                    <a:pt x="323" y="304"/>
                  </a:lnTo>
                  <a:lnTo>
                    <a:pt x="320" y="303"/>
                  </a:lnTo>
                  <a:lnTo>
                    <a:pt x="315" y="302"/>
                  </a:lnTo>
                  <a:lnTo>
                    <a:pt x="312" y="301"/>
                  </a:lnTo>
                  <a:lnTo>
                    <a:pt x="306" y="300"/>
                  </a:lnTo>
                  <a:lnTo>
                    <a:pt x="303" y="299"/>
                  </a:lnTo>
                  <a:lnTo>
                    <a:pt x="299" y="299"/>
                  </a:lnTo>
                  <a:lnTo>
                    <a:pt x="288" y="298"/>
                  </a:lnTo>
                  <a:lnTo>
                    <a:pt x="284" y="298"/>
                  </a:lnTo>
                  <a:lnTo>
                    <a:pt x="282" y="300"/>
                  </a:lnTo>
                  <a:lnTo>
                    <a:pt x="272" y="301"/>
                  </a:lnTo>
                  <a:lnTo>
                    <a:pt x="268" y="298"/>
                  </a:lnTo>
                  <a:lnTo>
                    <a:pt x="251" y="293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7" y="289"/>
                  </a:lnTo>
                  <a:lnTo>
                    <a:pt x="235" y="287"/>
                  </a:lnTo>
                  <a:lnTo>
                    <a:pt x="223" y="280"/>
                  </a:lnTo>
                  <a:lnTo>
                    <a:pt x="215" y="278"/>
                  </a:lnTo>
                  <a:lnTo>
                    <a:pt x="213" y="280"/>
                  </a:lnTo>
                  <a:lnTo>
                    <a:pt x="206" y="280"/>
                  </a:lnTo>
                  <a:lnTo>
                    <a:pt x="180" y="285"/>
                  </a:lnTo>
                  <a:lnTo>
                    <a:pt x="175" y="284"/>
                  </a:lnTo>
                  <a:lnTo>
                    <a:pt x="162" y="257"/>
                  </a:lnTo>
                  <a:lnTo>
                    <a:pt x="160" y="253"/>
                  </a:lnTo>
                  <a:lnTo>
                    <a:pt x="159" y="250"/>
                  </a:lnTo>
                  <a:lnTo>
                    <a:pt x="151" y="234"/>
                  </a:lnTo>
                  <a:lnTo>
                    <a:pt x="139" y="209"/>
                  </a:lnTo>
                  <a:lnTo>
                    <a:pt x="135" y="200"/>
                  </a:lnTo>
                  <a:lnTo>
                    <a:pt x="134" y="197"/>
                  </a:lnTo>
                  <a:lnTo>
                    <a:pt x="132" y="193"/>
                  </a:lnTo>
                  <a:lnTo>
                    <a:pt x="120" y="168"/>
                  </a:lnTo>
                  <a:lnTo>
                    <a:pt x="119" y="165"/>
                  </a:lnTo>
                  <a:lnTo>
                    <a:pt x="118" y="162"/>
                  </a:lnTo>
                  <a:lnTo>
                    <a:pt x="115" y="155"/>
                  </a:lnTo>
                  <a:lnTo>
                    <a:pt x="112" y="146"/>
                  </a:lnTo>
                  <a:lnTo>
                    <a:pt x="111" y="142"/>
                  </a:lnTo>
                  <a:lnTo>
                    <a:pt x="109" y="135"/>
                  </a:lnTo>
                  <a:lnTo>
                    <a:pt x="108" y="132"/>
                  </a:lnTo>
                  <a:lnTo>
                    <a:pt x="107" y="129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18"/>
                  </a:lnTo>
                  <a:lnTo>
                    <a:pt x="106" y="110"/>
                  </a:lnTo>
                  <a:lnTo>
                    <a:pt x="102" y="108"/>
                  </a:lnTo>
                  <a:lnTo>
                    <a:pt x="101" y="105"/>
                  </a:lnTo>
                  <a:lnTo>
                    <a:pt x="102" y="83"/>
                  </a:lnTo>
                  <a:lnTo>
                    <a:pt x="96" y="82"/>
                  </a:lnTo>
                  <a:lnTo>
                    <a:pt x="94" y="80"/>
                  </a:lnTo>
                  <a:lnTo>
                    <a:pt x="72" y="67"/>
                  </a:lnTo>
                  <a:lnTo>
                    <a:pt x="67" y="64"/>
                  </a:lnTo>
                  <a:lnTo>
                    <a:pt x="46" y="61"/>
                  </a:lnTo>
                  <a:lnTo>
                    <a:pt x="45" y="58"/>
                  </a:lnTo>
                  <a:lnTo>
                    <a:pt x="46" y="47"/>
                  </a:lnTo>
                  <a:lnTo>
                    <a:pt x="41" y="42"/>
                  </a:lnTo>
                  <a:lnTo>
                    <a:pt x="15" y="21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7" y="8"/>
                  </a:lnTo>
                  <a:lnTo>
                    <a:pt x="0" y="7"/>
                  </a:lnTo>
                  <a:lnTo>
                    <a:pt x="2" y="2"/>
                  </a:lnTo>
                  <a:lnTo>
                    <a:pt x="20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68" y="2"/>
                  </a:lnTo>
                  <a:lnTo>
                    <a:pt x="92" y="5"/>
                  </a:lnTo>
                  <a:lnTo>
                    <a:pt x="114" y="2"/>
                  </a:lnTo>
                  <a:lnTo>
                    <a:pt x="149" y="7"/>
                  </a:lnTo>
                  <a:lnTo>
                    <a:pt x="182" y="18"/>
                  </a:lnTo>
                  <a:lnTo>
                    <a:pt x="192" y="11"/>
                  </a:lnTo>
                  <a:lnTo>
                    <a:pt x="237" y="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5" name="Jayuya">
              <a:extLst>
                <a:ext uri="{FF2B5EF4-FFF2-40B4-BE49-F238E27FC236}">
                  <a16:creationId xmlns:a16="http://schemas.microsoft.com/office/drawing/2014/main" id="{48ADE930-7901-67AA-292F-45E86C8AA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972" y="1074373"/>
              <a:ext cx="579687" cy="747953"/>
            </a:xfrm>
            <a:custGeom>
              <a:avLst/>
              <a:gdLst>
                <a:gd name="T0" fmla="*/ 184 w 275"/>
                <a:gd name="T1" fmla="*/ 26 h 346"/>
                <a:gd name="T2" fmla="*/ 185 w 275"/>
                <a:gd name="T3" fmla="*/ 30 h 346"/>
                <a:gd name="T4" fmla="*/ 169 w 275"/>
                <a:gd name="T5" fmla="*/ 35 h 346"/>
                <a:gd name="T6" fmla="*/ 148 w 275"/>
                <a:gd name="T7" fmla="*/ 38 h 346"/>
                <a:gd name="T8" fmla="*/ 131 w 275"/>
                <a:gd name="T9" fmla="*/ 46 h 346"/>
                <a:gd name="T10" fmla="*/ 122 w 275"/>
                <a:gd name="T11" fmla="*/ 82 h 346"/>
                <a:gd name="T12" fmla="*/ 127 w 275"/>
                <a:gd name="T13" fmla="*/ 107 h 346"/>
                <a:gd name="T14" fmla="*/ 116 w 275"/>
                <a:gd name="T15" fmla="*/ 124 h 346"/>
                <a:gd name="T16" fmla="*/ 101 w 275"/>
                <a:gd name="T17" fmla="*/ 136 h 346"/>
                <a:gd name="T18" fmla="*/ 74 w 275"/>
                <a:gd name="T19" fmla="*/ 119 h 346"/>
                <a:gd name="T20" fmla="*/ 67 w 275"/>
                <a:gd name="T21" fmla="*/ 131 h 346"/>
                <a:gd name="T22" fmla="*/ 59 w 275"/>
                <a:gd name="T23" fmla="*/ 147 h 346"/>
                <a:gd name="T24" fmla="*/ 62 w 275"/>
                <a:gd name="T25" fmla="*/ 164 h 346"/>
                <a:gd name="T26" fmla="*/ 57 w 275"/>
                <a:gd name="T27" fmla="*/ 185 h 346"/>
                <a:gd name="T28" fmla="*/ 55 w 275"/>
                <a:gd name="T29" fmla="*/ 197 h 346"/>
                <a:gd name="T30" fmla="*/ 48 w 275"/>
                <a:gd name="T31" fmla="*/ 205 h 346"/>
                <a:gd name="T32" fmla="*/ 41 w 275"/>
                <a:gd name="T33" fmla="*/ 213 h 346"/>
                <a:gd name="T34" fmla="*/ 37 w 275"/>
                <a:gd name="T35" fmla="*/ 223 h 346"/>
                <a:gd name="T36" fmla="*/ 31 w 275"/>
                <a:gd name="T37" fmla="*/ 235 h 346"/>
                <a:gd name="T38" fmla="*/ 24 w 275"/>
                <a:gd name="T39" fmla="*/ 243 h 346"/>
                <a:gd name="T40" fmla="*/ 28 w 275"/>
                <a:gd name="T41" fmla="*/ 253 h 346"/>
                <a:gd name="T42" fmla="*/ 27 w 275"/>
                <a:gd name="T43" fmla="*/ 268 h 346"/>
                <a:gd name="T44" fmla="*/ 8 w 275"/>
                <a:gd name="T45" fmla="*/ 288 h 346"/>
                <a:gd name="T46" fmla="*/ 2 w 275"/>
                <a:gd name="T47" fmla="*/ 301 h 346"/>
                <a:gd name="T48" fmla="*/ 7 w 275"/>
                <a:gd name="T49" fmla="*/ 310 h 346"/>
                <a:gd name="T50" fmla="*/ 11 w 275"/>
                <a:gd name="T51" fmla="*/ 324 h 346"/>
                <a:gd name="T52" fmla="*/ 21 w 275"/>
                <a:gd name="T53" fmla="*/ 330 h 346"/>
                <a:gd name="T54" fmla="*/ 31 w 275"/>
                <a:gd name="T55" fmla="*/ 334 h 346"/>
                <a:gd name="T56" fmla="*/ 52 w 275"/>
                <a:gd name="T57" fmla="*/ 346 h 346"/>
                <a:gd name="T58" fmla="*/ 56 w 275"/>
                <a:gd name="T59" fmla="*/ 331 h 346"/>
                <a:gd name="T60" fmla="*/ 75 w 275"/>
                <a:gd name="T61" fmla="*/ 328 h 346"/>
                <a:gd name="T62" fmla="*/ 93 w 275"/>
                <a:gd name="T63" fmla="*/ 325 h 346"/>
                <a:gd name="T64" fmla="*/ 105 w 275"/>
                <a:gd name="T65" fmla="*/ 317 h 346"/>
                <a:gd name="T66" fmla="*/ 147 w 275"/>
                <a:gd name="T67" fmla="*/ 295 h 346"/>
                <a:gd name="T68" fmla="*/ 160 w 275"/>
                <a:gd name="T69" fmla="*/ 303 h 346"/>
                <a:gd name="T70" fmla="*/ 174 w 275"/>
                <a:gd name="T71" fmla="*/ 305 h 346"/>
                <a:gd name="T72" fmla="*/ 189 w 275"/>
                <a:gd name="T73" fmla="*/ 313 h 346"/>
                <a:gd name="T74" fmla="*/ 205 w 275"/>
                <a:gd name="T75" fmla="*/ 326 h 346"/>
                <a:gd name="T76" fmla="*/ 216 w 275"/>
                <a:gd name="T77" fmla="*/ 336 h 346"/>
                <a:gd name="T78" fmla="*/ 247 w 275"/>
                <a:gd name="T79" fmla="*/ 339 h 346"/>
                <a:gd name="T80" fmla="*/ 267 w 275"/>
                <a:gd name="T81" fmla="*/ 285 h 346"/>
                <a:gd name="T82" fmla="*/ 271 w 275"/>
                <a:gd name="T83" fmla="*/ 216 h 346"/>
                <a:gd name="T84" fmla="*/ 234 w 275"/>
                <a:gd name="T85" fmla="*/ 161 h 346"/>
                <a:gd name="T86" fmla="*/ 218 w 275"/>
                <a:gd name="T87" fmla="*/ 140 h 346"/>
                <a:gd name="T88" fmla="*/ 208 w 275"/>
                <a:gd name="T89" fmla="*/ 131 h 346"/>
                <a:gd name="T90" fmla="*/ 212 w 275"/>
                <a:gd name="T91" fmla="*/ 107 h 346"/>
                <a:gd name="T92" fmla="*/ 223 w 275"/>
                <a:gd name="T93" fmla="*/ 101 h 346"/>
                <a:gd name="T94" fmla="*/ 221 w 275"/>
                <a:gd name="T95" fmla="*/ 70 h 346"/>
                <a:gd name="T96" fmla="*/ 211 w 275"/>
                <a:gd name="T97" fmla="*/ 31 h 346"/>
                <a:gd name="T98" fmla="*/ 202 w 275"/>
                <a:gd name="T99" fmla="*/ 4 h 346"/>
                <a:gd name="T100" fmla="*/ 185 w 275"/>
                <a:gd name="T101" fmla="*/ 4 h 346"/>
                <a:gd name="T102" fmla="*/ 182 w 275"/>
                <a:gd name="T103" fmla="*/ 1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" h="346">
                  <a:moveTo>
                    <a:pt x="182" y="19"/>
                  </a:moveTo>
                  <a:lnTo>
                    <a:pt x="183" y="24"/>
                  </a:lnTo>
                  <a:lnTo>
                    <a:pt x="184" y="26"/>
                  </a:lnTo>
                  <a:lnTo>
                    <a:pt x="186" y="29"/>
                  </a:lnTo>
                  <a:lnTo>
                    <a:pt x="188" y="32"/>
                  </a:lnTo>
                  <a:lnTo>
                    <a:pt x="185" y="30"/>
                  </a:lnTo>
                  <a:lnTo>
                    <a:pt x="182" y="31"/>
                  </a:lnTo>
                  <a:lnTo>
                    <a:pt x="178" y="33"/>
                  </a:lnTo>
                  <a:lnTo>
                    <a:pt x="169" y="35"/>
                  </a:lnTo>
                  <a:lnTo>
                    <a:pt x="166" y="36"/>
                  </a:lnTo>
                  <a:lnTo>
                    <a:pt x="160" y="37"/>
                  </a:lnTo>
                  <a:lnTo>
                    <a:pt x="148" y="38"/>
                  </a:lnTo>
                  <a:lnTo>
                    <a:pt x="138" y="37"/>
                  </a:lnTo>
                  <a:lnTo>
                    <a:pt x="128" y="42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34" y="50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24" y="104"/>
                  </a:lnTo>
                  <a:lnTo>
                    <a:pt x="127" y="107"/>
                  </a:lnTo>
                  <a:lnTo>
                    <a:pt x="117" y="120"/>
                  </a:lnTo>
                  <a:lnTo>
                    <a:pt x="114" y="123"/>
                  </a:lnTo>
                  <a:lnTo>
                    <a:pt x="116" y="124"/>
                  </a:lnTo>
                  <a:lnTo>
                    <a:pt x="112" y="137"/>
                  </a:lnTo>
                  <a:lnTo>
                    <a:pt x="109" y="142"/>
                  </a:lnTo>
                  <a:lnTo>
                    <a:pt x="101" y="136"/>
                  </a:lnTo>
                  <a:lnTo>
                    <a:pt x="89" y="125"/>
                  </a:lnTo>
                  <a:lnTo>
                    <a:pt x="81" y="117"/>
                  </a:lnTo>
                  <a:lnTo>
                    <a:pt x="74" y="119"/>
                  </a:lnTo>
                  <a:lnTo>
                    <a:pt x="72" y="120"/>
                  </a:lnTo>
                  <a:lnTo>
                    <a:pt x="69" y="122"/>
                  </a:lnTo>
                  <a:lnTo>
                    <a:pt x="67" y="131"/>
                  </a:lnTo>
                  <a:lnTo>
                    <a:pt x="66" y="143"/>
                  </a:lnTo>
                  <a:lnTo>
                    <a:pt x="65" y="152"/>
                  </a:lnTo>
                  <a:lnTo>
                    <a:pt x="59" y="147"/>
                  </a:lnTo>
                  <a:lnTo>
                    <a:pt x="56" y="151"/>
                  </a:lnTo>
                  <a:lnTo>
                    <a:pt x="59" y="157"/>
                  </a:lnTo>
                  <a:lnTo>
                    <a:pt x="62" y="164"/>
                  </a:lnTo>
                  <a:lnTo>
                    <a:pt x="60" y="173"/>
                  </a:lnTo>
                  <a:lnTo>
                    <a:pt x="58" y="182"/>
                  </a:lnTo>
                  <a:lnTo>
                    <a:pt x="57" y="185"/>
                  </a:lnTo>
                  <a:lnTo>
                    <a:pt x="58" y="189"/>
                  </a:lnTo>
                  <a:lnTo>
                    <a:pt x="59" y="198"/>
                  </a:lnTo>
                  <a:lnTo>
                    <a:pt x="55" y="197"/>
                  </a:lnTo>
                  <a:lnTo>
                    <a:pt x="52" y="200"/>
                  </a:lnTo>
                  <a:lnTo>
                    <a:pt x="50" y="202"/>
                  </a:lnTo>
                  <a:lnTo>
                    <a:pt x="48" y="205"/>
                  </a:lnTo>
                  <a:lnTo>
                    <a:pt x="45" y="207"/>
                  </a:lnTo>
                  <a:lnTo>
                    <a:pt x="43" y="210"/>
                  </a:lnTo>
                  <a:lnTo>
                    <a:pt x="41" y="213"/>
                  </a:lnTo>
                  <a:lnTo>
                    <a:pt x="34" y="214"/>
                  </a:lnTo>
                  <a:lnTo>
                    <a:pt x="35" y="217"/>
                  </a:lnTo>
                  <a:lnTo>
                    <a:pt x="37" y="223"/>
                  </a:lnTo>
                  <a:lnTo>
                    <a:pt x="33" y="228"/>
                  </a:lnTo>
                  <a:lnTo>
                    <a:pt x="32" y="233"/>
                  </a:lnTo>
                  <a:lnTo>
                    <a:pt x="31" y="235"/>
                  </a:lnTo>
                  <a:lnTo>
                    <a:pt x="29" y="239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8" y="247"/>
                  </a:lnTo>
                  <a:lnTo>
                    <a:pt x="29" y="250"/>
                  </a:lnTo>
                  <a:lnTo>
                    <a:pt x="28" y="253"/>
                  </a:lnTo>
                  <a:lnTo>
                    <a:pt x="29" y="257"/>
                  </a:lnTo>
                  <a:lnTo>
                    <a:pt x="31" y="260"/>
                  </a:lnTo>
                  <a:lnTo>
                    <a:pt x="27" y="268"/>
                  </a:lnTo>
                  <a:lnTo>
                    <a:pt x="5" y="271"/>
                  </a:lnTo>
                  <a:lnTo>
                    <a:pt x="6" y="279"/>
                  </a:lnTo>
                  <a:lnTo>
                    <a:pt x="8" y="288"/>
                  </a:lnTo>
                  <a:lnTo>
                    <a:pt x="7" y="292"/>
                  </a:lnTo>
                  <a:lnTo>
                    <a:pt x="0" y="300"/>
                  </a:lnTo>
                  <a:lnTo>
                    <a:pt x="2" y="301"/>
                  </a:lnTo>
                  <a:lnTo>
                    <a:pt x="6" y="301"/>
                  </a:lnTo>
                  <a:lnTo>
                    <a:pt x="6" y="306"/>
                  </a:lnTo>
                  <a:lnTo>
                    <a:pt x="7" y="310"/>
                  </a:lnTo>
                  <a:lnTo>
                    <a:pt x="10" y="315"/>
                  </a:lnTo>
                  <a:lnTo>
                    <a:pt x="9" y="321"/>
                  </a:lnTo>
                  <a:lnTo>
                    <a:pt x="11" y="324"/>
                  </a:lnTo>
                  <a:lnTo>
                    <a:pt x="13" y="327"/>
                  </a:lnTo>
                  <a:lnTo>
                    <a:pt x="17" y="328"/>
                  </a:lnTo>
                  <a:lnTo>
                    <a:pt x="21" y="330"/>
                  </a:lnTo>
                  <a:lnTo>
                    <a:pt x="26" y="331"/>
                  </a:lnTo>
                  <a:lnTo>
                    <a:pt x="27" y="334"/>
                  </a:lnTo>
                  <a:lnTo>
                    <a:pt x="31" y="334"/>
                  </a:lnTo>
                  <a:lnTo>
                    <a:pt x="35" y="336"/>
                  </a:lnTo>
                  <a:lnTo>
                    <a:pt x="37" y="340"/>
                  </a:lnTo>
                  <a:lnTo>
                    <a:pt x="52" y="346"/>
                  </a:lnTo>
                  <a:lnTo>
                    <a:pt x="51" y="338"/>
                  </a:lnTo>
                  <a:lnTo>
                    <a:pt x="54" y="335"/>
                  </a:lnTo>
                  <a:lnTo>
                    <a:pt x="56" y="331"/>
                  </a:lnTo>
                  <a:lnTo>
                    <a:pt x="59" y="326"/>
                  </a:lnTo>
                  <a:lnTo>
                    <a:pt x="71" y="330"/>
                  </a:lnTo>
                  <a:lnTo>
                    <a:pt x="75" y="328"/>
                  </a:lnTo>
                  <a:lnTo>
                    <a:pt x="83" y="328"/>
                  </a:lnTo>
                  <a:lnTo>
                    <a:pt x="88" y="326"/>
                  </a:lnTo>
                  <a:lnTo>
                    <a:pt x="93" y="325"/>
                  </a:lnTo>
                  <a:lnTo>
                    <a:pt x="96" y="325"/>
                  </a:lnTo>
                  <a:lnTo>
                    <a:pt x="103" y="319"/>
                  </a:lnTo>
                  <a:lnTo>
                    <a:pt x="105" y="317"/>
                  </a:lnTo>
                  <a:lnTo>
                    <a:pt x="116" y="310"/>
                  </a:lnTo>
                  <a:lnTo>
                    <a:pt x="144" y="295"/>
                  </a:lnTo>
                  <a:lnTo>
                    <a:pt x="147" y="295"/>
                  </a:lnTo>
                  <a:lnTo>
                    <a:pt x="153" y="301"/>
                  </a:lnTo>
                  <a:lnTo>
                    <a:pt x="156" y="301"/>
                  </a:lnTo>
                  <a:lnTo>
                    <a:pt x="160" y="303"/>
                  </a:lnTo>
                  <a:lnTo>
                    <a:pt x="166" y="304"/>
                  </a:lnTo>
                  <a:lnTo>
                    <a:pt x="169" y="304"/>
                  </a:lnTo>
                  <a:lnTo>
                    <a:pt x="174" y="305"/>
                  </a:lnTo>
                  <a:lnTo>
                    <a:pt x="178" y="305"/>
                  </a:lnTo>
                  <a:lnTo>
                    <a:pt x="183" y="304"/>
                  </a:lnTo>
                  <a:lnTo>
                    <a:pt x="189" y="313"/>
                  </a:lnTo>
                  <a:lnTo>
                    <a:pt x="194" y="315"/>
                  </a:lnTo>
                  <a:lnTo>
                    <a:pt x="202" y="325"/>
                  </a:lnTo>
                  <a:lnTo>
                    <a:pt x="205" y="326"/>
                  </a:lnTo>
                  <a:lnTo>
                    <a:pt x="209" y="327"/>
                  </a:lnTo>
                  <a:lnTo>
                    <a:pt x="214" y="329"/>
                  </a:lnTo>
                  <a:lnTo>
                    <a:pt x="216" y="336"/>
                  </a:lnTo>
                  <a:lnTo>
                    <a:pt x="229" y="339"/>
                  </a:lnTo>
                  <a:lnTo>
                    <a:pt x="234" y="341"/>
                  </a:lnTo>
                  <a:lnTo>
                    <a:pt x="247" y="339"/>
                  </a:lnTo>
                  <a:lnTo>
                    <a:pt x="256" y="316"/>
                  </a:lnTo>
                  <a:lnTo>
                    <a:pt x="269" y="291"/>
                  </a:lnTo>
                  <a:lnTo>
                    <a:pt x="267" y="285"/>
                  </a:lnTo>
                  <a:lnTo>
                    <a:pt x="275" y="262"/>
                  </a:lnTo>
                  <a:lnTo>
                    <a:pt x="274" y="251"/>
                  </a:lnTo>
                  <a:lnTo>
                    <a:pt x="271" y="216"/>
                  </a:lnTo>
                  <a:lnTo>
                    <a:pt x="243" y="183"/>
                  </a:lnTo>
                  <a:lnTo>
                    <a:pt x="237" y="169"/>
                  </a:lnTo>
                  <a:lnTo>
                    <a:pt x="234" y="161"/>
                  </a:lnTo>
                  <a:lnTo>
                    <a:pt x="231" y="152"/>
                  </a:lnTo>
                  <a:lnTo>
                    <a:pt x="228" y="145"/>
                  </a:lnTo>
                  <a:lnTo>
                    <a:pt x="218" y="140"/>
                  </a:lnTo>
                  <a:lnTo>
                    <a:pt x="211" y="137"/>
                  </a:lnTo>
                  <a:lnTo>
                    <a:pt x="208" y="134"/>
                  </a:lnTo>
                  <a:lnTo>
                    <a:pt x="208" y="131"/>
                  </a:lnTo>
                  <a:lnTo>
                    <a:pt x="214" y="120"/>
                  </a:lnTo>
                  <a:lnTo>
                    <a:pt x="211" y="118"/>
                  </a:lnTo>
                  <a:lnTo>
                    <a:pt x="212" y="107"/>
                  </a:lnTo>
                  <a:lnTo>
                    <a:pt x="227" y="106"/>
                  </a:lnTo>
                  <a:lnTo>
                    <a:pt x="226" y="103"/>
                  </a:lnTo>
                  <a:lnTo>
                    <a:pt x="223" y="101"/>
                  </a:lnTo>
                  <a:lnTo>
                    <a:pt x="221" y="86"/>
                  </a:lnTo>
                  <a:lnTo>
                    <a:pt x="222" y="82"/>
                  </a:lnTo>
                  <a:lnTo>
                    <a:pt x="221" y="70"/>
                  </a:lnTo>
                  <a:lnTo>
                    <a:pt x="222" y="58"/>
                  </a:lnTo>
                  <a:lnTo>
                    <a:pt x="224" y="51"/>
                  </a:lnTo>
                  <a:lnTo>
                    <a:pt x="211" y="31"/>
                  </a:lnTo>
                  <a:lnTo>
                    <a:pt x="215" y="16"/>
                  </a:lnTo>
                  <a:lnTo>
                    <a:pt x="204" y="9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85" y="4"/>
                  </a:lnTo>
                  <a:lnTo>
                    <a:pt x="186" y="16"/>
                  </a:lnTo>
                  <a:lnTo>
                    <a:pt x="186" y="22"/>
                  </a:lnTo>
                  <a:lnTo>
                    <a:pt x="182" y="1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6" name="Juana Díaz">
              <a:extLst>
                <a:ext uri="{FF2B5EF4-FFF2-40B4-BE49-F238E27FC236}">
                  <a16:creationId xmlns:a16="http://schemas.microsoft.com/office/drawing/2014/main" id="{E430C125-4B9D-D9CF-93E8-375DF6C96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211" y="1807194"/>
              <a:ext cx="697732" cy="890627"/>
            </a:xfrm>
            <a:custGeom>
              <a:avLst/>
              <a:gdLst>
                <a:gd name="T0" fmla="*/ 324 w 331"/>
                <a:gd name="T1" fmla="*/ 317 h 412"/>
                <a:gd name="T2" fmla="*/ 325 w 331"/>
                <a:gd name="T3" fmla="*/ 280 h 412"/>
                <a:gd name="T4" fmla="*/ 318 w 331"/>
                <a:gd name="T5" fmla="*/ 254 h 412"/>
                <a:gd name="T6" fmla="*/ 321 w 331"/>
                <a:gd name="T7" fmla="*/ 237 h 412"/>
                <a:gd name="T8" fmla="*/ 312 w 331"/>
                <a:gd name="T9" fmla="*/ 217 h 412"/>
                <a:gd name="T10" fmla="*/ 308 w 331"/>
                <a:gd name="T11" fmla="*/ 203 h 412"/>
                <a:gd name="T12" fmla="*/ 311 w 331"/>
                <a:gd name="T13" fmla="*/ 177 h 412"/>
                <a:gd name="T14" fmla="*/ 289 w 331"/>
                <a:gd name="T15" fmla="*/ 157 h 412"/>
                <a:gd name="T16" fmla="*/ 275 w 331"/>
                <a:gd name="T17" fmla="*/ 159 h 412"/>
                <a:gd name="T18" fmla="*/ 215 w 331"/>
                <a:gd name="T19" fmla="*/ 154 h 412"/>
                <a:gd name="T20" fmla="*/ 171 w 331"/>
                <a:gd name="T21" fmla="*/ 133 h 412"/>
                <a:gd name="T22" fmla="*/ 161 w 331"/>
                <a:gd name="T23" fmla="*/ 129 h 412"/>
                <a:gd name="T24" fmla="*/ 137 w 331"/>
                <a:gd name="T25" fmla="*/ 137 h 412"/>
                <a:gd name="T26" fmla="*/ 145 w 331"/>
                <a:gd name="T27" fmla="*/ 152 h 412"/>
                <a:gd name="T28" fmla="*/ 138 w 331"/>
                <a:gd name="T29" fmla="*/ 163 h 412"/>
                <a:gd name="T30" fmla="*/ 120 w 331"/>
                <a:gd name="T31" fmla="*/ 162 h 412"/>
                <a:gd name="T32" fmla="*/ 84 w 331"/>
                <a:gd name="T33" fmla="*/ 114 h 412"/>
                <a:gd name="T34" fmla="*/ 90 w 331"/>
                <a:gd name="T35" fmla="*/ 94 h 412"/>
                <a:gd name="T36" fmla="*/ 91 w 331"/>
                <a:gd name="T37" fmla="*/ 61 h 412"/>
                <a:gd name="T38" fmla="*/ 85 w 331"/>
                <a:gd name="T39" fmla="*/ 47 h 412"/>
                <a:gd name="T40" fmla="*/ 88 w 331"/>
                <a:gd name="T41" fmla="*/ 35 h 412"/>
                <a:gd name="T42" fmla="*/ 99 w 331"/>
                <a:gd name="T43" fmla="*/ 4 h 412"/>
                <a:gd name="T44" fmla="*/ 75 w 331"/>
                <a:gd name="T45" fmla="*/ 2 h 412"/>
                <a:gd name="T46" fmla="*/ 62 w 331"/>
                <a:gd name="T47" fmla="*/ 10 h 412"/>
                <a:gd name="T48" fmla="*/ 46 w 331"/>
                <a:gd name="T49" fmla="*/ 9 h 412"/>
                <a:gd name="T50" fmla="*/ 28 w 331"/>
                <a:gd name="T51" fmla="*/ 7 h 412"/>
                <a:gd name="T52" fmla="*/ 5 w 331"/>
                <a:gd name="T53" fmla="*/ 21 h 412"/>
                <a:gd name="T54" fmla="*/ 2 w 331"/>
                <a:gd name="T55" fmla="*/ 65 h 412"/>
                <a:gd name="T56" fmla="*/ 13 w 331"/>
                <a:gd name="T57" fmla="*/ 87 h 412"/>
                <a:gd name="T58" fmla="*/ 35 w 331"/>
                <a:gd name="T59" fmla="*/ 124 h 412"/>
                <a:gd name="T60" fmla="*/ 22 w 331"/>
                <a:gd name="T61" fmla="*/ 158 h 412"/>
                <a:gd name="T62" fmla="*/ 34 w 331"/>
                <a:gd name="T63" fmla="*/ 172 h 412"/>
                <a:gd name="T64" fmla="*/ 39 w 331"/>
                <a:gd name="T65" fmla="*/ 186 h 412"/>
                <a:gd name="T66" fmla="*/ 44 w 331"/>
                <a:gd name="T67" fmla="*/ 197 h 412"/>
                <a:gd name="T68" fmla="*/ 47 w 331"/>
                <a:gd name="T69" fmla="*/ 214 h 412"/>
                <a:gd name="T70" fmla="*/ 44 w 331"/>
                <a:gd name="T71" fmla="*/ 231 h 412"/>
                <a:gd name="T72" fmla="*/ 51 w 331"/>
                <a:gd name="T73" fmla="*/ 240 h 412"/>
                <a:gd name="T74" fmla="*/ 63 w 331"/>
                <a:gd name="T75" fmla="*/ 257 h 412"/>
                <a:gd name="T76" fmla="*/ 59 w 331"/>
                <a:gd name="T77" fmla="*/ 292 h 412"/>
                <a:gd name="T78" fmla="*/ 61 w 331"/>
                <a:gd name="T79" fmla="*/ 300 h 412"/>
                <a:gd name="T80" fmla="*/ 66 w 331"/>
                <a:gd name="T81" fmla="*/ 325 h 412"/>
                <a:gd name="T82" fmla="*/ 69 w 331"/>
                <a:gd name="T83" fmla="*/ 334 h 412"/>
                <a:gd name="T84" fmla="*/ 77 w 331"/>
                <a:gd name="T85" fmla="*/ 343 h 412"/>
                <a:gd name="T86" fmla="*/ 73 w 331"/>
                <a:gd name="T87" fmla="*/ 357 h 412"/>
                <a:gd name="T88" fmla="*/ 59 w 331"/>
                <a:gd name="T89" fmla="*/ 387 h 412"/>
                <a:gd name="T90" fmla="*/ 62 w 331"/>
                <a:gd name="T91" fmla="*/ 404 h 412"/>
                <a:gd name="T92" fmla="*/ 61 w 331"/>
                <a:gd name="T93" fmla="*/ 412 h 412"/>
                <a:gd name="T94" fmla="*/ 90 w 331"/>
                <a:gd name="T95" fmla="*/ 399 h 412"/>
                <a:gd name="T96" fmla="*/ 106 w 331"/>
                <a:gd name="T97" fmla="*/ 393 h 412"/>
                <a:gd name="T98" fmla="*/ 135 w 331"/>
                <a:gd name="T99" fmla="*/ 383 h 412"/>
                <a:gd name="T100" fmla="*/ 154 w 331"/>
                <a:gd name="T101" fmla="*/ 378 h 412"/>
                <a:gd name="T102" fmla="*/ 170 w 331"/>
                <a:gd name="T103" fmla="*/ 375 h 412"/>
                <a:gd name="T104" fmla="*/ 188 w 331"/>
                <a:gd name="T105" fmla="*/ 375 h 412"/>
                <a:gd name="T106" fmla="*/ 210 w 331"/>
                <a:gd name="T107" fmla="*/ 378 h 412"/>
                <a:gd name="T108" fmla="*/ 257 w 331"/>
                <a:gd name="T109" fmla="*/ 391 h 412"/>
                <a:gd name="T110" fmla="*/ 266 w 331"/>
                <a:gd name="T111" fmla="*/ 389 h 412"/>
                <a:gd name="T112" fmla="*/ 297 w 331"/>
                <a:gd name="T113" fmla="*/ 365 h 412"/>
                <a:gd name="T114" fmla="*/ 299 w 331"/>
                <a:gd name="T115" fmla="*/ 3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1" h="412">
                  <a:moveTo>
                    <a:pt x="303" y="334"/>
                  </a:moveTo>
                  <a:lnTo>
                    <a:pt x="315" y="327"/>
                  </a:lnTo>
                  <a:lnTo>
                    <a:pt x="324" y="317"/>
                  </a:lnTo>
                  <a:lnTo>
                    <a:pt x="331" y="304"/>
                  </a:lnTo>
                  <a:lnTo>
                    <a:pt x="324" y="286"/>
                  </a:lnTo>
                  <a:lnTo>
                    <a:pt x="325" y="280"/>
                  </a:lnTo>
                  <a:lnTo>
                    <a:pt x="320" y="280"/>
                  </a:lnTo>
                  <a:lnTo>
                    <a:pt x="320" y="275"/>
                  </a:lnTo>
                  <a:lnTo>
                    <a:pt x="318" y="254"/>
                  </a:lnTo>
                  <a:lnTo>
                    <a:pt x="318" y="251"/>
                  </a:lnTo>
                  <a:lnTo>
                    <a:pt x="321" y="245"/>
                  </a:lnTo>
                  <a:lnTo>
                    <a:pt x="321" y="237"/>
                  </a:lnTo>
                  <a:lnTo>
                    <a:pt x="322" y="234"/>
                  </a:lnTo>
                  <a:lnTo>
                    <a:pt x="322" y="230"/>
                  </a:lnTo>
                  <a:lnTo>
                    <a:pt x="312" y="217"/>
                  </a:lnTo>
                  <a:lnTo>
                    <a:pt x="310" y="208"/>
                  </a:lnTo>
                  <a:lnTo>
                    <a:pt x="307" y="206"/>
                  </a:lnTo>
                  <a:lnTo>
                    <a:pt x="308" y="203"/>
                  </a:lnTo>
                  <a:lnTo>
                    <a:pt x="311" y="200"/>
                  </a:lnTo>
                  <a:lnTo>
                    <a:pt x="316" y="188"/>
                  </a:lnTo>
                  <a:lnTo>
                    <a:pt x="311" y="177"/>
                  </a:lnTo>
                  <a:lnTo>
                    <a:pt x="313" y="172"/>
                  </a:lnTo>
                  <a:lnTo>
                    <a:pt x="310" y="164"/>
                  </a:lnTo>
                  <a:lnTo>
                    <a:pt x="289" y="157"/>
                  </a:lnTo>
                  <a:lnTo>
                    <a:pt x="283" y="158"/>
                  </a:lnTo>
                  <a:lnTo>
                    <a:pt x="278" y="157"/>
                  </a:lnTo>
                  <a:lnTo>
                    <a:pt x="275" y="159"/>
                  </a:lnTo>
                  <a:lnTo>
                    <a:pt x="272" y="159"/>
                  </a:lnTo>
                  <a:lnTo>
                    <a:pt x="254" y="165"/>
                  </a:lnTo>
                  <a:lnTo>
                    <a:pt x="215" y="154"/>
                  </a:lnTo>
                  <a:lnTo>
                    <a:pt x="191" y="149"/>
                  </a:lnTo>
                  <a:lnTo>
                    <a:pt x="185" y="146"/>
                  </a:lnTo>
                  <a:lnTo>
                    <a:pt x="171" y="133"/>
                  </a:lnTo>
                  <a:lnTo>
                    <a:pt x="166" y="131"/>
                  </a:lnTo>
                  <a:lnTo>
                    <a:pt x="167" y="127"/>
                  </a:lnTo>
                  <a:lnTo>
                    <a:pt x="161" y="129"/>
                  </a:lnTo>
                  <a:lnTo>
                    <a:pt x="156" y="130"/>
                  </a:lnTo>
                  <a:lnTo>
                    <a:pt x="145" y="132"/>
                  </a:lnTo>
                  <a:lnTo>
                    <a:pt x="137" y="137"/>
                  </a:lnTo>
                  <a:lnTo>
                    <a:pt x="137" y="140"/>
                  </a:lnTo>
                  <a:lnTo>
                    <a:pt x="143" y="148"/>
                  </a:lnTo>
                  <a:lnTo>
                    <a:pt x="145" y="152"/>
                  </a:lnTo>
                  <a:lnTo>
                    <a:pt x="145" y="156"/>
                  </a:lnTo>
                  <a:lnTo>
                    <a:pt x="140" y="161"/>
                  </a:lnTo>
                  <a:lnTo>
                    <a:pt x="138" y="163"/>
                  </a:lnTo>
                  <a:lnTo>
                    <a:pt x="133" y="166"/>
                  </a:lnTo>
                  <a:lnTo>
                    <a:pt x="124" y="163"/>
                  </a:lnTo>
                  <a:lnTo>
                    <a:pt x="120" y="162"/>
                  </a:lnTo>
                  <a:lnTo>
                    <a:pt x="107" y="157"/>
                  </a:lnTo>
                  <a:lnTo>
                    <a:pt x="86" y="123"/>
                  </a:lnTo>
                  <a:lnTo>
                    <a:pt x="84" y="114"/>
                  </a:lnTo>
                  <a:lnTo>
                    <a:pt x="83" y="111"/>
                  </a:lnTo>
                  <a:lnTo>
                    <a:pt x="82" y="108"/>
                  </a:lnTo>
                  <a:lnTo>
                    <a:pt x="90" y="94"/>
                  </a:lnTo>
                  <a:lnTo>
                    <a:pt x="91" y="86"/>
                  </a:lnTo>
                  <a:lnTo>
                    <a:pt x="96" y="71"/>
                  </a:lnTo>
                  <a:lnTo>
                    <a:pt x="91" y="61"/>
                  </a:lnTo>
                  <a:lnTo>
                    <a:pt x="89" y="58"/>
                  </a:lnTo>
                  <a:lnTo>
                    <a:pt x="84" y="49"/>
                  </a:lnTo>
                  <a:lnTo>
                    <a:pt x="85" y="47"/>
                  </a:lnTo>
                  <a:lnTo>
                    <a:pt x="85" y="44"/>
                  </a:lnTo>
                  <a:lnTo>
                    <a:pt x="89" y="38"/>
                  </a:lnTo>
                  <a:lnTo>
                    <a:pt x="88" y="35"/>
                  </a:lnTo>
                  <a:lnTo>
                    <a:pt x="89" y="28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5" y="6"/>
                  </a:lnTo>
                  <a:lnTo>
                    <a:pt x="62" y="10"/>
                  </a:lnTo>
                  <a:lnTo>
                    <a:pt x="55" y="13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1" y="0"/>
                  </a:lnTo>
                  <a:lnTo>
                    <a:pt x="28" y="2"/>
                  </a:lnTo>
                  <a:lnTo>
                    <a:pt x="28" y="7"/>
                  </a:lnTo>
                  <a:lnTo>
                    <a:pt x="18" y="14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5" y="3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8"/>
                  </a:lnTo>
                  <a:lnTo>
                    <a:pt x="8" y="87"/>
                  </a:lnTo>
                  <a:lnTo>
                    <a:pt x="13" y="87"/>
                  </a:lnTo>
                  <a:lnTo>
                    <a:pt x="21" y="86"/>
                  </a:lnTo>
                  <a:lnTo>
                    <a:pt x="22" y="92"/>
                  </a:lnTo>
                  <a:lnTo>
                    <a:pt x="35" y="124"/>
                  </a:lnTo>
                  <a:lnTo>
                    <a:pt x="35" y="135"/>
                  </a:lnTo>
                  <a:lnTo>
                    <a:pt x="26" y="150"/>
                  </a:lnTo>
                  <a:lnTo>
                    <a:pt x="22" y="158"/>
                  </a:lnTo>
                  <a:lnTo>
                    <a:pt x="27" y="162"/>
                  </a:lnTo>
                  <a:lnTo>
                    <a:pt x="34" y="169"/>
                  </a:lnTo>
                  <a:lnTo>
                    <a:pt x="34" y="172"/>
                  </a:lnTo>
                  <a:lnTo>
                    <a:pt x="34" y="178"/>
                  </a:lnTo>
                  <a:lnTo>
                    <a:pt x="37" y="184"/>
                  </a:lnTo>
                  <a:lnTo>
                    <a:pt x="39" y="186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4" y="197"/>
                  </a:lnTo>
                  <a:lnTo>
                    <a:pt x="43" y="202"/>
                  </a:lnTo>
                  <a:lnTo>
                    <a:pt x="43" y="208"/>
                  </a:lnTo>
                  <a:lnTo>
                    <a:pt x="47" y="214"/>
                  </a:lnTo>
                  <a:lnTo>
                    <a:pt x="48" y="220"/>
                  </a:lnTo>
                  <a:lnTo>
                    <a:pt x="43" y="228"/>
                  </a:lnTo>
                  <a:lnTo>
                    <a:pt x="44" y="231"/>
                  </a:lnTo>
                  <a:lnTo>
                    <a:pt x="46" y="232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4" y="250"/>
                  </a:lnTo>
                  <a:lnTo>
                    <a:pt x="59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58" y="270"/>
                  </a:lnTo>
                  <a:lnTo>
                    <a:pt x="59" y="292"/>
                  </a:lnTo>
                  <a:lnTo>
                    <a:pt x="58" y="297"/>
                  </a:lnTo>
                  <a:lnTo>
                    <a:pt x="56" y="300"/>
                  </a:lnTo>
                  <a:lnTo>
                    <a:pt x="61" y="300"/>
                  </a:lnTo>
                  <a:lnTo>
                    <a:pt x="64" y="308"/>
                  </a:lnTo>
                  <a:lnTo>
                    <a:pt x="67" y="315"/>
                  </a:lnTo>
                  <a:lnTo>
                    <a:pt x="66" y="325"/>
                  </a:lnTo>
                  <a:lnTo>
                    <a:pt x="68" y="327"/>
                  </a:lnTo>
                  <a:lnTo>
                    <a:pt x="69" y="330"/>
                  </a:lnTo>
                  <a:lnTo>
                    <a:pt x="69" y="334"/>
                  </a:lnTo>
                  <a:lnTo>
                    <a:pt x="72" y="337"/>
                  </a:lnTo>
                  <a:lnTo>
                    <a:pt x="75" y="343"/>
                  </a:lnTo>
                  <a:lnTo>
                    <a:pt x="77" y="343"/>
                  </a:lnTo>
                  <a:lnTo>
                    <a:pt x="78" y="350"/>
                  </a:lnTo>
                  <a:lnTo>
                    <a:pt x="74" y="353"/>
                  </a:lnTo>
                  <a:lnTo>
                    <a:pt x="73" y="357"/>
                  </a:lnTo>
                  <a:lnTo>
                    <a:pt x="67" y="358"/>
                  </a:lnTo>
                  <a:lnTo>
                    <a:pt x="66" y="361"/>
                  </a:lnTo>
                  <a:lnTo>
                    <a:pt x="59" y="387"/>
                  </a:lnTo>
                  <a:lnTo>
                    <a:pt x="59" y="392"/>
                  </a:lnTo>
                  <a:lnTo>
                    <a:pt x="58" y="400"/>
                  </a:lnTo>
                  <a:lnTo>
                    <a:pt x="62" y="404"/>
                  </a:lnTo>
                  <a:lnTo>
                    <a:pt x="63" y="407"/>
                  </a:lnTo>
                  <a:lnTo>
                    <a:pt x="56" y="410"/>
                  </a:lnTo>
                  <a:lnTo>
                    <a:pt x="61" y="412"/>
                  </a:lnTo>
                  <a:lnTo>
                    <a:pt x="67" y="410"/>
                  </a:lnTo>
                  <a:lnTo>
                    <a:pt x="72" y="408"/>
                  </a:lnTo>
                  <a:lnTo>
                    <a:pt x="90" y="399"/>
                  </a:lnTo>
                  <a:lnTo>
                    <a:pt x="97" y="396"/>
                  </a:lnTo>
                  <a:lnTo>
                    <a:pt x="101" y="395"/>
                  </a:lnTo>
                  <a:lnTo>
                    <a:pt x="106" y="393"/>
                  </a:lnTo>
                  <a:lnTo>
                    <a:pt x="112" y="391"/>
                  </a:lnTo>
                  <a:lnTo>
                    <a:pt x="127" y="385"/>
                  </a:lnTo>
                  <a:lnTo>
                    <a:pt x="135" y="383"/>
                  </a:lnTo>
                  <a:lnTo>
                    <a:pt x="138" y="382"/>
                  </a:lnTo>
                  <a:lnTo>
                    <a:pt x="150" y="379"/>
                  </a:lnTo>
                  <a:lnTo>
                    <a:pt x="154" y="378"/>
                  </a:lnTo>
                  <a:lnTo>
                    <a:pt x="161" y="376"/>
                  </a:lnTo>
                  <a:lnTo>
                    <a:pt x="167" y="375"/>
                  </a:lnTo>
                  <a:lnTo>
                    <a:pt x="170" y="375"/>
                  </a:lnTo>
                  <a:lnTo>
                    <a:pt x="173" y="375"/>
                  </a:lnTo>
                  <a:lnTo>
                    <a:pt x="178" y="374"/>
                  </a:lnTo>
                  <a:lnTo>
                    <a:pt x="188" y="375"/>
                  </a:lnTo>
                  <a:lnTo>
                    <a:pt x="192" y="377"/>
                  </a:lnTo>
                  <a:lnTo>
                    <a:pt x="195" y="381"/>
                  </a:lnTo>
                  <a:lnTo>
                    <a:pt x="210" y="378"/>
                  </a:lnTo>
                  <a:lnTo>
                    <a:pt x="240" y="375"/>
                  </a:lnTo>
                  <a:lnTo>
                    <a:pt x="246" y="378"/>
                  </a:lnTo>
                  <a:lnTo>
                    <a:pt x="257" y="391"/>
                  </a:lnTo>
                  <a:lnTo>
                    <a:pt x="259" y="396"/>
                  </a:lnTo>
                  <a:lnTo>
                    <a:pt x="262" y="393"/>
                  </a:lnTo>
                  <a:lnTo>
                    <a:pt x="266" y="389"/>
                  </a:lnTo>
                  <a:lnTo>
                    <a:pt x="273" y="380"/>
                  </a:lnTo>
                  <a:lnTo>
                    <a:pt x="281" y="374"/>
                  </a:lnTo>
                  <a:lnTo>
                    <a:pt x="297" y="365"/>
                  </a:lnTo>
                  <a:lnTo>
                    <a:pt x="300" y="360"/>
                  </a:lnTo>
                  <a:lnTo>
                    <a:pt x="300" y="357"/>
                  </a:lnTo>
                  <a:lnTo>
                    <a:pt x="299" y="352"/>
                  </a:lnTo>
                  <a:lnTo>
                    <a:pt x="303" y="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7" name="Juncos">
              <a:extLst>
                <a:ext uri="{FF2B5EF4-FFF2-40B4-BE49-F238E27FC236}">
                  <a16:creationId xmlns:a16="http://schemas.microsoft.com/office/drawing/2014/main" id="{929153D1-4D3A-6DA3-0B3E-4A15DD92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51" y="1223530"/>
              <a:ext cx="484829" cy="633383"/>
            </a:xfrm>
            <a:custGeom>
              <a:avLst/>
              <a:gdLst>
                <a:gd name="T0" fmla="*/ 102 w 230"/>
                <a:gd name="T1" fmla="*/ 9 h 293"/>
                <a:gd name="T2" fmla="*/ 123 w 230"/>
                <a:gd name="T3" fmla="*/ 20 h 293"/>
                <a:gd name="T4" fmla="*/ 164 w 230"/>
                <a:gd name="T5" fmla="*/ 31 h 293"/>
                <a:gd name="T6" fmla="*/ 180 w 230"/>
                <a:gd name="T7" fmla="*/ 40 h 293"/>
                <a:gd name="T8" fmla="*/ 205 w 230"/>
                <a:gd name="T9" fmla="*/ 32 h 293"/>
                <a:gd name="T10" fmla="*/ 214 w 230"/>
                <a:gd name="T11" fmla="*/ 33 h 293"/>
                <a:gd name="T12" fmla="*/ 223 w 230"/>
                <a:gd name="T13" fmla="*/ 34 h 293"/>
                <a:gd name="T14" fmla="*/ 223 w 230"/>
                <a:gd name="T15" fmla="*/ 57 h 293"/>
                <a:gd name="T16" fmla="*/ 204 w 230"/>
                <a:gd name="T17" fmla="*/ 87 h 293"/>
                <a:gd name="T18" fmla="*/ 197 w 230"/>
                <a:gd name="T19" fmla="*/ 98 h 293"/>
                <a:gd name="T20" fmla="*/ 171 w 230"/>
                <a:gd name="T21" fmla="*/ 132 h 293"/>
                <a:gd name="T22" fmla="*/ 163 w 230"/>
                <a:gd name="T23" fmla="*/ 139 h 293"/>
                <a:gd name="T24" fmla="*/ 150 w 230"/>
                <a:gd name="T25" fmla="*/ 160 h 293"/>
                <a:gd name="T26" fmla="*/ 145 w 230"/>
                <a:gd name="T27" fmla="*/ 163 h 293"/>
                <a:gd name="T28" fmla="*/ 134 w 230"/>
                <a:gd name="T29" fmla="*/ 161 h 293"/>
                <a:gd name="T30" fmla="*/ 127 w 230"/>
                <a:gd name="T31" fmla="*/ 159 h 293"/>
                <a:gd name="T32" fmla="*/ 121 w 230"/>
                <a:gd name="T33" fmla="*/ 172 h 293"/>
                <a:gd name="T34" fmla="*/ 109 w 230"/>
                <a:gd name="T35" fmla="*/ 201 h 293"/>
                <a:gd name="T36" fmla="*/ 95 w 230"/>
                <a:gd name="T37" fmla="*/ 219 h 293"/>
                <a:gd name="T38" fmla="*/ 87 w 230"/>
                <a:gd name="T39" fmla="*/ 233 h 293"/>
                <a:gd name="T40" fmla="*/ 81 w 230"/>
                <a:gd name="T41" fmla="*/ 248 h 293"/>
                <a:gd name="T42" fmla="*/ 64 w 230"/>
                <a:gd name="T43" fmla="*/ 280 h 293"/>
                <a:gd name="T44" fmla="*/ 59 w 230"/>
                <a:gd name="T45" fmla="*/ 290 h 293"/>
                <a:gd name="T46" fmla="*/ 54 w 230"/>
                <a:gd name="T47" fmla="*/ 288 h 293"/>
                <a:gd name="T48" fmla="*/ 54 w 230"/>
                <a:gd name="T49" fmla="*/ 277 h 293"/>
                <a:gd name="T50" fmla="*/ 50 w 230"/>
                <a:gd name="T51" fmla="*/ 261 h 293"/>
                <a:gd name="T52" fmla="*/ 45 w 230"/>
                <a:gd name="T53" fmla="*/ 250 h 293"/>
                <a:gd name="T54" fmla="*/ 49 w 230"/>
                <a:gd name="T55" fmla="*/ 238 h 293"/>
                <a:gd name="T56" fmla="*/ 48 w 230"/>
                <a:gd name="T57" fmla="*/ 223 h 293"/>
                <a:gd name="T58" fmla="*/ 53 w 230"/>
                <a:gd name="T59" fmla="*/ 214 h 293"/>
                <a:gd name="T60" fmla="*/ 55 w 230"/>
                <a:gd name="T61" fmla="*/ 206 h 293"/>
                <a:gd name="T62" fmla="*/ 53 w 230"/>
                <a:gd name="T63" fmla="*/ 186 h 293"/>
                <a:gd name="T64" fmla="*/ 50 w 230"/>
                <a:gd name="T65" fmla="*/ 176 h 293"/>
                <a:gd name="T66" fmla="*/ 46 w 230"/>
                <a:gd name="T67" fmla="*/ 169 h 293"/>
                <a:gd name="T68" fmla="*/ 34 w 230"/>
                <a:gd name="T69" fmla="*/ 163 h 293"/>
                <a:gd name="T70" fmla="*/ 24 w 230"/>
                <a:gd name="T71" fmla="*/ 157 h 293"/>
                <a:gd name="T72" fmla="*/ 13 w 230"/>
                <a:gd name="T73" fmla="*/ 142 h 293"/>
                <a:gd name="T74" fmla="*/ 9 w 230"/>
                <a:gd name="T75" fmla="*/ 135 h 293"/>
                <a:gd name="T76" fmla="*/ 2 w 230"/>
                <a:gd name="T77" fmla="*/ 129 h 293"/>
                <a:gd name="T78" fmla="*/ 2 w 230"/>
                <a:gd name="T79" fmla="*/ 119 h 293"/>
                <a:gd name="T80" fmla="*/ 2 w 230"/>
                <a:gd name="T81" fmla="*/ 110 h 293"/>
                <a:gd name="T82" fmla="*/ 3 w 230"/>
                <a:gd name="T83" fmla="*/ 101 h 293"/>
                <a:gd name="T84" fmla="*/ 1 w 230"/>
                <a:gd name="T85" fmla="*/ 94 h 293"/>
                <a:gd name="T86" fmla="*/ 5 w 230"/>
                <a:gd name="T87" fmla="*/ 86 h 293"/>
                <a:gd name="T88" fmla="*/ 16 w 230"/>
                <a:gd name="T89" fmla="*/ 85 h 293"/>
                <a:gd name="T90" fmla="*/ 26 w 230"/>
                <a:gd name="T91" fmla="*/ 85 h 293"/>
                <a:gd name="T92" fmla="*/ 19 w 230"/>
                <a:gd name="T93" fmla="*/ 71 h 293"/>
                <a:gd name="T94" fmla="*/ 7 w 230"/>
                <a:gd name="T95" fmla="*/ 63 h 293"/>
                <a:gd name="T96" fmla="*/ 12 w 230"/>
                <a:gd name="T97" fmla="*/ 41 h 293"/>
                <a:gd name="T98" fmla="*/ 35 w 230"/>
                <a:gd name="T99" fmla="*/ 25 h 293"/>
                <a:gd name="T100" fmla="*/ 68 w 230"/>
                <a:gd name="T101" fmla="*/ 2 h 293"/>
                <a:gd name="T102" fmla="*/ 85 w 230"/>
                <a:gd name="T103" fmla="*/ 5 h 293"/>
                <a:gd name="T104" fmla="*/ 92 w 230"/>
                <a:gd name="T10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0" h="293">
                  <a:moveTo>
                    <a:pt x="92" y="10"/>
                  </a:moveTo>
                  <a:lnTo>
                    <a:pt x="100" y="10"/>
                  </a:lnTo>
                  <a:lnTo>
                    <a:pt x="102" y="9"/>
                  </a:lnTo>
                  <a:lnTo>
                    <a:pt x="112" y="16"/>
                  </a:lnTo>
                  <a:lnTo>
                    <a:pt x="120" y="18"/>
                  </a:lnTo>
                  <a:lnTo>
                    <a:pt x="123" y="20"/>
                  </a:lnTo>
                  <a:lnTo>
                    <a:pt x="156" y="28"/>
                  </a:lnTo>
                  <a:lnTo>
                    <a:pt x="160" y="30"/>
                  </a:lnTo>
                  <a:lnTo>
                    <a:pt x="164" y="31"/>
                  </a:lnTo>
                  <a:lnTo>
                    <a:pt x="173" y="36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4" y="40"/>
                  </a:lnTo>
                  <a:lnTo>
                    <a:pt x="197" y="33"/>
                  </a:lnTo>
                  <a:lnTo>
                    <a:pt x="205" y="32"/>
                  </a:lnTo>
                  <a:lnTo>
                    <a:pt x="207" y="31"/>
                  </a:lnTo>
                  <a:lnTo>
                    <a:pt x="210" y="32"/>
                  </a:lnTo>
                  <a:lnTo>
                    <a:pt x="214" y="33"/>
                  </a:lnTo>
                  <a:lnTo>
                    <a:pt x="217" y="32"/>
                  </a:lnTo>
                  <a:lnTo>
                    <a:pt x="219" y="34"/>
                  </a:lnTo>
                  <a:lnTo>
                    <a:pt x="223" y="34"/>
                  </a:lnTo>
                  <a:lnTo>
                    <a:pt x="228" y="35"/>
                  </a:lnTo>
                  <a:lnTo>
                    <a:pt x="230" y="50"/>
                  </a:lnTo>
                  <a:lnTo>
                    <a:pt x="223" y="57"/>
                  </a:lnTo>
                  <a:lnTo>
                    <a:pt x="221" y="59"/>
                  </a:lnTo>
                  <a:lnTo>
                    <a:pt x="207" y="81"/>
                  </a:lnTo>
                  <a:lnTo>
                    <a:pt x="204" y="87"/>
                  </a:lnTo>
                  <a:lnTo>
                    <a:pt x="202" y="89"/>
                  </a:lnTo>
                  <a:lnTo>
                    <a:pt x="199" y="95"/>
                  </a:lnTo>
                  <a:lnTo>
                    <a:pt x="197" y="98"/>
                  </a:lnTo>
                  <a:lnTo>
                    <a:pt x="191" y="116"/>
                  </a:lnTo>
                  <a:lnTo>
                    <a:pt x="179" y="123"/>
                  </a:lnTo>
                  <a:lnTo>
                    <a:pt x="171" y="132"/>
                  </a:lnTo>
                  <a:lnTo>
                    <a:pt x="168" y="135"/>
                  </a:lnTo>
                  <a:lnTo>
                    <a:pt x="165" y="137"/>
                  </a:lnTo>
                  <a:lnTo>
                    <a:pt x="163" y="139"/>
                  </a:lnTo>
                  <a:lnTo>
                    <a:pt x="159" y="143"/>
                  </a:lnTo>
                  <a:lnTo>
                    <a:pt x="153" y="155"/>
                  </a:lnTo>
                  <a:lnTo>
                    <a:pt x="150" y="160"/>
                  </a:lnTo>
                  <a:lnTo>
                    <a:pt x="149" y="162"/>
                  </a:lnTo>
                  <a:lnTo>
                    <a:pt x="147" y="166"/>
                  </a:lnTo>
                  <a:lnTo>
                    <a:pt x="145" y="163"/>
                  </a:lnTo>
                  <a:lnTo>
                    <a:pt x="142" y="162"/>
                  </a:lnTo>
                  <a:lnTo>
                    <a:pt x="138" y="161"/>
                  </a:lnTo>
                  <a:lnTo>
                    <a:pt x="134" y="161"/>
                  </a:lnTo>
                  <a:lnTo>
                    <a:pt x="130" y="159"/>
                  </a:lnTo>
                  <a:lnTo>
                    <a:pt x="128" y="156"/>
                  </a:lnTo>
                  <a:lnTo>
                    <a:pt x="127" y="159"/>
                  </a:lnTo>
                  <a:lnTo>
                    <a:pt x="126" y="164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16" y="178"/>
                  </a:lnTo>
                  <a:lnTo>
                    <a:pt x="112" y="192"/>
                  </a:lnTo>
                  <a:lnTo>
                    <a:pt x="109" y="201"/>
                  </a:lnTo>
                  <a:lnTo>
                    <a:pt x="103" y="208"/>
                  </a:lnTo>
                  <a:lnTo>
                    <a:pt x="103" y="211"/>
                  </a:lnTo>
                  <a:lnTo>
                    <a:pt x="95" y="219"/>
                  </a:lnTo>
                  <a:lnTo>
                    <a:pt x="94" y="222"/>
                  </a:lnTo>
                  <a:lnTo>
                    <a:pt x="89" y="231"/>
                  </a:lnTo>
                  <a:lnTo>
                    <a:pt x="87" y="233"/>
                  </a:lnTo>
                  <a:lnTo>
                    <a:pt x="83" y="242"/>
                  </a:lnTo>
                  <a:lnTo>
                    <a:pt x="81" y="245"/>
                  </a:lnTo>
                  <a:lnTo>
                    <a:pt x="81" y="248"/>
                  </a:lnTo>
                  <a:lnTo>
                    <a:pt x="81" y="252"/>
                  </a:lnTo>
                  <a:lnTo>
                    <a:pt x="70" y="270"/>
                  </a:lnTo>
                  <a:lnTo>
                    <a:pt x="64" y="280"/>
                  </a:lnTo>
                  <a:lnTo>
                    <a:pt x="63" y="283"/>
                  </a:lnTo>
                  <a:lnTo>
                    <a:pt x="61" y="286"/>
                  </a:lnTo>
                  <a:lnTo>
                    <a:pt x="59" y="290"/>
                  </a:lnTo>
                  <a:lnTo>
                    <a:pt x="54" y="293"/>
                  </a:lnTo>
                  <a:lnTo>
                    <a:pt x="53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54" y="282"/>
                  </a:lnTo>
                  <a:lnTo>
                    <a:pt x="54" y="277"/>
                  </a:lnTo>
                  <a:lnTo>
                    <a:pt x="53" y="269"/>
                  </a:lnTo>
                  <a:lnTo>
                    <a:pt x="52" y="265"/>
                  </a:lnTo>
                  <a:lnTo>
                    <a:pt x="50" y="261"/>
                  </a:lnTo>
                  <a:lnTo>
                    <a:pt x="48" y="257"/>
                  </a:lnTo>
                  <a:lnTo>
                    <a:pt x="46" y="252"/>
                  </a:lnTo>
                  <a:lnTo>
                    <a:pt x="45" y="250"/>
                  </a:lnTo>
                  <a:lnTo>
                    <a:pt x="46" y="246"/>
                  </a:lnTo>
                  <a:lnTo>
                    <a:pt x="50" y="244"/>
                  </a:lnTo>
                  <a:lnTo>
                    <a:pt x="49" y="238"/>
                  </a:lnTo>
                  <a:lnTo>
                    <a:pt x="47" y="233"/>
                  </a:lnTo>
                  <a:lnTo>
                    <a:pt x="48" y="226"/>
                  </a:lnTo>
                  <a:lnTo>
                    <a:pt x="48" y="223"/>
                  </a:lnTo>
                  <a:lnTo>
                    <a:pt x="48" y="216"/>
                  </a:lnTo>
                  <a:lnTo>
                    <a:pt x="47" y="213"/>
                  </a:lnTo>
                  <a:lnTo>
                    <a:pt x="53" y="214"/>
                  </a:lnTo>
                  <a:lnTo>
                    <a:pt x="56" y="214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6" y="201"/>
                  </a:lnTo>
                  <a:lnTo>
                    <a:pt x="52" y="194"/>
                  </a:lnTo>
                  <a:lnTo>
                    <a:pt x="53" y="186"/>
                  </a:lnTo>
                  <a:lnTo>
                    <a:pt x="54" y="183"/>
                  </a:lnTo>
                  <a:lnTo>
                    <a:pt x="52" y="181"/>
                  </a:lnTo>
                  <a:lnTo>
                    <a:pt x="50" y="176"/>
                  </a:lnTo>
                  <a:lnTo>
                    <a:pt x="51" y="172"/>
                  </a:lnTo>
                  <a:lnTo>
                    <a:pt x="51" y="168"/>
                  </a:lnTo>
                  <a:lnTo>
                    <a:pt x="46" y="169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4" y="163"/>
                  </a:lnTo>
                  <a:lnTo>
                    <a:pt x="32" y="160"/>
                  </a:lnTo>
                  <a:lnTo>
                    <a:pt x="29" y="157"/>
                  </a:lnTo>
                  <a:lnTo>
                    <a:pt x="24" y="157"/>
                  </a:lnTo>
                  <a:lnTo>
                    <a:pt x="17" y="148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0" y="140"/>
                  </a:lnTo>
                  <a:lnTo>
                    <a:pt x="9" y="138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5" y="131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1" y="122"/>
                  </a:lnTo>
                  <a:lnTo>
                    <a:pt x="2" y="119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4"/>
                  </a:lnTo>
                  <a:lnTo>
                    <a:pt x="3" y="101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1" y="94"/>
                  </a:lnTo>
                  <a:lnTo>
                    <a:pt x="8" y="93"/>
                  </a:lnTo>
                  <a:lnTo>
                    <a:pt x="5" y="89"/>
                  </a:lnTo>
                  <a:lnTo>
                    <a:pt x="5" y="86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6" y="85"/>
                  </a:lnTo>
                  <a:lnTo>
                    <a:pt x="18" y="88"/>
                  </a:lnTo>
                  <a:lnTo>
                    <a:pt x="23" y="88"/>
                  </a:lnTo>
                  <a:lnTo>
                    <a:pt x="26" y="85"/>
                  </a:lnTo>
                  <a:lnTo>
                    <a:pt x="22" y="76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7" y="63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12" y="41"/>
                  </a:lnTo>
                  <a:lnTo>
                    <a:pt x="25" y="46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48" y="12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81" y="3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2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" name="Lajas">
              <a:extLst>
                <a:ext uri="{FF2B5EF4-FFF2-40B4-BE49-F238E27FC236}">
                  <a16:creationId xmlns:a16="http://schemas.microsoft.com/office/drawing/2014/main" id="{05080DA1-A197-CF85-292D-0D72E1EFB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5" y="2239536"/>
              <a:ext cx="760972" cy="598796"/>
            </a:xfrm>
            <a:custGeom>
              <a:avLst/>
              <a:gdLst>
                <a:gd name="T0" fmla="*/ 77 w 361"/>
                <a:gd name="T1" fmla="*/ 11 h 277"/>
                <a:gd name="T2" fmla="*/ 68 w 361"/>
                <a:gd name="T3" fmla="*/ 14 h 277"/>
                <a:gd name="T4" fmla="*/ 56 w 361"/>
                <a:gd name="T5" fmla="*/ 14 h 277"/>
                <a:gd name="T6" fmla="*/ 44 w 361"/>
                <a:gd name="T7" fmla="*/ 15 h 277"/>
                <a:gd name="T8" fmla="*/ 32 w 361"/>
                <a:gd name="T9" fmla="*/ 19 h 277"/>
                <a:gd name="T10" fmla="*/ 14 w 361"/>
                <a:gd name="T11" fmla="*/ 27 h 277"/>
                <a:gd name="T12" fmla="*/ 3 w 361"/>
                <a:gd name="T13" fmla="*/ 46 h 277"/>
                <a:gd name="T14" fmla="*/ 0 w 361"/>
                <a:gd name="T15" fmla="*/ 74 h 277"/>
                <a:gd name="T16" fmla="*/ 6 w 361"/>
                <a:gd name="T17" fmla="*/ 98 h 277"/>
                <a:gd name="T18" fmla="*/ 10 w 361"/>
                <a:gd name="T19" fmla="*/ 124 h 277"/>
                <a:gd name="T20" fmla="*/ 14 w 361"/>
                <a:gd name="T21" fmla="*/ 144 h 277"/>
                <a:gd name="T22" fmla="*/ 14 w 361"/>
                <a:gd name="T23" fmla="*/ 169 h 277"/>
                <a:gd name="T24" fmla="*/ 31 w 361"/>
                <a:gd name="T25" fmla="*/ 210 h 277"/>
                <a:gd name="T26" fmla="*/ 19 w 361"/>
                <a:gd name="T27" fmla="*/ 235 h 277"/>
                <a:gd name="T28" fmla="*/ 14 w 361"/>
                <a:gd name="T29" fmla="*/ 270 h 277"/>
                <a:gd name="T30" fmla="*/ 74 w 361"/>
                <a:gd name="T31" fmla="*/ 229 h 277"/>
                <a:gd name="T32" fmla="*/ 79 w 361"/>
                <a:gd name="T33" fmla="*/ 246 h 277"/>
                <a:gd name="T34" fmla="*/ 88 w 361"/>
                <a:gd name="T35" fmla="*/ 237 h 277"/>
                <a:gd name="T36" fmla="*/ 141 w 361"/>
                <a:gd name="T37" fmla="*/ 212 h 277"/>
                <a:gd name="T38" fmla="*/ 166 w 361"/>
                <a:gd name="T39" fmla="*/ 219 h 277"/>
                <a:gd name="T40" fmla="*/ 200 w 361"/>
                <a:gd name="T41" fmla="*/ 218 h 277"/>
                <a:gd name="T42" fmla="*/ 223 w 361"/>
                <a:gd name="T43" fmla="*/ 227 h 277"/>
                <a:gd name="T44" fmla="*/ 232 w 361"/>
                <a:gd name="T45" fmla="*/ 223 h 277"/>
                <a:gd name="T46" fmla="*/ 244 w 361"/>
                <a:gd name="T47" fmla="*/ 234 h 277"/>
                <a:gd name="T48" fmla="*/ 257 w 361"/>
                <a:gd name="T49" fmla="*/ 242 h 277"/>
                <a:gd name="T50" fmla="*/ 263 w 361"/>
                <a:gd name="T51" fmla="*/ 237 h 277"/>
                <a:gd name="T52" fmla="*/ 298 w 361"/>
                <a:gd name="T53" fmla="*/ 222 h 277"/>
                <a:gd name="T54" fmla="*/ 308 w 361"/>
                <a:gd name="T55" fmla="*/ 242 h 277"/>
                <a:gd name="T56" fmla="*/ 321 w 361"/>
                <a:gd name="T57" fmla="*/ 240 h 277"/>
                <a:gd name="T58" fmla="*/ 350 w 361"/>
                <a:gd name="T59" fmla="*/ 181 h 277"/>
                <a:gd name="T60" fmla="*/ 356 w 361"/>
                <a:gd name="T61" fmla="*/ 151 h 277"/>
                <a:gd name="T62" fmla="*/ 360 w 361"/>
                <a:gd name="T63" fmla="*/ 108 h 277"/>
                <a:gd name="T64" fmla="*/ 361 w 361"/>
                <a:gd name="T65" fmla="*/ 78 h 277"/>
                <a:gd name="T66" fmla="*/ 358 w 361"/>
                <a:gd name="T67" fmla="*/ 68 h 277"/>
                <a:gd name="T68" fmla="*/ 332 w 361"/>
                <a:gd name="T69" fmla="*/ 62 h 277"/>
                <a:gd name="T70" fmla="*/ 316 w 361"/>
                <a:gd name="T71" fmla="*/ 59 h 277"/>
                <a:gd name="T72" fmla="*/ 305 w 361"/>
                <a:gd name="T73" fmla="*/ 45 h 277"/>
                <a:gd name="T74" fmla="*/ 301 w 361"/>
                <a:gd name="T75" fmla="*/ 31 h 277"/>
                <a:gd name="T76" fmla="*/ 289 w 361"/>
                <a:gd name="T77" fmla="*/ 28 h 277"/>
                <a:gd name="T78" fmla="*/ 276 w 361"/>
                <a:gd name="T79" fmla="*/ 29 h 277"/>
                <a:gd name="T80" fmla="*/ 253 w 361"/>
                <a:gd name="T81" fmla="*/ 18 h 277"/>
                <a:gd name="T82" fmla="*/ 240 w 361"/>
                <a:gd name="T83" fmla="*/ 17 h 277"/>
                <a:gd name="T84" fmla="*/ 191 w 361"/>
                <a:gd name="T85" fmla="*/ 19 h 277"/>
                <a:gd name="T86" fmla="*/ 180 w 361"/>
                <a:gd name="T87" fmla="*/ 17 h 277"/>
                <a:gd name="T88" fmla="*/ 167 w 361"/>
                <a:gd name="T89" fmla="*/ 11 h 277"/>
                <a:gd name="T90" fmla="*/ 156 w 361"/>
                <a:gd name="T91" fmla="*/ 9 h 277"/>
                <a:gd name="T92" fmla="*/ 146 w 361"/>
                <a:gd name="T93" fmla="*/ 3 h 277"/>
                <a:gd name="T94" fmla="*/ 136 w 361"/>
                <a:gd name="T95" fmla="*/ 7 h 277"/>
                <a:gd name="T96" fmla="*/ 118 w 361"/>
                <a:gd name="T97" fmla="*/ 4 h 277"/>
                <a:gd name="T98" fmla="*/ 110 w 361"/>
                <a:gd name="T99" fmla="*/ 0 h 277"/>
                <a:gd name="T100" fmla="*/ 102 w 361"/>
                <a:gd name="T101" fmla="*/ 4 h 277"/>
                <a:gd name="T102" fmla="*/ 93 w 361"/>
                <a:gd name="T10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277">
                  <a:moveTo>
                    <a:pt x="84" y="9"/>
                  </a:moveTo>
                  <a:lnTo>
                    <a:pt x="82" y="11"/>
                  </a:lnTo>
                  <a:lnTo>
                    <a:pt x="77" y="11"/>
                  </a:lnTo>
                  <a:lnTo>
                    <a:pt x="75" y="14"/>
                  </a:lnTo>
                  <a:lnTo>
                    <a:pt x="72" y="15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6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5"/>
                  </a:lnTo>
                  <a:lnTo>
                    <a:pt x="40" y="17"/>
                  </a:lnTo>
                  <a:lnTo>
                    <a:pt x="36" y="18"/>
                  </a:lnTo>
                  <a:lnTo>
                    <a:pt x="32" y="19"/>
                  </a:lnTo>
                  <a:lnTo>
                    <a:pt x="25" y="22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3" y="46"/>
                  </a:lnTo>
                  <a:lnTo>
                    <a:pt x="11" y="61"/>
                  </a:lnTo>
                  <a:lnTo>
                    <a:pt x="3" y="68"/>
                  </a:lnTo>
                  <a:lnTo>
                    <a:pt x="0" y="74"/>
                  </a:lnTo>
                  <a:lnTo>
                    <a:pt x="4" y="81"/>
                  </a:lnTo>
                  <a:lnTo>
                    <a:pt x="4" y="86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1" y="109"/>
                  </a:lnTo>
                  <a:lnTo>
                    <a:pt x="10" y="124"/>
                  </a:lnTo>
                  <a:lnTo>
                    <a:pt x="13" y="130"/>
                  </a:lnTo>
                  <a:lnTo>
                    <a:pt x="14" y="139"/>
                  </a:lnTo>
                  <a:lnTo>
                    <a:pt x="14" y="144"/>
                  </a:lnTo>
                  <a:lnTo>
                    <a:pt x="14" y="156"/>
                  </a:lnTo>
                  <a:lnTo>
                    <a:pt x="14" y="160"/>
                  </a:lnTo>
                  <a:lnTo>
                    <a:pt x="14" y="169"/>
                  </a:lnTo>
                  <a:lnTo>
                    <a:pt x="14" y="195"/>
                  </a:lnTo>
                  <a:lnTo>
                    <a:pt x="13" y="200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8" y="218"/>
                  </a:lnTo>
                  <a:lnTo>
                    <a:pt x="19" y="235"/>
                  </a:lnTo>
                  <a:lnTo>
                    <a:pt x="21" y="252"/>
                  </a:lnTo>
                  <a:lnTo>
                    <a:pt x="20" y="256"/>
                  </a:lnTo>
                  <a:lnTo>
                    <a:pt x="14" y="270"/>
                  </a:lnTo>
                  <a:lnTo>
                    <a:pt x="13" y="277"/>
                  </a:lnTo>
                  <a:lnTo>
                    <a:pt x="51" y="265"/>
                  </a:lnTo>
                  <a:lnTo>
                    <a:pt x="74" y="229"/>
                  </a:lnTo>
                  <a:lnTo>
                    <a:pt x="76" y="228"/>
                  </a:lnTo>
                  <a:lnTo>
                    <a:pt x="77" y="234"/>
                  </a:lnTo>
                  <a:lnTo>
                    <a:pt x="79" y="246"/>
                  </a:lnTo>
                  <a:lnTo>
                    <a:pt x="87" y="249"/>
                  </a:lnTo>
                  <a:lnTo>
                    <a:pt x="89" y="244"/>
                  </a:lnTo>
                  <a:lnTo>
                    <a:pt x="88" y="237"/>
                  </a:lnTo>
                  <a:lnTo>
                    <a:pt x="88" y="229"/>
                  </a:lnTo>
                  <a:lnTo>
                    <a:pt x="138" y="214"/>
                  </a:lnTo>
                  <a:lnTo>
                    <a:pt x="141" y="212"/>
                  </a:lnTo>
                  <a:lnTo>
                    <a:pt x="148" y="213"/>
                  </a:lnTo>
                  <a:lnTo>
                    <a:pt x="154" y="214"/>
                  </a:lnTo>
                  <a:lnTo>
                    <a:pt x="166" y="219"/>
                  </a:lnTo>
                  <a:lnTo>
                    <a:pt x="176" y="214"/>
                  </a:lnTo>
                  <a:lnTo>
                    <a:pt x="193" y="218"/>
                  </a:lnTo>
                  <a:lnTo>
                    <a:pt x="200" y="218"/>
                  </a:lnTo>
                  <a:lnTo>
                    <a:pt x="209" y="216"/>
                  </a:lnTo>
                  <a:lnTo>
                    <a:pt x="213" y="222"/>
                  </a:lnTo>
                  <a:lnTo>
                    <a:pt x="223" y="227"/>
                  </a:lnTo>
                  <a:lnTo>
                    <a:pt x="229" y="222"/>
                  </a:lnTo>
                  <a:lnTo>
                    <a:pt x="243" y="215"/>
                  </a:lnTo>
                  <a:lnTo>
                    <a:pt x="232" y="223"/>
                  </a:lnTo>
                  <a:lnTo>
                    <a:pt x="234" y="228"/>
                  </a:lnTo>
                  <a:lnTo>
                    <a:pt x="239" y="228"/>
                  </a:lnTo>
                  <a:lnTo>
                    <a:pt x="244" y="234"/>
                  </a:lnTo>
                  <a:lnTo>
                    <a:pt x="244" y="238"/>
                  </a:lnTo>
                  <a:lnTo>
                    <a:pt x="252" y="241"/>
                  </a:lnTo>
                  <a:lnTo>
                    <a:pt x="257" y="242"/>
                  </a:lnTo>
                  <a:lnTo>
                    <a:pt x="262" y="242"/>
                  </a:lnTo>
                  <a:lnTo>
                    <a:pt x="264" y="241"/>
                  </a:lnTo>
                  <a:lnTo>
                    <a:pt x="263" y="237"/>
                  </a:lnTo>
                  <a:lnTo>
                    <a:pt x="254" y="221"/>
                  </a:lnTo>
                  <a:lnTo>
                    <a:pt x="282" y="216"/>
                  </a:lnTo>
                  <a:lnTo>
                    <a:pt x="298" y="222"/>
                  </a:lnTo>
                  <a:lnTo>
                    <a:pt x="301" y="227"/>
                  </a:lnTo>
                  <a:lnTo>
                    <a:pt x="305" y="240"/>
                  </a:lnTo>
                  <a:lnTo>
                    <a:pt x="308" y="242"/>
                  </a:lnTo>
                  <a:lnTo>
                    <a:pt x="310" y="261"/>
                  </a:lnTo>
                  <a:lnTo>
                    <a:pt x="317" y="248"/>
                  </a:lnTo>
                  <a:lnTo>
                    <a:pt x="321" y="240"/>
                  </a:lnTo>
                  <a:lnTo>
                    <a:pt x="328" y="226"/>
                  </a:lnTo>
                  <a:lnTo>
                    <a:pt x="334" y="214"/>
                  </a:lnTo>
                  <a:lnTo>
                    <a:pt x="350" y="181"/>
                  </a:lnTo>
                  <a:lnTo>
                    <a:pt x="353" y="174"/>
                  </a:lnTo>
                  <a:lnTo>
                    <a:pt x="355" y="164"/>
                  </a:lnTo>
                  <a:lnTo>
                    <a:pt x="356" y="151"/>
                  </a:lnTo>
                  <a:lnTo>
                    <a:pt x="357" y="136"/>
                  </a:lnTo>
                  <a:lnTo>
                    <a:pt x="358" y="122"/>
                  </a:lnTo>
                  <a:lnTo>
                    <a:pt x="360" y="108"/>
                  </a:lnTo>
                  <a:lnTo>
                    <a:pt x="361" y="92"/>
                  </a:lnTo>
                  <a:lnTo>
                    <a:pt x="361" y="89"/>
                  </a:lnTo>
                  <a:lnTo>
                    <a:pt x="361" y="78"/>
                  </a:lnTo>
                  <a:lnTo>
                    <a:pt x="360" y="75"/>
                  </a:lnTo>
                  <a:lnTo>
                    <a:pt x="360" y="72"/>
                  </a:lnTo>
                  <a:lnTo>
                    <a:pt x="358" y="68"/>
                  </a:lnTo>
                  <a:lnTo>
                    <a:pt x="343" y="65"/>
                  </a:lnTo>
                  <a:lnTo>
                    <a:pt x="341" y="64"/>
                  </a:lnTo>
                  <a:lnTo>
                    <a:pt x="332" y="62"/>
                  </a:lnTo>
                  <a:lnTo>
                    <a:pt x="327" y="61"/>
                  </a:lnTo>
                  <a:lnTo>
                    <a:pt x="319" y="60"/>
                  </a:lnTo>
                  <a:lnTo>
                    <a:pt x="316" y="59"/>
                  </a:lnTo>
                  <a:lnTo>
                    <a:pt x="308" y="58"/>
                  </a:lnTo>
                  <a:lnTo>
                    <a:pt x="307" y="56"/>
                  </a:lnTo>
                  <a:lnTo>
                    <a:pt x="305" y="45"/>
                  </a:lnTo>
                  <a:lnTo>
                    <a:pt x="304" y="36"/>
                  </a:lnTo>
                  <a:lnTo>
                    <a:pt x="304" y="33"/>
                  </a:lnTo>
                  <a:lnTo>
                    <a:pt x="301" y="31"/>
                  </a:lnTo>
                  <a:lnTo>
                    <a:pt x="298" y="30"/>
                  </a:lnTo>
                  <a:lnTo>
                    <a:pt x="293" y="29"/>
                  </a:lnTo>
                  <a:lnTo>
                    <a:pt x="289" y="28"/>
                  </a:lnTo>
                  <a:lnTo>
                    <a:pt x="285" y="30"/>
                  </a:lnTo>
                  <a:lnTo>
                    <a:pt x="282" y="32"/>
                  </a:lnTo>
                  <a:lnTo>
                    <a:pt x="276" y="29"/>
                  </a:lnTo>
                  <a:lnTo>
                    <a:pt x="270" y="27"/>
                  </a:lnTo>
                  <a:lnTo>
                    <a:pt x="256" y="20"/>
                  </a:lnTo>
                  <a:lnTo>
                    <a:pt x="253" y="18"/>
                  </a:lnTo>
                  <a:lnTo>
                    <a:pt x="250" y="16"/>
                  </a:lnTo>
                  <a:lnTo>
                    <a:pt x="247" y="15"/>
                  </a:lnTo>
                  <a:lnTo>
                    <a:pt x="240" y="17"/>
                  </a:lnTo>
                  <a:lnTo>
                    <a:pt x="215" y="15"/>
                  </a:lnTo>
                  <a:lnTo>
                    <a:pt x="198" y="18"/>
                  </a:lnTo>
                  <a:lnTo>
                    <a:pt x="191" y="19"/>
                  </a:lnTo>
                  <a:lnTo>
                    <a:pt x="186" y="18"/>
                  </a:lnTo>
                  <a:lnTo>
                    <a:pt x="183" y="19"/>
                  </a:lnTo>
                  <a:lnTo>
                    <a:pt x="180" y="17"/>
                  </a:lnTo>
                  <a:lnTo>
                    <a:pt x="177" y="15"/>
                  </a:lnTo>
                  <a:lnTo>
                    <a:pt x="174" y="14"/>
                  </a:lnTo>
                  <a:lnTo>
                    <a:pt x="167" y="11"/>
                  </a:lnTo>
                  <a:lnTo>
                    <a:pt x="163" y="10"/>
                  </a:lnTo>
                  <a:lnTo>
                    <a:pt x="159" y="9"/>
                  </a:lnTo>
                  <a:lnTo>
                    <a:pt x="156" y="9"/>
                  </a:lnTo>
                  <a:lnTo>
                    <a:pt x="153" y="8"/>
                  </a:lnTo>
                  <a:lnTo>
                    <a:pt x="151" y="6"/>
                  </a:lnTo>
                  <a:lnTo>
                    <a:pt x="146" y="3"/>
                  </a:lnTo>
                  <a:lnTo>
                    <a:pt x="144" y="6"/>
                  </a:lnTo>
                  <a:lnTo>
                    <a:pt x="139" y="7"/>
                  </a:lnTo>
                  <a:lnTo>
                    <a:pt x="136" y="7"/>
                  </a:lnTo>
                  <a:lnTo>
                    <a:pt x="133" y="6"/>
                  </a:lnTo>
                  <a:lnTo>
                    <a:pt x="125" y="5"/>
                  </a:lnTo>
                  <a:lnTo>
                    <a:pt x="118" y="4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8" y="1"/>
                  </a:lnTo>
                  <a:lnTo>
                    <a:pt x="105" y="2"/>
                  </a:lnTo>
                  <a:lnTo>
                    <a:pt x="102" y="4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3" y="7"/>
                  </a:lnTo>
                  <a:lnTo>
                    <a:pt x="89" y="6"/>
                  </a:lnTo>
                  <a:lnTo>
                    <a:pt x="84" y="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9" name="Lares">
              <a:extLst>
                <a:ext uri="{FF2B5EF4-FFF2-40B4-BE49-F238E27FC236}">
                  <a16:creationId xmlns:a16="http://schemas.microsoft.com/office/drawing/2014/main" id="{D4196BED-38FE-F120-0401-A0D8CAC2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31" y="739307"/>
              <a:ext cx="465858" cy="981418"/>
            </a:xfrm>
            <a:custGeom>
              <a:avLst/>
              <a:gdLst>
                <a:gd name="T0" fmla="*/ 40 w 221"/>
                <a:gd name="T1" fmla="*/ 415 h 454"/>
                <a:gd name="T2" fmla="*/ 88 w 221"/>
                <a:gd name="T3" fmla="*/ 416 h 454"/>
                <a:gd name="T4" fmla="*/ 112 w 221"/>
                <a:gd name="T5" fmla="*/ 427 h 454"/>
                <a:gd name="T6" fmla="*/ 116 w 221"/>
                <a:gd name="T7" fmla="*/ 447 h 454"/>
                <a:gd name="T8" fmla="*/ 160 w 221"/>
                <a:gd name="T9" fmla="*/ 451 h 454"/>
                <a:gd name="T10" fmla="*/ 190 w 221"/>
                <a:gd name="T11" fmla="*/ 453 h 454"/>
                <a:gd name="T12" fmla="*/ 197 w 221"/>
                <a:gd name="T13" fmla="*/ 452 h 454"/>
                <a:gd name="T14" fmla="*/ 200 w 221"/>
                <a:gd name="T15" fmla="*/ 445 h 454"/>
                <a:gd name="T16" fmla="*/ 196 w 221"/>
                <a:gd name="T17" fmla="*/ 435 h 454"/>
                <a:gd name="T18" fmla="*/ 187 w 221"/>
                <a:gd name="T19" fmla="*/ 432 h 454"/>
                <a:gd name="T20" fmla="*/ 182 w 221"/>
                <a:gd name="T21" fmla="*/ 422 h 454"/>
                <a:gd name="T22" fmla="*/ 178 w 221"/>
                <a:gd name="T23" fmla="*/ 412 h 454"/>
                <a:gd name="T24" fmla="*/ 181 w 221"/>
                <a:gd name="T25" fmla="*/ 382 h 454"/>
                <a:gd name="T26" fmla="*/ 177 w 221"/>
                <a:gd name="T27" fmla="*/ 364 h 454"/>
                <a:gd name="T28" fmla="*/ 183 w 221"/>
                <a:gd name="T29" fmla="*/ 354 h 454"/>
                <a:gd name="T30" fmla="*/ 181 w 221"/>
                <a:gd name="T31" fmla="*/ 346 h 454"/>
                <a:gd name="T32" fmla="*/ 185 w 221"/>
                <a:gd name="T33" fmla="*/ 336 h 454"/>
                <a:gd name="T34" fmla="*/ 193 w 221"/>
                <a:gd name="T35" fmla="*/ 333 h 454"/>
                <a:gd name="T36" fmla="*/ 189 w 221"/>
                <a:gd name="T37" fmla="*/ 317 h 454"/>
                <a:gd name="T38" fmla="*/ 210 w 221"/>
                <a:gd name="T39" fmla="*/ 312 h 454"/>
                <a:gd name="T40" fmla="*/ 220 w 221"/>
                <a:gd name="T41" fmla="*/ 314 h 454"/>
                <a:gd name="T42" fmla="*/ 205 w 221"/>
                <a:gd name="T43" fmla="*/ 289 h 454"/>
                <a:gd name="T44" fmla="*/ 201 w 221"/>
                <a:gd name="T45" fmla="*/ 262 h 454"/>
                <a:gd name="T46" fmla="*/ 196 w 221"/>
                <a:gd name="T47" fmla="*/ 221 h 454"/>
                <a:gd name="T48" fmla="*/ 190 w 221"/>
                <a:gd name="T49" fmla="*/ 207 h 454"/>
                <a:gd name="T50" fmla="*/ 203 w 221"/>
                <a:gd name="T51" fmla="*/ 167 h 454"/>
                <a:gd name="T52" fmla="*/ 203 w 221"/>
                <a:gd name="T53" fmla="*/ 141 h 454"/>
                <a:gd name="T54" fmla="*/ 205 w 221"/>
                <a:gd name="T55" fmla="*/ 114 h 454"/>
                <a:gd name="T56" fmla="*/ 200 w 221"/>
                <a:gd name="T57" fmla="*/ 102 h 454"/>
                <a:gd name="T58" fmla="*/ 203 w 221"/>
                <a:gd name="T59" fmla="*/ 79 h 454"/>
                <a:gd name="T60" fmla="*/ 203 w 221"/>
                <a:gd name="T61" fmla="*/ 65 h 454"/>
                <a:gd name="T62" fmla="*/ 201 w 221"/>
                <a:gd name="T63" fmla="*/ 55 h 454"/>
                <a:gd name="T64" fmla="*/ 188 w 221"/>
                <a:gd name="T65" fmla="*/ 50 h 454"/>
                <a:gd name="T66" fmla="*/ 173 w 221"/>
                <a:gd name="T67" fmla="*/ 43 h 454"/>
                <a:gd name="T68" fmla="*/ 149 w 221"/>
                <a:gd name="T69" fmla="*/ 33 h 454"/>
                <a:gd name="T70" fmla="*/ 138 w 221"/>
                <a:gd name="T71" fmla="*/ 29 h 454"/>
                <a:gd name="T72" fmla="*/ 92 w 221"/>
                <a:gd name="T73" fmla="*/ 24 h 454"/>
                <a:gd name="T74" fmla="*/ 76 w 221"/>
                <a:gd name="T75" fmla="*/ 17 h 454"/>
                <a:gd name="T76" fmla="*/ 60 w 221"/>
                <a:gd name="T77" fmla="*/ 1 h 454"/>
                <a:gd name="T78" fmla="*/ 48 w 221"/>
                <a:gd name="T79" fmla="*/ 5 h 454"/>
                <a:gd name="T80" fmla="*/ 43 w 221"/>
                <a:gd name="T81" fmla="*/ 27 h 454"/>
                <a:gd name="T82" fmla="*/ 34 w 221"/>
                <a:gd name="T83" fmla="*/ 59 h 454"/>
                <a:gd name="T84" fmla="*/ 28 w 221"/>
                <a:gd name="T85" fmla="*/ 78 h 454"/>
                <a:gd name="T86" fmla="*/ 23 w 221"/>
                <a:gd name="T87" fmla="*/ 93 h 454"/>
                <a:gd name="T88" fmla="*/ 18 w 221"/>
                <a:gd name="T89" fmla="*/ 110 h 454"/>
                <a:gd name="T90" fmla="*/ 8 w 221"/>
                <a:gd name="T91" fmla="*/ 144 h 454"/>
                <a:gd name="T92" fmla="*/ 7 w 221"/>
                <a:gd name="T93" fmla="*/ 166 h 454"/>
                <a:gd name="T94" fmla="*/ 7 w 221"/>
                <a:gd name="T95" fmla="*/ 183 h 454"/>
                <a:gd name="T96" fmla="*/ 5 w 221"/>
                <a:gd name="T97" fmla="*/ 206 h 454"/>
                <a:gd name="T98" fmla="*/ 9 w 221"/>
                <a:gd name="T99" fmla="*/ 233 h 454"/>
                <a:gd name="T100" fmla="*/ 11 w 221"/>
                <a:gd name="T101" fmla="*/ 253 h 454"/>
                <a:gd name="T102" fmla="*/ 13 w 221"/>
                <a:gd name="T103" fmla="*/ 263 h 454"/>
                <a:gd name="T104" fmla="*/ 13 w 221"/>
                <a:gd name="T105" fmla="*/ 280 h 454"/>
                <a:gd name="T106" fmla="*/ 2 w 221"/>
                <a:gd name="T107" fmla="*/ 304 h 454"/>
                <a:gd name="T108" fmla="*/ 4 w 221"/>
                <a:gd name="T109" fmla="*/ 324 h 454"/>
                <a:gd name="T110" fmla="*/ 11 w 221"/>
                <a:gd name="T111" fmla="*/ 344 h 454"/>
                <a:gd name="T112" fmla="*/ 19 w 221"/>
                <a:gd name="T113" fmla="*/ 367 h 454"/>
                <a:gd name="T114" fmla="*/ 26 w 221"/>
                <a:gd name="T115" fmla="*/ 391 h 454"/>
                <a:gd name="T116" fmla="*/ 30 w 221"/>
                <a:gd name="T117" fmla="*/ 40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1" h="454">
                  <a:moveTo>
                    <a:pt x="30" y="402"/>
                  </a:moveTo>
                  <a:lnTo>
                    <a:pt x="33" y="414"/>
                  </a:lnTo>
                  <a:lnTo>
                    <a:pt x="40" y="415"/>
                  </a:lnTo>
                  <a:lnTo>
                    <a:pt x="57" y="415"/>
                  </a:lnTo>
                  <a:lnTo>
                    <a:pt x="74" y="415"/>
                  </a:lnTo>
                  <a:lnTo>
                    <a:pt x="88" y="416"/>
                  </a:lnTo>
                  <a:lnTo>
                    <a:pt x="97" y="415"/>
                  </a:lnTo>
                  <a:lnTo>
                    <a:pt x="115" y="424"/>
                  </a:lnTo>
                  <a:lnTo>
                    <a:pt x="112" y="427"/>
                  </a:lnTo>
                  <a:lnTo>
                    <a:pt x="117" y="432"/>
                  </a:lnTo>
                  <a:lnTo>
                    <a:pt x="116" y="435"/>
                  </a:lnTo>
                  <a:lnTo>
                    <a:pt x="116" y="447"/>
                  </a:lnTo>
                  <a:lnTo>
                    <a:pt x="131" y="449"/>
                  </a:lnTo>
                  <a:lnTo>
                    <a:pt x="143" y="454"/>
                  </a:lnTo>
                  <a:lnTo>
                    <a:pt x="160" y="451"/>
                  </a:lnTo>
                  <a:lnTo>
                    <a:pt x="166" y="452"/>
                  </a:lnTo>
                  <a:lnTo>
                    <a:pt x="176" y="454"/>
                  </a:lnTo>
                  <a:lnTo>
                    <a:pt x="190" y="453"/>
                  </a:lnTo>
                  <a:lnTo>
                    <a:pt x="192" y="454"/>
                  </a:lnTo>
                  <a:lnTo>
                    <a:pt x="195" y="454"/>
                  </a:lnTo>
                  <a:lnTo>
                    <a:pt x="197" y="452"/>
                  </a:lnTo>
                  <a:lnTo>
                    <a:pt x="199" y="450"/>
                  </a:lnTo>
                  <a:lnTo>
                    <a:pt x="203" y="447"/>
                  </a:lnTo>
                  <a:lnTo>
                    <a:pt x="200" y="445"/>
                  </a:lnTo>
                  <a:lnTo>
                    <a:pt x="197" y="444"/>
                  </a:lnTo>
                  <a:lnTo>
                    <a:pt x="198" y="440"/>
                  </a:lnTo>
                  <a:lnTo>
                    <a:pt x="196" y="435"/>
                  </a:lnTo>
                  <a:lnTo>
                    <a:pt x="193" y="433"/>
                  </a:lnTo>
                  <a:lnTo>
                    <a:pt x="190" y="433"/>
                  </a:lnTo>
                  <a:lnTo>
                    <a:pt x="187" y="432"/>
                  </a:lnTo>
                  <a:lnTo>
                    <a:pt x="186" y="429"/>
                  </a:lnTo>
                  <a:lnTo>
                    <a:pt x="183" y="426"/>
                  </a:lnTo>
                  <a:lnTo>
                    <a:pt x="182" y="422"/>
                  </a:lnTo>
                  <a:lnTo>
                    <a:pt x="178" y="420"/>
                  </a:lnTo>
                  <a:lnTo>
                    <a:pt x="178" y="416"/>
                  </a:lnTo>
                  <a:lnTo>
                    <a:pt x="178" y="412"/>
                  </a:lnTo>
                  <a:lnTo>
                    <a:pt x="175" y="403"/>
                  </a:lnTo>
                  <a:lnTo>
                    <a:pt x="182" y="392"/>
                  </a:lnTo>
                  <a:lnTo>
                    <a:pt x="181" y="382"/>
                  </a:lnTo>
                  <a:lnTo>
                    <a:pt x="180" y="372"/>
                  </a:lnTo>
                  <a:lnTo>
                    <a:pt x="180" y="369"/>
                  </a:lnTo>
                  <a:lnTo>
                    <a:pt x="177" y="364"/>
                  </a:lnTo>
                  <a:lnTo>
                    <a:pt x="180" y="361"/>
                  </a:lnTo>
                  <a:lnTo>
                    <a:pt x="181" y="358"/>
                  </a:lnTo>
                  <a:lnTo>
                    <a:pt x="183" y="354"/>
                  </a:lnTo>
                  <a:lnTo>
                    <a:pt x="185" y="352"/>
                  </a:lnTo>
                  <a:lnTo>
                    <a:pt x="182" y="352"/>
                  </a:lnTo>
                  <a:lnTo>
                    <a:pt x="181" y="346"/>
                  </a:lnTo>
                  <a:lnTo>
                    <a:pt x="180" y="344"/>
                  </a:lnTo>
                  <a:lnTo>
                    <a:pt x="181" y="340"/>
                  </a:lnTo>
                  <a:lnTo>
                    <a:pt x="185" y="336"/>
                  </a:lnTo>
                  <a:lnTo>
                    <a:pt x="189" y="337"/>
                  </a:lnTo>
                  <a:lnTo>
                    <a:pt x="192" y="340"/>
                  </a:lnTo>
                  <a:lnTo>
                    <a:pt x="193" y="333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202" y="311"/>
                  </a:lnTo>
                  <a:lnTo>
                    <a:pt x="207" y="311"/>
                  </a:lnTo>
                  <a:lnTo>
                    <a:pt x="210" y="312"/>
                  </a:lnTo>
                  <a:lnTo>
                    <a:pt x="216" y="314"/>
                  </a:lnTo>
                  <a:lnTo>
                    <a:pt x="218" y="315"/>
                  </a:lnTo>
                  <a:lnTo>
                    <a:pt x="220" y="314"/>
                  </a:lnTo>
                  <a:lnTo>
                    <a:pt x="221" y="306"/>
                  </a:lnTo>
                  <a:lnTo>
                    <a:pt x="211" y="299"/>
                  </a:lnTo>
                  <a:lnTo>
                    <a:pt x="205" y="289"/>
                  </a:lnTo>
                  <a:lnTo>
                    <a:pt x="198" y="275"/>
                  </a:lnTo>
                  <a:lnTo>
                    <a:pt x="199" y="271"/>
                  </a:lnTo>
                  <a:lnTo>
                    <a:pt x="201" y="262"/>
                  </a:lnTo>
                  <a:lnTo>
                    <a:pt x="198" y="251"/>
                  </a:lnTo>
                  <a:lnTo>
                    <a:pt x="200" y="237"/>
                  </a:lnTo>
                  <a:lnTo>
                    <a:pt x="196" y="221"/>
                  </a:lnTo>
                  <a:lnTo>
                    <a:pt x="197" y="218"/>
                  </a:lnTo>
                  <a:lnTo>
                    <a:pt x="198" y="209"/>
                  </a:lnTo>
                  <a:lnTo>
                    <a:pt x="190" y="207"/>
                  </a:lnTo>
                  <a:lnTo>
                    <a:pt x="192" y="184"/>
                  </a:lnTo>
                  <a:lnTo>
                    <a:pt x="200" y="172"/>
                  </a:lnTo>
                  <a:lnTo>
                    <a:pt x="203" y="167"/>
                  </a:lnTo>
                  <a:lnTo>
                    <a:pt x="202" y="149"/>
                  </a:lnTo>
                  <a:lnTo>
                    <a:pt x="206" y="147"/>
                  </a:lnTo>
                  <a:lnTo>
                    <a:pt x="203" y="14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5" y="114"/>
                  </a:lnTo>
                  <a:lnTo>
                    <a:pt x="205" y="111"/>
                  </a:lnTo>
                  <a:lnTo>
                    <a:pt x="201" y="106"/>
                  </a:lnTo>
                  <a:lnTo>
                    <a:pt x="200" y="102"/>
                  </a:lnTo>
                  <a:lnTo>
                    <a:pt x="202" y="92"/>
                  </a:lnTo>
                  <a:lnTo>
                    <a:pt x="202" y="87"/>
                  </a:lnTo>
                  <a:lnTo>
                    <a:pt x="203" y="79"/>
                  </a:lnTo>
                  <a:lnTo>
                    <a:pt x="203" y="75"/>
                  </a:lnTo>
                  <a:lnTo>
                    <a:pt x="203" y="70"/>
                  </a:lnTo>
                  <a:lnTo>
                    <a:pt x="203" y="65"/>
                  </a:lnTo>
                  <a:lnTo>
                    <a:pt x="204" y="60"/>
                  </a:lnTo>
                  <a:lnTo>
                    <a:pt x="204" y="56"/>
                  </a:lnTo>
                  <a:lnTo>
                    <a:pt x="201" y="55"/>
                  </a:lnTo>
                  <a:lnTo>
                    <a:pt x="196" y="54"/>
                  </a:lnTo>
                  <a:lnTo>
                    <a:pt x="193" y="53"/>
                  </a:lnTo>
                  <a:lnTo>
                    <a:pt x="188" y="50"/>
                  </a:lnTo>
                  <a:lnTo>
                    <a:pt x="182" y="47"/>
                  </a:lnTo>
                  <a:lnTo>
                    <a:pt x="179" y="46"/>
                  </a:lnTo>
                  <a:lnTo>
                    <a:pt x="173" y="43"/>
                  </a:lnTo>
                  <a:lnTo>
                    <a:pt x="164" y="40"/>
                  </a:lnTo>
                  <a:lnTo>
                    <a:pt x="155" y="38"/>
                  </a:lnTo>
                  <a:lnTo>
                    <a:pt x="149" y="33"/>
                  </a:lnTo>
                  <a:lnTo>
                    <a:pt x="145" y="31"/>
                  </a:lnTo>
                  <a:lnTo>
                    <a:pt x="141" y="31"/>
                  </a:lnTo>
                  <a:lnTo>
                    <a:pt x="138" y="29"/>
                  </a:lnTo>
                  <a:lnTo>
                    <a:pt x="127" y="27"/>
                  </a:lnTo>
                  <a:lnTo>
                    <a:pt x="118" y="26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9" y="20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48" y="5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3" y="27"/>
                  </a:lnTo>
                  <a:lnTo>
                    <a:pt x="38" y="43"/>
                  </a:lnTo>
                  <a:lnTo>
                    <a:pt x="35" y="55"/>
                  </a:lnTo>
                  <a:lnTo>
                    <a:pt x="34" y="59"/>
                  </a:lnTo>
                  <a:lnTo>
                    <a:pt x="31" y="67"/>
                  </a:lnTo>
                  <a:lnTo>
                    <a:pt x="30" y="70"/>
                  </a:lnTo>
                  <a:lnTo>
                    <a:pt x="28" y="78"/>
                  </a:lnTo>
                  <a:lnTo>
                    <a:pt x="27" y="81"/>
                  </a:lnTo>
                  <a:lnTo>
                    <a:pt x="24" y="89"/>
                  </a:lnTo>
                  <a:lnTo>
                    <a:pt x="23" y="93"/>
                  </a:lnTo>
                  <a:lnTo>
                    <a:pt x="20" y="103"/>
                  </a:lnTo>
                  <a:lnTo>
                    <a:pt x="19" y="106"/>
                  </a:lnTo>
                  <a:lnTo>
                    <a:pt x="18" y="110"/>
                  </a:lnTo>
                  <a:lnTo>
                    <a:pt x="18" y="113"/>
                  </a:lnTo>
                  <a:lnTo>
                    <a:pt x="17" y="119"/>
                  </a:lnTo>
                  <a:lnTo>
                    <a:pt x="8" y="144"/>
                  </a:lnTo>
                  <a:lnTo>
                    <a:pt x="7" y="148"/>
                  </a:lnTo>
                  <a:lnTo>
                    <a:pt x="6" y="163"/>
                  </a:lnTo>
                  <a:lnTo>
                    <a:pt x="7" y="166"/>
                  </a:lnTo>
                  <a:lnTo>
                    <a:pt x="8" y="170"/>
                  </a:lnTo>
                  <a:lnTo>
                    <a:pt x="8" y="173"/>
                  </a:lnTo>
                  <a:lnTo>
                    <a:pt x="7" y="183"/>
                  </a:lnTo>
                  <a:lnTo>
                    <a:pt x="6" y="193"/>
                  </a:lnTo>
                  <a:lnTo>
                    <a:pt x="6" y="199"/>
                  </a:lnTo>
                  <a:lnTo>
                    <a:pt x="5" y="206"/>
                  </a:lnTo>
                  <a:lnTo>
                    <a:pt x="10" y="215"/>
                  </a:lnTo>
                  <a:lnTo>
                    <a:pt x="9" y="231"/>
                  </a:lnTo>
                  <a:lnTo>
                    <a:pt x="9" y="233"/>
                  </a:lnTo>
                  <a:lnTo>
                    <a:pt x="12" y="236"/>
                  </a:lnTo>
                  <a:lnTo>
                    <a:pt x="14" y="242"/>
                  </a:lnTo>
                  <a:lnTo>
                    <a:pt x="11" y="253"/>
                  </a:lnTo>
                  <a:lnTo>
                    <a:pt x="10" y="256"/>
                  </a:lnTo>
                  <a:lnTo>
                    <a:pt x="10" y="263"/>
                  </a:lnTo>
                  <a:lnTo>
                    <a:pt x="13" y="263"/>
                  </a:lnTo>
                  <a:lnTo>
                    <a:pt x="14" y="270"/>
                  </a:lnTo>
                  <a:lnTo>
                    <a:pt x="13" y="275"/>
                  </a:lnTo>
                  <a:lnTo>
                    <a:pt x="13" y="280"/>
                  </a:lnTo>
                  <a:lnTo>
                    <a:pt x="5" y="294"/>
                  </a:lnTo>
                  <a:lnTo>
                    <a:pt x="3" y="301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3" y="320"/>
                  </a:lnTo>
                  <a:lnTo>
                    <a:pt x="4" y="324"/>
                  </a:lnTo>
                  <a:lnTo>
                    <a:pt x="5" y="328"/>
                  </a:lnTo>
                  <a:lnTo>
                    <a:pt x="10" y="341"/>
                  </a:lnTo>
                  <a:lnTo>
                    <a:pt x="11" y="344"/>
                  </a:lnTo>
                  <a:lnTo>
                    <a:pt x="13" y="350"/>
                  </a:lnTo>
                  <a:lnTo>
                    <a:pt x="17" y="363"/>
                  </a:lnTo>
                  <a:lnTo>
                    <a:pt x="19" y="367"/>
                  </a:lnTo>
                  <a:lnTo>
                    <a:pt x="20" y="371"/>
                  </a:lnTo>
                  <a:lnTo>
                    <a:pt x="23" y="381"/>
                  </a:lnTo>
                  <a:lnTo>
                    <a:pt x="26" y="391"/>
                  </a:lnTo>
                  <a:lnTo>
                    <a:pt x="27" y="394"/>
                  </a:lnTo>
                  <a:lnTo>
                    <a:pt x="28" y="398"/>
                  </a:lnTo>
                  <a:lnTo>
                    <a:pt x="30" y="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0" name="Las Marías">
              <a:extLst>
                <a:ext uri="{FF2B5EF4-FFF2-40B4-BE49-F238E27FC236}">
                  <a16:creationId xmlns:a16="http://schemas.microsoft.com/office/drawing/2014/main" id="{9D5EA0ED-E688-F646-BF6C-3D46CFD14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637" y="1126254"/>
              <a:ext cx="889557" cy="508002"/>
            </a:xfrm>
            <a:custGeom>
              <a:avLst/>
              <a:gdLst>
                <a:gd name="T0" fmla="*/ 20 w 422"/>
                <a:gd name="T1" fmla="*/ 96 h 235"/>
                <a:gd name="T2" fmla="*/ 39 w 422"/>
                <a:gd name="T3" fmla="*/ 100 h 235"/>
                <a:gd name="T4" fmla="*/ 57 w 422"/>
                <a:gd name="T5" fmla="*/ 109 h 235"/>
                <a:gd name="T6" fmla="*/ 67 w 422"/>
                <a:gd name="T7" fmla="*/ 122 h 235"/>
                <a:gd name="T8" fmla="*/ 70 w 422"/>
                <a:gd name="T9" fmla="*/ 139 h 235"/>
                <a:gd name="T10" fmla="*/ 80 w 422"/>
                <a:gd name="T11" fmla="*/ 146 h 235"/>
                <a:gd name="T12" fmla="*/ 94 w 422"/>
                <a:gd name="T13" fmla="*/ 152 h 235"/>
                <a:gd name="T14" fmla="*/ 109 w 422"/>
                <a:gd name="T15" fmla="*/ 164 h 235"/>
                <a:gd name="T16" fmla="*/ 112 w 422"/>
                <a:gd name="T17" fmla="*/ 188 h 235"/>
                <a:gd name="T18" fmla="*/ 127 w 422"/>
                <a:gd name="T19" fmla="*/ 190 h 235"/>
                <a:gd name="T20" fmla="*/ 145 w 422"/>
                <a:gd name="T21" fmla="*/ 196 h 235"/>
                <a:gd name="T22" fmla="*/ 141 w 422"/>
                <a:gd name="T23" fmla="*/ 214 h 235"/>
                <a:gd name="T24" fmla="*/ 172 w 422"/>
                <a:gd name="T25" fmla="*/ 221 h 235"/>
                <a:gd name="T26" fmla="*/ 202 w 422"/>
                <a:gd name="T27" fmla="*/ 209 h 235"/>
                <a:gd name="T28" fmla="*/ 222 w 422"/>
                <a:gd name="T29" fmla="*/ 195 h 235"/>
                <a:gd name="T30" fmla="*/ 249 w 422"/>
                <a:gd name="T31" fmla="*/ 195 h 235"/>
                <a:gd name="T32" fmla="*/ 261 w 422"/>
                <a:gd name="T33" fmla="*/ 191 h 235"/>
                <a:gd name="T34" fmla="*/ 274 w 422"/>
                <a:gd name="T35" fmla="*/ 193 h 235"/>
                <a:gd name="T36" fmla="*/ 284 w 422"/>
                <a:gd name="T37" fmla="*/ 203 h 235"/>
                <a:gd name="T38" fmla="*/ 309 w 422"/>
                <a:gd name="T39" fmla="*/ 203 h 235"/>
                <a:gd name="T40" fmla="*/ 334 w 422"/>
                <a:gd name="T41" fmla="*/ 213 h 235"/>
                <a:gd name="T42" fmla="*/ 364 w 422"/>
                <a:gd name="T43" fmla="*/ 220 h 235"/>
                <a:gd name="T44" fmla="*/ 384 w 422"/>
                <a:gd name="T45" fmla="*/ 225 h 235"/>
                <a:gd name="T46" fmla="*/ 415 w 422"/>
                <a:gd name="T47" fmla="*/ 233 h 235"/>
                <a:gd name="T48" fmla="*/ 417 w 422"/>
                <a:gd name="T49" fmla="*/ 216 h 235"/>
                <a:gd name="T50" fmla="*/ 408 w 422"/>
                <a:gd name="T51" fmla="*/ 189 h 235"/>
                <a:gd name="T52" fmla="*/ 399 w 422"/>
                <a:gd name="T53" fmla="*/ 162 h 235"/>
                <a:gd name="T54" fmla="*/ 389 w 422"/>
                <a:gd name="T55" fmla="*/ 131 h 235"/>
                <a:gd name="T56" fmla="*/ 403 w 422"/>
                <a:gd name="T57" fmla="*/ 101 h 235"/>
                <a:gd name="T58" fmla="*/ 402 w 422"/>
                <a:gd name="T59" fmla="*/ 85 h 235"/>
                <a:gd name="T60" fmla="*/ 375 w 422"/>
                <a:gd name="T61" fmla="*/ 72 h 235"/>
                <a:gd name="T62" fmla="*/ 352 w 422"/>
                <a:gd name="T63" fmla="*/ 71 h 235"/>
                <a:gd name="T64" fmla="*/ 330 w 422"/>
                <a:gd name="T65" fmla="*/ 68 h 235"/>
                <a:gd name="T66" fmla="*/ 323 w 422"/>
                <a:gd name="T67" fmla="*/ 53 h 235"/>
                <a:gd name="T68" fmla="*/ 309 w 422"/>
                <a:gd name="T69" fmla="*/ 44 h 235"/>
                <a:gd name="T70" fmla="*/ 270 w 422"/>
                <a:gd name="T71" fmla="*/ 42 h 235"/>
                <a:gd name="T72" fmla="*/ 261 w 422"/>
                <a:gd name="T73" fmla="*/ 61 h 235"/>
                <a:gd name="T74" fmla="*/ 256 w 422"/>
                <a:gd name="T75" fmla="*/ 48 h 235"/>
                <a:gd name="T76" fmla="*/ 251 w 422"/>
                <a:gd name="T77" fmla="*/ 37 h 235"/>
                <a:gd name="T78" fmla="*/ 240 w 422"/>
                <a:gd name="T79" fmla="*/ 34 h 235"/>
                <a:gd name="T80" fmla="*/ 228 w 422"/>
                <a:gd name="T81" fmla="*/ 35 h 235"/>
                <a:gd name="T82" fmla="*/ 215 w 422"/>
                <a:gd name="T83" fmla="*/ 32 h 235"/>
                <a:gd name="T84" fmla="*/ 204 w 422"/>
                <a:gd name="T85" fmla="*/ 33 h 235"/>
                <a:gd name="T86" fmla="*/ 192 w 422"/>
                <a:gd name="T87" fmla="*/ 28 h 235"/>
                <a:gd name="T88" fmla="*/ 173 w 422"/>
                <a:gd name="T89" fmla="*/ 25 h 235"/>
                <a:gd name="T90" fmla="*/ 155 w 422"/>
                <a:gd name="T91" fmla="*/ 27 h 235"/>
                <a:gd name="T92" fmla="*/ 137 w 422"/>
                <a:gd name="T93" fmla="*/ 19 h 235"/>
                <a:gd name="T94" fmla="*/ 122 w 422"/>
                <a:gd name="T95" fmla="*/ 25 h 235"/>
                <a:gd name="T96" fmla="*/ 99 w 422"/>
                <a:gd name="T97" fmla="*/ 15 h 235"/>
                <a:gd name="T98" fmla="*/ 112 w 422"/>
                <a:gd name="T99" fmla="*/ 0 h 235"/>
                <a:gd name="T100" fmla="*/ 98 w 422"/>
                <a:gd name="T101" fmla="*/ 8 h 235"/>
                <a:gd name="T102" fmla="*/ 95 w 422"/>
                <a:gd name="T103" fmla="*/ 33 h 235"/>
                <a:gd name="T104" fmla="*/ 86 w 422"/>
                <a:gd name="T105" fmla="*/ 43 h 235"/>
                <a:gd name="T106" fmla="*/ 69 w 422"/>
                <a:gd name="T107" fmla="*/ 53 h 235"/>
                <a:gd name="T108" fmla="*/ 56 w 422"/>
                <a:gd name="T109" fmla="*/ 50 h 235"/>
                <a:gd name="T110" fmla="*/ 39 w 422"/>
                <a:gd name="T111" fmla="*/ 65 h 235"/>
                <a:gd name="T112" fmla="*/ 14 w 422"/>
                <a:gd name="T113" fmla="*/ 76 h 235"/>
                <a:gd name="T114" fmla="*/ 0 w 422"/>
                <a:gd name="T115" fmla="*/ 8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235">
                  <a:moveTo>
                    <a:pt x="9" y="89"/>
                  </a:moveTo>
                  <a:lnTo>
                    <a:pt x="15" y="95"/>
                  </a:lnTo>
                  <a:lnTo>
                    <a:pt x="17" y="96"/>
                  </a:lnTo>
                  <a:lnTo>
                    <a:pt x="20" y="96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32" y="99"/>
                  </a:lnTo>
                  <a:lnTo>
                    <a:pt x="39" y="100"/>
                  </a:lnTo>
                  <a:lnTo>
                    <a:pt x="43" y="101"/>
                  </a:lnTo>
                  <a:lnTo>
                    <a:pt x="49" y="103"/>
                  </a:lnTo>
                  <a:lnTo>
                    <a:pt x="60" y="102"/>
                  </a:lnTo>
                  <a:lnTo>
                    <a:pt x="57" y="109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61" y="115"/>
                  </a:lnTo>
                  <a:lnTo>
                    <a:pt x="67" y="122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70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3" y="150"/>
                  </a:lnTo>
                  <a:lnTo>
                    <a:pt x="86" y="152"/>
                  </a:lnTo>
                  <a:lnTo>
                    <a:pt x="89" y="151"/>
                  </a:lnTo>
                  <a:lnTo>
                    <a:pt x="94" y="152"/>
                  </a:lnTo>
                  <a:lnTo>
                    <a:pt x="96" y="155"/>
                  </a:lnTo>
                  <a:lnTo>
                    <a:pt x="100" y="157"/>
                  </a:lnTo>
                  <a:lnTo>
                    <a:pt x="106" y="162"/>
                  </a:lnTo>
                  <a:lnTo>
                    <a:pt x="109" y="164"/>
                  </a:lnTo>
                  <a:lnTo>
                    <a:pt x="112" y="165"/>
                  </a:lnTo>
                  <a:lnTo>
                    <a:pt x="112" y="179"/>
                  </a:lnTo>
                  <a:lnTo>
                    <a:pt x="112" y="182"/>
                  </a:lnTo>
                  <a:lnTo>
                    <a:pt x="112" y="188"/>
                  </a:lnTo>
                  <a:lnTo>
                    <a:pt x="114" y="186"/>
                  </a:lnTo>
                  <a:lnTo>
                    <a:pt x="120" y="187"/>
                  </a:lnTo>
                  <a:lnTo>
                    <a:pt x="125" y="187"/>
                  </a:lnTo>
                  <a:lnTo>
                    <a:pt x="127" y="190"/>
                  </a:lnTo>
                  <a:lnTo>
                    <a:pt x="131" y="194"/>
                  </a:lnTo>
                  <a:lnTo>
                    <a:pt x="135" y="195"/>
                  </a:lnTo>
                  <a:lnTo>
                    <a:pt x="139" y="196"/>
                  </a:lnTo>
                  <a:lnTo>
                    <a:pt x="145" y="196"/>
                  </a:lnTo>
                  <a:lnTo>
                    <a:pt x="144" y="201"/>
                  </a:lnTo>
                  <a:lnTo>
                    <a:pt x="143" y="204"/>
                  </a:lnTo>
                  <a:lnTo>
                    <a:pt x="142" y="208"/>
                  </a:lnTo>
                  <a:lnTo>
                    <a:pt x="141" y="214"/>
                  </a:lnTo>
                  <a:lnTo>
                    <a:pt x="143" y="217"/>
                  </a:lnTo>
                  <a:lnTo>
                    <a:pt x="151" y="218"/>
                  </a:lnTo>
                  <a:lnTo>
                    <a:pt x="162" y="219"/>
                  </a:lnTo>
                  <a:lnTo>
                    <a:pt x="172" y="221"/>
                  </a:lnTo>
                  <a:lnTo>
                    <a:pt x="180" y="222"/>
                  </a:lnTo>
                  <a:lnTo>
                    <a:pt x="182" y="217"/>
                  </a:lnTo>
                  <a:lnTo>
                    <a:pt x="188" y="212"/>
                  </a:lnTo>
                  <a:lnTo>
                    <a:pt x="202" y="209"/>
                  </a:lnTo>
                  <a:lnTo>
                    <a:pt x="208" y="207"/>
                  </a:lnTo>
                  <a:lnTo>
                    <a:pt x="211" y="202"/>
                  </a:lnTo>
                  <a:lnTo>
                    <a:pt x="213" y="197"/>
                  </a:lnTo>
                  <a:lnTo>
                    <a:pt x="222" y="195"/>
                  </a:lnTo>
                  <a:lnTo>
                    <a:pt x="237" y="189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9" y="195"/>
                  </a:lnTo>
                  <a:lnTo>
                    <a:pt x="253" y="195"/>
                  </a:lnTo>
                  <a:lnTo>
                    <a:pt x="256" y="196"/>
                  </a:lnTo>
                  <a:lnTo>
                    <a:pt x="259" y="193"/>
                  </a:lnTo>
                  <a:lnTo>
                    <a:pt x="261" y="191"/>
                  </a:lnTo>
                  <a:lnTo>
                    <a:pt x="264" y="191"/>
                  </a:lnTo>
                  <a:lnTo>
                    <a:pt x="268" y="193"/>
                  </a:lnTo>
                  <a:lnTo>
                    <a:pt x="271" y="193"/>
                  </a:lnTo>
                  <a:lnTo>
                    <a:pt x="274" y="193"/>
                  </a:lnTo>
                  <a:lnTo>
                    <a:pt x="280" y="195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3"/>
                  </a:lnTo>
                  <a:lnTo>
                    <a:pt x="284" y="207"/>
                  </a:lnTo>
                  <a:lnTo>
                    <a:pt x="301" y="203"/>
                  </a:lnTo>
                  <a:lnTo>
                    <a:pt x="306" y="203"/>
                  </a:lnTo>
                  <a:lnTo>
                    <a:pt x="309" y="203"/>
                  </a:lnTo>
                  <a:lnTo>
                    <a:pt x="317" y="209"/>
                  </a:lnTo>
                  <a:lnTo>
                    <a:pt x="321" y="210"/>
                  </a:lnTo>
                  <a:lnTo>
                    <a:pt x="331" y="212"/>
                  </a:lnTo>
                  <a:lnTo>
                    <a:pt x="334" y="213"/>
                  </a:lnTo>
                  <a:lnTo>
                    <a:pt x="338" y="214"/>
                  </a:lnTo>
                  <a:lnTo>
                    <a:pt x="349" y="217"/>
                  </a:lnTo>
                  <a:lnTo>
                    <a:pt x="357" y="219"/>
                  </a:lnTo>
                  <a:lnTo>
                    <a:pt x="364" y="220"/>
                  </a:lnTo>
                  <a:lnTo>
                    <a:pt x="368" y="221"/>
                  </a:lnTo>
                  <a:lnTo>
                    <a:pt x="374" y="222"/>
                  </a:lnTo>
                  <a:lnTo>
                    <a:pt x="378" y="223"/>
                  </a:lnTo>
                  <a:lnTo>
                    <a:pt x="384" y="225"/>
                  </a:lnTo>
                  <a:lnTo>
                    <a:pt x="387" y="226"/>
                  </a:lnTo>
                  <a:lnTo>
                    <a:pt x="402" y="229"/>
                  </a:lnTo>
                  <a:lnTo>
                    <a:pt x="411" y="232"/>
                  </a:lnTo>
                  <a:lnTo>
                    <a:pt x="415" y="233"/>
                  </a:lnTo>
                  <a:lnTo>
                    <a:pt x="422" y="235"/>
                  </a:lnTo>
                  <a:lnTo>
                    <a:pt x="419" y="225"/>
                  </a:lnTo>
                  <a:lnTo>
                    <a:pt x="418" y="222"/>
                  </a:lnTo>
                  <a:lnTo>
                    <a:pt x="417" y="216"/>
                  </a:lnTo>
                  <a:lnTo>
                    <a:pt x="415" y="212"/>
                  </a:lnTo>
                  <a:lnTo>
                    <a:pt x="412" y="202"/>
                  </a:lnTo>
                  <a:lnTo>
                    <a:pt x="409" y="192"/>
                  </a:lnTo>
                  <a:lnTo>
                    <a:pt x="408" y="189"/>
                  </a:lnTo>
                  <a:lnTo>
                    <a:pt x="406" y="184"/>
                  </a:lnTo>
                  <a:lnTo>
                    <a:pt x="402" y="172"/>
                  </a:lnTo>
                  <a:lnTo>
                    <a:pt x="401" y="167"/>
                  </a:lnTo>
                  <a:lnTo>
                    <a:pt x="399" y="162"/>
                  </a:lnTo>
                  <a:lnTo>
                    <a:pt x="394" y="149"/>
                  </a:lnTo>
                  <a:lnTo>
                    <a:pt x="393" y="145"/>
                  </a:lnTo>
                  <a:lnTo>
                    <a:pt x="392" y="141"/>
                  </a:lnTo>
                  <a:lnTo>
                    <a:pt x="389" y="131"/>
                  </a:lnTo>
                  <a:lnTo>
                    <a:pt x="390" y="127"/>
                  </a:lnTo>
                  <a:lnTo>
                    <a:pt x="392" y="122"/>
                  </a:lnTo>
                  <a:lnTo>
                    <a:pt x="393" y="118"/>
                  </a:lnTo>
                  <a:lnTo>
                    <a:pt x="403" y="101"/>
                  </a:lnTo>
                  <a:lnTo>
                    <a:pt x="402" y="96"/>
                  </a:lnTo>
                  <a:lnTo>
                    <a:pt x="403" y="91"/>
                  </a:lnTo>
                  <a:lnTo>
                    <a:pt x="404" y="85"/>
                  </a:lnTo>
                  <a:lnTo>
                    <a:pt x="402" y="85"/>
                  </a:lnTo>
                  <a:lnTo>
                    <a:pt x="400" y="87"/>
                  </a:lnTo>
                  <a:lnTo>
                    <a:pt x="395" y="84"/>
                  </a:lnTo>
                  <a:lnTo>
                    <a:pt x="381" y="79"/>
                  </a:lnTo>
                  <a:lnTo>
                    <a:pt x="375" y="72"/>
                  </a:lnTo>
                  <a:lnTo>
                    <a:pt x="370" y="73"/>
                  </a:lnTo>
                  <a:lnTo>
                    <a:pt x="365" y="70"/>
                  </a:lnTo>
                  <a:lnTo>
                    <a:pt x="358" y="69"/>
                  </a:lnTo>
                  <a:lnTo>
                    <a:pt x="352" y="71"/>
                  </a:lnTo>
                  <a:lnTo>
                    <a:pt x="353" y="76"/>
                  </a:lnTo>
                  <a:lnTo>
                    <a:pt x="348" y="83"/>
                  </a:lnTo>
                  <a:lnTo>
                    <a:pt x="344" y="82"/>
                  </a:lnTo>
                  <a:lnTo>
                    <a:pt x="330" y="68"/>
                  </a:lnTo>
                  <a:lnTo>
                    <a:pt x="330" y="65"/>
                  </a:lnTo>
                  <a:lnTo>
                    <a:pt x="320" y="67"/>
                  </a:lnTo>
                  <a:lnTo>
                    <a:pt x="322" y="60"/>
                  </a:lnTo>
                  <a:lnTo>
                    <a:pt x="323" y="53"/>
                  </a:lnTo>
                  <a:lnTo>
                    <a:pt x="315" y="42"/>
                  </a:lnTo>
                  <a:lnTo>
                    <a:pt x="314" y="39"/>
                  </a:lnTo>
                  <a:lnTo>
                    <a:pt x="311" y="38"/>
                  </a:lnTo>
                  <a:lnTo>
                    <a:pt x="309" y="44"/>
                  </a:lnTo>
                  <a:lnTo>
                    <a:pt x="296" y="42"/>
                  </a:lnTo>
                  <a:lnTo>
                    <a:pt x="288" y="41"/>
                  </a:lnTo>
                  <a:lnTo>
                    <a:pt x="276" y="45"/>
                  </a:lnTo>
                  <a:lnTo>
                    <a:pt x="270" y="42"/>
                  </a:lnTo>
                  <a:lnTo>
                    <a:pt x="268" y="46"/>
                  </a:lnTo>
                  <a:lnTo>
                    <a:pt x="267" y="57"/>
                  </a:lnTo>
                  <a:lnTo>
                    <a:pt x="264" y="60"/>
                  </a:lnTo>
                  <a:lnTo>
                    <a:pt x="261" y="61"/>
                  </a:lnTo>
                  <a:lnTo>
                    <a:pt x="258" y="59"/>
                  </a:lnTo>
                  <a:lnTo>
                    <a:pt x="257" y="56"/>
                  </a:lnTo>
                  <a:lnTo>
                    <a:pt x="257" y="52"/>
                  </a:lnTo>
                  <a:lnTo>
                    <a:pt x="256" y="48"/>
                  </a:lnTo>
                  <a:lnTo>
                    <a:pt x="254" y="45"/>
                  </a:lnTo>
                  <a:lnTo>
                    <a:pt x="253" y="42"/>
                  </a:lnTo>
                  <a:lnTo>
                    <a:pt x="252" y="40"/>
                  </a:lnTo>
                  <a:lnTo>
                    <a:pt x="251" y="37"/>
                  </a:lnTo>
                  <a:lnTo>
                    <a:pt x="248" y="35"/>
                  </a:lnTo>
                  <a:lnTo>
                    <a:pt x="246" y="35"/>
                  </a:lnTo>
                  <a:lnTo>
                    <a:pt x="243" y="34"/>
                  </a:lnTo>
                  <a:lnTo>
                    <a:pt x="240" y="34"/>
                  </a:lnTo>
                  <a:lnTo>
                    <a:pt x="237" y="32"/>
                  </a:lnTo>
                  <a:lnTo>
                    <a:pt x="234" y="32"/>
                  </a:lnTo>
                  <a:lnTo>
                    <a:pt x="230" y="34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21" y="35"/>
                  </a:lnTo>
                  <a:lnTo>
                    <a:pt x="218" y="34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7" y="31"/>
                  </a:lnTo>
                  <a:lnTo>
                    <a:pt x="204" y="33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4" y="29"/>
                  </a:lnTo>
                  <a:lnTo>
                    <a:pt x="192" y="28"/>
                  </a:lnTo>
                  <a:lnTo>
                    <a:pt x="186" y="31"/>
                  </a:lnTo>
                  <a:lnTo>
                    <a:pt x="181" y="29"/>
                  </a:lnTo>
                  <a:lnTo>
                    <a:pt x="177" y="26"/>
                  </a:lnTo>
                  <a:lnTo>
                    <a:pt x="173" y="25"/>
                  </a:lnTo>
                  <a:lnTo>
                    <a:pt x="167" y="25"/>
                  </a:lnTo>
                  <a:lnTo>
                    <a:pt x="164" y="25"/>
                  </a:lnTo>
                  <a:lnTo>
                    <a:pt x="159" y="24"/>
                  </a:lnTo>
                  <a:lnTo>
                    <a:pt x="155" y="27"/>
                  </a:lnTo>
                  <a:lnTo>
                    <a:pt x="152" y="29"/>
                  </a:lnTo>
                  <a:lnTo>
                    <a:pt x="148" y="30"/>
                  </a:lnTo>
                  <a:lnTo>
                    <a:pt x="143" y="24"/>
                  </a:lnTo>
                  <a:lnTo>
                    <a:pt x="137" y="19"/>
                  </a:lnTo>
                  <a:lnTo>
                    <a:pt x="134" y="19"/>
                  </a:lnTo>
                  <a:lnTo>
                    <a:pt x="129" y="25"/>
                  </a:lnTo>
                  <a:lnTo>
                    <a:pt x="125" y="26"/>
                  </a:lnTo>
                  <a:lnTo>
                    <a:pt x="122" y="25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3" y="21"/>
                  </a:lnTo>
                  <a:lnTo>
                    <a:pt x="99" y="15"/>
                  </a:lnTo>
                  <a:lnTo>
                    <a:pt x="115" y="6"/>
                  </a:lnTo>
                  <a:lnTo>
                    <a:pt x="117" y="3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5" y="4"/>
                  </a:lnTo>
                  <a:lnTo>
                    <a:pt x="101" y="0"/>
                  </a:lnTo>
                  <a:lnTo>
                    <a:pt x="98" y="5"/>
                  </a:lnTo>
                  <a:lnTo>
                    <a:pt x="98" y="8"/>
                  </a:lnTo>
                  <a:lnTo>
                    <a:pt x="97" y="13"/>
                  </a:lnTo>
                  <a:lnTo>
                    <a:pt x="95" y="15"/>
                  </a:lnTo>
                  <a:lnTo>
                    <a:pt x="94" y="18"/>
                  </a:lnTo>
                  <a:lnTo>
                    <a:pt x="95" y="33"/>
                  </a:lnTo>
                  <a:lnTo>
                    <a:pt x="95" y="38"/>
                  </a:lnTo>
                  <a:lnTo>
                    <a:pt x="96" y="41"/>
                  </a:lnTo>
                  <a:lnTo>
                    <a:pt x="92" y="43"/>
                  </a:lnTo>
                  <a:lnTo>
                    <a:pt x="86" y="43"/>
                  </a:lnTo>
                  <a:lnTo>
                    <a:pt x="81" y="45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4"/>
                  </a:lnTo>
                  <a:lnTo>
                    <a:pt x="60" y="52"/>
                  </a:lnTo>
                  <a:lnTo>
                    <a:pt x="56" y="50"/>
                  </a:lnTo>
                  <a:lnTo>
                    <a:pt x="53" y="48"/>
                  </a:lnTo>
                  <a:lnTo>
                    <a:pt x="47" y="46"/>
                  </a:lnTo>
                  <a:lnTo>
                    <a:pt x="44" y="51"/>
                  </a:lnTo>
                  <a:lnTo>
                    <a:pt x="39" y="65"/>
                  </a:lnTo>
                  <a:lnTo>
                    <a:pt x="33" y="71"/>
                  </a:lnTo>
                  <a:lnTo>
                    <a:pt x="25" y="78"/>
                  </a:lnTo>
                  <a:lnTo>
                    <a:pt x="22" y="81"/>
                  </a:lnTo>
                  <a:lnTo>
                    <a:pt x="14" y="76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71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9" y="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" name="Las Piedras">
              <a:extLst>
                <a:ext uri="{FF2B5EF4-FFF2-40B4-BE49-F238E27FC236}">
                  <a16:creationId xmlns:a16="http://schemas.microsoft.com/office/drawing/2014/main" id="{18FB14F5-2425-BC07-1885-BB168C6A5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689" y="1197590"/>
              <a:ext cx="516447" cy="782541"/>
            </a:xfrm>
            <a:custGeom>
              <a:avLst/>
              <a:gdLst>
                <a:gd name="T0" fmla="*/ 210 w 245"/>
                <a:gd name="T1" fmla="*/ 231 h 362"/>
                <a:gd name="T2" fmla="*/ 190 w 245"/>
                <a:gd name="T3" fmla="*/ 224 h 362"/>
                <a:gd name="T4" fmla="*/ 183 w 245"/>
                <a:gd name="T5" fmla="*/ 229 h 362"/>
                <a:gd name="T6" fmla="*/ 170 w 245"/>
                <a:gd name="T7" fmla="*/ 226 h 362"/>
                <a:gd name="T8" fmla="*/ 164 w 245"/>
                <a:gd name="T9" fmla="*/ 236 h 362"/>
                <a:gd name="T10" fmla="*/ 167 w 245"/>
                <a:gd name="T11" fmla="*/ 245 h 362"/>
                <a:gd name="T12" fmla="*/ 164 w 245"/>
                <a:gd name="T13" fmla="*/ 256 h 362"/>
                <a:gd name="T14" fmla="*/ 159 w 245"/>
                <a:gd name="T15" fmla="*/ 263 h 362"/>
                <a:gd name="T16" fmla="*/ 151 w 245"/>
                <a:gd name="T17" fmla="*/ 275 h 362"/>
                <a:gd name="T18" fmla="*/ 152 w 245"/>
                <a:gd name="T19" fmla="*/ 286 h 362"/>
                <a:gd name="T20" fmla="*/ 153 w 245"/>
                <a:gd name="T21" fmla="*/ 298 h 362"/>
                <a:gd name="T22" fmla="*/ 150 w 245"/>
                <a:gd name="T23" fmla="*/ 307 h 362"/>
                <a:gd name="T24" fmla="*/ 145 w 245"/>
                <a:gd name="T25" fmla="*/ 315 h 362"/>
                <a:gd name="T26" fmla="*/ 137 w 245"/>
                <a:gd name="T27" fmla="*/ 320 h 362"/>
                <a:gd name="T28" fmla="*/ 133 w 245"/>
                <a:gd name="T29" fmla="*/ 327 h 362"/>
                <a:gd name="T30" fmla="*/ 128 w 245"/>
                <a:gd name="T31" fmla="*/ 335 h 362"/>
                <a:gd name="T32" fmla="*/ 122 w 245"/>
                <a:gd name="T33" fmla="*/ 343 h 362"/>
                <a:gd name="T34" fmla="*/ 118 w 245"/>
                <a:gd name="T35" fmla="*/ 353 h 362"/>
                <a:gd name="T36" fmla="*/ 112 w 245"/>
                <a:gd name="T37" fmla="*/ 362 h 362"/>
                <a:gd name="T38" fmla="*/ 102 w 245"/>
                <a:gd name="T39" fmla="*/ 354 h 362"/>
                <a:gd name="T40" fmla="*/ 92 w 245"/>
                <a:gd name="T41" fmla="*/ 355 h 362"/>
                <a:gd name="T42" fmla="*/ 80 w 245"/>
                <a:gd name="T43" fmla="*/ 353 h 362"/>
                <a:gd name="T44" fmla="*/ 73 w 245"/>
                <a:gd name="T45" fmla="*/ 350 h 362"/>
                <a:gd name="T46" fmla="*/ 65 w 245"/>
                <a:gd name="T47" fmla="*/ 349 h 362"/>
                <a:gd name="T48" fmla="*/ 48 w 245"/>
                <a:gd name="T49" fmla="*/ 344 h 362"/>
                <a:gd name="T50" fmla="*/ 35 w 245"/>
                <a:gd name="T51" fmla="*/ 349 h 362"/>
                <a:gd name="T52" fmla="*/ 19 w 245"/>
                <a:gd name="T53" fmla="*/ 355 h 362"/>
                <a:gd name="T54" fmla="*/ 5 w 245"/>
                <a:gd name="T55" fmla="*/ 357 h 362"/>
                <a:gd name="T56" fmla="*/ 5 w 245"/>
                <a:gd name="T57" fmla="*/ 341 h 362"/>
                <a:gd name="T58" fmla="*/ 6 w 245"/>
                <a:gd name="T59" fmla="*/ 326 h 362"/>
                <a:gd name="T60" fmla="*/ 15 w 245"/>
                <a:gd name="T61" fmla="*/ 316 h 362"/>
                <a:gd name="T62" fmla="*/ 2 w 245"/>
                <a:gd name="T63" fmla="*/ 310 h 362"/>
                <a:gd name="T64" fmla="*/ 6 w 245"/>
                <a:gd name="T65" fmla="*/ 298 h 362"/>
                <a:gd name="T66" fmla="*/ 15 w 245"/>
                <a:gd name="T67" fmla="*/ 283 h 362"/>
                <a:gd name="T68" fmla="*/ 26 w 245"/>
                <a:gd name="T69" fmla="*/ 257 h 362"/>
                <a:gd name="T70" fmla="*/ 32 w 245"/>
                <a:gd name="T71" fmla="*/ 245 h 362"/>
                <a:gd name="T72" fmla="*/ 48 w 245"/>
                <a:gd name="T73" fmla="*/ 223 h 362"/>
                <a:gd name="T74" fmla="*/ 57 w 245"/>
                <a:gd name="T75" fmla="*/ 206 h 362"/>
                <a:gd name="T76" fmla="*/ 68 w 245"/>
                <a:gd name="T77" fmla="*/ 181 h 362"/>
                <a:gd name="T78" fmla="*/ 73 w 245"/>
                <a:gd name="T79" fmla="*/ 168 h 362"/>
                <a:gd name="T80" fmla="*/ 83 w 245"/>
                <a:gd name="T81" fmla="*/ 173 h 362"/>
                <a:gd name="T82" fmla="*/ 92 w 245"/>
                <a:gd name="T83" fmla="*/ 177 h 362"/>
                <a:gd name="T84" fmla="*/ 97 w 245"/>
                <a:gd name="T85" fmla="*/ 168 h 362"/>
                <a:gd name="T86" fmla="*/ 110 w 245"/>
                <a:gd name="T87" fmla="*/ 150 h 362"/>
                <a:gd name="T88" fmla="*/ 122 w 245"/>
                <a:gd name="T89" fmla="*/ 137 h 362"/>
                <a:gd name="T90" fmla="*/ 144 w 245"/>
                <a:gd name="T91" fmla="*/ 107 h 362"/>
                <a:gd name="T92" fmla="*/ 152 w 245"/>
                <a:gd name="T93" fmla="*/ 93 h 362"/>
                <a:gd name="T94" fmla="*/ 174 w 245"/>
                <a:gd name="T95" fmla="*/ 63 h 362"/>
                <a:gd name="T96" fmla="*/ 188 w 245"/>
                <a:gd name="T97" fmla="*/ 40 h 362"/>
                <a:gd name="T98" fmla="*/ 210 w 245"/>
                <a:gd name="T99" fmla="*/ 0 h 362"/>
                <a:gd name="T100" fmla="*/ 237 w 245"/>
                <a:gd name="T101" fmla="*/ 4 h 362"/>
                <a:gd name="T102" fmla="*/ 241 w 245"/>
                <a:gd name="T103" fmla="*/ 76 h 362"/>
                <a:gd name="T104" fmla="*/ 228 w 245"/>
                <a:gd name="T105" fmla="*/ 104 h 362"/>
                <a:gd name="T106" fmla="*/ 234 w 245"/>
                <a:gd name="T107" fmla="*/ 171 h 362"/>
                <a:gd name="T108" fmla="*/ 217 w 245"/>
                <a:gd name="T109" fmla="*/ 21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5" h="362">
                  <a:moveTo>
                    <a:pt x="212" y="224"/>
                  </a:moveTo>
                  <a:lnTo>
                    <a:pt x="211" y="227"/>
                  </a:lnTo>
                  <a:lnTo>
                    <a:pt x="210" y="231"/>
                  </a:lnTo>
                  <a:lnTo>
                    <a:pt x="207" y="230"/>
                  </a:lnTo>
                  <a:lnTo>
                    <a:pt x="197" y="226"/>
                  </a:lnTo>
                  <a:lnTo>
                    <a:pt x="190" y="224"/>
                  </a:lnTo>
                  <a:lnTo>
                    <a:pt x="187" y="225"/>
                  </a:lnTo>
                  <a:lnTo>
                    <a:pt x="186" y="228"/>
                  </a:lnTo>
                  <a:lnTo>
                    <a:pt x="183" y="229"/>
                  </a:lnTo>
                  <a:lnTo>
                    <a:pt x="180" y="229"/>
                  </a:lnTo>
                  <a:lnTo>
                    <a:pt x="173" y="228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6" y="231"/>
                  </a:lnTo>
                  <a:lnTo>
                    <a:pt x="164" y="236"/>
                  </a:lnTo>
                  <a:lnTo>
                    <a:pt x="165" y="239"/>
                  </a:lnTo>
                  <a:lnTo>
                    <a:pt x="167" y="242"/>
                  </a:lnTo>
                  <a:lnTo>
                    <a:pt x="167" y="245"/>
                  </a:lnTo>
                  <a:lnTo>
                    <a:pt x="166" y="249"/>
                  </a:lnTo>
                  <a:lnTo>
                    <a:pt x="166" y="252"/>
                  </a:lnTo>
                  <a:lnTo>
                    <a:pt x="164" y="256"/>
                  </a:lnTo>
                  <a:lnTo>
                    <a:pt x="162" y="256"/>
                  </a:lnTo>
                  <a:lnTo>
                    <a:pt x="161" y="259"/>
                  </a:lnTo>
                  <a:lnTo>
                    <a:pt x="159" y="263"/>
                  </a:lnTo>
                  <a:lnTo>
                    <a:pt x="155" y="269"/>
                  </a:lnTo>
                  <a:lnTo>
                    <a:pt x="153" y="272"/>
                  </a:lnTo>
                  <a:lnTo>
                    <a:pt x="151" y="275"/>
                  </a:lnTo>
                  <a:lnTo>
                    <a:pt x="152" y="279"/>
                  </a:lnTo>
                  <a:lnTo>
                    <a:pt x="151" y="283"/>
                  </a:lnTo>
                  <a:lnTo>
                    <a:pt x="152" y="286"/>
                  </a:lnTo>
                  <a:lnTo>
                    <a:pt x="152" y="292"/>
                  </a:lnTo>
                  <a:lnTo>
                    <a:pt x="152" y="295"/>
                  </a:lnTo>
                  <a:lnTo>
                    <a:pt x="153" y="298"/>
                  </a:lnTo>
                  <a:lnTo>
                    <a:pt x="152" y="301"/>
                  </a:lnTo>
                  <a:lnTo>
                    <a:pt x="151" y="303"/>
                  </a:lnTo>
                  <a:lnTo>
                    <a:pt x="150" y="307"/>
                  </a:lnTo>
                  <a:lnTo>
                    <a:pt x="150" y="310"/>
                  </a:lnTo>
                  <a:lnTo>
                    <a:pt x="148" y="312"/>
                  </a:lnTo>
                  <a:lnTo>
                    <a:pt x="145" y="315"/>
                  </a:lnTo>
                  <a:lnTo>
                    <a:pt x="141" y="316"/>
                  </a:lnTo>
                  <a:lnTo>
                    <a:pt x="138" y="317"/>
                  </a:lnTo>
                  <a:lnTo>
                    <a:pt x="137" y="320"/>
                  </a:lnTo>
                  <a:lnTo>
                    <a:pt x="136" y="322"/>
                  </a:lnTo>
                  <a:lnTo>
                    <a:pt x="135" y="325"/>
                  </a:lnTo>
                  <a:lnTo>
                    <a:pt x="133" y="327"/>
                  </a:lnTo>
                  <a:lnTo>
                    <a:pt x="131" y="330"/>
                  </a:lnTo>
                  <a:lnTo>
                    <a:pt x="130" y="333"/>
                  </a:lnTo>
                  <a:lnTo>
                    <a:pt x="128" y="335"/>
                  </a:lnTo>
                  <a:lnTo>
                    <a:pt x="125" y="337"/>
                  </a:lnTo>
                  <a:lnTo>
                    <a:pt x="123" y="339"/>
                  </a:lnTo>
                  <a:lnTo>
                    <a:pt x="122" y="343"/>
                  </a:lnTo>
                  <a:lnTo>
                    <a:pt x="120" y="345"/>
                  </a:lnTo>
                  <a:lnTo>
                    <a:pt x="120" y="349"/>
                  </a:lnTo>
                  <a:lnTo>
                    <a:pt x="118" y="353"/>
                  </a:lnTo>
                  <a:lnTo>
                    <a:pt x="117" y="357"/>
                  </a:lnTo>
                  <a:lnTo>
                    <a:pt x="115" y="361"/>
                  </a:lnTo>
                  <a:lnTo>
                    <a:pt x="112" y="362"/>
                  </a:lnTo>
                  <a:lnTo>
                    <a:pt x="110" y="361"/>
                  </a:lnTo>
                  <a:lnTo>
                    <a:pt x="105" y="359"/>
                  </a:lnTo>
                  <a:lnTo>
                    <a:pt x="102" y="354"/>
                  </a:lnTo>
                  <a:lnTo>
                    <a:pt x="98" y="352"/>
                  </a:lnTo>
                  <a:lnTo>
                    <a:pt x="95" y="353"/>
                  </a:lnTo>
                  <a:lnTo>
                    <a:pt x="92" y="355"/>
                  </a:lnTo>
                  <a:lnTo>
                    <a:pt x="89" y="355"/>
                  </a:lnTo>
                  <a:lnTo>
                    <a:pt x="86" y="354"/>
                  </a:lnTo>
                  <a:lnTo>
                    <a:pt x="80" y="353"/>
                  </a:lnTo>
                  <a:lnTo>
                    <a:pt x="78" y="351"/>
                  </a:lnTo>
                  <a:lnTo>
                    <a:pt x="76" y="349"/>
                  </a:lnTo>
                  <a:lnTo>
                    <a:pt x="73" y="350"/>
                  </a:lnTo>
                  <a:lnTo>
                    <a:pt x="71" y="348"/>
                  </a:lnTo>
                  <a:lnTo>
                    <a:pt x="68" y="350"/>
                  </a:lnTo>
                  <a:lnTo>
                    <a:pt x="65" y="349"/>
                  </a:lnTo>
                  <a:lnTo>
                    <a:pt x="63" y="347"/>
                  </a:lnTo>
                  <a:lnTo>
                    <a:pt x="55" y="345"/>
                  </a:lnTo>
                  <a:lnTo>
                    <a:pt x="48" y="344"/>
                  </a:lnTo>
                  <a:lnTo>
                    <a:pt x="45" y="346"/>
                  </a:lnTo>
                  <a:lnTo>
                    <a:pt x="42" y="349"/>
                  </a:lnTo>
                  <a:lnTo>
                    <a:pt x="35" y="349"/>
                  </a:lnTo>
                  <a:lnTo>
                    <a:pt x="32" y="351"/>
                  </a:lnTo>
                  <a:lnTo>
                    <a:pt x="23" y="353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7" y="354"/>
                  </a:lnTo>
                  <a:lnTo>
                    <a:pt x="5" y="357"/>
                  </a:lnTo>
                  <a:lnTo>
                    <a:pt x="1" y="353"/>
                  </a:lnTo>
                  <a:lnTo>
                    <a:pt x="2" y="349"/>
                  </a:lnTo>
                  <a:lnTo>
                    <a:pt x="5" y="341"/>
                  </a:lnTo>
                  <a:lnTo>
                    <a:pt x="6" y="339"/>
                  </a:lnTo>
                  <a:lnTo>
                    <a:pt x="5" y="334"/>
                  </a:lnTo>
                  <a:lnTo>
                    <a:pt x="6" y="326"/>
                  </a:lnTo>
                  <a:lnTo>
                    <a:pt x="14" y="321"/>
                  </a:lnTo>
                  <a:lnTo>
                    <a:pt x="16" y="319"/>
                  </a:lnTo>
                  <a:lnTo>
                    <a:pt x="15" y="316"/>
                  </a:lnTo>
                  <a:lnTo>
                    <a:pt x="6" y="312"/>
                  </a:lnTo>
                  <a:lnTo>
                    <a:pt x="3" y="314"/>
                  </a:lnTo>
                  <a:lnTo>
                    <a:pt x="2" y="310"/>
                  </a:lnTo>
                  <a:lnTo>
                    <a:pt x="0" y="307"/>
                  </a:lnTo>
                  <a:lnTo>
                    <a:pt x="3" y="303"/>
                  </a:lnTo>
                  <a:lnTo>
                    <a:pt x="6" y="298"/>
                  </a:lnTo>
                  <a:lnTo>
                    <a:pt x="8" y="295"/>
                  </a:lnTo>
                  <a:lnTo>
                    <a:pt x="9" y="292"/>
                  </a:lnTo>
                  <a:lnTo>
                    <a:pt x="15" y="283"/>
                  </a:lnTo>
                  <a:lnTo>
                    <a:pt x="26" y="264"/>
                  </a:lnTo>
                  <a:lnTo>
                    <a:pt x="26" y="260"/>
                  </a:lnTo>
                  <a:lnTo>
                    <a:pt x="26" y="257"/>
                  </a:lnTo>
                  <a:lnTo>
                    <a:pt x="28" y="254"/>
                  </a:lnTo>
                  <a:lnTo>
                    <a:pt x="31" y="247"/>
                  </a:lnTo>
                  <a:lnTo>
                    <a:pt x="32" y="245"/>
                  </a:lnTo>
                  <a:lnTo>
                    <a:pt x="38" y="236"/>
                  </a:lnTo>
                  <a:lnTo>
                    <a:pt x="40" y="232"/>
                  </a:lnTo>
                  <a:lnTo>
                    <a:pt x="48" y="223"/>
                  </a:lnTo>
                  <a:lnTo>
                    <a:pt x="48" y="220"/>
                  </a:lnTo>
                  <a:lnTo>
                    <a:pt x="53" y="214"/>
                  </a:lnTo>
                  <a:lnTo>
                    <a:pt x="57" y="206"/>
                  </a:lnTo>
                  <a:lnTo>
                    <a:pt x="61" y="191"/>
                  </a:lnTo>
                  <a:lnTo>
                    <a:pt x="66" y="185"/>
                  </a:lnTo>
                  <a:lnTo>
                    <a:pt x="68" y="181"/>
                  </a:lnTo>
                  <a:lnTo>
                    <a:pt x="71" y="176"/>
                  </a:lnTo>
                  <a:lnTo>
                    <a:pt x="72" y="171"/>
                  </a:lnTo>
                  <a:lnTo>
                    <a:pt x="73" y="168"/>
                  </a:lnTo>
                  <a:lnTo>
                    <a:pt x="75" y="170"/>
                  </a:lnTo>
                  <a:lnTo>
                    <a:pt x="78" y="173"/>
                  </a:lnTo>
                  <a:lnTo>
                    <a:pt x="83" y="173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4" y="174"/>
                  </a:lnTo>
                  <a:lnTo>
                    <a:pt x="95" y="172"/>
                  </a:lnTo>
                  <a:lnTo>
                    <a:pt x="97" y="168"/>
                  </a:lnTo>
                  <a:lnTo>
                    <a:pt x="104" y="155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3" y="147"/>
                  </a:lnTo>
                  <a:lnTo>
                    <a:pt x="116" y="144"/>
                  </a:lnTo>
                  <a:lnTo>
                    <a:pt x="122" y="137"/>
                  </a:lnTo>
                  <a:lnTo>
                    <a:pt x="136" y="128"/>
                  </a:lnTo>
                  <a:lnTo>
                    <a:pt x="142" y="110"/>
                  </a:lnTo>
                  <a:lnTo>
                    <a:pt x="144" y="107"/>
                  </a:lnTo>
                  <a:lnTo>
                    <a:pt x="147" y="101"/>
                  </a:lnTo>
                  <a:lnTo>
                    <a:pt x="149" y="99"/>
                  </a:lnTo>
                  <a:lnTo>
                    <a:pt x="152" y="93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74" y="63"/>
                  </a:lnTo>
                  <a:lnTo>
                    <a:pt x="173" y="47"/>
                  </a:lnTo>
                  <a:lnTo>
                    <a:pt x="178" y="45"/>
                  </a:lnTo>
                  <a:lnTo>
                    <a:pt x="188" y="40"/>
                  </a:lnTo>
                  <a:lnTo>
                    <a:pt x="191" y="34"/>
                  </a:lnTo>
                  <a:lnTo>
                    <a:pt x="205" y="6"/>
                  </a:lnTo>
                  <a:lnTo>
                    <a:pt x="210" y="0"/>
                  </a:lnTo>
                  <a:lnTo>
                    <a:pt x="228" y="8"/>
                  </a:lnTo>
                  <a:lnTo>
                    <a:pt x="234" y="5"/>
                  </a:lnTo>
                  <a:lnTo>
                    <a:pt x="237" y="4"/>
                  </a:lnTo>
                  <a:lnTo>
                    <a:pt x="245" y="66"/>
                  </a:lnTo>
                  <a:lnTo>
                    <a:pt x="243" y="71"/>
                  </a:lnTo>
                  <a:lnTo>
                    <a:pt x="241" y="76"/>
                  </a:lnTo>
                  <a:lnTo>
                    <a:pt x="238" y="83"/>
                  </a:lnTo>
                  <a:lnTo>
                    <a:pt x="236" y="86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3" y="131"/>
                  </a:lnTo>
                  <a:lnTo>
                    <a:pt x="234" y="171"/>
                  </a:lnTo>
                  <a:lnTo>
                    <a:pt x="234" y="176"/>
                  </a:lnTo>
                  <a:lnTo>
                    <a:pt x="230" y="202"/>
                  </a:lnTo>
                  <a:lnTo>
                    <a:pt x="217" y="213"/>
                  </a:lnTo>
                  <a:lnTo>
                    <a:pt x="213" y="220"/>
                  </a:lnTo>
                  <a:lnTo>
                    <a:pt x="212" y="2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2" name="Loíza">
              <a:extLst>
                <a:ext uri="{FF2B5EF4-FFF2-40B4-BE49-F238E27FC236}">
                  <a16:creationId xmlns:a16="http://schemas.microsoft.com/office/drawing/2014/main" id="{2A7480F8-EC5D-15FD-5903-5788B1BC7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604" y="285346"/>
              <a:ext cx="794700" cy="399918"/>
            </a:xfrm>
            <a:custGeom>
              <a:avLst/>
              <a:gdLst>
                <a:gd name="T0" fmla="*/ 267 w 377"/>
                <a:gd name="T1" fmla="*/ 179 h 185"/>
                <a:gd name="T2" fmla="*/ 268 w 377"/>
                <a:gd name="T3" fmla="*/ 172 h 185"/>
                <a:gd name="T4" fmla="*/ 268 w 377"/>
                <a:gd name="T5" fmla="*/ 166 h 185"/>
                <a:gd name="T6" fmla="*/ 273 w 377"/>
                <a:gd name="T7" fmla="*/ 156 h 185"/>
                <a:gd name="T8" fmla="*/ 276 w 377"/>
                <a:gd name="T9" fmla="*/ 134 h 185"/>
                <a:gd name="T10" fmla="*/ 282 w 377"/>
                <a:gd name="T11" fmla="*/ 122 h 185"/>
                <a:gd name="T12" fmla="*/ 275 w 377"/>
                <a:gd name="T13" fmla="*/ 114 h 185"/>
                <a:gd name="T14" fmla="*/ 262 w 377"/>
                <a:gd name="T15" fmla="*/ 111 h 185"/>
                <a:gd name="T16" fmla="*/ 238 w 377"/>
                <a:gd name="T17" fmla="*/ 108 h 185"/>
                <a:gd name="T18" fmla="*/ 223 w 377"/>
                <a:gd name="T19" fmla="*/ 107 h 185"/>
                <a:gd name="T20" fmla="*/ 214 w 377"/>
                <a:gd name="T21" fmla="*/ 104 h 185"/>
                <a:gd name="T22" fmla="*/ 194 w 377"/>
                <a:gd name="T23" fmla="*/ 128 h 185"/>
                <a:gd name="T24" fmla="*/ 189 w 377"/>
                <a:gd name="T25" fmla="*/ 132 h 185"/>
                <a:gd name="T26" fmla="*/ 182 w 377"/>
                <a:gd name="T27" fmla="*/ 128 h 185"/>
                <a:gd name="T28" fmla="*/ 171 w 377"/>
                <a:gd name="T29" fmla="*/ 133 h 185"/>
                <a:gd name="T30" fmla="*/ 168 w 377"/>
                <a:gd name="T31" fmla="*/ 112 h 185"/>
                <a:gd name="T32" fmla="*/ 163 w 377"/>
                <a:gd name="T33" fmla="*/ 108 h 185"/>
                <a:gd name="T34" fmla="*/ 152 w 377"/>
                <a:gd name="T35" fmla="*/ 99 h 185"/>
                <a:gd name="T36" fmla="*/ 144 w 377"/>
                <a:gd name="T37" fmla="*/ 86 h 185"/>
                <a:gd name="T38" fmla="*/ 143 w 377"/>
                <a:gd name="T39" fmla="*/ 69 h 185"/>
                <a:gd name="T40" fmla="*/ 127 w 377"/>
                <a:gd name="T41" fmla="*/ 66 h 185"/>
                <a:gd name="T42" fmla="*/ 119 w 377"/>
                <a:gd name="T43" fmla="*/ 62 h 185"/>
                <a:gd name="T44" fmla="*/ 112 w 377"/>
                <a:gd name="T45" fmla="*/ 60 h 185"/>
                <a:gd name="T46" fmla="*/ 89 w 377"/>
                <a:gd name="T47" fmla="*/ 49 h 185"/>
                <a:gd name="T48" fmla="*/ 73 w 377"/>
                <a:gd name="T49" fmla="*/ 58 h 185"/>
                <a:gd name="T50" fmla="*/ 59 w 377"/>
                <a:gd name="T51" fmla="*/ 60 h 185"/>
                <a:gd name="T52" fmla="*/ 52 w 377"/>
                <a:gd name="T53" fmla="*/ 48 h 185"/>
                <a:gd name="T54" fmla="*/ 30 w 377"/>
                <a:gd name="T55" fmla="*/ 37 h 185"/>
                <a:gd name="T56" fmla="*/ 14 w 377"/>
                <a:gd name="T57" fmla="*/ 13 h 185"/>
                <a:gd name="T58" fmla="*/ 3 w 377"/>
                <a:gd name="T59" fmla="*/ 2 h 185"/>
                <a:gd name="T60" fmla="*/ 63 w 377"/>
                <a:gd name="T61" fmla="*/ 11 h 185"/>
                <a:gd name="T62" fmla="*/ 263 w 377"/>
                <a:gd name="T63" fmla="*/ 47 h 185"/>
                <a:gd name="T64" fmla="*/ 275 w 377"/>
                <a:gd name="T65" fmla="*/ 50 h 185"/>
                <a:gd name="T66" fmla="*/ 304 w 377"/>
                <a:gd name="T67" fmla="*/ 53 h 185"/>
                <a:gd name="T68" fmla="*/ 323 w 377"/>
                <a:gd name="T69" fmla="*/ 56 h 185"/>
                <a:gd name="T70" fmla="*/ 346 w 377"/>
                <a:gd name="T71" fmla="*/ 63 h 185"/>
                <a:gd name="T72" fmla="*/ 354 w 377"/>
                <a:gd name="T73" fmla="*/ 62 h 185"/>
                <a:gd name="T74" fmla="*/ 370 w 377"/>
                <a:gd name="T75" fmla="*/ 71 h 185"/>
                <a:gd name="T76" fmla="*/ 375 w 377"/>
                <a:gd name="T77" fmla="*/ 83 h 185"/>
                <a:gd name="T78" fmla="*/ 362 w 377"/>
                <a:gd name="T79" fmla="*/ 101 h 185"/>
                <a:gd name="T80" fmla="*/ 352 w 377"/>
                <a:gd name="T81" fmla="*/ 109 h 185"/>
                <a:gd name="T82" fmla="*/ 342 w 377"/>
                <a:gd name="T83" fmla="*/ 122 h 185"/>
                <a:gd name="T84" fmla="*/ 322 w 377"/>
                <a:gd name="T85" fmla="*/ 131 h 185"/>
                <a:gd name="T86" fmla="*/ 314 w 377"/>
                <a:gd name="T87" fmla="*/ 146 h 185"/>
                <a:gd name="T88" fmla="*/ 305 w 377"/>
                <a:gd name="T89" fmla="*/ 175 h 185"/>
                <a:gd name="T90" fmla="*/ 297 w 377"/>
                <a:gd name="T91" fmla="*/ 178 h 185"/>
                <a:gd name="T92" fmla="*/ 285 w 377"/>
                <a:gd name="T93" fmla="*/ 185 h 185"/>
                <a:gd name="T94" fmla="*/ 278 w 377"/>
                <a:gd name="T95" fmla="*/ 185 h 185"/>
                <a:gd name="T96" fmla="*/ 272 w 377"/>
                <a:gd name="T9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185">
                  <a:moveTo>
                    <a:pt x="267" y="184"/>
                  </a:moveTo>
                  <a:lnTo>
                    <a:pt x="267" y="179"/>
                  </a:lnTo>
                  <a:lnTo>
                    <a:pt x="267" y="175"/>
                  </a:lnTo>
                  <a:lnTo>
                    <a:pt x="268" y="172"/>
                  </a:lnTo>
                  <a:lnTo>
                    <a:pt x="268" y="169"/>
                  </a:lnTo>
                  <a:lnTo>
                    <a:pt x="268" y="166"/>
                  </a:lnTo>
                  <a:lnTo>
                    <a:pt x="270" y="159"/>
                  </a:lnTo>
                  <a:lnTo>
                    <a:pt x="273" y="156"/>
                  </a:lnTo>
                  <a:lnTo>
                    <a:pt x="273" y="151"/>
                  </a:lnTo>
                  <a:lnTo>
                    <a:pt x="276" y="134"/>
                  </a:lnTo>
                  <a:lnTo>
                    <a:pt x="278" y="124"/>
                  </a:lnTo>
                  <a:lnTo>
                    <a:pt x="282" y="122"/>
                  </a:lnTo>
                  <a:lnTo>
                    <a:pt x="282" y="115"/>
                  </a:lnTo>
                  <a:lnTo>
                    <a:pt x="275" y="114"/>
                  </a:lnTo>
                  <a:lnTo>
                    <a:pt x="271" y="114"/>
                  </a:lnTo>
                  <a:lnTo>
                    <a:pt x="262" y="111"/>
                  </a:lnTo>
                  <a:lnTo>
                    <a:pt x="249" y="110"/>
                  </a:lnTo>
                  <a:lnTo>
                    <a:pt x="238" y="108"/>
                  </a:lnTo>
                  <a:lnTo>
                    <a:pt x="233" y="108"/>
                  </a:lnTo>
                  <a:lnTo>
                    <a:pt x="223" y="107"/>
                  </a:lnTo>
                  <a:lnTo>
                    <a:pt x="217" y="105"/>
                  </a:lnTo>
                  <a:lnTo>
                    <a:pt x="214" y="104"/>
                  </a:lnTo>
                  <a:lnTo>
                    <a:pt x="203" y="117"/>
                  </a:lnTo>
                  <a:lnTo>
                    <a:pt x="194" y="128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74" y="132"/>
                  </a:lnTo>
                  <a:lnTo>
                    <a:pt x="171" y="133"/>
                  </a:lnTo>
                  <a:lnTo>
                    <a:pt x="168" y="127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48" y="105"/>
                  </a:lnTo>
                  <a:lnTo>
                    <a:pt x="152" y="99"/>
                  </a:lnTo>
                  <a:lnTo>
                    <a:pt x="148" y="92"/>
                  </a:lnTo>
                  <a:lnTo>
                    <a:pt x="144" y="86"/>
                  </a:lnTo>
                  <a:lnTo>
                    <a:pt x="142" y="83"/>
                  </a:lnTo>
                  <a:lnTo>
                    <a:pt x="143" y="69"/>
                  </a:lnTo>
                  <a:lnTo>
                    <a:pt x="129" y="66"/>
                  </a:lnTo>
                  <a:lnTo>
                    <a:pt x="127" y="66"/>
                  </a:lnTo>
                  <a:lnTo>
                    <a:pt x="122" y="64"/>
                  </a:lnTo>
                  <a:lnTo>
                    <a:pt x="119" y="62"/>
                  </a:lnTo>
                  <a:lnTo>
                    <a:pt x="116" y="61"/>
                  </a:lnTo>
                  <a:lnTo>
                    <a:pt x="112" y="60"/>
                  </a:lnTo>
                  <a:lnTo>
                    <a:pt x="94" y="52"/>
                  </a:lnTo>
                  <a:lnTo>
                    <a:pt x="89" y="49"/>
                  </a:lnTo>
                  <a:lnTo>
                    <a:pt x="86" y="53"/>
                  </a:lnTo>
                  <a:lnTo>
                    <a:pt x="73" y="58"/>
                  </a:lnTo>
                  <a:lnTo>
                    <a:pt x="64" y="57"/>
                  </a:lnTo>
                  <a:lnTo>
                    <a:pt x="59" y="60"/>
                  </a:lnTo>
                  <a:lnTo>
                    <a:pt x="54" y="53"/>
                  </a:lnTo>
                  <a:lnTo>
                    <a:pt x="52" y="48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3" y="2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80" y="17"/>
                  </a:lnTo>
                  <a:lnTo>
                    <a:pt x="263" y="47"/>
                  </a:lnTo>
                  <a:lnTo>
                    <a:pt x="271" y="49"/>
                  </a:lnTo>
                  <a:lnTo>
                    <a:pt x="275" y="50"/>
                  </a:lnTo>
                  <a:lnTo>
                    <a:pt x="279" y="50"/>
                  </a:lnTo>
                  <a:lnTo>
                    <a:pt x="304" y="53"/>
                  </a:lnTo>
                  <a:lnTo>
                    <a:pt x="319" y="54"/>
                  </a:lnTo>
                  <a:lnTo>
                    <a:pt x="323" y="56"/>
                  </a:lnTo>
                  <a:lnTo>
                    <a:pt x="331" y="57"/>
                  </a:lnTo>
                  <a:lnTo>
                    <a:pt x="346" y="63"/>
                  </a:lnTo>
                  <a:lnTo>
                    <a:pt x="349" y="63"/>
                  </a:lnTo>
                  <a:lnTo>
                    <a:pt x="354" y="62"/>
                  </a:lnTo>
                  <a:lnTo>
                    <a:pt x="358" y="59"/>
                  </a:lnTo>
                  <a:lnTo>
                    <a:pt x="370" y="71"/>
                  </a:lnTo>
                  <a:lnTo>
                    <a:pt x="377" y="81"/>
                  </a:lnTo>
                  <a:lnTo>
                    <a:pt x="375" y="83"/>
                  </a:lnTo>
                  <a:lnTo>
                    <a:pt x="366" y="95"/>
                  </a:lnTo>
                  <a:lnTo>
                    <a:pt x="362" y="101"/>
                  </a:lnTo>
                  <a:lnTo>
                    <a:pt x="354" y="107"/>
                  </a:lnTo>
                  <a:lnTo>
                    <a:pt x="352" y="109"/>
                  </a:lnTo>
                  <a:lnTo>
                    <a:pt x="347" y="113"/>
                  </a:lnTo>
                  <a:lnTo>
                    <a:pt x="342" y="122"/>
                  </a:lnTo>
                  <a:lnTo>
                    <a:pt x="335" y="126"/>
                  </a:lnTo>
                  <a:lnTo>
                    <a:pt x="322" y="131"/>
                  </a:lnTo>
                  <a:lnTo>
                    <a:pt x="317" y="140"/>
                  </a:lnTo>
                  <a:lnTo>
                    <a:pt x="314" y="146"/>
                  </a:lnTo>
                  <a:lnTo>
                    <a:pt x="312" y="160"/>
                  </a:lnTo>
                  <a:lnTo>
                    <a:pt x="305" y="175"/>
                  </a:lnTo>
                  <a:lnTo>
                    <a:pt x="300" y="178"/>
                  </a:lnTo>
                  <a:lnTo>
                    <a:pt x="297" y="178"/>
                  </a:lnTo>
                  <a:lnTo>
                    <a:pt x="288" y="185"/>
                  </a:lnTo>
                  <a:lnTo>
                    <a:pt x="285" y="185"/>
                  </a:lnTo>
                  <a:lnTo>
                    <a:pt x="281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2" y="185"/>
                  </a:lnTo>
                  <a:lnTo>
                    <a:pt x="267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3" name="Luquillo">
              <a:extLst>
                <a:ext uri="{FF2B5EF4-FFF2-40B4-BE49-F238E27FC236}">
                  <a16:creationId xmlns:a16="http://schemas.microsoft.com/office/drawing/2014/main" id="{3A34D391-C0AD-912B-AE4F-DE3D33B4E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93" y="629059"/>
              <a:ext cx="484829" cy="492871"/>
            </a:xfrm>
            <a:custGeom>
              <a:avLst/>
              <a:gdLst>
                <a:gd name="T0" fmla="*/ 51 w 230"/>
                <a:gd name="T1" fmla="*/ 15 h 228"/>
                <a:gd name="T2" fmla="*/ 44 w 230"/>
                <a:gd name="T3" fmla="*/ 10 h 228"/>
                <a:gd name="T4" fmla="*/ 39 w 230"/>
                <a:gd name="T5" fmla="*/ 16 h 228"/>
                <a:gd name="T6" fmla="*/ 31 w 230"/>
                <a:gd name="T7" fmla="*/ 23 h 228"/>
                <a:gd name="T8" fmla="*/ 22 w 230"/>
                <a:gd name="T9" fmla="*/ 25 h 228"/>
                <a:gd name="T10" fmla="*/ 13 w 230"/>
                <a:gd name="T11" fmla="*/ 40 h 228"/>
                <a:gd name="T12" fmla="*/ 0 w 230"/>
                <a:gd name="T13" fmla="*/ 64 h 228"/>
                <a:gd name="T14" fmla="*/ 1 w 230"/>
                <a:gd name="T15" fmla="*/ 69 h 228"/>
                <a:gd name="T16" fmla="*/ 6 w 230"/>
                <a:gd name="T17" fmla="*/ 78 h 228"/>
                <a:gd name="T18" fmla="*/ 23 w 230"/>
                <a:gd name="T19" fmla="*/ 95 h 228"/>
                <a:gd name="T20" fmla="*/ 35 w 230"/>
                <a:gd name="T21" fmla="*/ 114 h 228"/>
                <a:gd name="T22" fmla="*/ 30 w 230"/>
                <a:gd name="T23" fmla="*/ 137 h 228"/>
                <a:gd name="T24" fmla="*/ 47 w 230"/>
                <a:gd name="T25" fmla="*/ 145 h 228"/>
                <a:gd name="T26" fmla="*/ 46 w 230"/>
                <a:gd name="T27" fmla="*/ 152 h 228"/>
                <a:gd name="T28" fmla="*/ 23 w 230"/>
                <a:gd name="T29" fmla="*/ 170 h 228"/>
                <a:gd name="T30" fmla="*/ 16 w 230"/>
                <a:gd name="T31" fmla="*/ 195 h 228"/>
                <a:gd name="T32" fmla="*/ 23 w 230"/>
                <a:gd name="T33" fmla="*/ 207 h 228"/>
                <a:gd name="T34" fmla="*/ 36 w 230"/>
                <a:gd name="T35" fmla="*/ 214 h 228"/>
                <a:gd name="T36" fmla="*/ 113 w 230"/>
                <a:gd name="T37" fmla="*/ 202 h 228"/>
                <a:gd name="T38" fmla="*/ 116 w 230"/>
                <a:gd name="T39" fmla="*/ 191 h 228"/>
                <a:gd name="T40" fmla="*/ 148 w 230"/>
                <a:gd name="T41" fmla="*/ 170 h 228"/>
                <a:gd name="T42" fmla="*/ 156 w 230"/>
                <a:gd name="T43" fmla="*/ 157 h 228"/>
                <a:gd name="T44" fmla="*/ 173 w 230"/>
                <a:gd name="T45" fmla="*/ 149 h 228"/>
                <a:gd name="T46" fmla="*/ 184 w 230"/>
                <a:gd name="T47" fmla="*/ 152 h 228"/>
                <a:gd name="T48" fmla="*/ 193 w 230"/>
                <a:gd name="T49" fmla="*/ 152 h 228"/>
                <a:gd name="T50" fmla="*/ 210 w 230"/>
                <a:gd name="T51" fmla="*/ 109 h 228"/>
                <a:gd name="T52" fmla="*/ 207 w 230"/>
                <a:gd name="T53" fmla="*/ 100 h 228"/>
                <a:gd name="T54" fmla="*/ 211 w 230"/>
                <a:gd name="T55" fmla="*/ 94 h 228"/>
                <a:gd name="T56" fmla="*/ 230 w 230"/>
                <a:gd name="T57" fmla="*/ 63 h 228"/>
                <a:gd name="T58" fmla="*/ 178 w 230"/>
                <a:gd name="T59" fmla="*/ 52 h 228"/>
                <a:gd name="T60" fmla="*/ 131 w 230"/>
                <a:gd name="T61" fmla="*/ 34 h 228"/>
                <a:gd name="T62" fmla="*/ 123 w 230"/>
                <a:gd name="T63" fmla="*/ 25 h 228"/>
                <a:gd name="T64" fmla="*/ 111 w 230"/>
                <a:gd name="T65" fmla="*/ 12 h 228"/>
                <a:gd name="T66" fmla="*/ 111 w 230"/>
                <a:gd name="T67" fmla="*/ 0 h 228"/>
                <a:gd name="T68" fmla="*/ 62 w 230"/>
                <a:gd name="T69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28">
                  <a:moveTo>
                    <a:pt x="62" y="21"/>
                  </a:moveTo>
                  <a:lnTo>
                    <a:pt x="51" y="15"/>
                  </a:lnTo>
                  <a:lnTo>
                    <a:pt x="48" y="13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1" y="23"/>
                  </a:lnTo>
                  <a:lnTo>
                    <a:pt x="27" y="24"/>
                  </a:lnTo>
                  <a:lnTo>
                    <a:pt x="22" y="25"/>
                  </a:lnTo>
                  <a:lnTo>
                    <a:pt x="14" y="37"/>
                  </a:lnTo>
                  <a:lnTo>
                    <a:pt x="13" y="40"/>
                  </a:lnTo>
                  <a:lnTo>
                    <a:pt x="5" y="5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6" y="78"/>
                  </a:lnTo>
                  <a:lnTo>
                    <a:pt x="20" y="92"/>
                  </a:lnTo>
                  <a:lnTo>
                    <a:pt x="23" y="95"/>
                  </a:lnTo>
                  <a:lnTo>
                    <a:pt x="33" y="108"/>
                  </a:lnTo>
                  <a:lnTo>
                    <a:pt x="35" y="114"/>
                  </a:lnTo>
                  <a:lnTo>
                    <a:pt x="30" y="129"/>
                  </a:lnTo>
                  <a:lnTo>
                    <a:pt x="30" y="137"/>
                  </a:lnTo>
                  <a:lnTo>
                    <a:pt x="44" y="144"/>
                  </a:lnTo>
                  <a:lnTo>
                    <a:pt x="47" y="145"/>
                  </a:lnTo>
                  <a:lnTo>
                    <a:pt x="48" y="148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23" y="170"/>
                  </a:lnTo>
                  <a:lnTo>
                    <a:pt x="17" y="187"/>
                  </a:lnTo>
                  <a:lnTo>
                    <a:pt x="16" y="195"/>
                  </a:lnTo>
                  <a:lnTo>
                    <a:pt x="20" y="203"/>
                  </a:lnTo>
                  <a:lnTo>
                    <a:pt x="23" y="207"/>
                  </a:lnTo>
                  <a:lnTo>
                    <a:pt x="24" y="228"/>
                  </a:lnTo>
                  <a:lnTo>
                    <a:pt x="36" y="214"/>
                  </a:lnTo>
                  <a:lnTo>
                    <a:pt x="108" y="216"/>
                  </a:lnTo>
                  <a:lnTo>
                    <a:pt x="113" y="202"/>
                  </a:lnTo>
                  <a:lnTo>
                    <a:pt x="112" y="199"/>
                  </a:lnTo>
                  <a:lnTo>
                    <a:pt x="116" y="191"/>
                  </a:lnTo>
                  <a:lnTo>
                    <a:pt x="149" y="185"/>
                  </a:lnTo>
                  <a:lnTo>
                    <a:pt x="148" y="170"/>
                  </a:lnTo>
                  <a:lnTo>
                    <a:pt x="148" y="164"/>
                  </a:lnTo>
                  <a:lnTo>
                    <a:pt x="156" y="157"/>
                  </a:lnTo>
                  <a:lnTo>
                    <a:pt x="161" y="152"/>
                  </a:lnTo>
                  <a:lnTo>
                    <a:pt x="173" y="149"/>
                  </a:lnTo>
                  <a:lnTo>
                    <a:pt x="179" y="150"/>
                  </a:lnTo>
                  <a:lnTo>
                    <a:pt x="184" y="152"/>
                  </a:lnTo>
                  <a:lnTo>
                    <a:pt x="188" y="154"/>
                  </a:lnTo>
                  <a:lnTo>
                    <a:pt x="193" y="152"/>
                  </a:lnTo>
                  <a:lnTo>
                    <a:pt x="196" y="152"/>
                  </a:lnTo>
                  <a:lnTo>
                    <a:pt x="210" y="109"/>
                  </a:lnTo>
                  <a:lnTo>
                    <a:pt x="207" y="105"/>
                  </a:lnTo>
                  <a:lnTo>
                    <a:pt x="207" y="100"/>
                  </a:lnTo>
                  <a:lnTo>
                    <a:pt x="208" y="97"/>
                  </a:lnTo>
                  <a:lnTo>
                    <a:pt x="211" y="94"/>
                  </a:lnTo>
                  <a:lnTo>
                    <a:pt x="216" y="84"/>
                  </a:lnTo>
                  <a:lnTo>
                    <a:pt x="230" y="63"/>
                  </a:lnTo>
                  <a:lnTo>
                    <a:pt x="219" y="61"/>
                  </a:lnTo>
                  <a:lnTo>
                    <a:pt x="178" y="52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8" y="32"/>
                  </a:lnTo>
                  <a:lnTo>
                    <a:pt x="123" y="25"/>
                  </a:lnTo>
                  <a:lnTo>
                    <a:pt x="121" y="17"/>
                  </a:lnTo>
                  <a:lnTo>
                    <a:pt x="111" y="12"/>
                  </a:lnTo>
                  <a:lnTo>
                    <a:pt x="113" y="7"/>
                  </a:lnTo>
                  <a:lnTo>
                    <a:pt x="111" y="0"/>
                  </a:lnTo>
                  <a:lnTo>
                    <a:pt x="84" y="16"/>
                  </a:lnTo>
                  <a:lnTo>
                    <a:pt x="62" y="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4" name="Manatí">
              <a:extLst>
                <a:ext uri="{FF2B5EF4-FFF2-40B4-BE49-F238E27FC236}">
                  <a16:creationId xmlns:a16="http://schemas.microsoft.com/office/drawing/2014/main" id="{C7F0EF0B-2E5A-32EB-647A-DDA9EA6DC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01" y="149159"/>
              <a:ext cx="510125" cy="670131"/>
            </a:xfrm>
            <a:custGeom>
              <a:avLst/>
              <a:gdLst>
                <a:gd name="T0" fmla="*/ 226 w 242"/>
                <a:gd name="T1" fmla="*/ 247 h 310"/>
                <a:gd name="T2" fmla="*/ 225 w 242"/>
                <a:gd name="T3" fmla="*/ 239 h 310"/>
                <a:gd name="T4" fmla="*/ 220 w 242"/>
                <a:gd name="T5" fmla="*/ 218 h 310"/>
                <a:gd name="T6" fmla="*/ 232 w 242"/>
                <a:gd name="T7" fmla="*/ 196 h 310"/>
                <a:gd name="T8" fmla="*/ 235 w 242"/>
                <a:gd name="T9" fmla="*/ 190 h 310"/>
                <a:gd name="T10" fmla="*/ 240 w 242"/>
                <a:gd name="T11" fmla="*/ 174 h 310"/>
                <a:gd name="T12" fmla="*/ 239 w 242"/>
                <a:gd name="T13" fmla="*/ 150 h 310"/>
                <a:gd name="T14" fmla="*/ 238 w 242"/>
                <a:gd name="T15" fmla="*/ 142 h 310"/>
                <a:gd name="T16" fmla="*/ 238 w 242"/>
                <a:gd name="T17" fmla="*/ 120 h 310"/>
                <a:gd name="T18" fmla="*/ 238 w 242"/>
                <a:gd name="T19" fmla="*/ 108 h 310"/>
                <a:gd name="T20" fmla="*/ 242 w 242"/>
                <a:gd name="T21" fmla="*/ 101 h 310"/>
                <a:gd name="T22" fmla="*/ 239 w 242"/>
                <a:gd name="T23" fmla="*/ 87 h 310"/>
                <a:gd name="T24" fmla="*/ 239 w 242"/>
                <a:gd name="T25" fmla="*/ 81 h 310"/>
                <a:gd name="T26" fmla="*/ 239 w 242"/>
                <a:gd name="T27" fmla="*/ 74 h 310"/>
                <a:gd name="T28" fmla="*/ 240 w 242"/>
                <a:gd name="T29" fmla="*/ 55 h 310"/>
                <a:gd name="T30" fmla="*/ 240 w 242"/>
                <a:gd name="T31" fmla="*/ 40 h 310"/>
                <a:gd name="T32" fmla="*/ 241 w 242"/>
                <a:gd name="T33" fmla="*/ 24 h 310"/>
                <a:gd name="T34" fmla="*/ 241 w 242"/>
                <a:gd name="T35" fmla="*/ 15 h 310"/>
                <a:gd name="T36" fmla="*/ 241 w 242"/>
                <a:gd name="T37" fmla="*/ 0 h 310"/>
                <a:gd name="T38" fmla="*/ 222 w 242"/>
                <a:gd name="T39" fmla="*/ 29 h 310"/>
                <a:gd name="T40" fmla="*/ 148 w 242"/>
                <a:gd name="T41" fmla="*/ 34 h 310"/>
                <a:gd name="T42" fmla="*/ 121 w 242"/>
                <a:gd name="T43" fmla="*/ 24 h 310"/>
                <a:gd name="T44" fmla="*/ 87 w 242"/>
                <a:gd name="T45" fmla="*/ 22 h 310"/>
                <a:gd name="T46" fmla="*/ 78 w 242"/>
                <a:gd name="T47" fmla="*/ 21 h 310"/>
                <a:gd name="T48" fmla="*/ 67 w 242"/>
                <a:gd name="T49" fmla="*/ 16 h 310"/>
                <a:gd name="T50" fmla="*/ 56 w 242"/>
                <a:gd name="T51" fmla="*/ 8 h 310"/>
                <a:gd name="T52" fmla="*/ 38 w 242"/>
                <a:gd name="T53" fmla="*/ 2 h 310"/>
                <a:gd name="T54" fmla="*/ 24 w 242"/>
                <a:gd name="T55" fmla="*/ 10 h 310"/>
                <a:gd name="T56" fmla="*/ 21 w 242"/>
                <a:gd name="T57" fmla="*/ 16 h 310"/>
                <a:gd name="T58" fmla="*/ 30 w 242"/>
                <a:gd name="T59" fmla="*/ 32 h 310"/>
                <a:gd name="T60" fmla="*/ 15 w 242"/>
                <a:gd name="T61" fmla="*/ 67 h 310"/>
                <a:gd name="T62" fmla="*/ 14 w 242"/>
                <a:gd name="T63" fmla="*/ 75 h 310"/>
                <a:gd name="T64" fmla="*/ 29 w 242"/>
                <a:gd name="T65" fmla="*/ 83 h 310"/>
                <a:gd name="T66" fmla="*/ 12 w 242"/>
                <a:gd name="T67" fmla="*/ 97 h 310"/>
                <a:gd name="T68" fmla="*/ 20 w 242"/>
                <a:gd name="T69" fmla="*/ 98 h 310"/>
                <a:gd name="T70" fmla="*/ 27 w 242"/>
                <a:gd name="T71" fmla="*/ 107 h 310"/>
                <a:gd name="T72" fmla="*/ 37 w 242"/>
                <a:gd name="T73" fmla="*/ 105 h 310"/>
                <a:gd name="T74" fmla="*/ 52 w 242"/>
                <a:gd name="T75" fmla="*/ 125 h 310"/>
                <a:gd name="T76" fmla="*/ 39 w 242"/>
                <a:gd name="T77" fmla="*/ 135 h 310"/>
                <a:gd name="T78" fmla="*/ 19 w 242"/>
                <a:gd name="T79" fmla="*/ 148 h 310"/>
                <a:gd name="T80" fmla="*/ 3 w 242"/>
                <a:gd name="T81" fmla="*/ 159 h 310"/>
                <a:gd name="T82" fmla="*/ 1 w 242"/>
                <a:gd name="T83" fmla="*/ 185 h 310"/>
                <a:gd name="T84" fmla="*/ 18 w 242"/>
                <a:gd name="T85" fmla="*/ 212 h 310"/>
                <a:gd name="T86" fmla="*/ 23 w 242"/>
                <a:gd name="T87" fmla="*/ 227 h 310"/>
                <a:gd name="T88" fmla="*/ 28 w 242"/>
                <a:gd name="T89" fmla="*/ 238 h 310"/>
                <a:gd name="T90" fmla="*/ 28 w 242"/>
                <a:gd name="T91" fmla="*/ 248 h 310"/>
                <a:gd name="T92" fmla="*/ 28 w 242"/>
                <a:gd name="T93" fmla="*/ 271 h 310"/>
                <a:gd name="T94" fmla="*/ 23 w 242"/>
                <a:gd name="T95" fmla="*/ 310 h 310"/>
                <a:gd name="T96" fmla="*/ 62 w 242"/>
                <a:gd name="T97" fmla="*/ 294 h 310"/>
                <a:gd name="T98" fmla="*/ 86 w 242"/>
                <a:gd name="T99" fmla="*/ 282 h 310"/>
                <a:gd name="T100" fmla="*/ 99 w 242"/>
                <a:gd name="T101" fmla="*/ 279 h 310"/>
                <a:gd name="T102" fmla="*/ 119 w 242"/>
                <a:gd name="T103" fmla="*/ 277 h 310"/>
                <a:gd name="T104" fmla="*/ 138 w 242"/>
                <a:gd name="T105" fmla="*/ 276 h 310"/>
                <a:gd name="T106" fmla="*/ 149 w 242"/>
                <a:gd name="T107" fmla="*/ 274 h 310"/>
                <a:gd name="T108" fmla="*/ 159 w 242"/>
                <a:gd name="T109" fmla="*/ 272 h 310"/>
                <a:gd name="T110" fmla="*/ 185 w 242"/>
                <a:gd name="T111" fmla="*/ 264 h 310"/>
                <a:gd name="T112" fmla="*/ 208 w 242"/>
                <a:gd name="T113" fmla="*/ 263 h 310"/>
                <a:gd name="T114" fmla="*/ 229 w 242"/>
                <a:gd name="T115" fmla="*/ 265 h 310"/>
                <a:gd name="T116" fmla="*/ 226 w 242"/>
                <a:gd name="T117" fmla="*/ 25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2" h="310">
                  <a:moveTo>
                    <a:pt x="227" y="252"/>
                  </a:moveTo>
                  <a:lnTo>
                    <a:pt x="226" y="247"/>
                  </a:lnTo>
                  <a:lnTo>
                    <a:pt x="226" y="243"/>
                  </a:lnTo>
                  <a:lnTo>
                    <a:pt x="225" y="239"/>
                  </a:lnTo>
                  <a:lnTo>
                    <a:pt x="223" y="236"/>
                  </a:lnTo>
                  <a:lnTo>
                    <a:pt x="220" y="218"/>
                  </a:lnTo>
                  <a:lnTo>
                    <a:pt x="224" y="211"/>
                  </a:lnTo>
                  <a:lnTo>
                    <a:pt x="232" y="196"/>
                  </a:lnTo>
                  <a:lnTo>
                    <a:pt x="234" y="193"/>
                  </a:lnTo>
                  <a:lnTo>
                    <a:pt x="235" y="190"/>
                  </a:lnTo>
                  <a:lnTo>
                    <a:pt x="236" y="187"/>
                  </a:lnTo>
                  <a:lnTo>
                    <a:pt x="240" y="174"/>
                  </a:lnTo>
                  <a:lnTo>
                    <a:pt x="239" y="161"/>
                  </a:lnTo>
                  <a:lnTo>
                    <a:pt x="239" y="150"/>
                  </a:lnTo>
                  <a:lnTo>
                    <a:pt x="238" y="146"/>
                  </a:lnTo>
                  <a:lnTo>
                    <a:pt x="238" y="142"/>
                  </a:lnTo>
                  <a:lnTo>
                    <a:pt x="238" y="130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8" y="108"/>
                  </a:lnTo>
                  <a:lnTo>
                    <a:pt x="241" y="104"/>
                  </a:lnTo>
                  <a:lnTo>
                    <a:pt x="242" y="101"/>
                  </a:lnTo>
                  <a:lnTo>
                    <a:pt x="241" y="89"/>
                  </a:lnTo>
                  <a:lnTo>
                    <a:pt x="239" y="87"/>
                  </a:lnTo>
                  <a:lnTo>
                    <a:pt x="239" y="84"/>
                  </a:lnTo>
                  <a:lnTo>
                    <a:pt x="239" y="81"/>
                  </a:lnTo>
                  <a:lnTo>
                    <a:pt x="239" y="77"/>
                  </a:lnTo>
                  <a:lnTo>
                    <a:pt x="239" y="74"/>
                  </a:lnTo>
                  <a:lnTo>
                    <a:pt x="240" y="63"/>
                  </a:lnTo>
                  <a:lnTo>
                    <a:pt x="240" y="55"/>
                  </a:lnTo>
                  <a:lnTo>
                    <a:pt x="240" y="45"/>
                  </a:lnTo>
                  <a:lnTo>
                    <a:pt x="240" y="4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5"/>
                  </a:lnTo>
                  <a:lnTo>
                    <a:pt x="241" y="11"/>
                  </a:lnTo>
                  <a:lnTo>
                    <a:pt x="241" y="0"/>
                  </a:lnTo>
                  <a:lnTo>
                    <a:pt x="234" y="16"/>
                  </a:lnTo>
                  <a:lnTo>
                    <a:pt x="222" y="29"/>
                  </a:lnTo>
                  <a:lnTo>
                    <a:pt x="169" y="39"/>
                  </a:lnTo>
                  <a:lnTo>
                    <a:pt x="148" y="34"/>
                  </a:lnTo>
                  <a:lnTo>
                    <a:pt x="134" y="30"/>
                  </a:lnTo>
                  <a:lnTo>
                    <a:pt x="121" y="24"/>
                  </a:lnTo>
                  <a:lnTo>
                    <a:pt x="101" y="23"/>
                  </a:lnTo>
                  <a:lnTo>
                    <a:pt x="87" y="22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4" y="21"/>
                  </a:lnTo>
                  <a:lnTo>
                    <a:pt x="67" y="16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33" y="7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30" y="48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24" y="68"/>
                  </a:lnTo>
                  <a:lnTo>
                    <a:pt x="29" y="83"/>
                  </a:lnTo>
                  <a:lnTo>
                    <a:pt x="8" y="97"/>
                  </a:lnTo>
                  <a:lnTo>
                    <a:pt x="12" y="97"/>
                  </a:lnTo>
                  <a:lnTo>
                    <a:pt x="17" y="97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27" y="107"/>
                  </a:lnTo>
                  <a:lnTo>
                    <a:pt x="33" y="102"/>
                  </a:lnTo>
                  <a:lnTo>
                    <a:pt x="37" y="105"/>
                  </a:lnTo>
                  <a:lnTo>
                    <a:pt x="46" y="125"/>
                  </a:lnTo>
                  <a:lnTo>
                    <a:pt x="52" y="125"/>
                  </a:lnTo>
                  <a:lnTo>
                    <a:pt x="40" y="131"/>
                  </a:lnTo>
                  <a:lnTo>
                    <a:pt x="39" y="135"/>
                  </a:lnTo>
                  <a:lnTo>
                    <a:pt x="24" y="143"/>
                  </a:lnTo>
                  <a:lnTo>
                    <a:pt x="19" y="148"/>
                  </a:lnTo>
                  <a:lnTo>
                    <a:pt x="0" y="155"/>
                  </a:lnTo>
                  <a:lnTo>
                    <a:pt x="3" y="159"/>
                  </a:lnTo>
                  <a:lnTo>
                    <a:pt x="2" y="164"/>
                  </a:lnTo>
                  <a:lnTo>
                    <a:pt x="1" y="185"/>
                  </a:lnTo>
                  <a:lnTo>
                    <a:pt x="8" y="198"/>
                  </a:lnTo>
                  <a:lnTo>
                    <a:pt x="18" y="212"/>
                  </a:lnTo>
                  <a:lnTo>
                    <a:pt x="19" y="217"/>
                  </a:lnTo>
                  <a:lnTo>
                    <a:pt x="23" y="227"/>
                  </a:lnTo>
                  <a:lnTo>
                    <a:pt x="29" y="230"/>
                  </a:lnTo>
                  <a:lnTo>
                    <a:pt x="28" y="238"/>
                  </a:lnTo>
                  <a:lnTo>
                    <a:pt x="28" y="243"/>
                  </a:lnTo>
                  <a:lnTo>
                    <a:pt x="28" y="248"/>
                  </a:lnTo>
                  <a:lnTo>
                    <a:pt x="29" y="260"/>
                  </a:lnTo>
                  <a:lnTo>
                    <a:pt x="28" y="271"/>
                  </a:lnTo>
                  <a:lnTo>
                    <a:pt x="23" y="296"/>
                  </a:lnTo>
                  <a:lnTo>
                    <a:pt x="23" y="310"/>
                  </a:lnTo>
                  <a:lnTo>
                    <a:pt x="45" y="303"/>
                  </a:lnTo>
                  <a:lnTo>
                    <a:pt x="62" y="294"/>
                  </a:lnTo>
                  <a:lnTo>
                    <a:pt x="72" y="286"/>
                  </a:lnTo>
                  <a:lnTo>
                    <a:pt x="86" y="282"/>
                  </a:lnTo>
                  <a:lnTo>
                    <a:pt x="91" y="281"/>
                  </a:lnTo>
                  <a:lnTo>
                    <a:pt x="99" y="279"/>
                  </a:lnTo>
                  <a:lnTo>
                    <a:pt x="114" y="276"/>
                  </a:lnTo>
                  <a:lnTo>
                    <a:pt x="119" y="277"/>
                  </a:lnTo>
                  <a:lnTo>
                    <a:pt x="126" y="277"/>
                  </a:lnTo>
                  <a:lnTo>
                    <a:pt x="138" y="276"/>
                  </a:lnTo>
                  <a:lnTo>
                    <a:pt x="142" y="275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59" y="272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01" y="263"/>
                  </a:lnTo>
                  <a:lnTo>
                    <a:pt x="208" y="263"/>
                  </a:lnTo>
                  <a:lnTo>
                    <a:pt x="216" y="263"/>
                  </a:lnTo>
                  <a:lnTo>
                    <a:pt x="229" y="265"/>
                  </a:lnTo>
                  <a:lnTo>
                    <a:pt x="227" y="259"/>
                  </a:lnTo>
                  <a:lnTo>
                    <a:pt x="226" y="254"/>
                  </a:lnTo>
                  <a:lnTo>
                    <a:pt x="227" y="25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5" name="Maricao">
              <a:extLst>
                <a:ext uri="{FF2B5EF4-FFF2-40B4-BE49-F238E27FC236}">
                  <a16:creationId xmlns:a16="http://schemas.microsoft.com/office/drawing/2014/main" id="{3277BC63-183C-3C34-4DB0-0ADD5E800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94" y="1534817"/>
              <a:ext cx="1043438" cy="348037"/>
            </a:xfrm>
            <a:custGeom>
              <a:avLst/>
              <a:gdLst>
                <a:gd name="T0" fmla="*/ 110 w 495"/>
                <a:gd name="T1" fmla="*/ 116 h 161"/>
                <a:gd name="T2" fmla="*/ 77 w 495"/>
                <a:gd name="T3" fmla="*/ 98 h 161"/>
                <a:gd name="T4" fmla="*/ 56 w 495"/>
                <a:gd name="T5" fmla="*/ 94 h 161"/>
                <a:gd name="T6" fmla="*/ 18 w 495"/>
                <a:gd name="T7" fmla="*/ 89 h 161"/>
                <a:gd name="T8" fmla="*/ 4 w 495"/>
                <a:gd name="T9" fmla="*/ 72 h 161"/>
                <a:gd name="T10" fmla="*/ 37 w 495"/>
                <a:gd name="T11" fmla="*/ 62 h 161"/>
                <a:gd name="T12" fmla="*/ 45 w 495"/>
                <a:gd name="T13" fmla="*/ 53 h 161"/>
                <a:gd name="T14" fmla="*/ 64 w 495"/>
                <a:gd name="T15" fmla="*/ 53 h 161"/>
                <a:gd name="T16" fmla="*/ 77 w 495"/>
                <a:gd name="T17" fmla="*/ 37 h 161"/>
                <a:gd name="T18" fmla="*/ 81 w 495"/>
                <a:gd name="T19" fmla="*/ 29 h 161"/>
                <a:gd name="T20" fmla="*/ 110 w 495"/>
                <a:gd name="T21" fmla="*/ 33 h 161"/>
                <a:gd name="T22" fmla="*/ 132 w 495"/>
                <a:gd name="T23" fmla="*/ 20 h 161"/>
                <a:gd name="T24" fmla="*/ 143 w 495"/>
                <a:gd name="T25" fmla="*/ 8 h 161"/>
                <a:gd name="T26" fmla="*/ 174 w 495"/>
                <a:gd name="T27" fmla="*/ 3 h 161"/>
                <a:gd name="T28" fmla="*/ 183 w 495"/>
                <a:gd name="T29" fmla="*/ 6 h 161"/>
                <a:gd name="T30" fmla="*/ 191 w 495"/>
                <a:gd name="T31" fmla="*/ 2 h 161"/>
                <a:gd name="T32" fmla="*/ 201 w 495"/>
                <a:gd name="T33" fmla="*/ 4 h 161"/>
                <a:gd name="T34" fmla="*/ 213 w 495"/>
                <a:gd name="T35" fmla="*/ 7 h 161"/>
                <a:gd name="T36" fmla="*/ 214 w 495"/>
                <a:gd name="T37" fmla="*/ 18 h 161"/>
                <a:gd name="T38" fmla="*/ 239 w 495"/>
                <a:gd name="T39" fmla="*/ 14 h 161"/>
                <a:gd name="T40" fmla="*/ 261 w 495"/>
                <a:gd name="T41" fmla="*/ 23 h 161"/>
                <a:gd name="T42" fmla="*/ 279 w 495"/>
                <a:gd name="T43" fmla="*/ 28 h 161"/>
                <a:gd name="T44" fmla="*/ 298 w 495"/>
                <a:gd name="T45" fmla="*/ 32 h 161"/>
                <a:gd name="T46" fmla="*/ 314 w 495"/>
                <a:gd name="T47" fmla="*/ 36 h 161"/>
                <a:gd name="T48" fmla="*/ 341 w 495"/>
                <a:gd name="T49" fmla="*/ 43 h 161"/>
                <a:gd name="T50" fmla="*/ 359 w 495"/>
                <a:gd name="T51" fmla="*/ 47 h 161"/>
                <a:gd name="T52" fmla="*/ 407 w 495"/>
                <a:gd name="T53" fmla="*/ 48 h 161"/>
                <a:gd name="T54" fmla="*/ 431 w 495"/>
                <a:gd name="T55" fmla="*/ 59 h 161"/>
                <a:gd name="T56" fmla="*/ 435 w 495"/>
                <a:gd name="T57" fmla="*/ 79 h 161"/>
                <a:gd name="T58" fmla="*/ 479 w 495"/>
                <a:gd name="T59" fmla="*/ 83 h 161"/>
                <a:gd name="T60" fmla="*/ 489 w 495"/>
                <a:gd name="T61" fmla="*/ 95 h 161"/>
                <a:gd name="T62" fmla="*/ 457 w 495"/>
                <a:gd name="T63" fmla="*/ 131 h 161"/>
                <a:gd name="T64" fmla="*/ 452 w 495"/>
                <a:gd name="T65" fmla="*/ 146 h 161"/>
                <a:gd name="T66" fmla="*/ 444 w 495"/>
                <a:gd name="T67" fmla="*/ 161 h 161"/>
                <a:gd name="T68" fmla="*/ 426 w 495"/>
                <a:gd name="T69" fmla="*/ 158 h 161"/>
                <a:gd name="T70" fmla="*/ 414 w 495"/>
                <a:gd name="T71" fmla="*/ 155 h 161"/>
                <a:gd name="T72" fmla="*/ 402 w 495"/>
                <a:gd name="T73" fmla="*/ 144 h 161"/>
                <a:gd name="T74" fmla="*/ 394 w 495"/>
                <a:gd name="T75" fmla="*/ 138 h 161"/>
                <a:gd name="T76" fmla="*/ 378 w 495"/>
                <a:gd name="T77" fmla="*/ 126 h 161"/>
                <a:gd name="T78" fmla="*/ 372 w 495"/>
                <a:gd name="T79" fmla="*/ 135 h 161"/>
                <a:gd name="T80" fmla="*/ 354 w 495"/>
                <a:gd name="T81" fmla="*/ 138 h 161"/>
                <a:gd name="T82" fmla="*/ 342 w 495"/>
                <a:gd name="T83" fmla="*/ 141 h 161"/>
                <a:gd name="T84" fmla="*/ 327 w 495"/>
                <a:gd name="T85" fmla="*/ 134 h 161"/>
                <a:gd name="T86" fmla="*/ 319 w 495"/>
                <a:gd name="T87" fmla="*/ 128 h 161"/>
                <a:gd name="T88" fmla="*/ 309 w 495"/>
                <a:gd name="T89" fmla="*/ 124 h 161"/>
                <a:gd name="T90" fmla="*/ 294 w 495"/>
                <a:gd name="T91" fmla="*/ 129 h 161"/>
                <a:gd name="T92" fmla="*/ 286 w 495"/>
                <a:gd name="T93" fmla="*/ 130 h 161"/>
                <a:gd name="T94" fmla="*/ 276 w 495"/>
                <a:gd name="T95" fmla="*/ 133 h 161"/>
                <a:gd name="T96" fmla="*/ 268 w 495"/>
                <a:gd name="T97" fmla="*/ 136 h 161"/>
                <a:gd name="T98" fmla="*/ 245 w 495"/>
                <a:gd name="T99" fmla="*/ 137 h 161"/>
                <a:gd name="T100" fmla="*/ 233 w 495"/>
                <a:gd name="T101" fmla="*/ 141 h 161"/>
                <a:gd name="T102" fmla="*/ 186 w 495"/>
                <a:gd name="T103" fmla="*/ 151 h 161"/>
                <a:gd name="T104" fmla="*/ 157 w 495"/>
                <a:gd name="T105" fmla="*/ 138 h 161"/>
                <a:gd name="T106" fmla="*/ 143 w 495"/>
                <a:gd name="T107" fmla="*/ 136 h 161"/>
                <a:gd name="T108" fmla="*/ 134 w 495"/>
                <a:gd name="T109" fmla="*/ 128 h 161"/>
                <a:gd name="T110" fmla="*/ 124 w 495"/>
                <a:gd name="T111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5" h="161">
                  <a:moveTo>
                    <a:pt x="119" y="116"/>
                  </a:moveTo>
                  <a:lnTo>
                    <a:pt x="113" y="117"/>
                  </a:lnTo>
                  <a:lnTo>
                    <a:pt x="110" y="116"/>
                  </a:lnTo>
                  <a:lnTo>
                    <a:pt x="102" y="112"/>
                  </a:lnTo>
                  <a:lnTo>
                    <a:pt x="96" y="110"/>
                  </a:lnTo>
                  <a:lnTo>
                    <a:pt x="77" y="98"/>
                  </a:lnTo>
                  <a:lnTo>
                    <a:pt x="72" y="97"/>
                  </a:lnTo>
                  <a:lnTo>
                    <a:pt x="60" y="96"/>
                  </a:lnTo>
                  <a:lnTo>
                    <a:pt x="56" y="94"/>
                  </a:lnTo>
                  <a:lnTo>
                    <a:pt x="51" y="94"/>
                  </a:lnTo>
                  <a:lnTo>
                    <a:pt x="47" y="93"/>
                  </a:lnTo>
                  <a:lnTo>
                    <a:pt x="18" y="89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24" y="66"/>
                  </a:lnTo>
                  <a:lnTo>
                    <a:pt x="22" y="63"/>
                  </a:lnTo>
                  <a:lnTo>
                    <a:pt x="37" y="62"/>
                  </a:lnTo>
                  <a:lnTo>
                    <a:pt x="41" y="59"/>
                  </a:lnTo>
                  <a:lnTo>
                    <a:pt x="40" y="51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52" y="51"/>
                  </a:lnTo>
                  <a:lnTo>
                    <a:pt x="64" y="53"/>
                  </a:lnTo>
                  <a:lnTo>
                    <a:pt x="76" y="46"/>
                  </a:lnTo>
                  <a:lnTo>
                    <a:pt x="78" y="41"/>
                  </a:lnTo>
                  <a:lnTo>
                    <a:pt x="77" y="37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81" y="29"/>
                  </a:lnTo>
                  <a:lnTo>
                    <a:pt x="92" y="30"/>
                  </a:lnTo>
                  <a:lnTo>
                    <a:pt x="102" y="32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8" y="23"/>
                  </a:lnTo>
                  <a:lnTo>
                    <a:pt x="132" y="20"/>
                  </a:lnTo>
                  <a:lnTo>
                    <a:pt x="138" y="18"/>
                  </a:lnTo>
                  <a:lnTo>
                    <a:pt x="141" y="13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7" y="0"/>
                  </a:lnTo>
                  <a:lnTo>
                    <a:pt x="174" y="3"/>
                  </a:lnTo>
                  <a:lnTo>
                    <a:pt x="176" y="4"/>
                  </a:lnTo>
                  <a:lnTo>
                    <a:pt x="179" y="6"/>
                  </a:lnTo>
                  <a:lnTo>
                    <a:pt x="183" y="6"/>
                  </a:lnTo>
                  <a:lnTo>
                    <a:pt x="186" y="7"/>
                  </a:lnTo>
                  <a:lnTo>
                    <a:pt x="189" y="4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8" y="4"/>
                  </a:lnTo>
                  <a:lnTo>
                    <a:pt x="201" y="4"/>
                  </a:lnTo>
                  <a:lnTo>
                    <a:pt x="204" y="4"/>
                  </a:lnTo>
                  <a:lnTo>
                    <a:pt x="210" y="6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31" y="14"/>
                  </a:lnTo>
                  <a:lnTo>
                    <a:pt x="236" y="14"/>
                  </a:lnTo>
                  <a:lnTo>
                    <a:pt x="239" y="14"/>
                  </a:lnTo>
                  <a:lnTo>
                    <a:pt x="247" y="20"/>
                  </a:lnTo>
                  <a:lnTo>
                    <a:pt x="251" y="21"/>
                  </a:lnTo>
                  <a:lnTo>
                    <a:pt x="261" y="23"/>
                  </a:lnTo>
                  <a:lnTo>
                    <a:pt x="264" y="24"/>
                  </a:lnTo>
                  <a:lnTo>
                    <a:pt x="268" y="25"/>
                  </a:lnTo>
                  <a:lnTo>
                    <a:pt x="279" y="28"/>
                  </a:lnTo>
                  <a:lnTo>
                    <a:pt x="287" y="30"/>
                  </a:lnTo>
                  <a:lnTo>
                    <a:pt x="294" y="31"/>
                  </a:lnTo>
                  <a:lnTo>
                    <a:pt x="298" y="32"/>
                  </a:lnTo>
                  <a:lnTo>
                    <a:pt x="304" y="33"/>
                  </a:lnTo>
                  <a:lnTo>
                    <a:pt x="308" y="34"/>
                  </a:lnTo>
                  <a:lnTo>
                    <a:pt x="314" y="36"/>
                  </a:lnTo>
                  <a:lnTo>
                    <a:pt x="317" y="37"/>
                  </a:lnTo>
                  <a:lnTo>
                    <a:pt x="332" y="40"/>
                  </a:lnTo>
                  <a:lnTo>
                    <a:pt x="341" y="43"/>
                  </a:lnTo>
                  <a:lnTo>
                    <a:pt x="345" y="44"/>
                  </a:lnTo>
                  <a:lnTo>
                    <a:pt x="352" y="46"/>
                  </a:lnTo>
                  <a:lnTo>
                    <a:pt x="359" y="47"/>
                  </a:lnTo>
                  <a:lnTo>
                    <a:pt x="376" y="47"/>
                  </a:lnTo>
                  <a:lnTo>
                    <a:pt x="393" y="47"/>
                  </a:lnTo>
                  <a:lnTo>
                    <a:pt x="407" y="48"/>
                  </a:lnTo>
                  <a:lnTo>
                    <a:pt x="416" y="47"/>
                  </a:lnTo>
                  <a:lnTo>
                    <a:pt x="434" y="56"/>
                  </a:lnTo>
                  <a:lnTo>
                    <a:pt x="431" y="59"/>
                  </a:lnTo>
                  <a:lnTo>
                    <a:pt x="436" y="64"/>
                  </a:lnTo>
                  <a:lnTo>
                    <a:pt x="435" y="67"/>
                  </a:lnTo>
                  <a:lnTo>
                    <a:pt x="435" y="79"/>
                  </a:lnTo>
                  <a:lnTo>
                    <a:pt x="450" y="81"/>
                  </a:lnTo>
                  <a:lnTo>
                    <a:pt x="462" y="86"/>
                  </a:lnTo>
                  <a:lnTo>
                    <a:pt x="479" y="83"/>
                  </a:lnTo>
                  <a:lnTo>
                    <a:pt x="485" y="84"/>
                  </a:lnTo>
                  <a:lnTo>
                    <a:pt x="495" y="86"/>
                  </a:lnTo>
                  <a:lnTo>
                    <a:pt x="489" y="95"/>
                  </a:lnTo>
                  <a:lnTo>
                    <a:pt x="459" y="123"/>
                  </a:lnTo>
                  <a:lnTo>
                    <a:pt x="458" y="126"/>
                  </a:lnTo>
                  <a:lnTo>
                    <a:pt x="457" y="131"/>
                  </a:lnTo>
                  <a:lnTo>
                    <a:pt x="456" y="136"/>
                  </a:lnTo>
                  <a:lnTo>
                    <a:pt x="454" y="142"/>
                  </a:lnTo>
                  <a:lnTo>
                    <a:pt x="452" y="146"/>
                  </a:lnTo>
                  <a:lnTo>
                    <a:pt x="451" y="148"/>
                  </a:lnTo>
                  <a:lnTo>
                    <a:pt x="450" y="154"/>
                  </a:lnTo>
                  <a:lnTo>
                    <a:pt x="444" y="161"/>
                  </a:lnTo>
                  <a:lnTo>
                    <a:pt x="438" y="160"/>
                  </a:lnTo>
                  <a:lnTo>
                    <a:pt x="432" y="160"/>
                  </a:lnTo>
                  <a:lnTo>
                    <a:pt x="426" y="158"/>
                  </a:lnTo>
                  <a:lnTo>
                    <a:pt x="422" y="159"/>
                  </a:lnTo>
                  <a:lnTo>
                    <a:pt x="417" y="156"/>
                  </a:lnTo>
                  <a:lnTo>
                    <a:pt x="414" y="155"/>
                  </a:lnTo>
                  <a:lnTo>
                    <a:pt x="412" y="153"/>
                  </a:lnTo>
                  <a:lnTo>
                    <a:pt x="407" y="151"/>
                  </a:lnTo>
                  <a:lnTo>
                    <a:pt x="402" y="144"/>
                  </a:lnTo>
                  <a:lnTo>
                    <a:pt x="400" y="143"/>
                  </a:lnTo>
                  <a:lnTo>
                    <a:pt x="396" y="139"/>
                  </a:lnTo>
                  <a:lnTo>
                    <a:pt x="394" y="138"/>
                  </a:lnTo>
                  <a:lnTo>
                    <a:pt x="389" y="135"/>
                  </a:lnTo>
                  <a:lnTo>
                    <a:pt x="385" y="130"/>
                  </a:lnTo>
                  <a:lnTo>
                    <a:pt x="378" y="126"/>
                  </a:lnTo>
                  <a:lnTo>
                    <a:pt x="373" y="127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64" y="138"/>
                  </a:lnTo>
                  <a:lnTo>
                    <a:pt x="359" y="137"/>
                  </a:lnTo>
                  <a:lnTo>
                    <a:pt x="354" y="138"/>
                  </a:lnTo>
                  <a:lnTo>
                    <a:pt x="350" y="140"/>
                  </a:lnTo>
                  <a:lnTo>
                    <a:pt x="346" y="141"/>
                  </a:lnTo>
                  <a:lnTo>
                    <a:pt x="342" y="141"/>
                  </a:lnTo>
                  <a:lnTo>
                    <a:pt x="336" y="138"/>
                  </a:lnTo>
                  <a:lnTo>
                    <a:pt x="329" y="134"/>
                  </a:lnTo>
                  <a:lnTo>
                    <a:pt x="327" y="134"/>
                  </a:lnTo>
                  <a:lnTo>
                    <a:pt x="326" y="131"/>
                  </a:lnTo>
                  <a:lnTo>
                    <a:pt x="321" y="130"/>
                  </a:lnTo>
                  <a:lnTo>
                    <a:pt x="319" y="128"/>
                  </a:lnTo>
                  <a:lnTo>
                    <a:pt x="316" y="126"/>
                  </a:lnTo>
                  <a:lnTo>
                    <a:pt x="314" y="123"/>
                  </a:lnTo>
                  <a:lnTo>
                    <a:pt x="309" y="124"/>
                  </a:lnTo>
                  <a:lnTo>
                    <a:pt x="305" y="124"/>
                  </a:lnTo>
                  <a:lnTo>
                    <a:pt x="302" y="124"/>
                  </a:lnTo>
                  <a:lnTo>
                    <a:pt x="294" y="129"/>
                  </a:lnTo>
                  <a:lnTo>
                    <a:pt x="292" y="129"/>
                  </a:lnTo>
                  <a:lnTo>
                    <a:pt x="289" y="129"/>
                  </a:lnTo>
                  <a:lnTo>
                    <a:pt x="286" y="130"/>
                  </a:lnTo>
                  <a:lnTo>
                    <a:pt x="284" y="132"/>
                  </a:lnTo>
                  <a:lnTo>
                    <a:pt x="279" y="135"/>
                  </a:lnTo>
                  <a:lnTo>
                    <a:pt x="276" y="133"/>
                  </a:lnTo>
                  <a:lnTo>
                    <a:pt x="271" y="132"/>
                  </a:lnTo>
                  <a:lnTo>
                    <a:pt x="269" y="134"/>
                  </a:lnTo>
                  <a:lnTo>
                    <a:pt x="268" y="136"/>
                  </a:lnTo>
                  <a:lnTo>
                    <a:pt x="251" y="136"/>
                  </a:lnTo>
                  <a:lnTo>
                    <a:pt x="248" y="136"/>
                  </a:lnTo>
                  <a:lnTo>
                    <a:pt x="245" y="137"/>
                  </a:lnTo>
                  <a:lnTo>
                    <a:pt x="241" y="137"/>
                  </a:lnTo>
                  <a:lnTo>
                    <a:pt x="238" y="139"/>
                  </a:lnTo>
                  <a:lnTo>
                    <a:pt x="233" y="141"/>
                  </a:lnTo>
                  <a:lnTo>
                    <a:pt x="228" y="142"/>
                  </a:lnTo>
                  <a:lnTo>
                    <a:pt x="215" y="143"/>
                  </a:lnTo>
                  <a:lnTo>
                    <a:pt x="186" y="151"/>
                  </a:lnTo>
                  <a:lnTo>
                    <a:pt x="169" y="147"/>
                  </a:lnTo>
                  <a:lnTo>
                    <a:pt x="160" y="140"/>
                  </a:lnTo>
                  <a:lnTo>
                    <a:pt x="157" y="138"/>
                  </a:lnTo>
                  <a:lnTo>
                    <a:pt x="153" y="136"/>
                  </a:lnTo>
                  <a:lnTo>
                    <a:pt x="146" y="134"/>
                  </a:lnTo>
                  <a:lnTo>
                    <a:pt x="143" y="136"/>
                  </a:lnTo>
                  <a:lnTo>
                    <a:pt x="140" y="132"/>
                  </a:lnTo>
                  <a:lnTo>
                    <a:pt x="136" y="131"/>
                  </a:lnTo>
                  <a:lnTo>
                    <a:pt x="134" y="128"/>
                  </a:lnTo>
                  <a:lnTo>
                    <a:pt x="130" y="120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1" y="117"/>
                  </a:lnTo>
                  <a:lnTo>
                    <a:pt x="119" y="1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6" name="Maunabo">
              <a:extLst>
                <a:ext uri="{FF2B5EF4-FFF2-40B4-BE49-F238E27FC236}">
                  <a16:creationId xmlns:a16="http://schemas.microsoft.com/office/drawing/2014/main" id="{FAB7A8D7-6F2B-4DE1-D44D-9AF3ECE2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576" y="2265477"/>
              <a:ext cx="668222" cy="402079"/>
            </a:xfrm>
            <a:custGeom>
              <a:avLst/>
              <a:gdLst>
                <a:gd name="T0" fmla="*/ 104 w 317"/>
                <a:gd name="T1" fmla="*/ 158 h 186"/>
                <a:gd name="T2" fmla="*/ 180 w 317"/>
                <a:gd name="T3" fmla="*/ 183 h 186"/>
                <a:gd name="T4" fmla="*/ 191 w 317"/>
                <a:gd name="T5" fmla="*/ 178 h 186"/>
                <a:gd name="T6" fmla="*/ 230 w 317"/>
                <a:gd name="T7" fmla="*/ 160 h 186"/>
                <a:gd name="T8" fmla="*/ 262 w 317"/>
                <a:gd name="T9" fmla="*/ 133 h 186"/>
                <a:gd name="T10" fmla="*/ 280 w 317"/>
                <a:gd name="T11" fmla="*/ 126 h 186"/>
                <a:gd name="T12" fmla="*/ 317 w 317"/>
                <a:gd name="T13" fmla="*/ 114 h 186"/>
                <a:gd name="T14" fmla="*/ 302 w 317"/>
                <a:gd name="T15" fmla="*/ 99 h 186"/>
                <a:gd name="T16" fmla="*/ 300 w 317"/>
                <a:gd name="T17" fmla="*/ 93 h 186"/>
                <a:gd name="T18" fmla="*/ 285 w 317"/>
                <a:gd name="T19" fmla="*/ 81 h 186"/>
                <a:gd name="T20" fmla="*/ 277 w 317"/>
                <a:gd name="T21" fmla="*/ 81 h 186"/>
                <a:gd name="T22" fmla="*/ 256 w 317"/>
                <a:gd name="T23" fmla="*/ 91 h 186"/>
                <a:gd name="T24" fmla="*/ 250 w 317"/>
                <a:gd name="T25" fmla="*/ 91 h 186"/>
                <a:gd name="T26" fmla="*/ 246 w 317"/>
                <a:gd name="T27" fmla="*/ 85 h 186"/>
                <a:gd name="T28" fmla="*/ 192 w 317"/>
                <a:gd name="T29" fmla="*/ 61 h 186"/>
                <a:gd name="T30" fmla="*/ 186 w 317"/>
                <a:gd name="T31" fmla="*/ 59 h 186"/>
                <a:gd name="T32" fmla="*/ 179 w 317"/>
                <a:gd name="T33" fmla="*/ 60 h 186"/>
                <a:gd name="T34" fmla="*/ 172 w 317"/>
                <a:gd name="T35" fmla="*/ 63 h 186"/>
                <a:gd name="T36" fmla="*/ 169 w 317"/>
                <a:gd name="T37" fmla="*/ 62 h 186"/>
                <a:gd name="T38" fmla="*/ 154 w 317"/>
                <a:gd name="T39" fmla="*/ 61 h 186"/>
                <a:gd name="T40" fmla="*/ 126 w 317"/>
                <a:gd name="T41" fmla="*/ 56 h 186"/>
                <a:gd name="T42" fmla="*/ 99 w 317"/>
                <a:gd name="T43" fmla="*/ 38 h 186"/>
                <a:gd name="T44" fmla="*/ 82 w 317"/>
                <a:gd name="T45" fmla="*/ 34 h 186"/>
                <a:gd name="T46" fmla="*/ 71 w 317"/>
                <a:gd name="T47" fmla="*/ 22 h 186"/>
                <a:gd name="T48" fmla="*/ 60 w 317"/>
                <a:gd name="T49" fmla="*/ 16 h 186"/>
                <a:gd name="T50" fmla="*/ 51 w 317"/>
                <a:gd name="T51" fmla="*/ 16 h 186"/>
                <a:gd name="T52" fmla="*/ 33 w 317"/>
                <a:gd name="T53" fmla="*/ 9 h 186"/>
                <a:gd name="T54" fmla="*/ 26 w 317"/>
                <a:gd name="T55" fmla="*/ 5 h 186"/>
                <a:gd name="T56" fmla="*/ 11 w 317"/>
                <a:gd name="T57" fmla="*/ 5 h 186"/>
                <a:gd name="T58" fmla="*/ 3 w 317"/>
                <a:gd name="T59" fmla="*/ 4 h 186"/>
                <a:gd name="T60" fmla="*/ 1 w 317"/>
                <a:gd name="T61" fmla="*/ 12 h 186"/>
                <a:gd name="T62" fmla="*/ 15 w 317"/>
                <a:gd name="T63" fmla="*/ 60 h 186"/>
                <a:gd name="T64" fmla="*/ 30 w 317"/>
                <a:gd name="T65" fmla="*/ 65 h 186"/>
                <a:gd name="T66" fmla="*/ 51 w 317"/>
                <a:gd name="T67" fmla="*/ 76 h 186"/>
                <a:gd name="T68" fmla="*/ 63 w 317"/>
                <a:gd name="T69" fmla="*/ 75 h 186"/>
                <a:gd name="T70" fmla="*/ 81 w 317"/>
                <a:gd name="T71" fmla="*/ 91 h 186"/>
                <a:gd name="T72" fmla="*/ 77 w 317"/>
                <a:gd name="T73" fmla="*/ 110 h 186"/>
                <a:gd name="T74" fmla="*/ 83 w 317"/>
                <a:gd name="T75" fmla="*/ 127 h 186"/>
                <a:gd name="T76" fmla="*/ 98 w 317"/>
                <a:gd name="T77" fmla="*/ 14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186">
                  <a:moveTo>
                    <a:pt x="98" y="145"/>
                  </a:moveTo>
                  <a:lnTo>
                    <a:pt x="104" y="158"/>
                  </a:lnTo>
                  <a:lnTo>
                    <a:pt x="116" y="159"/>
                  </a:lnTo>
                  <a:lnTo>
                    <a:pt x="180" y="183"/>
                  </a:lnTo>
                  <a:lnTo>
                    <a:pt x="182" y="186"/>
                  </a:lnTo>
                  <a:lnTo>
                    <a:pt x="191" y="178"/>
                  </a:lnTo>
                  <a:lnTo>
                    <a:pt x="213" y="163"/>
                  </a:lnTo>
                  <a:lnTo>
                    <a:pt x="230" y="160"/>
                  </a:lnTo>
                  <a:lnTo>
                    <a:pt x="259" y="138"/>
                  </a:lnTo>
                  <a:lnTo>
                    <a:pt x="262" y="133"/>
                  </a:lnTo>
                  <a:lnTo>
                    <a:pt x="275" y="125"/>
                  </a:lnTo>
                  <a:lnTo>
                    <a:pt x="280" y="126"/>
                  </a:lnTo>
                  <a:lnTo>
                    <a:pt x="291" y="126"/>
                  </a:lnTo>
                  <a:lnTo>
                    <a:pt x="317" y="114"/>
                  </a:lnTo>
                  <a:lnTo>
                    <a:pt x="302" y="102"/>
                  </a:lnTo>
                  <a:lnTo>
                    <a:pt x="302" y="99"/>
                  </a:lnTo>
                  <a:lnTo>
                    <a:pt x="301" y="96"/>
                  </a:lnTo>
                  <a:lnTo>
                    <a:pt x="300" y="93"/>
                  </a:lnTo>
                  <a:lnTo>
                    <a:pt x="289" y="86"/>
                  </a:lnTo>
                  <a:lnTo>
                    <a:pt x="285" y="81"/>
                  </a:lnTo>
                  <a:lnTo>
                    <a:pt x="281" y="81"/>
                  </a:lnTo>
                  <a:lnTo>
                    <a:pt x="277" y="81"/>
                  </a:lnTo>
                  <a:lnTo>
                    <a:pt x="262" y="87"/>
                  </a:lnTo>
                  <a:lnTo>
                    <a:pt x="256" y="91"/>
                  </a:lnTo>
                  <a:lnTo>
                    <a:pt x="253" y="93"/>
                  </a:lnTo>
                  <a:lnTo>
                    <a:pt x="250" y="91"/>
                  </a:lnTo>
                  <a:lnTo>
                    <a:pt x="248" y="85"/>
                  </a:lnTo>
                  <a:lnTo>
                    <a:pt x="246" y="85"/>
                  </a:lnTo>
                  <a:lnTo>
                    <a:pt x="229" y="71"/>
                  </a:lnTo>
                  <a:lnTo>
                    <a:pt x="192" y="61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3" y="59"/>
                  </a:lnTo>
                  <a:lnTo>
                    <a:pt x="179" y="60"/>
                  </a:lnTo>
                  <a:lnTo>
                    <a:pt x="177" y="63"/>
                  </a:lnTo>
                  <a:lnTo>
                    <a:pt x="172" y="63"/>
                  </a:lnTo>
                  <a:lnTo>
                    <a:pt x="170" y="61"/>
                  </a:lnTo>
                  <a:lnTo>
                    <a:pt x="169" y="62"/>
                  </a:lnTo>
                  <a:lnTo>
                    <a:pt x="164" y="61"/>
                  </a:lnTo>
                  <a:lnTo>
                    <a:pt x="154" y="61"/>
                  </a:lnTo>
                  <a:lnTo>
                    <a:pt x="150" y="59"/>
                  </a:lnTo>
                  <a:lnTo>
                    <a:pt x="126" y="56"/>
                  </a:lnTo>
                  <a:lnTo>
                    <a:pt x="108" y="46"/>
                  </a:lnTo>
                  <a:lnTo>
                    <a:pt x="99" y="38"/>
                  </a:lnTo>
                  <a:lnTo>
                    <a:pt x="92" y="35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2"/>
                  </a:lnTo>
                  <a:lnTo>
                    <a:pt x="64" y="18"/>
                  </a:lnTo>
                  <a:lnTo>
                    <a:pt x="60" y="16"/>
                  </a:lnTo>
                  <a:lnTo>
                    <a:pt x="57" y="14"/>
                  </a:lnTo>
                  <a:lnTo>
                    <a:pt x="51" y="16"/>
                  </a:lnTo>
                  <a:lnTo>
                    <a:pt x="40" y="18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5"/>
                  </a:lnTo>
                  <a:lnTo>
                    <a:pt x="1" y="12"/>
                  </a:lnTo>
                  <a:lnTo>
                    <a:pt x="4" y="20"/>
                  </a:lnTo>
                  <a:lnTo>
                    <a:pt x="15" y="60"/>
                  </a:lnTo>
                  <a:lnTo>
                    <a:pt x="21" y="64"/>
                  </a:lnTo>
                  <a:lnTo>
                    <a:pt x="30" y="65"/>
                  </a:lnTo>
                  <a:lnTo>
                    <a:pt x="37" y="82"/>
                  </a:lnTo>
                  <a:lnTo>
                    <a:pt x="51" y="76"/>
                  </a:lnTo>
                  <a:lnTo>
                    <a:pt x="55" y="76"/>
                  </a:lnTo>
                  <a:lnTo>
                    <a:pt x="63" y="75"/>
                  </a:lnTo>
                  <a:lnTo>
                    <a:pt x="81" y="86"/>
                  </a:lnTo>
                  <a:lnTo>
                    <a:pt x="81" y="91"/>
                  </a:lnTo>
                  <a:lnTo>
                    <a:pt x="82" y="96"/>
                  </a:lnTo>
                  <a:lnTo>
                    <a:pt x="77" y="110"/>
                  </a:lnTo>
                  <a:lnTo>
                    <a:pt x="79" y="114"/>
                  </a:lnTo>
                  <a:lnTo>
                    <a:pt x="83" y="127"/>
                  </a:lnTo>
                  <a:lnTo>
                    <a:pt x="91" y="130"/>
                  </a:lnTo>
                  <a:lnTo>
                    <a:pt x="98" y="1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7" name="Mayagüez">
              <a:extLst>
                <a:ext uri="{FF2B5EF4-FFF2-40B4-BE49-F238E27FC236}">
                  <a16:creationId xmlns:a16="http://schemas.microsoft.com/office/drawing/2014/main" id="{186A01E8-B38E-34FF-4B54-E985B853D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95" y="1208399"/>
              <a:ext cx="826319" cy="616088"/>
            </a:xfrm>
            <a:custGeom>
              <a:avLst/>
              <a:gdLst>
                <a:gd name="T0" fmla="*/ 233 w 392"/>
                <a:gd name="T1" fmla="*/ 282 h 285"/>
                <a:gd name="T2" fmla="*/ 237 w 392"/>
                <a:gd name="T3" fmla="*/ 264 h 285"/>
                <a:gd name="T4" fmla="*/ 264 w 392"/>
                <a:gd name="T5" fmla="*/ 232 h 285"/>
                <a:gd name="T6" fmla="*/ 294 w 392"/>
                <a:gd name="T7" fmla="*/ 232 h 285"/>
                <a:gd name="T8" fmla="*/ 318 w 392"/>
                <a:gd name="T9" fmla="*/ 223 h 285"/>
                <a:gd name="T10" fmla="*/ 355 w 392"/>
                <a:gd name="T11" fmla="*/ 210 h 285"/>
                <a:gd name="T12" fmla="*/ 366 w 392"/>
                <a:gd name="T13" fmla="*/ 202 h 285"/>
                <a:gd name="T14" fmla="*/ 391 w 392"/>
                <a:gd name="T15" fmla="*/ 188 h 285"/>
                <a:gd name="T16" fmla="*/ 386 w 392"/>
                <a:gd name="T17" fmla="*/ 170 h 285"/>
                <a:gd name="T18" fmla="*/ 384 w 392"/>
                <a:gd name="T19" fmla="*/ 158 h 285"/>
                <a:gd name="T20" fmla="*/ 369 w 392"/>
                <a:gd name="T21" fmla="*/ 150 h 285"/>
                <a:gd name="T22" fmla="*/ 356 w 392"/>
                <a:gd name="T23" fmla="*/ 144 h 285"/>
                <a:gd name="T24" fmla="*/ 351 w 392"/>
                <a:gd name="T25" fmla="*/ 125 h 285"/>
                <a:gd name="T26" fmla="*/ 334 w 392"/>
                <a:gd name="T27" fmla="*/ 113 h 285"/>
                <a:gd name="T28" fmla="*/ 321 w 392"/>
                <a:gd name="T29" fmla="*/ 107 h 285"/>
                <a:gd name="T30" fmla="*/ 312 w 392"/>
                <a:gd name="T31" fmla="*/ 98 h 285"/>
                <a:gd name="T32" fmla="*/ 305 w 392"/>
                <a:gd name="T33" fmla="*/ 77 h 285"/>
                <a:gd name="T34" fmla="*/ 303 w 392"/>
                <a:gd name="T35" fmla="*/ 66 h 285"/>
                <a:gd name="T36" fmla="*/ 277 w 392"/>
                <a:gd name="T37" fmla="*/ 62 h 285"/>
                <a:gd name="T38" fmla="*/ 261 w 392"/>
                <a:gd name="T39" fmla="*/ 58 h 285"/>
                <a:gd name="T40" fmla="*/ 247 w 392"/>
                <a:gd name="T41" fmla="*/ 44 h 285"/>
                <a:gd name="T42" fmla="*/ 234 w 392"/>
                <a:gd name="T43" fmla="*/ 54 h 285"/>
                <a:gd name="T44" fmla="*/ 222 w 392"/>
                <a:gd name="T45" fmla="*/ 54 h 285"/>
                <a:gd name="T46" fmla="*/ 205 w 392"/>
                <a:gd name="T47" fmla="*/ 47 h 285"/>
                <a:gd name="T48" fmla="*/ 184 w 392"/>
                <a:gd name="T49" fmla="*/ 49 h 285"/>
                <a:gd name="T50" fmla="*/ 173 w 392"/>
                <a:gd name="T51" fmla="*/ 58 h 285"/>
                <a:gd name="T52" fmla="*/ 154 w 392"/>
                <a:gd name="T53" fmla="*/ 64 h 285"/>
                <a:gd name="T54" fmla="*/ 129 w 392"/>
                <a:gd name="T55" fmla="*/ 64 h 285"/>
                <a:gd name="T56" fmla="*/ 122 w 392"/>
                <a:gd name="T57" fmla="*/ 54 h 285"/>
                <a:gd name="T58" fmla="*/ 114 w 392"/>
                <a:gd name="T59" fmla="*/ 33 h 285"/>
                <a:gd name="T60" fmla="*/ 119 w 392"/>
                <a:gd name="T61" fmla="*/ 24 h 285"/>
                <a:gd name="T62" fmla="*/ 113 w 392"/>
                <a:gd name="T63" fmla="*/ 18 h 285"/>
                <a:gd name="T64" fmla="*/ 105 w 392"/>
                <a:gd name="T65" fmla="*/ 15 h 285"/>
                <a:gd name="T66" fmla="*/ 104 w 392"/>
                <a:gd name="T67" fmla="*/ 11 h 285"/>
                <a:gd name="T68" fmla="*/ 97 w 392"/>
                <a:gd name="T69" fmla="*/ 5 h 285"/>
                <a:gd name="T70" fmla="*/ 90 w 392"/>
                <a:gd name="T71" fmla="*/ 8 h 285"/>
                <a:gd name="T72" fmla="*/ 80 w 392"/>
                <a:gd name="T73" fmla="*/ 11 h 285"/>
                <a:gd name="T74" fmla="*/ 63 w 392"/>
                <a:gd name="T75" fmla="*/ 0 h 285"/>
                <a:gd name="T76" fmla="*/ 48 w 392"/>
                <a:gd name="T77" fmla="*/ 8 h 285"/>
                <a:gd name="T78" fmla="*/ 25 w 392"/>
                <a:gd name="T79" fmla="*/ 13 h 285"/>
                <a:gd name="T80" fmla="*/ 4 w 392"/>
                <a:gd name="T81" fmla="*/ 14 h 285"/>
                <a:gd name="T82" fmla="*/ 24 w 392"/>
                <a:gd name="T83" fmla="*/ 50 h 285"/>
                <a:gd name="T84" fmla="*/ 33 w 392"/>
                <a:gd name="T85" fmla="*/ 85 h 285"/>
                <a:gd name="T86" fmla="*/ 34 w 392"/>
                <a:gd name="T87" fmla="*/ 109 h 285"/>
                <a:gd name="T88" fmla="*/ 67 w 392"/>
                <a:gd name="T89" fmla="*/ 136 h 285"/>
                <a:gd name="T90" fmla="*/ 76 w 392"/>
                <a:gd name="T91" fmla="*/ 149 h 285"/>
                <a:gd name="T92" fmla="*/ 80 w 392"/>
                <a:gd name="T93" fmla="*/ 165 h 285"/>
                <a:gd name="T94" fmla="*/ 71 w 392"/>
                <a:gd name="T95" fmla="*/ 184 h 285"/>
                <a:gd name="T96" fmla="*/ 38 w 392"/>
                <a:gd name="T97" fmla="*/ 215 h 285"/>
                <a:gd name="T98" fmla="*/ 20 w 392"/>
                <a:gd name="T99" fmla="*/ 245 h 285"/>
                <a:gd name="T100" fmla="*/ 36 w 392"/>
                <a:gd name="T101" fmla="*/ 260 h 285"/>
                <a:gd name="T102" fmla="*/ 50 w 392"/>
                <a:gd name="T103" fmla="*/ 266 h 285"/>
                <a:gd name="T104" fmla="*/ 66 w 392"/>
                <a:gd name="T105" fmla="*/ 272 h 285"/>
                <a:gd name="T106" fmla="*/ 89 w 392"/>
                <a:gd name="T107" fmla="*/ 274 h 285"/>
                <a:gd name="T108" fmla="*/ 107 w 392"/>
                <a:gd name="T109" fmla="*/ 273 h 285"/>
                <a:gd name="T110" fmla="*/ 116 w 392"/>
                <a:gd name="T111" fmla="*/ 278 h 285"/>
                <a:gd name="T112" fmla="*/ 129 w 392"/>
                <a:gd name="T113" fmla="*/ 269 h 285"/>
                <a:gd name="T114" fmla="*/ 160 w 392"/>
                <a:gd name="T115" fmla="*/ 265 h 285"/>
                <a:gd name="T116" fmla="*/ 182 w 392"/>
                <a:gd name="T117" fmla="*/ 261 h 285"/>
                <a:gd name="T118" fmla="*/ 207 w 392"/>
                <a:gd name="T119" fmla="*/ 2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2" h="285">
                  <a:moveTo>
                    <a:pt x="215" y="272"/>
                  </a:moveTo>
                  <a:lnTo>
                    <a:pt x="227" y="282"/>
                  </a:lnTo>
                  <a:lnTo>
                    <a:pt x="233" y="285"/>
                  </a:lnTo>
                  <a:lnTo>
                    <a:pt x="233" y="282"/>
                  </a:lnTo>
                  <a:lnTo>
                    <a:pt x="232" y="278"/>
                  </a:lnTo>
                  <a:lnTo>
                    <a:pt x="234" y="270"/>
                  </a:lnTo>
                  <a:lnTo>
                    <a:pt x="235" y="267"/>
                  </a:lnTo>
                  <a:lnTo>
                    <a:pt x="237" y="264"/>
                  </a:lnTo>
                  <a:lnTo>
                    <a:pt x="235" y="254"/>
                  </a:lnTo>
                  <a:lnTo>
                    <a:pt x="237" y="251"/>
                  </a:lnTo>
                  <a:lnTo>
                    <a:pt x="255" y="240"/>
                  </a:lnTo>
                  <a:lnTo>
                    <a:pt x="264" y="232"/>
                  </a:lnTo>
                  <a:lnTo>
                    <a:pt x="267" y="231"/>
                  </a:lnTo>
                  <a:lnTo>
                    <a:pt x="286" y="233"/>
                  </a:lnTo>
                  <a:lnTo>
                    <a:pt x="292" y="229"/>
                  </a:lnTo>
                  <a:lnTo>
                    <a:pt x="294" y="232"/>
                  </a:lnTo>
                  <a:lnTo>
                    <a:pt x="307" y="231"/>
                  </a:lnTo>
                  <a:lnTo>
                    <a:pt x="314" y="229"/>
                  </a:lnTo>
                  <a:lnTo>
                    <a:pt x="314" y="221"/>
                  </a:lnTo>
                  <a:lnTo>
                    <a:pt x="318" y="223"/>
                  </a:lnTo>
                  <a:lnTo>
                    <a:pt x="338" y="217"/>
                  </a:lnTo>
                  <a:lnTo>
                    <a:pt x="336" y="214"/>
                  </a:lnTo>
                  <a:lnTo>
                    <a:pt x="351" y="213"/>
                  </a:lnTo>
                  <a:lnTo>
                    <a:pt x="355" y="210"/>
                  </a:lnTo>
                  <a:lnTo>
                    <a:pt x="354" y="202"/>
                  </a:lnTo>
                  <a:lnTo>
                    <a:pt x="359" y="204"/>
                  </a:lnTo>
                  <a:lnTo>
                    <a:pt x="361" y="203"/>
                  </a:lnTo>
                  <a:lnTo>
                    <a:pt x="366" y="202"/>
                  </a:lnTo>
                  <a:lnTo>
                    <a:pt x="378" y="204"/>
                  </a:lnTo>
                  <a:lnTo>
                    <a:pt x="390" y="197"/>
                  </a:lnTo>
                  <a:lnTo>
                    <a:pt x="392" y="192"/>
                  </a:lnTo>
                  <a:lnTo>
                    <a:pt x="391" y="188"/>
                  </a:lnTo>
                  <a:lnTo>
                    <a:pt x="389" y="184"/>
                  </a:lnTo>
                  <a:lnTo>
                    <a:pt x="387" y="179"/>
                  </a:lnTo>
                  <a:lnTo>
                    <a:pt x="385" y="176"/>
                  </a:lnTo>
                  <a:lnTo>
                    <a:pt x="386" y="170"/>
                  </a:lnTo>
                  <a:lnTo>
                    <a:pt x="387" y="166"/>
                  </a:lnTo>
                  <a:lnTo>
                    <a:pt x="388" y="163"/>
                  </a:lnTo>
                  <a:lnTo>
                    <a:pt x="389" y="158"/>
                  </a:lnTo>
                  <a:lnTo>
                    <a:pt x="384" y="158"/>
                  </a:lnTo>
                  <a:lnTo>
                    <a:pt x="380" y="157"/>
                  </a:lnTo>
                  <a:lnTo>
                    <a:pt x="376" y="156"/>
                  </a:lnTo>
                  <a:lnTo>
                    <a:pt x="373" y="153"/>
                  </a:lnTo>
                  <a:lnTo>
                    <a:pt x="369" y="150"/>
                  </a:lnTo>
                  <a:lnTo>
                    <a:pt x="364" y="149"/>
                  </a:lnTo>
                  <a:lnTo>
                    <a:pt x="359" y="148"/>
                  </a:lnTo>
                  <a:lnTo>
                    <a:pt x="356" y="150"/>
                  </a:lnTo>
                  <a:lnTo>
                    <a:pt x="356" y="144"/>
                  </a:lnTo>
                  <a:lnTo>
                    <a:pt x="356" y="141"/>
                  </a:lnTo>
                  <a:lnTo>
                    <a:pt x="356" y="128"/>
                  </a:lnTo>
                  <a:lnTo>
                    <a:pt x="353" y="126"/>
                  </a:lnTo>
                  <a:lnTo>
                    <a:pt x="351" y="125"/>
                  </a:lnTo>
                  <a:lnTo>
                    <a:pt x="344" y="119"/>
                  </a:lnTo>
                  <a:lnTo>
                    <a:pt x="341" y="117"/>
                  </a:lnTo>
                  <a:lnTo>
                    <a:pt x="338" y="114"/>
                  </a:lnTo>
                  <a:lnTo>
                    <a:pt x="334" y="113"/>
                  </a:lnTo>
                  <a:lnTo>
                    <a:pt x="330" y="114"/>
                  </a:lnTo>
                  <a:lnTo>
                    <a:pt x="327" y="112"/>
                  </a:lnTo>
                  <a:lnTo>
                    <a:pt x="324" y="108"/>
                  </a:lnTo>
                  <a:lnTo>
                    <a:pt x="321" y="107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4" y="101"/>
                  </a:lnTo>
                  <a:lnTo>
                    <a:pt x="312" y="98"/>
                  </a:lnTo>
                  <a:lnTo>
                    <a:pt x="314" y="92"/>
                  </a:lnTo>
                  <a:lnTo>
                    <a:pt x="313" y="88"/>
                  </a:lnTo>
                  <a:lnTo>
                    <a:pt x="311" y="84"/>
                  </a:lnTo>
                  <a:lnTo>
                    <a:pt x="305" y="77"/>
                  </a:lnTo>
                  <a:lnTo>
                    <a:pt x="302" y="77"/>
                  </a:lnTo>
                  <a:lnTo>
                    <a:pt x="302" y="74"/>
                  </a:lnTo>
                  <a:lnTo>
                    <a:pt x="301" y="71"/>
                  </a:lnTo>
                  <a:lnTo>
                    <a:pt x="303" y="66"/>
                  </a:lnTo>
                  <a:lnTo>
                    <a:pt x="293" y="65"/>
                  </a:lnTo>
                  <a:lnTo>
                    <a:pt x="287" y="63"/>
                  </a:lnTo>
                  <a:lnTo>
                    <a:pt x="283" y="62"/>
                  </a:lnTo>
                  <a:lnTo>
                    <a:pt x="277" y="62"/>
                  </a:lnTo>
                  <a:lnTo>
                    <a:pt x="272" y="58"/>
                  </a:lnTo>
                  <a:lnTo>
                    <a:pt x="269" y="56"/>
                  </a:lnTo>
                  <a:lnTo>
                    <a:pt x="264" y="58"/>
                  </a:lnTo>
                  <a:lnTo>
                    <a:pt x="261" y="58"/>
                  </a:lnTo>
                  <a:lnTo>
                    <a:pt x="259" y="57"/>
                  </a:lnTo>
                  <a:lnTo>
                    <a:pt x="253" y="51"/>
                  </a:lnTo>
                  <a:lnTo>
                    <a:pt x="249" y="47"/>
                  </a:lnTo>
                  <a:lnTo>
                    <a:pt x="247" y="44"/>
                  </a:lnTo>
                  <a:lnTo>
                    <a:pt x="244" y="42"/>
                  </a:lnTo>
                  <a:lnTo>
                    <a:pt x="241" y="46"/>
                  </a:lnTo>
                  <a:lnTo>
                    <a:pt x="238" y="49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28" y="55"/>
                  </a:lnTo>
                  <a:lnTo>
                    <a:pt x="225" y="55"/>
                  </a:lnTo>
                  <a:lnTo>
                    <a:pt x="222" y="54"/>
                  </a:lnTo>
                  <a:lnTo>
                    <a:pt x="215" y="55"/>
                  </a:lnTo>
                  <a:lnTo>
                    <a:pt x="212" y="52"/>
                  </a:lnTo>
                  <a:lnTo>
                    <a:pt x="211" y="49"/>
                  </a:lnTo>
                  <a:lnTo>
                    <a:pt x="205" y="47"/>
                  </a:lnTo>
                  <a:lnTo>
                    <a:pt x="198" y="49"/>
                  </a:lnTo>
                  <a:lnTo>
                    <a:pt x="194" y="49"/>
                  </a:lnTo>
                  <a:lnTo>
                    <a:pt x="189" y="47"/>
                  </a:lnTo>
                  <a:lnTo>
                    <a:pt x="184" y="49"/>
                  </a:lnTo>
                  <a:lnTo>
                    <a:pt x="183" y="52"/>
                  </a:lnTo>
                  <a:lnTo>
                    <a:pt x="181" y="55"/>
                  </a:lnTo>
                  <a:lnTo>
                    <a:pt x="179" y="56"/>
                  </a:lnTo>
                  <a:lnTo>
                    <a:pt x="173" y="58"/>
                  </a:lnTo>
                  <a:lnTo>
                    <a:pt x="169" y="59"/>
                  </a:lnTo>
                  <a:lnTo>
                    <a:pt x="163" y="59"/>
                  </a:lnTo>
                  <a:lnTo>
                    <a:pt x="159" y="57"/>
                  </a:lnTo>
                  <a:lnTo>
                    <a:pt x="154" y="64"/>
                  </a:lnTo>
                  <a:lnTo>
                    <a:pt x="149" y="70"/>
                  </a:lnTo>
                  <a:lnTo>
                    <a:pt x="145" y="66"/>
                  </a:lnTo>
                  <a:lnTo>
                    <a:pt x="138" y="64"/>
                  </a:lnTo>
                  <a:lnTo>
                    <a:pt x="129" y="64"/>
                  </a:lnTo>
                  <a:lnTo>
                    <a:pt x="125" y="63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0" y="50"/>
                  </a:lnTo>
                  <a:lnTo>
                    <a:pt x="115" y="45"/>
                  </a:lnTo>
                  <a:lnTo>
                    <a:pt x="115" y="40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5" y="29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21" y="22"/>
                  </a:lnTo>
                  <a:lnTo>
                    <a:pt x="120" y="19"/>
                  </a:lnTo>
                  <a:lnTo>
                    <a:pt x="117" y="19"/>
                  </a:lnTo>
                  <a:lnTo>
                    <a:pt x="113" y="18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7" y="14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6" y="8"/>
                  </a:lnTo>
                  <a:lnTo>
                    <a:pt x="104" y="7"/>
                  </a:lnTo>
                  <a:lnTo>
                    <a:pt x="104" y="11"/>
                  </a:lnTo>
                  <a:lnTo>
                    <a:pt x="101" y="13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7" y="5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88" y="11"/>
                  </a:lnTo>
                  <a:lnTo>
                    <a:pt x="85" y="10"/>
                  </a:lnTo>
                  <a:lnTo>
                    <a:pt x="82" y="9"/>
                  </a:lnTo>
                  <a:lnTo>
                    <a:pt x="80" y="11"/>
                  </a:lnTo>
                  <a:lnTo>
                    <a:pt x="79" y="4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60" y="1"/>
                  </a:lnTo>
                  <a:lnTo>
                    <a:pt x="57" y="4"/>
                  </a:lnTo>
                  <a:lnTo>
                    <a:pt x="51" y="7"/>
                  </a:lnTo>
                  <a:lnTo>
                    <a:pt x="48" y="8"/>
                  </a:lnTo>
                  <a:lnTo>
                    <a:pt x="44" y="9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5" y="23"/>
                  </a:lnTo>
                  <a:lnTo>
                    <a:pt x="13" y="34"/>
                  </a:lnTo>
                  <a:lnTo>
                    <a:pt x="24" y="50"/>
                  </a:lnTo>
                  <a:lnTo>
                    <a:pt x="28" y="58"/>
                  </a:lnTo>
                  <a:lnTo>
                    <a:pt x="29" y="61"/>
                  </a:lnTo>
                  <a:lnTo>
                    <a:pt x="32" y="76"/>
                  </a:lnTo>
                  <a:lnTo>
                    <a:pt x="33" y="85"/>
                  </a:lnTo>
                  <a:lnTo>
                    <a:pt x="34" y="99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4" y="109"/>
                  </a:lnTo>
                  <a:lnTo>
                    <a:pt x="48" y="122"/>
                  </a:lnTo>
                  <a:lnTo>
                    <a:pt x="56" y="124"/>
                  </a:lnTo>
                  <a:lnTo>
                    <a:pt x="68" y="130"/>
                  </a:lnTo>
                  <a:lnTo>
                    <a:pt x="67" y="136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5" y="144"/>
                  </a:lnTo>
                  <a:lnTo>
                    <a:pt x="76" y="149"/>
                  </a:lnTo>
                  <a:lnTo>
                    <a:pt x="78" y="153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5"/>
                  </a:lnTo>
                  <a:lnTo>
                    <a:pt x="80" y="168"/>
                  </a:lnTo>
                  <a:lnTo>
                    <a:pt x="76" y="178"/>
                  </a:lnTo>
                  <a:lnTo>
                    <a:pt x="74" y="181"/>
                  </a:lnTo>
                  <a:lnTo>
                    <a:pt x="71" y="184"/>
                  </a:lnTo>
                  <a:lnTo>
                    <a:pt x="68" y="188"/>
                  </a:lnTo>
                  <a:lnTo>
                    <a:pt x="65" y="190"/>
                  </a:lnTo>
                  <a:lnTo>
                    <a:pt x="62" y="194"/>
                  </a:lnTo>
                  <a:lnTo>
                    <a:pt x="38" y="215"/>
                  </a:lnTo>
                  <a:lnTo>
                    <a:pt x="33" y="223"/>
                  </a:lnTo>
                  <a:lnTo>
                    <a:pt x="15" y="242"/>
                  </a:lnTo>
                  <a:lnTo>
                    <a:pt x="18" y="243"/>
                  </a:lnTo>
                  <a:lnTo>
                    <a:pt x="20" y="245"/>
                  </a:lnTo>
                  <a:lnTo>
                    <a:pt x="27" y="251"/>
                  </a:lnTo>
                  <a:lnTo>
                    <a:pt x="31" y="253"/>
                  </a:lnTo>
                  <a:lnTo>
                    <a:pt x="34" y="257"/>
                  </a:lnTo>
                  <a:lnTo>
                    <a:pt x="36" y="260"/>
                  </a:lnTo>
                  <a:lnTo>
                    <a:pt x="38" y="262"/>
                  </a:lnTo>
                  <a:lnTo>
                    <a:pt x="40" y="263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49" y="269"/>
                  </a:lnTo>
                  <a:lnTo>
                    <a:pt x="57" y="276"/>
                  </a:lnTo>
                  <a:lnTo>
                    <a:pt x="64" y="277"/>
                  </a:lnTo>
                  <a:lnTo>
                    <a:pt x="66" y="272"/>
                  </a:lnTo>
                  <a:lnTo>
                    <a:pt x="69" y="270"/>
                  </a:lnTo>
                  <a:lnTo>
                    <a:pt x="81" y="275"/>
                  </a:lnTo>
                  <a:lnTo>
                    <a:pt x="86" y="274"/>
                  </a:lnTo>
                  <a:lnTo>
                    <a:pt x="89" y="274"/>
                  </a:lnTo>
                  <a:lnTo>
                    <a:pt x="92" y="272"/>
                  </a:lnTo>
                  <a:lnTo>
                    <a:pt x="97" y="273"/>
                  </a:lnTo>
                  <a:lnTo>
                    <a:pt x="100" y="274"/>
                  </a:lnTo>
                  <a:lnTo>
                    <a:pt x="107" y="273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4" y="276"/>
                  </a:lnTo>
                  <a:lnTo>
                    <a:pt x="116" y="278"/>
                  </a:lnTo>
                  <a:lnTo>
                    <a:pt x="118" y="278"/>
                  </a:lnTo>
                  <a:lnTo>
                    <a:pt x="122" y="274"/>
                  </a:lnTo>
                  <a:lnTo>
                    <a:pt x="128" y="272"/>
                  </a:lnTo>
                  <a:lnTo>
                    <a:pt x="129" y="269"/>
                  </a:lnTo>
                  <a:lnTo>
                    <a:pt x="136" y="266"/>
                  </a:lnTo>
                  <a:lnTo>
                    <a:pt x="145" y="266"/>
                  </a:lnTo>
                  <a:lnTo>
                    <a:pt x="154" y="270"/>
                  </a:lnTo>
                  <a:lnTo>
                    <a:pt x="160" y="265"/>
                  </a:lnTo>
                  <a:lnTo>
                    <a:pt x="166" y="265"/>
                  </a:lnTo>
                  <a:lnTo>
                    <a:pt x="171" y="261"/>
                  </a:lnTo>
                  <a:lnTo>
                    <a:pt x="174" y="260"/>
                  </a:lnTo>
                  <a:lnTo>
                    <a:pt x="182" y="261"/>
                  </a:lnTo>
                  <a:lnTo>
                    <a:pt x="185" y="262"/>
                  </a:lnTo>
                  <a:lnTo>
                    <a:pt x="200" y="268"/>
                  </a:lnTo>
                  <a:lnTo>
                    <a:pt x="204" y="267"/>
                  </a:lnTo>
                  <a:lnTo>
                    <a:pt x="207" y="264"/>
                  </a:lnTo>
                  <a:lnTo>
                    <a:pt x="215" y="2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8" name="Moca">
              <a:extLst>
                <a:ext uri="{FF2B5EF4-FFF2-40B4-BE49-F238E27FC236}">
                  <a16:creationId xmlns:a16="http://schemas.microsoft.com/office/drawing/2014/main" id="{AA059BED-4CA7-BDA1-0935-54343E9DC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" y="272376"/>
              <a:ext cx="520664" cy="769570"/>
            </a:xfrm>
            <a:custGeom>
              <a:avLst/>
              <a:gdLst>
                <a:gd name="T0" fmla="*/ 208 w 247"/>
                <a:gd name="T1" fmla="*/ 73 h 356"/>
                <a:gd name="T2" fmla="*/ 232 w 247"/>
                <a:gd name="T3" fmla="*/ 124 h 356"/>
                <a:gd name="T4" fmla="*/ 247 w 247"/>
                <a:gd name="T5" fmla="*/ 156 h 356"/>
                <a:gd name="T6" fmla="*/ 229 w 247"/>
                <a:gd name="T7" fmla="*/ 184 h 356"/>
                <a:gd name="T8" fmla="*/ 224 w 247"/>
                <a:gd name="T9" fmla="*/ 192 h 356"/>
                <a:gd name="T10" fmla="*/ 221 w 247"/>
                <a:gd name="T11" fmla="*/ 203 h 356"/>
                <a:gd name="T12" fmla="*/ 215 w 247"/>
                <a:gd name="T13" fmla="*/ 228 h 356"/>
                <a:gd name="T14" fmla="*/ 213 w 247"/>
                <a:gd name="T15" fmla="*/ 240 h 356"/>
                <a:gd name="T16" fmla="*/ 200 w 247"/>
                <a:gd name="T17" fmla="*/ 253 h 356"/>
                <a:gd name="T18" fmla="*/ 208 w 247"/>
                <a:gd name="T19" fmla="*/ 267 h 356"/>
                <a:gd name="T20" fmla="*/ 214 w 247"/>
                <a:gd name="T21" fmla="*/ 282 h 356"/>
                <a:gd name="T22" fmla="*/ 224 w 247"/>
                <a:gd name="T23" fmla="*/ 310 h 356"/>
                <a:gd name="T24" fmla="*/ 215 w 247"/>
                <a:gd name="T25" fmla="*/ 316 h 356"/>
                <a:gd name="T26" fmla="*/ 207 w 247"/>
                <a:gd name="T27" fmla="*/ 333 h 356"/>
                <a:gd name="T28" fmla="*/ 194 w 247"/>
                <a:gd name="T29" fmla="*/ 349 h 356"/>
                <a:gd name="T30" fmla="*/ 167 w 247"/>
                <a:gd name="T31" fmla="*/ 347 h 356"/>
                <a:gd name="T32" fmla="*/ 159 w 247"/>
                <a:gd name="T33" fmla="*/ 344 h 356"/>
                <a:gd name="T34" fmla="*/ 144 w 247"/>
                <a:gd name="T35" fmla="*/ 342 h 356"/>
                <a:gd name="T36" fmla="*/ 127 w 247"/>
                <a:gd name="T37" fmla="*/ 341 h 356"/>
                <a:gd name="T38" fmla="*/ 99 w 247"/>
                <a:gd name="T39" fmla="*/ 333 h 356"/>
                <a:gd name="T40" fmla="*/ 73 w 247"/>
                <a:gd name="T41" fmla="*/ 329 h 356"/>
                <a:gd name="T42" fmla="*/ 61 w 247"/>
                <a:gd name="T43" fmla="*/ 325 h 356"/>
                <a:gd name="T44" fmla="*/ 49 w 247"/>
                <a:gd name="T45" fmla="*/ 323 h 356"/>
                <a:gd name="T46" fmla="*/ 39 w 247"/>
                <a:gd name="T47" fmla="*/ 318 h 356"/>
                <a:gd name="T48" fmla="*/ 29 w 247"/>
                <a:gd name="T49" fmla="*/ 316 h 356"/>
                <a:gd name="T50" fmla="*/ 23 w 247"/>
                <a:gd name="T51" fmla="*/ 322 h 356"/>
                <a:gd name="T52" fmla="*/ 13 w 247"/>
                <a:gd name="T53" fmla="*/ 329 h 356"/>
                <a:gd name="T54" fmla="*/ 9 w 247"/>
                <a:gd name="T55" fmla="*/ 318 h 356"/>
                <a:gd name="T56" fmla="*/ 5 w 247"/>
                <a:gd name="T57" fmla="*/ 308 h 356"/>
                <a:gd name="T58" fmla="*/ 4 w 247"/>
                <a:gd name="T59" fmla="*/ 296 h 356"/>
                <a:gd name="T60" fmla="*/ 6 w 247"/>
                <a:gd name="T61" fmla="*/ 279 h 356"/>
                <a:gd name="T62" fmla="*/ 1 w 247"/>
                <a:gd name="T63" fmla="*/ 270 h 356"/>
                <a:gd name="T64" fmla="*/ 7 w 247"/>
                <a:gd name="T65" fmla="*/ 256 h 356"/>
                <a:gd name="T66" fmla="*/ 15 w 247"/>
                <a:gd name="T67" fmla="*/ 243 h 356"/>
                <a:gd name="T68" fmla="*/ 15 w 247"/>
                <a:gd name="T69" fmla="*/ 230 h 356"/>
                <a:gd name="T70" fmla="*/ 14 w 247"/>
                <a:gd name="T71" fmla="*/ 219 h 356"/>
                <a:gd name="T72" fmla="*/ 18 w 247"/>
                <a:gd name="T73" fmla="*/ 208 h 356"/>
                <a:gd name="T74" fmla="*/ 8 w 247"/>
                <a:gd name="T75" fmla="*/ 202 h 356"/>
                <a:gd name="T76" fmla="*/ 11 w 247"/>
                <a:gd name="T77" fmla="*/ 191 h 356"/>
                <a:gd name="T78" fmla="*/ 6 w 247"/>
                <a:gd name="T79" fmla="*/ 180 h 356"/>
                <a:gd name="T80" fmla="*/ 5 w 247"/>
                <a:gd name="T81" fmla="*/ 166 h 356"/>
                <a:gd name="T82" fmla="*/ 11 w 247"/>
                <a:gd name="T83" fmla="*/ 156 h 356"/>
                <a:gd name="T84" fmla="*/ 17 w 247"/>
                <a:gd name="T85" fmla="*/ 147 h 356"/>
                <a:gd name="T86" fmla="*/ 23 w 247"/>
                <a:gd name="T87" fmla="*/ 134 h 356"/>
                <a:gd name="T88" fmla="*/ 26 w 247"/>
                <a:gd name="T89" fmla="*/ 113 h 356"/>
                <a:gd name="T90" fmla="*/ 42 w 247"/>
                <a:gd name="T91" fmla="*/ 96 h 356"/>
                <a:gd name="T92" fmla="*/ 65 w 247"/>
                <a:gd name="T93" fmla="*/ 73 h 356"/>
                <a:gd name="T94" fmla="*/ 87 w 247"/>
                <a:gd name="T95" fmla="*/ 56 h 356"/>
                <a:gd name="T96" fmla="*/ 97 w 247"/>
                <a:gd name="T97" fmla="*/ 55 h 356"/>
                <a:gd name="T98" fmla="*/ 107 w 247"/>
                <a:gd name="T99" fmla="*/ 51 h 356"/>
                <a:gd name="T100" fmla="*/ 115 w 247"/>
                <a:gd name="T101" fmla="*/ 42 h 356"/>
                <a:gd name="T102" fmla="*/ 133 w 247"/>
                <a:gd name="T103" fmla="*/ 33 h 356"/>
                <a:gd name="T104" fmla="*/ 160 w 247"/>
                <a:gd name="T105" fmla="*/ 5 h 356"/>
                <a:gd name="T106" fmla="*/ 179 w 247"/>
                <a:gd name="T107" fmla="*/ 0 h 356"/>
                <a:gd name="T108" fmla="*/ 182 w 247"/>
                <a:gd name="T109" fmla="*/ 9 h 356"/>
                <a:gd name="T110" fmla="*/ 188 w 247"/>
                <a:gd name="T111" fmla="*/ 29 h 356"/>
                <a:gd name="T112" fmla="*/ 193 w 247"/>
                <a:gd name="T113" fmla="*/ 4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356">
                  <a:moveTo>
                    <a:pt x="205" y="67"/>
                  </a:moveTo>
                  <a:lnTo>
                    <a:pt x="207" y="71"/>
                  </a:lnTo>
                  <a:lnTo>
                    <a:pt x="208" y="73"/>
                  </a:lnTo>
                  <a:lnTo>
                    <a:pt x="212" y="83"/>
                  </a:lnTo>
                  <a:lnTo>
                    <a:pt x="224" y="108"/>
                  </a:lnTo>
                  <a:lnTo>
                    <a:pt x="232" y="124"/>
                  </a:lnTo>
                  <a:lnTo>
                    <a:pt x="233" y="127"/>
                  </a:lnTo>
                  <a:lnTo>
                    <a:pt x="235" y="131"/>
                  </a:lnTo>
                  <a:lnTo>
                    <a:pt x="247" y="156"/>
                  </a:lnTo>
                  <a:lnTo>
                    <a:pt x="242" y="165"/>
                  </a:lnTo>
                  <a:lnTo>
                    <a:pt x="232" y="182"/>
                  </a:lnTo>
                  <a:lnTo>
                    <a:pt x="229" y="184"/>
                  </a:lnTo>
                  <a:lnTo>
                    <a:pt x="224" y="185"/>
                  </a:lnTo>
                  <a:lnTo>
                    <a:pt x="225" y="189"/>
                  </a:lnTo>
                  <a:lnTo>
                    <a:pt x="224" y="192"/>
                  </a:lnTo>
                  <a:lnTo>
                    <a:pt x="223" y="194"/>
                  </a:lnTo>
                  <a:lnTo>
                    <a:pt x="221" y="199"/>
                  </a:lnTo>
                  <a:lnTo>
                    <a:pt x="221" y="203"/>
                  </a:lnTo>
                  <a:lnTo>
                    <a:pt x="216" y="221"/>
                  </a:lnTo>
                  <a:lnTo>
                    <a:pt x="217" y="223"/>
                  </a:lnTo>
                  <a:lnTo>
                    <a:pt x="215" y="228"/>
                  </a:lnTo>
                  <a:lnTo>
                    <a:pt x="214" y="233"/>
                  </a:lnTo>
                  <a:lnTo>
                    <a:pt x="214" y="236"/>
                  </a:lnTo>
                  <a:lnTo>
                    <a:pt x="213" y="240"/>
                  </a:lnTo>
                  <a:lnTo>
                    <a:pt x="201" y="247"/>
                  </a:lnTo>
                  <a:lnTo>
                    <a:pt x="199" y="249"/>
                  </a:lnTo>
                  <a:lnTo>
                    <a:pt x="200" y="253"/>
                  </a:lnTo>
                  <a:lnTo>
                    <a:pt x="200" y="261"/>
                  </a:lnTo>
                  <a:lnTo>
                    <a:pt x="203" y="256"/>
                  </a:lnTo>
                  <a:lnTo>
                    <a:pt x="208" y="267"/>
                  </a:lnTo>
                  <a:lnTo>
                    <a:pt x="210" y="271"/>
                  </a:lnTo>
                  <a:lnTo>
                    <a:pt x="213" y="278"/>
                  </a:lnTo>
                  <a:lnTo>
                    <a:pt x="214" y="282"/>
                  </a:lnTo>
                  <a:lnTo>
                    <a:pt x="226" y="301"/>
                  </a:lnTo>
                  <a:lnTo>
                    <a:pt x="226" y="304"/>
                  </a:lnTo>
                  <a:lnTo>
                    <a:pt x="224" y="310"/>
                  </a:lnTo>
                  <a:lnTo>
                    <a:pt x="222" y="313"/>
                  </a:lnTo>
                  <a:lnTo>
                    <a:pt x="218" y="315"/>
                  </a:lnTo>
                  <a:lnTo>
                    <a:pt x="215" y="316"/>
                  </a:lnTo>
                  <a:lnTo>
                    <a:pt x="214" y="322"/>
                  </a:lnTo>
                  <a:lnTo>
                    <a:pt x="211" y="324"/>
                  </a:lnTo>
                  <a:lnTo>
                    <a:pt x="207" y="333"/>
                  </a:lnTo>
                  <a:lnTo>
                    <a:pt x="204" y="337"/>
                  </a:lnTo>
                  <a:lnTo>
                    <a:pt x="200" y="342"/>
                  </a:lnTo>
                  <a:lnTo>
                    <a:pt x="194" y="349"/>
                  </a:lnTo>
                  <a:lnTo>
                    <a:pt x="188" y="356"/>
                  </a:lnTo>
                  <a:lnTo>
                    <a:pt x="171" y="348"/>
                  </a:lnTo>
                  <a:lnTo>
                    <a:pt x="167" y="347"/>
                  </a:lnTo>
                  <a:lnTo>
                    <a:pt x="165" y="346"/>
                  </a:lnTo>
                  <a:lnTo>
                    <a:pt x="162" y="345"/>
                  </a:lnTo>
                  <a:lnTo>
                    <a:pt x="159" y="344"/>
                  </a:lnTo>
                  <a:lnTo>
                    <a:pt x="151" y="343"/>
                  </a:lnTo>
                  <a:lnTo>
                    <a:pt x="148" y="342"/>
                  </a:lnTo>
                  <a:lnTo>
                    <a:pt x="144" y="342"/>
                  </a:lnTo>
                  <a:lnTo>
                    <a:pt x="140" y="342"/>
                  </a:lnTo>
                  <a:lnTo>
                    <a:pt x="130" y="342"/>
                  </a:lnTo>
                  <a:lnTo>
                    <a:pt x="127" y="341"/>
                  </a:lnTo>
                  <a:lnTo>
                    <a:pt x="125" y="340"/>
                  </a:lnTo>
                  <a:lnTo>
                    <a:pt x="110" y="336"/>
                  </a:lnTo>
                  <a:lnTo>
                    <a:pt x="99" y="333"/>
                  </a:lnTo>
                  <a:lnTo>
                    <a:pt x="89" y="329"/>
                  </a:lnTo>
                  <a:lnTo>
                    <a:pt x="79" y="326"/>
                  </a:lnTo>
                  <a:lnTo>
                    <a:pt x="73" y="329"/>
                  </a:lnTo>
                  <a:lnTo>
                    <a:pt x="70" y="328"/>
                  </a:lnTo>
                  <a:lnTo>
                    <a:pt x="66" y="328"/>
                  </a:lnTo>
                  <a:lnTo>
                    <a:pt x="61" y="325"/>
                  </a:lnTo>
                  <a:lnTo>
                    <a:pt x="53" y="324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7" y="320"/>
                  </a:lnTo>
                  <a:lnTo>
                    <a:pt x="41" y="317"/>
                  </a:lnTo>
                  <a:lnTo>
                    <a:pt x="39" y="318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29" y="316"/>
                  </a:lnTo>
                  <a:lnTo>
                    <a:pt x="27" y="318"/>
                  </a:lnTo>
                  <a:lnTo>
                    <a:pt x="26" y="320"/>
                  </a:lnTo>
                  <a:lnTo>
                    <a:pt x="23" y="322"/>
                  </a:lnTo>
                  <a:lnTo>
                    <a:pt x="19" y="321"/>
                  </a:lnTo>
                  <a:lnTo>
                    <a:pt x="16" y="323"/>
                  </a:lnTo>
                  <a:lnTo>
                    <a:pt x="13" y="329"/>
                  </a:lnTo>
                  <a:lnTo>
                    <a:pt x="11" y="329"/>
                  </a:lnTo>
                  <a:lnTo>
                    <a:pt x="9" y="324"/>
                  </a:lnTo>
                  <a:lnTo>
                    <a:pt x="9" y="318"/>
                  </a:lnTo>
                  <a:lnTo>
                    <a:pt x="9" y="315"/>
                  </a:lnTo>
                  <a:lnTo>
                    <a:pt x="6" y="311"/>
                  </a:lnTo>
                  <a:lnTo>
                    <a:pt x="5" y="308"/>
                  </a:lnTo>
                  <a:lnTo>
                    <a:pt x="0" y="302"/>
                  </a:lnTo>
                  <a:lnTo>
                    <a:pt x="2" y="299"/>
                  </a:lnTo>
                  <a:lnTo>
                    <a:pt x="4" y="296"/>
                  </a:lnTo>
                  <a:lnTo>
                    <a:pt x="6" y="294"/>
                  </a:lnTo>
                  <a:lnTo>
                    <a:pt x="8" y="291"/>
                  </a:lnTo>
                  <a:lnTo>
                    <a:pt x="6" y="279"/>
                  </a:lnTo>
                  <a:lnTo>
                    <a:pt x="3" y="278"/>
                  </a:lnTo>
                  <a:lnTo>
                    <a:pt x="2" y="275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7" y="256"/>
                  </a:lnTo>
                  <a:lnTo>
                    <a:pt x="7" y="253"/>
                  </a:lnTo>
                  <a:lnTo>
                    <a:pt x="14" y="247"/>
                  </a:lnTo>
                  <a:lnTo>
                    <a:pt x="15" y="243"/>
                  </a:lnTo>
                  <a:lnTo>
                    <a:pt x="16" y="237"/>
                  </a:lnTo>
                  <a:lnTo>
                    <a:pt x="16" y="233"/>
                  </a:lnTo>
                  <a:lnTo>
                    <a:pt x="15" y="230"/>
                  </a:lnTo>
                  <a:lnTo>
                    <a:pt x="15" y="227"/>
                  </a:lnTo>
                  <a:lnTo>
                    <a:pt x="14" y="223"/>
                  </a:lnTo>
                  <a:lnTo>
                    <a:pt x="14" y="219"/>
                  </a:lnTo>
                  <a:lnTo>
                    <a:pt x="16" y="217"/>
                  </a:lnTo>
                  <a:lnTo>
                    <a:pt x="17" y="211"/>
                  </a:lnTo>
                  <a:lnTo>
                    <a:pt x="18" y="208"/>
                  </a:lnTo>
                  <a:lnTo>
                    <a:pt x="16" y="206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8" y="198"/>
                  </a:lnTo>
                  <a:lnTo>
                    <a:pt x="10" y="195"/>
                  </a:lnTo>
                  <a:lnTo>
                    <a:pt x="11" y="191"/>
                  </a:lnTo>
                  <a:lnTo>
                    <a:pt x="10" y="188"/>
                  </a:lnTo>
                  <a:lnTo>
                    <a:pt x="9" y="185"/>
                  </a:lnTo>
                  <a:lnTo>
                    <a:pt x="6" y="180"/>
                  </a:lnTo>
                  <a:lnTo>
                    <a:pt x="6" y="177"/>
                  </a:lnTo>
                  <a:lnTo>
                    <a:pt x="5" y="170"/>
                  </a:lnTo>
                  <a:lnTo>
                    <a:pt x="5" y="166"/>
                  </a:lnTo>
                  <a:lnTo>
                    <a:pt x="7" y="162"/>
                  </a:lnTo>
                  <a:lnTo>
                    <a:pt x="9" y="159"/>
                  </a:lnTo>
                  <a:lnTo>
                    <a:pt x="11" y="156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7" y="147"/>
                  </a:lnTo>
                  <a:lnTo>
                    <a:pt x="19" y="144"/>
                  </a:lnTo>
                  <a:lnTo>
                    <a:pt x="20" y="141"/>
                  </a:lnTo>
                  <a:lnTo>
                    <a:pt x="23" y="134"/>
                  </a:lnTo>
                  <a:lnTo>
                    <a:pt x="24" y="130"/>
                  </a:lnTo>
                  <a:lnTo>
                    <a:pt x="23" y="124"/>
                  </a:lnTo>
                  <a:lnTo>
                    <a:pt x="26" y="113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42" y="96"/>
                  </a:lnTo>
                  <a:lnTo>
                    <a:pt x="51" y="87"/>
                  </a:lnTo>
                  <a:lnTo>
                    <a:pt x="62" y="76"/>
                  </a:lnTo>
                  <a:lnTo>
                    <a:pt x="65" y="73"/>
                  </a:lnTo>
                  <a:lnTo>
                    <a:pt x="81" y="56"/>
                  </a:lnTo>
                  <a:lnTo>
                    <a:pt x="84" y="55"/>
                  </a:lnTo>
                  <a:lnTo>
                    <a:pt x="87" y="56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100" y="53"/>
                  </a:lnTo>
                  <a:lnTo>
                    <a:pt x="104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8" y="46"/>
                  </a:lnTo>
                  <a:lnTo>
                    <a:pt x="115" y="42"/>
                  </a:lnTo>
                  <a:lnTo>
                    <a:pt x="120" y="37"/>
                  </a:lnTo>
                  <a:lnTo>
                    <a:pt x="125" y="37"/>
                  </a:lnTo>
                  <a:lnTo>
                    <a:pt x="133" y="33"/>
                  </a:lnTo>
                  <a:lnTo>
                    <a:pt x="139" y="10"/>
                  </a:lnTo>
                  <a:lnTo>
                    <a:pt x="142" y="9"/>
                  </a:lnTo>
                  <a:lnTo>
                    <a:pt x="160" y="5"/>
                  </a:lnTo>
                  <a:lnTo>
                    <a:pt x="171" y="2"/>
                  </a:lnTo>
                  <a:lnTo>
                    <a:pt x="176" y="1"/>
                  </a:lnTo>
                  <a:lnTo>
                    <a:pt x="179" y="0"/>
                  </a:lnTo>
                  <a:lnTo>
                    <a:pt x="180" y="3"/>
                  </a:lnTo>
                  <a:lnTo>
                    <a:pt x="181" y="6"/>
                  </a:lnTo>
                  <a:lnTo>
                    <a:pt x="182" y="9"/>
                  </a:lnTo>
                  <a:lnTo>
                    <a:pt x="184" y="16"/>
                  </a:lnTo>
                  <a:lnTo>
                    <a:pt x="185" y="20"/>
                  </a:lnTo>
                  <a:lnTo>
                    <a:pt x="188" y="29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3" y="42"/>
                  </a:lnTo>
                  <a:lnTo>
                    <a:pt x="205" y="6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9" name="Morovis">
              <a:extLst>
                <a:ext uri="{FF2B5EF4-FFF2-40B4-BE49-F238E27FC236}">
                  <a16:creationId xmlns:a16="http://schemas.microsoft.com/office/drawing/2014/main" id="{3928907E-CAA9-29DE-ADAE-728548C9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041" y="689588"/>
              <a:ext cx="482721" cy="605280"/>
            </a:xfrm>
            <a:custGeom>
              <a:avLst/>
              <a:gdLst>
                <a:gd name="T0" fmla="*/ 110 w 229"/>
                <a:gd name="T1" fmla="*/ 0 h 280"/>
                <a:gd name="T2" fmla="*/ 113 w 229"/>
                <a:gd name="T3" fmla="*/ 10 h 280"/>
                <a:gd name="T4" fmla="*/ 121 w 229"/>
                <a:gd name="T5" fmla="*/ 16 h 280"/>
                <a:gd name="T6" fmla="*/ 128 w 229"/>
                <a:gd name="T7" fmla="*/ 21 h 280"/>
                <a:gd name="T8" fmla="*/ 139 w 229"/>
                <a:gd name="T9" fmla="*/ 28 h 280"/>
                <a:gd name="T10" fmla="*/ 160 w 229"/>
                <a:gd name="T11" fmla="*/ 13 h 280"/>
                <a:gd name="T12" fmla="*/ 170 w 229"/>
                <a:gd name="T13" fmla="*/ 29 h 280"/>
                <a:gd name="T14" fmla="*/ 174 w 229"/>
                <a:gd name="T15" fmla="*/ 36 h 280"/>
                <a:gd name="T16" fmla="*/ 175 w 229"/>
                <a:gd name="T17" fmla="*/ 56 h 280"/>
                <a:gd name="T18" fmla="*/ 182 w 229"/>
                <a:gd name="T19" fmla="*/ 75 h 280"/>
                <a:gd name="T20" fmla="*/ 200 w 229"/>
                <a:gd name="T21" fmla="*/ 78 h 280"/>
                <a:gd name="T22" fmla="*/ 206 w 229"/>
                <a:gd name="T23" fmla="*/ 77 h 280"/>
                <a:gd name="T24" fmla="*/ 210 w 229"/>
                <a:gd name="T25" fmla="*/ 81 h 280"/>
                <a:gd name="T26" fmla="*/ 229 w 229"/>
                <a:gd name="T27" fmla="*/ 101 h 280"/>
                <a:gd name="T28" fmla="*/ 228 w 229"/>
                <a:gd name="T29" fmla="*/ 107 h 280"/>
                <a:gd name="T30" fmla="*/ 226 w 229"/>
                <a:gd name="T31" fmla="*/ 115 h 280"/>
                <a:gd name="T32" fmla="*/ 222 w 229"/>
                <a:gd name="T33" fmla="*/ 128 h 280"/>
                <a:gd name="T34" fmla="*/ 218 w 229"/>
                <a:gd name="T35" fmla="*/ 141 h 280"/>
                <a:gd name="T36" fmla="*/ 215 w 229"/>
                <a:gd name="T37" fmla="*/ 149 h 280"/>
                <a:gd name="T38" fmla="*/ 213 w 229"/>
                <a:gd name="T39" fmla="*/ 157 h 280"/>
                <a:gd name="T40" fmla="*/ 212 w 229"/>
                <a:gd name="T41" fmla="*/ 167 h 280"/>
                <a:gd name="T42" fmla="*/ 201 w 229"/>
                <a:gd name="T43" fmla="*/ 192 h 280"/>
                <a:gd name="T44" fmla="*/ 185 w 229"/>
                <a:gd name="T45" fmla="*/ 207 h 280"/>
                <a:gd name="T46" fmla="*/ 183 w 229"/>
                <a:gd name="T47" fmla="*/ 212 h 280"/>
                <a:gd name="T48" fmla="*/ 180 w 229"/>
                <a:gd name="T49" fmla="*/ 220 h 280"/>
                <a:gd name="T50" fmla="*/ 177 w 229"/>
                <a:gd name="T51" fmla="*/ 228 h 280"/>
                <a:gd name="T52" fmla="*/ 166 w 229"/>
                <a:gd name="T53" fmla="*/ 240 h 280"/>
                <a:gd name="T54" fmla="*/ 155 w 229"/>
                <a:gd name="T55" fmla="*/ 249 h 280"/>
                <a:gd name="T56" fmla="*/ 149 w 229"/>
                <a:gd name="T57" fmla="*/ 252 h 280"/>
                <a:gd name="T58" fmla="*/ 138 w 229"/>
                <a:gd name="T59" fmla="*/ 258 h 280"/>
                <a:gd name="T60" fmla="*/ 133 w 229"/>
                <a:gd name="T61" fmla="*/ 261 h 280"/>
                <a:gd name="T62" fmla="*/ 115 w 229"/>
                <a:gd name="T63" fmla="*/ 265 h 280"/>
                <a:gd name="T64" fmla="*/ 105 w 229"/>
                <a:gd name="T65" fmla="*/ 266 h 280"/>
                <a:gd name="T66" fmla="*/ 88 w 229"/>
                <a:gd name="T67" fmla="*/ 269 h 280"/>
                <a:gd name="T68" fmla="*/ 76 w 229"/>
                <a:gd name="T69" fmla="*/ 274 h 280"/>
                <a:gd name="T70" fmla="*/ 68 w 229"/>
                <a:gd name="T71" fmla="*/ 278 h 280"/>
                <a:gd name="T72" fmla="*/ 63 w 229"/>
                <a:gd name="T73" fmla="*/ 280 h 280"/>
                <a:gd name="T74" fmla="*/ 57 w 229"/>
                <a:gd name="T75" fmla="*/ 274 h 280"/>
                <a:gd name="T76" fmla="*/ 21 w 229"/>
                <a:gd name="T77" fmla="*/ 276 h 280"/>
                <a:gd name="T78" fmla="*/ 12 w 229"/>
                <a:gd name="T79" fmla="*/ 260 h 280"/>
                <a:gd name="T80" fmla="*/ 13 w 229"/>
                <a:gd name="T81" fmla="*/ 251 h 280"/>
                <a:gd name="T82" fmla="*/ 7 w 229"/>
                <a:gd name="T83" fmla="*/ 238 h 280"/>
                <a:gd name="T84" fmla="*/ 10 w 229"/>
                <a:gd name="T85" fmla="*/ 231 h 280"/>
                <a:gd name="T86" fmla="*/ 7 w 229"/>
                <a:gd name="T87" fmla="*/ 219 h 280"/>
                <a:gd name="T88" fmla="*/ 15 w 229"/>
                <a:gd name="T89" fmla="*/ 198 h 280"/>
                <a:gd name="T90" fmla="*/ 14 w 229"/>
                <a:gd name="T91" fmla="*/ 187 h 280"/>
                <a:gd name="T92" fmla="*/ 23 w 229"/>
                <a:gd name="T93" fmla="*/ 177 h 280"/>
                <a:gd name="T94" fmla="*/ 24 w 229"/>
                <a:gd name="T95" fmla="*/ 148 h 280"/>
                <a:gd name="T96" fmla="*/ 24 w 229"/>
                <a:gd name="T97" fmla="*/ 132 h 280"/>
                <a:gd name="T98" fmla="*/ 25 w 229"/>
                <a:gd name="T99" fmla="*/ 117 h 280"/>
                <a:gd name="T100" fmla="*/ 9 w 229"/>
                <a:gd name="T101" fmla="*/ 77 h 280"/>
                <a:gd name="T102" fmla="*/ 2 w 229"/>
                <a:gd name="T103" fmla="*/ 65 h 280"/>
                <a:gd name="T104" fmla="*/ 2 w 229"/>
                <a:gd name="T105" fmla="*/ 41 h 280"/>
                <a:gd name="T106" fmla="*/ 2 w 229"/>
                <a:gd name="T107" fmla="*/ 33 h 280"/>
                <a:gd name="T108" fmla="*/ 3 w 229"/>
                <a:gd name="T109" fmla="*/ 23 h 280"/>
                <a:gd name="T110" fmla="*/ 20 w 229"/>
                <a:gd name="T111" fmla="*/ 13 h 280"/>
                <a:gd name="T112" fmla="*/ 35 w 229"/>
                <a:gd name="T113" fmla="*/ 13 h 280"/>
                <a:gd name="T114" fmla="*/ 55 w 229"/>
                <a:gd name="T115" fmla="*/ 13 h 280"/>
                <a:gd name="T116" fmla="*/ 65 w 229"/>
                <a:gd name="T117" fmla="*/ 14 h 280"/>
                <a:gd name="T118" fmla="*/ 73 w 229"/>
                <a:gd name="T119" fmla="*/ 15 h 280"/>
                <a:gd name="T120" fmla="*/ 83 w 229"/>
                <a:gd name="T121" fmla="*/ 16 h 280"/>
                <a:gd name="T122" fmla="*/ 94 w 229"/>
                <a:gd name="T123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9" h="280">
                  <a:moveTo>
                    <a:pt x="94" y="4"/>
                  </a:moveTo>
                  <a:lnTo>
                    <a:pt x="110" y="0"/>
                  </a:lnTo>
                  <a:lnTo>
                    <a:pt x="111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21" y="16"/>
                  </a:lnTo>
                  <a:lnTo>
                    <a:pt x="124" y="18"/>
                  </a:lnTo>
                  <a:lnTo>
                    <a:pt x="128" y="21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7" y="32"/>
                  </a:lnTo>
                  <a:lnTo>
                    <a:pt x="160" y="13"/>
                  </a:lnTo>
                  <a:lnTo>
                    <a:pt x="163" y="19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74" y="36"/>
                  </a:lnTo>
                  <a:lnTo>
                    <a:pt x="175" y="49"/>
                  </a:lnTo>
                  <a:lnTo>
                    <a:pt x="175" y="56"/>
                  </a:lnTo>
                  <a:lnTo>
                    <a:pt x="178" y="61"/>
                  </a:lnTo>
                  <a:lnTo>
                    <a:pt x="182" y="75"/>
                  </a:lnTo>
                  <a:lnTo>
                    <a:pt x="189" y="78"/>
                  </a:lnTo>
                  <a:lnTo>
                    <a:pt x="200" y="78"/>
                  </a:lnTo>
                  <a:lnTo>
                    <a:pt x="203" y="76"/>
                  </a:lnTo>
                  <a:lnTo>
                    <a:pt x="206" y="77"/>
                  </a:lnTo>
                  <a:lnTo>
                    <a:pt x="208" y="77"/>
                  </a:lnTo>
                  <a:lnTo>
                    <a:pt x="210" y="81"/>
                  </a:lnTo>
                  <a:lnTo>
                    <a:pt x="218" y="93"/>
                  </a:lnTo>
                  <a:lnTo>
                    <a:pt x="229" y="101"/>
                  </a:lnTo>
                  <a:lnTo>
                    <a:pt x="229" y="105"/>
                  </a:lnTo>
                  <a:lnTo>
                    <a:pt x="228" y="107"/>
                  </a:lnTo>
                  <a:lnTo>
                    <a:pt x="227" y="111"/>
                  </a:lnTo>
                  <a:lnTo>
                    <a:pt x="226" y="115"/>
                  </a:lnTo>
                  <a:lnTo>
                    <a:pt x="224" y="121"/>
                  </a:lnTo>
                  <a:lnTo>
                    <a:pt x="222" y="128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6" y="145"/>
                  </a:lnTo>
                  <a:lnTo>
                    <a:pt x="215" y="149"/>
                  </a:lnTo>
                  <a:lnTo>
                    <a:pt x="213" y="154"/>
                  </a:lnTo>
                  <a:lnTo>
                    <a:pt x="213" y="157"/>
                  </a:lnTo>
                  <a:lnTo>
                    <a:pt x="212" y="160"/>
                  </a:lnTo>
                  <a:lnTo>
                    <a:pt x="212" y="167"/>
                  </a:lnTo>
                  <a:lnTo>
                    <a:pt x="205" y="178"/>
                  </a:lnTo>
                  <a:lnTo>
                    <a:pt x="201" y="192"/>
                  </a:lnTo>
                  <a:lnTo>
                    <a:pt x="188" y="199"/>
                  </a:lnTo>
                  <a:lnTo>
                    <a:pt x="185" y="207"/>
                  </a:lnTo>
                  <a:lnTo>
                    <a:pt x="184" y="210"/>
                  </a:lnTo>
                  <a:lnTo>
                    <a:pt x="183" y="212"/>
                  </a:lnTo>
                  <a:lnTo>
                    <a:pt x="181" y="217"/>
                  </a:lnTo>
                  <a:lnTo>
                    <a:pt x="180" y="220"/>
                  </a:lnTo>
                  <a:lnTo>
                    <a:pt x="179" y="222"/>
                  </a:lnTo>
                  <a:lnTo>
                    <a:pt x="177" y="228"/>
                  </a:lnTo>
                  <a:lnTo>
                    <a:pt x="173" y="237"/>
                  </a:lnTo>
                  <a:lnTo>
                    <a:pt x="166" y="240"/>
                  </a:lnTo>
                  <a:lnTo>
                    <a:pt x="164" y="242"/>
                  </a:lnTo>
                  <a:lnTo>
                    <a:pt x="155" y="249"/>
                  </a:lnTo>
                  <a:lnTo>
                    <a:pt x="152" y="251"/>
                  </a:lnTo>
                  <a:lnTo>
                    <a:pt x="149" y="252"/>
                  </a:lnTo>
                  <a:lnTo>
                    <a:pt x="145" y="254"/>
                  </a:lnTo>
                  <a:lnTo>
                    <a:pt x="138" y="258"/>
                  </a:lnTo>
                  <a:lnTo>
                    <a:pt x="135" y="259"/>
                  </a:lnTo>
                  <a:lnTo>
                    <a:pt x="133" y="261"/>
                  </a:lnTo>
                  <a:lnTo>
                    <a:pt x="122" y="264"/>
                  </a:lnTo>
                  <a:lnTo>
                    <a:pt x="115" y="265"/>
                  </a:lnTo>
                  <a:lnTo>
                    <a:pt x="109" y="265"/>
                  </a:lnTo>
                  <a:lnTo>
                    <a:pt x="105" y="266"/>
                  </a:lnTo>
                  <a:lnTo>
                    <a:pt x="99" y="267"/>
                  </a:lnTo>
                  <a:lnTo>
                    <a:pt x="88" y="269"/>
                  </a:lnTo>
                  <a:lnTo>
                    <a:pt x="84" y="269"/>
                  </a:lnTo>
                  <a:lnTo>
                    <a:pt x="76" y="274"/>
                  </a:lnTo>
                  <a:lnTo>
                    <a:pt x="72" y="276"/>
                  </a:lnTo>
                  <a:lnTo>
                    <a:pt x="68" y="278"/>
                  </a:lnTo>
                  <a:lnTo>
                    <a:pt x="64" y="278"/>
                  </a:lnTo>
                  <a:lnTo>
                    <a:pt x="63" y="280"/>
                  </a:lnTo>
                  <a:lnTo>
                    <a:pt x="60" y="278"/>
                  </a:lnTo>
                  <a:lnTo>
                    <a:pt x="57" y="274"/>
                  </a:lnTo>
                  <a:lnTo>
                    <a:pt x="50" y="275"/>
                  </a:lnTo>
                  <a:lnTo>
                    <a:pt x="21" y="276"/>
                  </a:lnTo>
                  <a:lnTo>
                    <a:pt x="23" y="265"/>
                  </a:lnTo>
                  <a:lnTo>
                    <a:pt x="12" y="260"/>
                  </a:lnTo>
                  <a:lnTo>
                    <a:pt x="12" y="254"/>
                  </a:lnTo>
                  <a:lnTo>
                    <a:pt x="13" y="251"/>
                  </a:lnTo>
                  <a:lnTo>
                    <a:pt x="8" y="241"/>
                  </a:lnTo>
                  <a:lnTo>
                    <a:pt x="7" y="238"/>
                  </a:lnTo>
                  <a:lnTo>
                    <a:pt x="7" y="234"/>
                  </a:lnTo>
                  <a:lnTo>
                    <a:pt x="10" y="231"/>
                  </a:lnTo>
                  <a:lnTo>
                    <a:pt x="11" y="228"/>
                  </a:lnTo>
                  <a:lnTo>
                    <a:pt x="7" y="219"/>
                  </a:lnTo>
                  <a:lnTo>
                    <a:pt x="1" y="218"/>
                  </a:lnTo>
                  <a:lnTo>
                    <a:pt x="15" y="198"/>
                  </a:lnTo>
                  <a:lnTo>
                    <a:pt x="12" y="189"/>
                  </a:lnTo>
                  <a:lnTo>
                    <a:pt x="14" y="187"/>
                  </a:lnTo>
                  <a:lnTo>
                    <a:pt x="14" y="171"/>
                  </a:lnTo>
                  <a:lnTo>
                    <a:pt x="23" y="177"/>
                  </a:lnTo>
                  <a:lnTo>
                    <a:pt x="21" y="168"/>
                  </a:lnTo>
                  <a:lnTo>
                    <a:pt x="24" y="148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5" y="114"/>
                  </a:lnTo>
                  <a:lnTo>
                    <a:pt x="9" y="77"/>
                  </a:lnTo>
                  <a:lnTo>
                    <a:pt x="6" y="72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2" y="33"/>
                  </a:lnTo>
                  <a:lnTo>
                    <a:pt x="3" y="27"/>
                  </a:lnTo>
                  <a:lnTo>
                    <a:pt x="3" y="23"/>
                  </a:lnTo>
                  <a:lnTo>
                    <a:pt x="4" y="14"/>
                  </a:lnTo>
                  <a:lnTo>
                    <a:pt x="20" y="13"/>
                  </a:lnTo>
                  <a:lnTo>
                    <a:pt x="27" y="13"/>
                  </a:lnTo>
                  <a:lnTo>
                    <a:pt x="35" y="13"/>
                  </a:lnTo>
                  <a:lnTo>
                    <a:pt x="48" y="15"/>
                  </a:lnTo>
                  <a:lnTo>
                    <a:pt x="55" y="13"/>
                  </a:lnTo>
                  <a:lnTo>
                    <a:pt x="62" y="13"/>
                  </a:lnTo>
                  <a:lnTo>
                    <a:pt x="65" y="14"/>
                  </a:lnTo>
                  <a:lnTo>
                    <a:pt x="70" y="15"/>
                  </a:lnTo>
                  <a:lnTo>
                    <a:pt x="73" y="15"/>
                  </a:lnTo>
                  <a:lnTo>
                    <a:pt x="79" y="16"/>
                  </a:lnTo>
                  <a:lnTo>
                    <a:pt x="83" y="16"/>
                  </a:lnTo>
                  <a:lnTo>
                    <a:pt x="87" y="13"/>
                  </a:lnTo>
                  <a:lnTo>
                    <a:pt x="94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0" name="Naguabo">
              <a:extLst>
                <a:ext uri="{FF2B5EF4-FFF2-40B4-BE49-F238E27FC236}">
                  <a16:creationId xmlns:a16="http://schemas.microsoft.com/office/drawing/2014/main" id="{697CE5AE-C1B1-48A1-1109-8BB00E0E2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763" y="1093828"/>
              <a:ext cx="841075" cy="605280"/>
            </a:xfrm>
            <a:custGeom>
              <a:avLst/>
              <a:gdLst>
                <a:gd name="T0" fmla="*/ 85 w 399"/>
                <a:gd name="T1" fmla="*/ 8 h 280"/>
                <a:gd name="T2" fmla="*/ 67 w 399"/>
                <a:gd name="T3" fmla="*/ 14 h 280"/>
                <a:gd name="T4" fmla="*/ 27 w 399"/>
                <a:gd name="T5" fmla="*/ 39 h 280"/>
                <a:gd name="T6" fmla="*/ 20 w 399"/>
                <a:gd name="T7" fmla="*/ 119 h 280"/>
                <a:gd name="T8" fmla="*/ 13 w 399"/>
                <a:gd name="T9" fmla="*/ 134 h 280"/>
                <a:gd name="T10" fmla="*/ 0 w 399"/>
                <a:gd name="T11" fmla="*/ 179 h 280"/>
                <a:gd name="T12" fmla="*/ 19 w 399"/>
                <a:gd name="T13" fmla="*/ 215 h 280"/>
                <a:gd name="T14" fmla="*/ 53 w 399"/>
                <a:gd name="T15" fmla="*/ 209 h 280"/>
                <a:gd name="T16" fmla="*/ 68 w 399"/>
                <a:gd name="T17" fmla="*/ 214 h 280"/>
                <a:gd name="T18" fmla="*/ 76 w 399"/>
                <a:gd name="T19" fmla="*/ 213 h 280"/>
                <a:gd name="T20" fmla="*/ 87 w 399"/>
                <a:gd name="T21" fmla="*/ 207 h 280"/>
                <a:gd name="T22" fmla="*/ 106 w 399"/>
                <a:gd name="T23" fmla="*/ 214 h 280"/>
                <a:gd name="T24" fmla="*/ 149 w 399"/>
                <a:gd name="T25" fmla="*/ 225 h 280"/>
                <a:gd name="T26" fmla="*/ 154 w 399"/>
                <a:gd name="T27" fmla="*/ 253 h 280"/>
                <a:gd name="T28" fmla="*/ 176 w 399"/>
                <a:gd name="T29" fmla="*/ 274 h 280"/>
                <a:gd name="T30" fmla="*/ 208 w 399"/>
                <a:gd name="T31" fmla="*/ 262 h 280"/>
                <a:gd name="T32" fmla="*/ 244 w 399"/>
                <a:gd name="T33" fmla="*/ 249 h 280"/>
                <a:gd name="T34" fmla="*/ 270 w 399"/>
                <a:gd name="T35" fmla="*/ 247 h 280"/>
                <a:gd name="T36" fmla="*/ 283 w 399"/>
                <a:gd name="T37" fmla="*/ 262 h 280"/>
                <a:gd name="T38" fmla="*/ 301 w 399"/>
                <a:gd name="T39" fmla="*/ 263 h 280"/>
                <a:gd name="T40" fmla="*/ 308 w 399"/>
                <a:gd name="T41" fmla="*/ 266 h 280"/>
                <a:gd name="T42" fmla="*/ 315 w 399"/>
                <a:gd name="T43" fmla="*/ 259 h 280"/>
                <a:gd name="T44" fmla="*/ 336 w 399"/>
                <a:gd name="T45" fmla="*/ 226 h 280"/>
                <a:gd name="T46" fmla="*/ 357 w 399"/>
                <a:gd name="T47" fmla="*/ 238 h 280"/>
                <a:gd name="T48" fmla="*/ 379 w 399"/>
                <a:gd name="T49" fmla="*/ 210 h 280"/>
                <a:gd name="T50" fmla="*/ 385 w 399"/>
                <a:gd name="T51" fmla="*/ 193 h 280"/>
                <a:gd name="T52" fmla="*/ 395 w 399"/>
                <a:gd name="T53" fmla="*/ 165 h 280"/>
                <a:gd name="T54" fmla="*/ 367 w 399"/>
                <a:gd name="T55" fmla="*/ 167 h 280"/>
                <a:gd name="T56" fmla="*/ 351 w 399"/>
                <a:gd name="T57" fmla="*/ 159 h 280"/>
                <a:gd name="T58" fmla="*/ 343 w 399"/>
                <a:gd name="T59" fmla="*/ 155 h 280"/>
                <a:gd name="T60" fmla="*/ 326 w 399"/>
                <a:gd name="T61" fmla="*/ 139 h 280"/>
                <a:gd name="T62" fmla="*/ 321 w 399"/>
                <a:gd name="T63" fmla="*/ 130 h 280"/>
                <a:gd name="T64" fmla="*/ 334 w 399"/>
                <a:gd name="T65" fmla="*/ 114 h 280"/>
                <a:gd name="T66" fmla="*/ 342 w 399"/>
                <a:gd name="T67" fmla="*/ 106 h 280"/>
                <a:gd name="T68" fmla="*/ 317 w 399"/>
                <a:gd name="T69" fmla="*/ 105 h 280"/>
                <a:gd name="T70" fmla="*/ 299 w 399"/>
                <a:gd name="T71" fmla="*/ 88 h 280"/>
                <a:gd name="T72" fmla="*/ 290 w 399"/>
                <a:gd name="T73" fmla="*/ 90 h 280"/>
                <a:gd name="T74" fmla="*/ 278 w 399"/>
                <a:gd name="T75" fmla="*/ 91 h 280"/>
                <a:gd name="T76" fmla="*/ 270 w 399"/>
                <a:gd name="T77" fmla="*/ 90 h 280"/>
                <a:gd name="T78" fmla="*/ 252 w 399"/>
                <a:gd name="T79" fmla="*/ 93 h 280"/>
                <a:gd name="T80" fmla="*/ 233 w 399"/>
                <a:gd name="T81" fmla="*/ 100 h 280"/>
                <a:gd name="T82" fmla="*/ 187 w 399"/>
                <a:gd name="T83" fmla="*/ 77 h 280"/>
                <a:gd name="T84" fmla="*/ 169 w 399"/>
                <a:gd name="T85" fmla="*/ 66 h 280"/>
                <a:gd name="T86" fmla="*/ 148 w 399"/>
                <a:gd name="T87" fmla="*/ 37 h 280"/>
                <a:gd name="T88" fmla="*/ 134 w 399"/>
                <a:gd name="T89" fmla="*/ 34 h 280"/>
                <a:gd name="T90" fmla="*/ 119 w 399"/>
                <a:gd name="T91" fmla="*/ 23 h 280"/>
                <a:gd name="T92" fmla="*/ 108 w 399"/>
                <a:gd name="T93" fmla="*/ 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9" h="280">
                  <a:moveTo>
                    <a:pt x="88" y="0"/>
                  </a:moveTo>
                  <a:lnTo>
                    <a:pt x="86" y="1"/>
                  </a:lnTo>
                  <a:lnTo>
                    <a:pt x="85" y="8"/>
                  </a:lnTo>
                  <a:lnTo>
                    <a:pt x="79" y="16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39" y="22"/>
                  </a:lnTo>
                  <a:lnTo>
                    <a:pt x="27" y="39"/>
                  </a:lnTo>
                  <a:lnTo>
                    <a:pt x="15" y="53"/>
                  </a:lnTo>
                  <a:lnTo>
                    <a:pt x="22" y="114"/>
                  </a:lnTo>
                  <a:lnTo>
                    <a:pt x="20" y="119"/>
                  </a:lnTo>
                  <a:lnTo>
                    <a:pt x="18" y="124"/>
                  </a:lnTo>
                  <a:lnTo>
                    <a:pt x="15" y="131"/>
                  </a:lnTo>
                  <a:lnTo>
                    <a:pt x="13" y="134"/>
                  </a:lnTo>
                  <a:lnTo>
                    <a:pt x="5" y="152"/>
                  </a:lnTo>
                  <a:lnTo>
                    <a:pt x="4" y="155"/>
                  </a:lnTo>
                  <a:lnTo>
                    <a:pt x="0" y="179"/>
                  </a:lnTo>
                  <a:lnTo>
                    <a:pt x="11" y="219"/>
                  </a:lnTo>
                  <a:lnTo>
                    <a:pt x="16" y="220"/>
                  </a:lnTo>
                  <a:lnTo>
                    <a:pt x="19" y="215"/>
                  </a:lnTo>
                  <a:lnTo>
                    <a:pt x="25" y="212"/>
                  </a:lnTo>
                  <a:lnTo>
                    <a:pt x="31" y="208"/>
                  </a:lnTo>
                  <a:lnTo>
                    <a:pt x="53" y="209"/>
                  </a:lnTo>
                  <a:lnTo>
                    <a:pt x="56" y="210"/>
                  </a:lnTo>
                  <a:lnTo>
                    <a:pt x="61" y="212"/>
                  </a:lnTo>
                  <a:lnTo>
                    <a:pt x="68" y="214"/>
                  </a:lnTo>
                  <a:lnTo>
                    <a:pt x="70" y="216"/>
                  </a:lnTo>
                  <a:lnTo>
                    <a:pt x="73" y="213"/>
                  </a:lnTo>
                  <a:lnTo>
                    <a:pt x="76" y="213"/>
                  </a:lnTo>
                  <a:lnTo>
                    <a:pt x="79" y="212"/>
                  </a:lnTo>
                  <a:lnTo>
                    <a:pt x="83" y="208"/>
                  </a:lnTo>
                  <a:lnTo>
                    <a:pt x="87" y="207"/>
                  </a:lnTo>
                  <a:lnTo>
                    <a:pt x="91" y="212"/>
                  </a:lnTo>
                  <a:lnTo>
                    <a:pt x="94" y="212"/>
                  </a:lnTo>
                  <a:lnTo>
                    <a:pt x="106" y="214"/>
                  </a:lnTo>
                  <a:lnTo>
                    <a:pt x="112" y="217"/>
                  </a:lnTo>
                  <a:lnTo>
                    <a:pt x="143" y="226"/>
                  </a:lnTo>
                  <a:lnTo>
                    <a:pt x="149" y="225"/>
                  </a:lnTo>
                  <a:lnTo>
                    <a:pt x="158" y="245"/>
                  </a:lnTo>
                  <a:lnTo>
                    <a:pt x="156" y="248"/>
                  </a:lnTo>
                  <a:lnTo>
                    <a:pt x="154" y="253"/>
                  </a:lnTo>
                  <a:lnTo>
                    <a:pt x="151" y="258"/>
                  </a:lnTo>
                  <a:lnTo>
                    <a:pt x="149" y="263"/>
                  </a:lnTo>
                  <a:lnTo>
                    <a:pt x="176" y="274"/>
                  </a:lnTo>
                  <a:lnTo>
                    <a:pt x="187" y="273"/>
                  </a:lnTo>
                  <a:lnTo>
                    <a:pt x="190" y="271"/>
                  </a:lnTo>
                  <a:lnTo>
                    <a:pt x="208" y="262"/>
                  </a:lnTo>
                  <a:lnTo>
                    <a:pt x="211" y="280"/>
                  </a:lnTo>
                  <a:lnTo>
                    <a:pt x="234" y="257"/>
                  </a:lnTo>
                  <a:lnTo>
                    <a:pt x="244" y="249"/>
                  </a:lnTo>
                  <a:lnTo>
                    <a:pt x="260" y="244"/>
                  </a:lnTo>
                  <a:lnTo>
                    <a:pt x="266" y="248"/>
                  </a:lnTo>
                  <a:lnTo>
                    <a:pt x="270" y="247"/>
                  </a:lnTo>
                  <a:lnTo>
                    <a:pt x="276" y="253"/>
                  </a:lnTo>
                  <a:lnTo>
                    <a:pt x="276" y="257"/>
                  </a:lnTo>
                  <a:lnTo>
                    <a:pt x="283" y="262"/>
                  </a:lnTo>
                  <a:lnTo>
                    <a:pt x="285" y="258"/>
                  </a:lnTo>
                  <a:lnTo>
                    <a:pt x="292" y="260"/>
                  </a:lnTo>
                  <a:lnTo>
                    <a:pt x="301" y="263"/>
                  </a:lnTo>
                  <a:lnTo>
                    <a:pt x="303" y="259"/>
                  </a:lnTo>
                  <a:lnTo>
                    <a:pt x="309" y="260"/>
                  </a:lnTo>
                  <a:lnTo>
                    <a:pt x="308" y="266"/>
                  </a:lnTo>
                  <a:lnTo>
                    <a:pt x="322" y="270"/>
                  </a:lnTo>
                  <a:lnTo>
                    <a:pt x="319" y="260"/>
                  </a:lnTo>
                  <a:lnTo>
                    <a:pt x="315" y="259"/>
                  </a:lnTo>
                  <a:lnTo>
                    <a:pt x="323" y="233"/>
                  </a:lnTo>
                  <a:lnTo>
                    <a:pt x="332" y="228"/>
                  </a:lnTo>
                  <a:lnTo>
                    <a:pt x="336" y="226"/>
                  </a:lnTo>
                  <a:lnTo>
                    <a:pt x="352" y="233"/>
                  </a:lnTo>
                  <a:lnTo>
                    <a:pt x="354" y="238"/>
                  </a:lnTo>
                  <a:lnTo>
                    <a:pt x="357" y="238"/>
                  </a:lnTo>
                  <a:lnTo>
                    <a:pt x="354" y="234"/>
                  </a:lnTo>
                  <a:lnTo>
                    <a:pt x="366" y="222"/>
                  </a:lnTo>
                  <a:lnTo>
                    <a:pt x="379" y="210"/>
                  </a:lnTo>
                  <a:lnTo>
                    <a:pt x="388" y="205"/>
                  </a:lnTo>
                  <a:lnTo>
                    <a:pt x="390" y="199"/>
                  </a:lnTo>
                  <a:lnTo>
                    <a:pt x="385" y="193"/>
                  </a:lnTo>
                  <a:lnTo>
                    <a:pt x="399" y="170"/>
                  </a:lnTo>
                  <a:lnTo>
                    <a:pt x="398" y="166"/>
                  </a:lnTo>
                  <a:lnTo>
                    <a:pt x="395" y="165"/>
                  </a:lnTo>
                  <a:lnTo>
                    <a:pt x="383" y="166"/>
                  </a:lnTo>
                  <a:lnTo>
                    <a:pt x="369" y="169"/>
                  </a:lnTo>
                  <a:lnTo>
                    <a:pt x="367" y="167"/>
                  </a:lnTo>
                  <a:lnTo>
                    <a:pt x="356" y="163"/>
                  </a:lnTo>
                  <a:lnTo>
                    <a:pt x="353" y="160"/>
                  </a:lnTo>
                  <a:lnTo>
                    <a:pt x="351" y="159"/>
                  </a:lnTo>
                  <a:lnTo>
                    <a:pt x="347" y="160"/>
                  </a:lnTo>
                  <a:lnTo>
                    <a:pt x="346" y="157"/>
                  </a:lnTo>
                  <a:lnTo>
                    <a:pt x="343" y="155"/>
                  </a:lnTo>
                  <a:lnTo>
                    <a:pt x="338" y="152"/>
                  </a:lnTo>
                  <a:lnTo>
                    <a:pt x="328" y="144"/>
                  </a:lnTo>
                  <a:lnTo>
                    <a:pt x="326" y="139"/>
                  </a:lnTo>
                  <a:lnTo>
                    <a:pt x="323" y="137"/>
                  </a:lnTo>
                  <a:lnTo>
                    <a:pt x="319" y="131"/>
                  </a:lnTo>
                  <a:lnTo>
                    <a:pt x="321" y="130"/>
                  </a:lnTo>
                  <a:lnTo>
                    <a:pt x="325" y="126"/>
                  </a:lnTo>
                  <a:lnTo>
                    <a:pt x="332" y="117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39" y="111"/>
                  </a:lnTo>
                  <a:lnTo>
                    <a:pt x="342" y="106"/>
                  </a:lnTo>
                  <a:lnTo>
                    <a:pt x="343" y="102"/>
                  </a:lnTo>
                  <a:lnTo>
                    <a:pt x="338" y="98"/>
                  </a:lnTo>
                  <a:lnTo>
                    <a:pt x="317" y="105"/>
                  </a:lnTo>
                  <a:lnTo>
                    <a:pt x="311" y="94"/>
                  </a:lnTo>
                  <a:lnTo>
                    <a:pt x="309" y="92"/>
                  </a:lnTo>
                  <a:lnTo>
                    <a:pt x="299" y="88"/>
                  </a:lnTo>
                  <a:lnTo>
                    <a:pt x="296" y="85"/>
                  </a:lnTo>
                  <a:lnTo>
                    <a:pt x="294" y="86"/>
                  </a:lnTo>
                  <a:lnTo>
                    <a:pt x="290" y="90"/>
                  </a:lnTo>
                  <a:lnTo>
                    <a:pt x="285" y="92"/>
                  </a:lnTo>
                  <a:lnTo>
                    <a:pt x="281" y="92"/>
                  </a:lnTo>
                  <a:lnTo>
                    <a:pt x="278" y="91"/>
                  </a:lnTo>
                  <a:lnTo>
                    <a:pt x="276" y="93"/>
                  </a:lnTo>
                  <a:lnTo>
                    <a:pt x="272" y="93"/>
                  </a:lnTo>
                  <a:lnTo>
                    <a:pt x="270" y="90"/>
                  </a:lnTo>
                  <a:lnTo>
                    <a:pt x="266" y="90"/>
                  </a:lnTo>
                  <a:lnTo>
                    <a:pt x="258" y="89"/>
                  </a:lnTo>
                  <a:lnTo>
                    <a:pt x="252" y="93"/>
                  </a:lnTo>
                  <a:lnTo>
                    <a:pt x="252" y="95"/>
                  </a:lnTo>
                  <a:lnTo>
                    <a:pt x="252" y="98"/>
                  </a:lnTo>
                  <a:lnTo>
                    <a:pt x="233" y="100"/>
                  </a:lnTo>
                  <a:lnTo>
                    <a:pt x="228" y="98"/>
                  </a:lnTo>
                  <a:lnTo>
                    <a:pt x="227" y="95"/>
                  </a:lnTo>
                  <a:lnTo>
                    <a:pt x="187" y="77"/>
                  </a:lnTo>
                  <a:lnTo>
                    <a:pt x="183" y="75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6" y="63"/>
                  </a:lnTo>
                  <a:lnTo>
                    <a:pt x="160" y="59"/>
                  </a:lnTo>
                  <a:lnTo>
                    <a:pt x="148" y="37"/>
                  </a:lnTo>
                  <a:lnTo>
                    <a:pt x="140" y="36"/>
                  </a:lnTo>
                  <a:lnTo>
                    <a:pt x="136" y="35"/>
                  </a:lnTo>
                  <a:lnTo>
                    <a:pt x="134" y="34"/>
                  </a:lnTo>
                  <a:lnTo>
                    <a:pt x="131" y="34"/>
                  </a:lnTo>
                  <a:lnTo>
                    <a:pt x="128" y="30"/>
                  </a:lnTo>
                  <a:lnTo>
                    <a:pt x="119" y="23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8" y="8"/>
                  </a:lnTo>
                  <a:lnTo>
                    <a:pt x="93" y="2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1" name="Naranjito">
              <a:extLst>
                <a:ext uri="{FF2B5EF4-FFF2-40B4-BE49-F238E27FC236}">
                  <a16:creationId xmlns:a16="http://schemas.microsoft.com/office/drawing/2014/main" id="{6D37422E-ECE1-CE3D-AF37-DC8AF4EEC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610" y="905759"/>
              <a:ext cx="531204" cy="460445"/>
            </a:xfrm>
            <a:custGeom>
              <a:avLst/>
              <a:gdLst>
                <a:gd name="T0" fmla="*/ 139 w 252"/>
                <a:gd name="T1" fmla="*/ 197 h 213"/>
                <a:gd name="T2" fmla="*/ 127 w 252"/>
                <a:gd name="T3" fmla="*/ 199 h 213"/>
                <a:gd name="T4" fmla="*/ 117 w 252"/>
                <a:gd name="T5" fmla="*/ 201 h 213"/>
                <a:gd name="T6" fmla="*/ 104 w 252"/>
                <a:gd name="T7" fmla="*/ 205 h 213"/>
                <a:gd name="T8" fmla="*/ 94 w 252"/>
                <a:gd name="T9" fmla="*/ 206 h 213"/>
                <a:gd name="T10" fmla="*/ 59 w 252"/>
                <a:gd name="T11" fmla="*/ 205 h 213"/>
                <a:gd name="T12" fmla="*/ 38 w 252"/>
                <a:gd name="T13" fmla="*/ 204 h 213"/>
                <a:gd name="T14" fmla="*/ 14 w 252"/>
                <a:gd name="T15" fmla="*/ 210 h 213"/>
                <a:gd name="T16" fmla="*/ 6 w 252"/>
                <a:gd name="T17" fmla="*/ 198 h 213"/>
                <a:gd name="T18" fmla="*/ 6 w 252"/>
                <a:gd name="T19" fmla="*/ 192 h 213"/>
                <a:gd name="T20" fmla="*/ 25 w 252"/>
                <a:gd name="T21" fmla="*/ 183 h 213"/>
                <a:gd name="T22" fmla="*/ 43 w 252"/>
                <a:gd name="T23" fmla="*/ 173 h 213"/>
                <a:gd name="T24" fmla="*/ 49 w 252"/>
                <a:gd name="T25" fmla="*/ 163 h 213"/>
                <a:gd name="T26" fmla="*/ 58 w 252"/>
                <a:gd name="T27" fmla="*/ 135 h 213"/>
                <a:gd name="T28" fmla="*/ 63 w 252"/>
                <a:gd name="T29" fmla="*/ 98 h 213"/>
                <a:gd name="T30" fmla="*/ 64 w 252"/>
                <a:gd name="T31" fmla="*/ 86 h 213"/>
                <a:gd name="T32" fmla="*/ 65 w 252"/>
                <a:gd name="T33" fmla="*/ 74 h 213"/>
                <a:gd name="T34" fmla="*/ 70 w 252"/>
                <a:gd name="T35" fmla="*/ 58 h 213"/>
                <a:gd name="T36" fmla="*/ 73 w 252"/>
                <a:gd name="T37" fmla="*/ 38 h 213"/>
                <a:gd name="T38" fmla="*/ 79 w 252"/>
                <a:gd name="T39" fmla="*/ 20 h 213"/>
                <a:gd name="T40" fmla="*/ 83 w 252"/>
                <a:gd name="T41" fmla="*/ 9 h 213"/>
                <a:gd name="T42" fmla="*/ 93 w 252"/>
                <a:gd name="T43" fmla="*/ 10 h 213"/>
                <a:gd name="T44" fmla="*/ 104 w 252"/>
                <a:gd name="T45" fmla="*/ 11 h 213"/>
                <a:gd name="T46" fmla="*/ 119 w 252"/>
                <a:gd name="T47" fmla="*/ 8 h 213"/>
                <a:gd name="T48" fmla="*/ 133 w 252"/>
                <a:gd name="T49" fmla="*/ 7 h 213"/>
                <a:gd name="T50" fmla="*/ 147 w 252"/>
                <a:gd name="T51" fmla="*/ 17 h 213"/>
                <a:gd name="T52" fmla="*/ 156 w 252"/>
                <a:gd name="T53" fmla="*/ 8 h 213"/>
                <a:gd name="T54" fmla="*/ 174 w 252"/>
                <a:gd name="T55" fmla="*/ 3 h 213"/>
                <a:gd name="T56" fmla="*/ 186 w 252"/>
                <a:gd name="T57" fmla="*/ 18 h 213"/>
                <a:gd name="T58" fmla="*/ 192 w 252"/>
                <a:gd name="T59" fmla="*/ 21 h 213"/>
                <a:gd name="T60" fmla="*/ 204 w 252"/>
                <a:gd name="T61" fmla="*/ 9 h 213"/>
                <a:gd name="T62" fmla="*/ 224 w 252"/>
                <a:gd name="T63" fmla="*/ 0 h 213"/>
                <a:gd name="T64" fmla="*/ 227 w 252"/>
                <a:gd name="T65" fmla="*/ 10 h 213"/>
                <a:gd name="T66" fmla="*/ 232 w 252"/>
                <a:gd name="T67" fmla="*/ 22 h 213"/>
                <a:gd name="T68" fmla="*/ 241 w 252"/>
                <a:gd name="T69" fmla="*/ 23 h 213"/>
                <a:gd name="T70" fmla="*/ 251 w 252"/>
                <a:gd name="T71" fmla="*/ 38 h 213"/>
                <a:gd name="T72" fmla="*/ 251 w 252"/>
                <a:gd name="T73" fmla="*/ 47 h 213"/>
                <a:gd name="T74" fmla="*/ 249 w 252"/>
                <a:gd name="T75" fmla="*/ 59 h 213"/>
                <a:gd name="T76" fmla="*/ 241 w 252"/>
                <a:gd name="T77" fmla="*/ 62 h 213"/>
                <a:gd name="T78" fmla="*/ 232 w 252"/>
                <a:gd name="T79" fmla="*/ 67 h 213"/>
                <a:gd name="T80" fmla="*/ 239 w 252"/>
                <a:gd name="T81" fmla="*/ 76 h 213"/>
                <a:gd name="T82" fmla="*/ 242 w 252"/>
                <a:gd name="T83" fmla="*/ 85 h 213"/>
                <a:gd name="T84" fmla="*/ 242 w 252"/>
                <a:gd name="T85" fmla="*/ 112 h 213"/>
                <a:gd name="T86" fmla="*/ 246 w 252"/>
                <a:gd name="T87" fmla="*/ 123 h 213"/>
                <a:gd name="T88" fmla="*/ 246 w 252"/>
                <a:gd name="T89" fmla="*/ 132 h 213"/>
                <a:gd name="T90" fmla="*/ 219 w 252"/>
                <a:gd name="T91" fmla="*/ 137 h 213"/>
                <a:gd name="T92" fmla="*/ 210 w 252"/>
                <a:gd name="T93" fmla="*/ 159 h 213"/>
                <a:gd name="T94" fmla="*/ 187 w 252"/>
                <a:gd name="T95" fmla="*/ 182 h 213"/>
                <a:gd name="T96" fmla="*/ 166 w 252"/>
                <a:gd name="T97" fmla="*/ 183 h 213"/>
                <a:gd name="T98" fmla="*/ 161 w 252"/>
                <a:gd name="T99" fmla="*/ 194 h 213"/>
                <a:gd name="T100" fmla="*/ 147 w 252"/>
                <a:gd name="T101" fmla="*/ 19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13">
                  <a:moveTo>
                    <a:pt x="147" y="194"/>
                  </a:moveTo>
                  <a:lnTo>
                    <a:pt x="143" y="194"/>
                  </a:lnTo>
                  <a:lnTo>
                    <a:pt x="139" y="197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200"/>
                  </a:lnTo>
                  <a:lnTo>
                    <a:pt x="120" y="201"/>
                  </a:lnTo>
                  <a:lnTo>
                    <a:pt x="117" y="201"/>
                  </a:lnTo>
                  <a:lnTo>
                    <a:pt x="115" y="201"/>
                  </a:lnTo>
                  <a:lnTo>
                    <a:pt x="110" y="203"/>
                  </a:lnTo>
                  <a:lnTo>
                    <a:pt x="104" y="205"/>
                  </a:lnTo>
                  <a:lnTo>
                    <a:pt x="101" y="205"/>
                  </a:lnTo>
                  <a:lnTo>
                    <a:pt x="98" y="206"/>
                  </a:lnTo>
                  <a:lnTo>
                    <a:pt x="94" y="206"/>
                  </a:lnTo>
                  <a:lnTo>
                    <a:pt x="81" y="208"/>
                  </a:lnTo>
                  <a:lnTo>
                    <a:pt x="62" y="206"/>
                  </a:lnTo>
                  <a:lnTo>
                    <a:pt x="59" y="205"/>
                  </a:lnTo>
                  <a:lnTo>
                    <a:pt x="48" y="204"/>
                  </a:lnTo>
                  <a:lnTo>
                    <a:pt x="45" y="203"/>
                  </a:lnTo>
                  <a:lnTo>
                    <a:pt x="38" y="204"/>
                  </a:lnTo>
                  <a:lnTo>
                    <a:pt x="21" y="211"/>
                  </a:lnTo>
                  <a:lnTo>
                    <a:pt x="16" y="213"/>
                  </a:lnTo>
                  <a:lnTo>
                    <a:pt x="14" y="210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0" y="196"/>
                  </a:lnTo>
                  <a:lnTo>
                    <a:pt x="6" y="192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5" y="183"/>
                  </a:lnTo>
                  <a:lnTo>
                    <a:pt x="34" y="179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5" y="169"/>
                  </a:lnTo>
                  <a:lnTo>
                    <a:pt x="48" y="166"/>
                  </a:lnTo>
                  <a:lnTo>
                    <a:pt x="49" y="163"/>
                  </a:lnTo>
                  <a:lnTo>
                    <a:pt x="56" y="151"/>
                  </a:lnTo>
                  <a:lnTo>
                    <a:pt x="59" y="148"/>
                  </a:lnTo>
                  <a:lnTo>
                    <a:pt x="58" y="135"/>
                  </a:lnTo>
                  <a:lnTo>
                    <a:pt x="62" y="116"/>
                  </a:lnTo>
                  <a:lnTo>
                    <a:pt x="61" y="109"/>
                  </a:lnTo>
                  <a:lnTo>
                    <a:pt x="63" y="98"/>
                  </a:lnTo>
                  <a:lnTo>
                    <a:pt x="63" y="94"/>
                  </a:lnTo>
                  <a:lnTo>
                    <a:pt x="64" y="89"/>
                  </a:lnTo>
                  <a:lnTo>
                    <a:pt x="64" y="86"/>
                  </a:lnTo>
                  <a:lnTo>
                    <a:pt x="65" y="81"/>
                  </a:lnTo>
                  <a:lnTo>
                    <a:pt x="65" y="77"/>
                  </a:lnTo>
                  <a:lnTo>
                    <a:pt x="65" y="74"/>
                  </a:lnTo>
                  <a:lnTo>
                    <a:pt x="66" y="70"/>
                  </a:lnTo>
                  <a:lnTo>
                    <a:pt x="70" y="61"/>
                  </a:lnTo>
                  <a:lnTo>
                    <a:pt x="70" y="58"/>
                  </a:lnTo>
                  <a:lnTo>
                    <a:pt x="72" y="48"/>
                  </a:lnTo>
                  <a:lnTo>
                    <a:pt x="72" y="41"/>
                  </a:lnTo>
                  <a:lnTo>
                    <a:pt x="73" y="38"/>
                  </a:lnTo>
                  <a:lnTo>
                    <a:pt x="75" y="33"/>
                  </a:lnTo>
                  <a:lnTo>
                    <a:pt x="76" y="29"/>
                  </a:lnTo>
                  <a:lnTo>
                    <a:pt x="79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91" y="7"/>
                  </a:lnTo>
                  <a:lnTo>
                    <a:pt x="93" y="10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8" y="9"/>
                  </a:lnTo>
                  <a:lnTo>
                    <a:pt x="116" y="10"/>
                  </a:lnTo>
                  <a:lnTo>
                    <a:pt x="119" y="8"/>
                  </a:lnTo>
                  <a:lnTo>
                    <a:pt x="123" y="7"/>
                  </a:lnTo>
                  <a:lnTo>
                    <a:pt x="129" y="5"/>
                  </a:lnTo>
                  <a:lnTo>
                    <a:pt x="133" y="7"/>
                  </a:lnTo>
                  <a:lnTo>
                    <a:pt x="138" y="8"/>
                  </a:lnTo>
                  <a:lnTo>
                    <a:pt x="141" y="13"/>
                  </a:lnTo>
                  <a:lnTo>
                    <a:pt x="147" y="17"/>
                  </a:lnTo>
                  <a:lnTo>
                    <a:pt x="151" y="18"/>
                  </a:lnTo>
                  <a:lnTo>
                    <a:pt x="153" y="15"/>
                  </a:lnTo>
                  <a:lnTo>
                    <a:pt x="156" y="8"/>
                  </a:lnTo>
                  <a:lnTo>
                    <a:pt x="159" y="6"/>
                  </a:lnTo>
                  <a:lnTo>
                    <a:pt x="170" y="2"/>
                  </a:lnTo>
                  <a:lnTo>
                    <a:pt x="174" y="3"/>
                  </a:lnTo>
                  <a:lnTo>
                    <a:pt x="180" y="11"/>
                  </a:lnTo>
                  <a:lnTo>
                    <a:pt x="183" y="14"/>
                  </a:lnTo>
                  <a:lnTo>
                    <a:pt x="186" y="18"/>
                  </a:lnTo>
                  <a:lnTo>
                    <a:pt x="187" y="22"/>
                  </a:lnTo>
                  <a:lnTo>
                    <a:pt x="190" y="23"/>
                  </a:lnTo>
                  <a:lnTo>
                    <a:pt x="192" y="21"/>
                  </a:lnTo>
                  <a:lnTo>
                    <a:pt x="196" y="18"/>
                  </a:lnTo>
                  <a:lnTo>
                    <a:pt x="198" y="15"/>
                  </a:lnTo>
                  <a:lnTo>
                    <a:pt x="204" y="9"/>
                  </a:lnTo>
                  <a:lnTo>
                    <a:pt x="214" y="2"/>
                  </a:lnTo>
                  <a:lnTo>
                    <a:pt x="218" y="1"/>
                  </a:lnTo>
                  <a:lnTo>
                    <a:pt x="224" y="0"/>
                  </a:lnTo>
                  <a:lnTo>
                    <a:pt x="226" y="3"/>
                  </a:lnTo>
                  <a:lnTo>
                    <a:pt x="227" y="5"/>
                  </a:lnTo>
                  <a:lnTo>
                    <a:pt x="227" y="10"/>
                  </a:lnTo>
                  <a:lnTo>
                    <a:pt x="230" y="15"/>
                  </a:lnTo>
                  <a:lnTo>
                    <a:pt x="231" y="19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5" y="24"/>
                  </a:lnTo>
                  <a:lnTo>
                    <a:pt x="249" y="34"/>
                  </a:lnTo>
                  <a:lnTo>
                    <a:pt x="251" y="38"/>
                  </a:lnTo>
                  <a:lnTo>
                    <a:pt x="252" y="40"/>
                  </a:lnTo>
                  <a:lnTo>
                    <a:pt x="251" y="44"/>
                  </a:lnTo>
                  <a:lnTo>
                    <a:pt x="251" y="47"/>
                  </a:lnTo>
                  <a:lnTo>
                    <a:pt x="250" y="51"/>
                  </a:lnTo>
                  <a:lnTo>
                    <a:pt x="250" y="54"/>
                  </a:lnTo>
                  <a:lnTo>
                    <a:pt x="249" y="59"/>
                  </a:lnTo>
                  <a:lnTo>
                    <a:pt x="249" y="62"/>
                  </a:lnTo>
                  <a:lnTo>
                    <a:pt x="246" y="63"/>
                  </a:lnTo>
                  <a:lnTo>
                    <a:pt x="241" y="62"/>
                  </a:lnTo>
                  <a:lnTo>
                    <a:pt x="237" y="61"/>
                  </a:lnTo>
                  <a:lnTo>
                    <a:pt x="234" y="62"/>
                  </a:lnTo>
                  <a:lnTo>
                    <a:pt x="232" y="67"/>
                  </a:lnTo>
                  <a:lnTo>
                    <a:pt x="235" y="69"/>
                  </a:lnTo>
                  <a:lnTo>
                    <a:pt x="239" y="71"/>
                  </a:lnTo>
                  <a:lnTo>
                    <a:pt x="239" y="76"/>
                  </a:lnTo>
                  <a:lnTo>
                    <a:pt x="240" y="79"/>
                  </a:lnTo>
                  <a:lnTo>
                    <a:pt x="240" y="82"/>
                  </a:lnTo>
                  <a:lnTo>
                    <a:pt x="242" y="85"/>
                  </a:lnTo>
                  <a:lnTo>
                    <a:pt x="239" y="93"/>
                  </a:lnTo>
                  <a:lnTo>
                    <a:pt x="242" y="106"/>
                  </a:lnTo>
                  <a:lnTo>
                    <a:pt x="242" y="112"/>
                  </a:lnTo>
                  <a:lnTo>
                    <a:pt x="243" y="116"/>
                  </a:lnTo>
                  <a:lnTo>
                    <a:pt x="244" y="119"/>
                  </a:lnTo>
                  <a:lnTo>
                    <a:pt x="246" y="123"/>
                  </a:lnTo>
                  <a:lnTo>
                    <a:pt x="248" y="128"/>
                  </a:lnTo>
                  <a:lnTo>
                    <a:pt x="249" y="132"/>
                  </a:lnTo>
                  <a:lnTo>
                    <a:pt x="246" y="132"/>
                  </a:lnTo>
                  <a:lnTo>
                    <a:pt x="230" y="136"/>
                  </a:lnTo>
                  <a:lnTo>
                    <a:pt x="223" y="138"/>
                  </a:lnTo>
                  <a:lnTo>
                    <a:pt x="219" y="137"/>
                  </a:lnTo>
                  <a:lnTo>
                    <a:pt x="217" y="146"/>
                  </a:lnTo>
                  <a:lnTo>
                    <a:pt x="213" y="149"/>
                  </a:lnTo>
                  <a:lnTo>
                    <a:pt x="210" y="159"/>
                  </a:lnTo>
                  <a:lnTo>
                    <a:pt x="204" y="161"/>
                  </a:lnTo>
                  <a:lnTo>
                    <a:pt x="201" y="165"/>
                  </a:lnTo>
                  <a:lnTo>
                    <a:pt x="187" y="182"/>
                  </a:lnTo>
                  <a:lnTo>
                    <a:pt x="175" y="184"/>
                  </a:lnTo>
                  <a:lnTo>
                    <a:pt x="169" y="184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2"/>
                  </a:lnTo>
                  <a:lnTo>
                    <a:pt x="161" y="194"/>
                  </a:lnTo>
                  <a:lnTo>
                    <a:pt x="158" y="196"/>
                  </a:lnTo>
                  <a:lnTo>
                    <a:pt x="151" y="197"/>
                  </a:lnTo>
                  <a:lnTo>
                    <a:pt x="147" y="1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2" name="Orocovis">
              <a:extLst>
                <a:ext uri="{FF2B5EF4-FFF2-40B4-BE49-F238E27FC236}">
                  <a16:creationId xmlns:a16="http://schemas.microsoft.com/office/drawing/2014/main" id="{F3EC18DD-9F86-79DD-3AAB-C3074933B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637" y="1104637"/>
              <a:ext cx="954904" cy="730660"/>
            </a:xfrm>
            <a:custGeom>
              <a:avLst/>
              <a:gdLst>
                <a:gd name="T0" fmla="*/ 80 w 453"/>
                <a:gd name="T1" fmla="*/ 119 h 338"/>
                <a:gd name="T2" fmla="*/ 79 w 453"/>
                <a:gd name="T3" fmla="*/ 147 h 338"/>
                <a:gd name="T4" fmla="*/ 73 w 453"/>
                <a:gd name="T5" fmla="*/ 180 h 338"/>
                <a:gd name="T6" fmla="*/ 80 w 453"/>
                <a:gd name="T7" fmla="*/ 214 h 338"/>
                <a:gd name="T8" fmla="*/ 73 w 453"/>
                <a:gd name="T9" fmla="*/ 250 h 338"/>
                <a:gd name="T10" fmla="*/ 83 w 453"/>
                <a:gd name="T11" fmla="*/ 271 h 338"/>
                <a:gd name="T12" fmla="*/ 70 w 453"/>
                <a:gd name="T13" fmla="*/ 293 h 338"/>
                <a:gd name="T14" fmla="*/ 35 w 453"/>
                <a:gd name="T15" fmla="*/ 317 h 338"/>
                <a:gd name="T16" fmla="*/ 20 w 453"/>
                <a:gd name="T17" fmla="*/ 309 h 338"/>
                <a:gd name="T18" fmla="*/ 7 w 453"/>
                <a:gd name="T19" fmla="*/ 337 h 338"/>
                <a:gd name="T20" fmla="*/ 28 w 453"/>
                <a:gd name="T21" fmla="*/ 328 h 338"/>
                <a:gd name="T22" fmla="*/ 58 w 453"/>
                <a:gd name="T23" fmla="*/ 327 h 338"/>
                <a:gd name="T24" fmla="*/ 88 w 453"/>
                <a:gd name="T25" fmla="*/ 308 h 338"/>
                <a:gd name="T26" fmla="*/ 116 w 453"/>
                <a:gd name="T27" fmla="*/ 294 h 338"/>
                <a:gd name="T28" fmla="*/ 146 w 453"/>
                <a:gd name="T29" fmla="*/ 289 h 338"/>
                <a:gd name="T30" fmla="*/ 169 w 453"/>
                <a:gd name="T31" fmla="*/ 281 h 338"/>
                <a:gd name="T32" fmla="*/ 182 w 453"/>
                <a:gd name="T33" fmla="*/ 268 h 338"/>
                <a:gd name="T34" fmla="*/ 195 w 453"/>
                <a:gd name="T35" fmla="*/ 269 h 338"/>
                <a:gd name="T36" fmla="*/ 207 w 453"/>
                <a:gd name="T37" fmla="*/ 270 h 338"/>
                <a:gd name="T38" fmla="*/ 221 w 453"/>
                <a:gd name="T39" fmla="*/ 268 h 338"/>
                <a:gd name="T40" fmla="*/ 236 w 453"/>
                <a:gd name="T41" fmla="*/ 271 h 338"/>
                <a:gd name="T42" fmla="*/ 248 w 453"/>
                <a:gd name="T43" fmla="*/ 272 h 338"/>
                <a:gd name="T44" fmla="*/ 264 w 453"/>
                <a:gd name="T45" fmla="*/ 277 h 338"/>
                <a:gd name="T46" fmla="*/ 281 w 453"/>
                <a:gd name="T47" fmla="*/ 284 h 338"/>
                <a:gd name="T48" fmla="*/ 288 w 453"/>
                <a:gd name="T49" fmla="*/ 288 h 338"/>
                <a:gd name="T50" fmla="*/ 298 w 453"/>
                <a:gd name="T51" fmla="*/ 298 h 338"/>
                <a:gd name="T52" fmla="*/ 316 w 453"/>
                <a:gd name="T53" fmla="*/ 302 h 338"/>
                <a:gd name="T54" fmla="*/ 328 w 453"/>
                <a:gd name="T55" fmla="*/ 293 h 338"/>
                <a:gd name="T56" fmla="*/ 338 w 453"/>
                <a:gd name="T57" fmla="*/ 296 h 338"/>
                <a:gd name="T58" fmla="*/ 352 w 453"/>
                <a:gd name="T59" fmla="*/ 295 h 338"/>
                <a:gd name="T60" fmla="*/ 363 w 453"/>
                <a:gd name="T61" fmla="*/ 285 h 338"/>
                <a:gd name="T62" fmla="*/ 380 w 453"/>
                <a:gd name="T63" fmla="*/ 281 h 338"/>
                <a:gd name="T64" fmla="*/ 397 w 453"/>
                <a:gd name="T65" fmla="*/ 275 h 338"/>
                <a:gd name="T66" fmla="*/ 403 w 453"/>
                <a:gd name="T67" fmla="*/ 268 h 338"/>
                <a:gd name="T68" fmla="*/ 399 w 453"/>
                <a:gd name="T69" fmla="*/ 256 h 338"/>
                <a:gd name="T70" fmla="*/ 415 w 453"/>
                <a:gd name="T71" fmla="*/ 249 h 338"/>
                <a:gd name="T72" fmla="*/ 413 w 453"/>
                <a:gd name="T73" fmla="*/ 227 h 338"/>
                <a:gd name="T74" fmla="*/ 423 w 453"/>
                <a:gd name="T75" fmla="*/ 215 h 338"/>
                <a:gd name="T76" fmla="*/ 436 w 453"/>
                <a:gd name="T77" fmla="*/ 227 h 338"/>
                <a:gd name="T78" fmla="*/ 449 w 453"/>
                <a:gd name="T79" fmla="*/ 232 h 338"/>
                <a:gd name="T80" fmla="*/ 449 w 453"/>
                <a:gd name="T81" fmla="*/ 189 h 338"/>
                <a:gd name="T82" fmla="*/ 453 w 453"/>
                <a:gd name="T83" fmla="*/ 153 h 338"/>
                <a:gd name="T84" fmla="*/ 452 w 453"/>
                <a:gd name="T85" fmla="*/ 122 h 338"/>
                <a:gd name="T86" fmla="*/ 438 w 453"/>
                <a:gd name="T87" fmla="*/ 111 h 338"/>
                <a:gd name="T88" fmla="*/ 432 w 453"/>
                <a:gd name="T89" fmla="*/ 95 h 338"/>
                <a:gd name="T90" fmla="*/ 422 w 453"/>
                <a:gd name="T91" fmla="*/ 80 h 338"/>
                <a:gd name="T92" fmla="*/ 412 w 453"/>
                <a:gd name="T93" fmla="*/ 68 h 338"/>
                <a:gd name="T94" fmla="*/ 398 w 453"/>
                <a:gd name="T95" fmla="*/ 54 h 338"/>
                <a:gd name="T96" fmla="*/ 383 w 453"/>
                <a:gd name="T97" fmla="*/ 27 h 338"/>
                <a:gd name="T98" fmla="*/ 373 w 453"/>
                <a:gd name="T99" fmla="*/ 18 h 338"/>
                <a:gd name="T100" fmla="*/ 368 w 453"/>
                <a:gd name="T101" fmla="*/ 30 h 338"/>
                <a:gd name="T102" fmla="*/ 353 w 453"/>
                <a:gd name="T103" fmla="*/ 50 h 338"/>
                <a:gd name="T104" fmla="*/ 334 w 453"/>
                <a:gd name="T105" fmla="*/ 62 h 338"/>
                <a:gd name="T106" fmla="*/ 311 w 453"/>
                <a:gd name="T107" fmla="*/ 72 h 338"/>
                <a:gd name="T108" fmla="*/ 288 w 453"/>
                <a:gd name="T109" fmla="*/ 75 h 338"/>
                <a:gd name="T110" fmla="*/ 261 w 453"/>
                <a:gd name="T111" fmla="*/ 84 h 338"/>
                <a:gd name="T112" fmla="*/ 249 w 453"/>
                <a:gd name="T113" fmla="*/ 86 h 338"/>
                <a:gd name="T114" fmla="*/ 214 w 453"/>
                <a:gd name="T115" fmla="*/ 87 h 338"/>
                <a:gd name="T116" fmla="*/ 176 w 453"/>
                <a:gd name="T117" fmla="*/ 109 h 338"/>
                <a:gd name="T118" fmla="*/ 159 w 453"/>
                <a:gd name="T119" fmla="*/ 100 h 338"/>
                <a:gd name="T120" fmla="*/ 111 w 453"/>
                <a:gd name="T121" fmla="*/ 9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" h="338">
                  <a:moveTo>
                    <a:pt x="106" y="87"/>
                  </a:moveTo>
                  <a:lnTo>
                    <a:pt x="89" y="104"/>
                  </a:lnTo>
                  <a:lnTo>
                    <a:pt x="88" y="106"/>
                  </a:lnTo>
                  <a:lnTo>
                    <a:pt x="80" y="119"/>
                  </a:lnTo>
                  <a:lnTo>
                    <a:pt x="90" y="128"/>
                  </a:lnTo>
                  <a:lnTo>
                    <a:pt x="92" y="132"/>
                  </a:lnTo>
                  <a:lnTo>
                    <a:pt x="90" y="139"/>
                  </a:lnTo>
                  <a:lnTo>
                    <a:pt x="79" y="147"/>
                  </a:lnTo>
                  <a:lnTo>
                    <a:pt x="68" y="147"/>
                  </a:lnTo>
                  <a:lnTo>
                    <a:pt x="68" y="157"/>
                  </a:lnTo>
                  <a:lnTo>
                    <a:pt x="71" y="173"/>
                  </a:lnTo>
                  <a:lnTo>
                    <a:pt x="73" y="180"/>
                  </a:lnTo>
                  <a:lnTo>
                    <a:pt x="79" y="190"/>
                  </a:lnTo>
                  <a:lnTo>
                    <a:pt x="79" y="200"/>
                  </a:lnTo>
                  <a:lnTo>
                    <a:pt x="80" y="205"/>
                  </a:lnTo>
                  <a:lnTo>
                    <a:pt x="80" y="214"/>
                  </a:lnTo>
                  <a:lnTo>
                    <a:pt x="82" y="221"/>
                  </a:lnTo>
                  <a:lnTo>
                    <a:pt x="75" y="235"/>
                  </a:lnTo>
                  <a:lnTo>
                    <a:pt x="75" y="238"/>
                  </a:lnTo>
                  <a:lnTo>
                    <a:pt x="73" y="250"/>
                  </a:lnTo>
                  <a:lnTo>
                    <a:pt x="79" y="255"/>
                  </a:lnTo>
                  <a:lnTo>
                    <a:pt x="78" y="259"/>
                  </a:lnTo>
                  <a:lnTo>
                    <a:pt x="81" y="265"/>
                  </a:lnTo>
                  <a:lnTo>
                    <a:pt x="83" y="271"/>
                  </a:lnTo>
                  <a:lnTo>
                    <a:pt x="83" y="275"/>
                  </a:lnTo>
                  <a:lnTo>
                    <a:pt x="80" y="289"/>
                  </a:lnTo>
                  <a:lnTo>
                    <a:pt x="81" y="294"/>
                  </a:lnTo>
                  <a:lnTo>
                    <a:pt x="70" y="293"/>
                  </a:lnTo>
                  <a:lnTo>
                    <a:pt x="46" y="310"/>
                  </a:lnTo>
                  <a:lnTo>
                    <a:pt x="41" y="316"/>
                  </a:lnTo>
                  <a:lnTo>
                    <a:pt x="38" y="318"/>
                  </a:lnTo>
                  <a:lnTo>
                    <a:pt x="35" y="317"/>
                  </a:lnTo>
                  <a:lnTo>
                    <a:pt x="31" y="314"/>
                  </a:lnTo>
                  <a:lnTo>
                    <a:pt x="31" y="311"/>
                  </a:lnTo>
                  <a:lnTo>
                    <a:pt x="23" y="308"/>
                  </a:lnTo>
                  <a:lnTo>
                    <a:pt x="20" y="309"/>
                  </a:lnTo>
                  <a:lnTo>
                    <a:pt x="9" y="302"/>
                  </a:lnTo>
                  <a:lnTo>
                    <a:pt x="0" y="325"/>
                  </a:lnTo>
                  <a:lnTo>
                    <a:pt x="4" y="332"/>
                  </a:lnTo>
                  <a:lnTo>
                    <a:pt x="7" y="337"/>
                  </a:lnTo>
                  <a:lnTo>
                    <a:pt x="11" y="338"/>
                  </a:lnTo>
                  <a:lnTo>
                    <a:pt x="20" y="335"/>
                  </a:lnTo>
                  <a:lnTo>
                    <a:pt x="24" y="332"/>
                  </a:lnTo>
                  <a:lnTo>
                    <a:pt x="28" y="328"/>
                  </a:lnTo>
                  <a:lnTo>
                    <a:pt x="34" y="327"/>
                  </a:lnTo>
                  <a:lnTo>
                    <a:pt x="38" y="326"/>
                  </a:lnTo>
                  <a:lnTo>
                    <a:pt x="42" y="326"/>
                  </a:lnTo>
                  <a:lnTo>
                    <a:pt x="58" y="327"/>
                  </a:lnTo>
                  <a:lnTo>
                    <a:pt x="72" y="321"/>
                  </a:lnTo>
                  <a:lnTo>
                    <a:pt x="81" y="315"/>
                  </a:lnTo>
                  <a:lnTo>
                    <a:pt x="86" y="309"/>
                  </a:lnTo>
                  <a:lnTo>
                    <a:pt x="88" y="308"/>
                  </a:lnTo>
                  <a:lnTo>
                    <a:pt x="94" y="303"/>
                  </a:lnTo>
                  <a:lnTo>
                    <a:pt x="97" y="300"/>
                  </a:lnTo>
                  <a:lnTo>
                    <a:pt x="104" y="298"/>
                  </a:lnTo>
                  <a:lnTo>
                    <a:pt x="116" y="294"/>
                  </a:lnTo>
                  <a:lnTo>
                    <a:pt x="126" y="293"/>
                  </a:lnTo>
                  <a:lnTo>
                    <a:pt x="129" y="293"/>
                  </a:lnTo>
                  <a:lnTo>
                    <a:pt x="133" y="294"/>
                  </a:lnTo>
                  <a:lnTo>
                    <a:pt x="146" y="289"/>
                  </a:lnTo>
                  <a:lnTo>
                    <a:pt x="148" y="287"/>
                  </a:lnTo>
                  <a:lnTo>
                    <a:pt x="161" y="286"/>
                  </a:lnTo>
                  <a:lnTo>
                    <a:pt x="162" y="283"/>
                  </a:lnTo>
                  <a:lnTo>
                    <a:pt x="169" y="281"/>
                  </a:lnTo>
                  <a:lnTo>
                    <a:pt x="172" y="273"/>
                  </a:lnTo>
                  <a:lnTo>
                    <a:pt x="176" y="269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4" y="268"/>
                  </a:lnTo>
                  <a:lnTo>
                    <a:pt x="187" y="268"/>
                  </a:lnTo>
                  <a:lnTo>
                    <a:pt x="192" y="265"/>
                  </a:lnTo>
                  <a:lnTo>
                    <a:pt x="195" y="269"/>
                  </a:lnTo>
                  <a:lnTo>
                    <a:pt x="198" y="270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7" y="270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7" y="267"/>
                  </a:lnTo>
                  <a:lnTo>
                    <a:pt x="221" y="268"/>
                  </a:lnTo>
                  <a:lnTo>
                    <a:pt x="223" y="269"/>
                  </a:lnTo>
                  <a:lnTo>
                    <a:pt x="226" y="271"/>
                  </a:lnTo>
                  <a:lnTo>
                    <a:pt x="234" y="273"/>
                  </a:lnTo>
                  <a:lnTo>
                    <a:pt x="236" y="271"/>
                  </a:lnTo>
                  <a:lnTo>
                    <a:pt x="240" y="272"/>
                  </a:lnTo>
                  <a:lnTo>
                    <a:pt x="242" y="273"/>
                  </a:lnTo>
                  <a:lnTo>
                    <a:pt x="245" y="273"/>
                  </a:lnTo>
                  <a:lnTo>
                    <a:pt x="248" y="272"/>
                  </a:lnTo>
                  <a:lnTo>
                    <a:pt x="251" y="273"/>
                  </a:lnTo>
                  <a:lnTo>
                    <a:pt x="257" y="274"/>
                  </a:lnTo>
                  <a:lnTo>
                    <a:pt x="260" y="275"/>
                  </a:lnTo>
                  <a:lnTo>
                    <a:pt x="264" y="277"/>
                  </a:lnTo>
                  <a:lnTo>
                    <a:pt x="267" y="278"/>
                  </a:lnTo>
                  <a:lnTo>
                    <a:pt x="269" y="280"/>
                  </a:lnTo>
                  <a:lnTo>
                    <a:pt x="271" y="282"/>
                  </a:lnTo>
                  <a:lnTo>
                    <a:pt x="281" y="284"/>
                  </a:lnTo>
                  <a:lnTo>
                    <a:pt x="284" y="282"/>
                  </a:lnTo>
                  <a:lnTo>
                    <a:pt x="287" y="283"/>
                  </a:lnTo>
                  <a:lnTo>
                    <a:pt x="288" y="286"/>
                  </a:lnTo>
                  <a:lnTo>
                    <a:pt x="288" y="288"/>
                  </a:lnTo>
                  <a:lnTo>
                    <a:pt x="290" y="293"/>
                  </a:lnTo>
                  <a:lnTo>
                    <a:pt x="293" y="295"/>
                  </a:lnTo>
                  <a:lnTo>
                    <a:pt x="296" y="296"/>
                  </a:lnTo>
                  <a:lnTo>
                    <a:pt x="298" y="298"/>
                  </a:lnTo>
                  <a:lnTo>
                    <a:pt x="302" y="298"/>
                  </a:lnTo>
                  <a:lnTo>
                    <a:pt x="309" y="300"/>
                  </a:lnTo>
                  <a:lnTo>
                    <a:pt x="312" y="299"/>
                  </a:lnTo>
                  <a:lnTo>
                    <a:pt x="316" y="302"/>
                  </a:lnTo>
                  <a:lnTo>
                    <a:pt x="321" y="300"/>
                  </a:lnTo>
                  <a:lnTo>
                    <a:pt x="324" y="298"/>
                  </a:lnTo>
                  <a:lnTo>
                    <a:pt x="326" y="296"/>
                  </a:lnTo>
                  <a:lnTo>
                    <a:pt x="328" y="293"/>
                  </a:lnTo>
                  <a:lnTo>
                    <a:pt x="331" y="293"/>
                  </a:lnTo>
                  <a:lnTo>
                    <a:pt x="334" y="291"/>
                  </a:lnTo>
                  <a:lnTo>
                    <a:pt x="337" y="293"/>
                  </a:lnTo>
                  <a:lnTo>
                    <a:pt x="338" y="296"/>
                  </a:lnTo>
                  <a:lnTo>
                    <a:pt x="342" y="296"/>
                  </a:lnTo>
                  <a:lnTo>
                    <a:pt x="345" y="294"/>
                  </a:lnTo>
                  <a:lnTo>
                    <a:pt x="349" y="294"/>
                  </a:lnTo>
                  <a:lnTo>
                    <a:pt x="352" y="295"/>
                  </a:lnTo>
                  <a:lnTo>
                    <a:pt x="356" y="294"/>
                  </a:lnTo>
                  <a:lnTo>
                    <a:pt x="358" y="293"/>
                  </a:lnTo>
                  <a:lnTo>
                    <a:pt x="360" y="290"/>
                  </a:lnTo>
                  <a:lnTo>
                    <a:pt x="363" y="285"/>
                  </a:lnTo>
                  <a:lnTo>
                    <a:pt x="365" y="281"/>
                  </a:lnTo>
                  <a:lnTo>
                    <a:pt x="373" y="281"/>
                  </a:lnTo>
                  <a:lnTo>
                    <a:pt x="376" y="279"/>
                  </a:lnTo>
                  <a:lnTo>
                    <a:pt x="380" y="281"/>
                  </a:lnTo>
                  <a:lnTo>
                    <a:pt x="384" y="280"/>
                  </a:lnTo>
                  <a:lnTo>
                    <a:pt x="392" y="280"/>
                  </a:lnTo>
                  <a:lnTo>
                    <a:pt x="395" y="279"/>
                  </a:lnTo>
                  <a:lnTo>
                    <a:pt x="397" y="275"/>
                  </a:lnTo>
                  <a:lnTo>
                    <a:pt x="398" y="277"/>
                  </a:lnTo>
                  <a:lnTo>
                    <a:pt x="401" y="274"/>
                  </a:lnTo>
                  <a:lnTo>
                    <a:pt x="402" y="272"/>
                  </a:lnTo>
                  <a:lnTo>
                    <a:pt x="403" y="268"/>
                  </a:lnTo>
                  <a:lnTo>
                    <a:pt x="400" y="264"/>
                  </a:lnTo>
                  <a:lnTo>
                    <a:pt x="401" y="262"/>
                  </a:lnTo>
                  <a:lnTo>
                    <a:pt x="400" y="259"/>
                  </a:lnTo>
                  <a:lnTo>
                    <a:pt x="399" y="256"/>
                  </a:lnTo>
                  <a:lnTo>
                    <a:pt x="399" y="253"/>
                  </a:lnTo>
                  <a:lnTo>
                    <a:pt x="403" y="252"/>
                  </a:lnTo>
                  <a:lnTo>
                    <a:pt x="405" y="250"/>
                  </a:lnTo>
                  <a:lnTo>
                    <a:pt x="415" y="249"/>
                  </a:lnTo>
                  <a:lnTo>
                    <a:pt x="418" y="250"/>
                  </a:lnTo>
                  <a:lnTo>
                    <a:pt x="415" y="235"/>
                  </a:lnTo>
                  <a:lnTo>
                    <a:pt x="413" y="231"/>
                  </a:lnTo>
                  <a:lnTo>
                    <a:pt x="413" y="227"/>
                  </a:lnTo>
                  <a:lnTo>
                    <a:pt x="414" y="224"/>
                  </a:lnTo>
                  <a:lnTo>
                    <a:pt x="417" y="222"/>
                  </a:lnTo>
                  <a:lnTo>
                    <a:pt x="420" y="218"/>
                  </a:lnTo>
                  <a:lnTo>
                    <a:pt x="423" y="215"/>
                  </a:lnTo>
                  <a:lnTo>
                    <a:pt x="429" y="217"/>
                  </a:lnTo>
                  <a:lnTo>
                    <a:pt x="431" y="219"/>
                  </a:lnTo>
                  <a:lnTo>
                    <a:pt x="433" y="222"/>
                  </a:lnTo>
                  <a:lnTo>
                    <a:pt x="436" y="227"/>
                  </a:lnTo>
                  <a:lnTo>
                    <a:pt x="437" y="229"/>
                  </a:lnTo>
                  <a:lnTo>
                    <a:pt x="440" y="234"/>
                  </a:lnTo>
                  <a:lnTo>
                    <a:pt x="443" y="235"/>
                  </a:lnTo>
                  <a:lnTo>
                    <a:pt x="449" y="232"/>
                  </a:lnTo>
                  <a:lnTo>
                    <a:pt x="450" y="227"/>
                  </a:lnTo>
                  <a:lnTo>
                    <a:pt x="447" y="220"/>
                  </a:lnTo>
                  <a:lnTo>
                    <a:pt x="452" y="206"/>
                  </a:lnTo>
                  <a:lnTo>
                    <a:pt x="449" y="189"/>
                  </a:lnTo>
                  <a:lnTo>
                    <a:pt x="450" y="185"/>
                  </a:lnTo>
                  <a:lnTo>
                    <a:pt x="444" y="164"/>
                  </a:lnTo>
                  <a:lnTo>
                    <a:pt x="449" y="159"/>
                  </a:lnTo>
                  <a:lnTo>
                    <a:pt x="453" y="153"/>
                  </a:lnTo>
                  <a:lnTo>
                    <a:pt x="450" y="144"/>
                  </a:lnTo>
                  <a:lnTo>
                    <a:pt x="451" y="139"/>
                  </a:lnTo>
                  <a:lnTo>
                    <a:pt x="451" y="135"/>
                  </a:lnTo>
                  <a:lnTo>
                    <a:pt x="452" y="122"/>
                  </a:lnTo>
                  <a:lnTo>
                    <a:pt x="449" y="115"/>
                  </a:lnTo>
                  <a:lnTo>
                    <a:pt x="445" y="115"/>
                  </a:lnTo>
                  <a:lnTo>
                    <a:pt x="442" y="113"/>
                  </a:lnTo>
                  <a:lnTo>
                    <a:pt x="438" y="111"/>
                  </a:lnTo>
                  <a:lnTo>
                    <a:pt x="437" y="106"/>
                  </a:lnTo>
                  <a:lnTo>
                    <a:pt x="436" y="103"/>
                  </a:lnTo>
                  <a:lnTo>
                    <a:pt x="434" y="98"/>
                  </a:lnTo>
                  <a:lnTo>
                    <a:pt x="432" y="95"/>
                  </a:lnTo>
                  <a:lnTo>
                    <a:pt x="430" y="92"/>
                  </a:lnTo>
                  <a:lnTo>
                    <a:pt x="426" y="86"/>
                  </a:lnTo>
                  <a:lnTo>
                    <a:pt x="423" y="83"/>
                  </a:lnTo>
                  <a:lnTo>
                    <a:pt x="422" y="80"/>
                  </a:lnTo>
                  <a:lnTo>
                    <a:pt x="419" y="77"/>
                  </a:lnTo>
                  <a:lnTo>
                    <a:pt x="418" y="75"/>
                  </a:lnTo>
                  <a:lnTo>
                    <a:pt x="415" y="72"/>
                  </a:lnTo>
                  <a:lnTo>
                    <a:pt x="412" y="68"/>
                  </a:lnTo>
                  <a:lnTo>
                    <a:pt x="410" y="66"/>
                  </a:lnTo>
                  <a:lnTo>
                    <a:pt x="404" y="60"/>
                  </a:lnTo>
                  <a:lnTo>
                    <a:pt x="401" y="56"/>
                  </a:lnTo>
                  <a:lnTo>
                    <a:pt x="398" y="54"/>
                  </a:lnTo>
                  <a:lnTo>
                    <a:pt x="395" y="52"/>
                  </a:lnTo>
                  <a:lnTo>
                    <a:pt x="392" y="47"/>
                  </a:lnTo>
                  <a:lnTo>
                    <a:pt x="379" y="46"/>
                  </a:lnTo>
                  <a:lnTo>
                    <a:pt x="383" y="27"/>
                  </a:lnTo>
                  <a:lnTo>
                    <a:pt x="390" y="0"/>
                  </a:lnTo>
                  <a:lnTo>
                    <a:pt x="377" y="7"/>
                  </a:lnTo>
                  <a:lnTo>
                    <a:pt x="374" y="15"/>
                  </a:lnTo>
                  <a:lnTo>
                    <a:pt x="373" y="18"/>
                  </a:lnTo>
                  <a:lnTo>
                    <a:pt x="372" y="20"/>
                  </a:lnTo>
                  <a:lnTo>
                    <a:pt x="370" y="25"/>
                  </a:lnTo>
                  <a:lnTo>
                    <a:pt x="369" y="28"/>
                  </a:lnTo>
                  <a:lnTo>
                    <a:pt x="368" y="30"/>
                  </a:lnTo>
                  <a:lnTo>
                    <a:pt x="366" y="36"/>
                  </a:lnTo>
                  <a:lnTo>
                    <a:pt x="362" y="45"/>
                  </a:lnTo>
                  <a:lnTo>
                    <a:pt x="355" y="48"/>
                  </a:lnTo>
                  <a:lnTo>
                    <a:pt x="353" y="50"/>
                  </a:lnTo>
                  <a:lnTo>
                    <a:pt x="344" y="57"/>
                  </a:lnTo>
                  <a:lnTo>
                    <a:pt x="341" y="59"/>
                  </a:lnTo>
                  <a:lnTo>
                    <a:pt x="338" y="60"/>
                  </a:lnTo>
                  <a:lnTo>
                    <a:pt x="334" y="62"/>
                  </a:lnTo>
                  <a:lnTo>
                    <a:pt x="327" y="66"/>
                  </a:lnTo>
                  <a:lnTo>
                    <a:pt x="324" y="67"/>
                  </a:lnTo>
                  <a:lnTo>
                    <a:pt x="322" y="69"/>
                  </a:lnTo>
                  <a:lnTo>
                    <a:pt x="311" y="72"/>
                  </a:lnTo>
                  <a:lnTo>
                    <a:pt x="304" y="73"/>
                  </a:lnTo>
                  <a:lnTo>
                    <a:pt x="298" y="73"/>
                  </a:lnTo>
                  <a:lnTo>
                    <a:pt x="294" y="74"/>
                  </a:lnTo>
                  <a:lnTo>
                    <a:pt x="288" y="75"/>
                  </a:lnTo>
                  <a:lnTo>
                    <a:pt x="277" y="77"/>
                  </a:lnTo>
                  <a:lnTo>
                    <a:pt x="273" y="77"/>
                  </a:lnTo>
                  <a:lnTo>
                    <a:pt x="265" y="82"/>
                  </a:lnTo>
                  <a:lnTo>
                    <a:pt x="261" y="84"/>
                  </a:lnTo>
                  <a:lnTo>
                    <a:pt x="257" y="86"/>
                  </a:lnTo>
                  <a:lnTo>
                    <a:pt x="253" y="86"/>
                  </a:lnTo>
                  <a:lnTo>
                    <a:pt x="252" y="88"/>
                  </a:lnTo>
                  <a:lnTo>
                    <a:pt x="249" y="86"/>
                  </a:lnTo>
                  <a:lnTo>
                    <a:pt x="246" y="82"/>
                  </a:lnTo>
                  <a:lnTo>
                    <a:pt x="239" y="83"/>
                  </a:lnTo>
                  <a:lnTo>
                    <a:pt x="210" y="84"/>
                  </a:lnTo>
                  <a:lnTo>
                    <a:pt x="214" y="87"/>
                  </a:lnTo>
                  <a:lnTo>
                    <a:pt x="213" y="98"/>
                  </a:lnTo>
                  <a:lnTo>
                    <a:pt x="195" y="106"/>
                  </a:lnTo>
                  <a:lnTo>
                    <a:pt x="185" y="112"/>
                  </a:lnTo>
                  <a:lnTo>
                    <a:pt x="176" y="109"/>
                  </a:lnTo>
                  <a:lnTo>
                    <a:pt x="172" y="108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9" y="100"/>
                  </a:lnTo>
                  <a:lnTo>
                    <a:pt x="138" y="95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1" y="90"/>
                  </a:lnTo>
                  <a:lnTo>
                    <a:pt x="109" y="90"/>
                  </a:lnTo>
                  <a:lnTo>
                    <a:pt x="106" y="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100000">
                  <a:srgbClr val="800000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3" name="Patillas">
              <a:extLst>
                <a:ext uri="{FF2B5EF4-FFF2-40B4-BE49-F238E27FC236}">
                  <a16:creationId xmlns:a16="http://schemas.microsoft.com/office/drawing/2014/main" id="{A938207A-F92D-9F5F-64D1-EFCF5D95B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421" y="2021204"/>
              <a:ext cx="874802" cy="709043"/>
            </a:xfrm>
            <a:custGeom>
              <a:avLst/>
              <a:gdLst>
                <a:gd name="T0" fmla="*/ 260 w 415"/>
                <a:gd name="T1" fmla="*/ 328 h 328"/>
                <a:gd name="T2" fmla="*/ 215 w 415"/>
                <a:gd name="T3" fmla="*/ 303 h 328"/>
                <a:gd name="T4" fmla="*/ 189 w 415"/>
                <a:gd name="T5" fmla="*/ 298 h 328"/>
                <a:gd name="T6" fmla="*/ 161 w 415"/>
                <a:gd name="T7" fmla="*/ 303 h 328"/>
                <a:gd name="T8" fmla="*/ 152 w 415"/>
                <a:gd name="T9" fmla="*/ 288 h 328"/>
                <a:gd name="T10" fmla="*/ 145 w 415"/>
                <a:gd name="T11" fmla="*/ 269 h 328"/>
                <a:gd name="T12" fmla="*/ 98 w 415"/>
                <a:gd name="T13" fmla="*/ 233 h 328"/>
                <a:gd name="T14" fmla="*/ 109 w 415"/>
                <a:gd name="T15" fmla="*/ 215 h 328"/>
                <a:gd name="T16" fmla="*/ 107 w 415"/>
                <a:gd name="T17" fmla="*/ 189 h 328"/>
                <a:gd name="T18" fmla="*/ 96 w 415"/>
                <a:gd name="T19" fmla="*/ 171 h 328"/>
                <a:gd name="T20" fmla="*/ 84 w 415"/>
                <a:gd name="T21" fmla="*/ 167 h 328"/>
                <a:gd name="T22" fmla="*/ 75 w 415"/>
                <a:gd name="T23" fmla="*/ 161 h 328"/>
                <a:gd name="T24" fmla="*/ 65 w 415"/>
                <a:gd name="T25" fmla="*/ 163 h 328"/>
                <a:gd name="T26" fmla="*/ 49 w 415"/>
                <a:gd name="T27" fmla="*/ 167 h 328"/>
                <a:gd name="T28" fmla="*/ 26 w 415"/>
                <a:gd name="T29" fmla="*/ 172 h 328"/>
                <a:gd name="T30" fmla="*/ 11 w 415"/>
                <a:gd name="T31" fmla="*/ 172 h 328"/>
                <a:gd name="T32" fmla="*/ 10 w 415"/>
                <a:gd name="T33" fmla="*/ 162 h 328"/>
                <a:gd name="T34" fmla="*/ 5 w 415"/>
                <a:gd name="T35" fmla="*/ 153 h 328"/>
                <a:gd name="T36" fmla="*/ 8 w 415"/>
                <a:gd name="T37" fmla="*/ 140 h 328"/>
                <a:gd name="T38" fmla="*/ 4 w 415"/>
                <a:gd name="T39" fmla="*/ 113 h 328"/>
                <a:gd name="T40" fmla="*/ 16 w 415"/>
                <a:gd name="T41" fmla="*/ 109 h 328"/>
                <a:gd name="T42" fmla="*/ 23 w 415"/>
                <a:gd name="T43" fmla="*/ 92 h 328"/>
                <a:gd name="T44" fmla="*/ 40 w 415"/>
                <a:gd name="T45" fmla="*/ 73 h 328"/>
                <a:gd name="T46" fmla="*/ 48 w 415"/>
                <a:gd name="T47" fmla="*/ 72 h 328"/>
                <a:gd name="T48" fmla="*/ 67 w 415"/>
                <a:gd name="T49" fmla="*/ 47 h 328"/>
                <a:gd name="T50" fmla="*/ 84 w 415"/>
                <a:gd name="T51" fmla="*/ 1 h 328"/>
                <a:gd name="T52" fmla="*/ 124 w 415"/>
                <a:gd name="T53" fmla="*/ 16 h 328"/>
                <a:gd name="T54" fmla="*/ 134 w 415"/>
                <a:gd name="T55" fmla="*/ 19 h 328"/>
                <a:gd name="T56" fmla="*/ 147 w 415"/>
                <a:gd name="T57" fmla="*/ 18 h 328"/>
                <a:gd name="T58" fmla="*/ 159 w 415"/>
                <a:gd name="T59" fmla="*/ 16 h 328"/>
                <a:gd name="T60" fmla="*/ 173 w 415"/>
                <a:gd name="T61" fmla="*/ 31 h 328"/>
                <a:gd name="T62" fmla="*/ 164 w 415"/>
                <a:gd name="T63" fmla="*/ 65 h 328"/>
                <a:gd name="T64" fmla="*/ 184 w 415"/>
                <a:gd name="T65" fmla="*/ 83 h 328"/>
                <a:gd name="T66" fmla="*/ 187 w 415"/>
                <a:gd name="T67" fmla="*/ 100 h 328"/>
                <a:gd name="T68" fmla="*/ 207 w 415"/>
                <a:gd name="T69" fmla="*/ 115 h 328"/>
                <a:gd name="T70" fmla="*/ 233 w 415"/>
                <a:gd name="T71" fmla="*/ 118 h 328"/>
                <a:gd name="T72" fmla="*/ 248 w 415"/>
                <a:gd name="T73" fmla="*/ 173 h 328"/>
                <a:gd name="T74" fmla="*/ 270 w 415"/>
                <a:gd name="T75" fmla="*/ 195 h 328"/>
                <a:gd name="T76" fmla="*/ 296 w 415"/>
                <a:gd name="T77" fmla="*/ 188 h 328"/>
                <a:gd name="T78" fmla="*/ 315 w 415"/>
                <a:gd name="T79" fmla="*/ 209 h 328"/>
                <a:gd name="T80" fmla="*/ 316 w 415"/>
                <a:gd name="T81" fmla="*/ 240 h 328"/>
                <a:gd name="T82" fmla="*/ 337 w 415"/>
                <a:gd name="T83" fmla="*/ 271 h 328"/>
                <a:gd name="T84" fmla="*/ 415 w 415"/>
                <a:gd name="T85" fmla="*/ 299 h 328"/>
                <a:gd name="T86" fmla="*/ 348 w 415"/>
                <a:gd name="T87" fmla="*/ 318 h 328"/>
                <a:gd name="T88" fmla="*/ 298 w 415"/>
                <a:gd name="T89" fmla="*/ 31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328">
                  <a:moveTo>
                    <a:pt x="286" y="315"/>
                  </a:moveTo>
                  <a:lnTo>
                    <a:pt x="282" y="314"/>
                  </a:lnTo>
                  <a:lnTo>
                    <a:pt x="260" y="328"/>
                  </a:lnTo>
                  <a:lnTo>
                    <a:pt x="240" y="318"/>
                  </a:lnTo>
                  <a:lnTo>
                    <a:pt x="221" y="304"/>
                  </a:lnTo>
                  <a:lnTo>
                    <a:pt x="215" y="303"/>
                  </a:lnTo>
                  <a:lnTo>
                    <a:pt x="196" y="304"/>
                  </a:lnTo>
                  <a:lnTo>
                    <a:pt x="192" y="301"/>
                  </a:lnTo>
                  <a:lnTo>
                    <a:pt x="189" y="298"/>
                  </a:lnTo>
                  <a:lnTo>
                    <a:pt x="181" y="300"/>
                  </a:lnTo>
                  <a:lnTo>
                    <a:pt x="169" y="301"/>
                  </a:lnTo>
                  <a:lnTo>
                    <a:pt x="161" y="303"/>
                  </a:lnTo>
                  <a:lnTo>
                    <a:pt x="155" y="294"/>
                  </a:lnTo>
                  <a:lnTo>
                    <a:pt x="154" y="291"/>
                  </a:lnTo>
                  <a:lnTo>
                    <a:pt x="152" y="288"/>
                  </a:lnTo>
                  <a:lnTo>
                    <a:pt x="150" y="275"/>
                  </a:lnTo>
                  <a:lnTo>
                    <a:pt x="147" y="272"/>
                  </a:lnTo>
                  <a:lnTo>
                    <a:pt x="145" y="269"/>
                  </a:lnTo>
                  <a:lnTo>
                    <a:pt x="135" y="263"/>
                  </a:lnTo>
                  <a:lnTo>
                    <a:pt x="118" y="252"/>
                  </a:lnTo>
                  <a:lnTo>
                    <a:pt x="98" y="233"/>
                  </a:lnTo>
                  <a:lnTo>
                    <a:pt x="101" y="228"/>
                  </a:lnTo>
                  <a:lnTo>
                    <a:pt x="106" y="220"/>
                  </a:lnTo>
                  <a:lnTo>
                    <a:pt x="109" y="215"/>
                  </a:lnTo>
                  <a:lnTo>
                    <a:pt x="108" y="206"/>
                  </a:lnTo>
                  <a:lnTo>
                    <a:pt x="108" y="203"/>
                  </a:lnTo>
                  <a:lnTo>
                    <a:pt x="107" y="189"/>
                  </a:lnTo>
                  <a:lnTo>
                    <a:pt x="102" y="183"/>
                  </a:lnTo>
                  <a:lnTo>
                    <a:pt x="99" y="180"/>
                  </a:lnTo>
                  <a:lnTo>
                    <a:pt x="96" y="171"/>
                  </a:lnTo>
                  <a:lnTo>
                    <a:pt x="90" y="170"/>
                  </a:lnTo>
                  <a:lnTo>
                    <a:pt x="87" y="168"/>
                  </a:lnTo>
                  <a:lnTo>
                    <a:pt x="84" y="167"/>
                  </a:lnTo>
                  <a:lnTo>
                    <a:pt x="81" y="166"/>
                  </a:lnTo>
                  <a:lnTo>
                    <a:pt x="79" y="165"/>
                  </a:lnTo>
                  <a:lnTo>
                    <a:pt x="75" y="161"/>
                  </a:lnTo>
                  <a:lnTo>
                    <a:pt x="72" y="161"/>
                  </a:lnTo>
                  <a:lnTo>
                    <a:pt x="69" y="163"/>
                  </a:lnTo>
                  <a:lnTo>
                    <a:pt x="65" y="163"/>
                  </a:lnTo>
                  <a:lnTo>
                    <a:pt x="57" y="163"/>
                  </a:lnTo>
                  <a:lnTo>
                    <a:pt x="52" y="166"/>
                  </a:lnTo>
                  <a:lnTo>
                    <a:pt x="49" y="167"/>
                  </a:lnTo>
                  <a:lnTo>
                    <a:pt x="44" y="168"/>
                  </a:lnTo>
                  <a:lnTo>
                    <a:pt x="36" y="168"/>
                  </a:lnTo>
                  <a:lnTo>
                    <a:pt x="26" y="172"/>
                  </a:lnTo>
                  <a:lnTo>
                    <a:pt x="23" y="176"/>
                  </a:lnTo>
                  <a:lnTo>
                    <a:pt x="18" y="178"/>
                  </a:lnTo>
                  <a:lnTo>
                    <a:pt x="11" y="172"/>
                  </a:lnTo>
                  <a:lnTo>
                    <a:pt x="9" y="170"/>
                  </a:lnTo>
                  <a:lnTo>
                    <a:pt x="9" y="165"/>
                  </a:lnTo>
                  <a:lnTo>
                    <a:pt x="10" y="162"/>
                  </a:lnTo>
                  <a:lnTo>
                    <a:pt x="9" y="159"/>
                  </a:lnTo>
                  <a:lnTo>
                    <a:pt x="6" y="156"/>
                  </a:lnTo>
                  <a:lnTo>
                    <a:pt x="5" y="153"/>
                  </a:lnTo>
                  <a:lnTo>
                    <a:pt x="7" y="151"/>
                  </a:lnTo>
                  <a:lnTo>
                    <a:pt x="8" y="143"/>
                  </a:lnTo>
                  <a:lnTo>
                    <a:pt x="8" y="140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4" y="113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6" y="109"/>
                  </a:lnTo>
                  <a:lnTo>
                    <a:pt x="20" y="106"/>
                  </a:lnTo>
                  <a:lnTo>
                    <a:pt x="24" y="97"/>
                  </a:lnTo>
                  <a:lnTo>
                    <a:pt x="23" y="92"/>
                  </a:lnTo>
                  <a:lnTo>
                    <a:pt x="21" y="83"/>
                  </a:lnTo>
                  <a:lnTo>
                    <a:pt x="29" y="80"/>
                  </a:lnTo>
                  <a:lnTo>
                    <a:pt x="40" y="73"/>
                  </a:lnTo>
                  <a:lnTo>
                    <a:pt x="41" y="71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1" y="69"/>
                  </a:lnTo>
                  <a:lnTo>
                    <a:pt x="62" y="51"/>
                  </a:lnTo>
                  <a:lnTo>
                    <a:pt x="67" y="47"/>
                  </a:lnTo>
                  <a:lnTo>
                    <a:pt x="68" y="45"/>
                  </a:lnTo>
                  <a:lnTo>
                    <a:pt x="83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119" y="15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20"/>
                  </a:lnTo>
                  <a:lnTo>
                    <a:pt x="147" y="18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62" y="17"/>
                  </a:lnTo>
                  <a:lnTo>
                    <a:pt x="164" y="23"/>
                  </a:lnTo>
                  <a:lnTo>
                    <a:pt x="173" y="31"/>
                  </a:lnTo>
                  <a:lnTo>
                    <a:pt x="177" y="36"/>
                  </a:lnTo>
                  <a:lnTo>
                    <a:pt x="162" y="61"/>
                  </a:lnTo>
                  <a:lnTo>
                    <a:pt x="164" y="65"/>
                  </a:lnTo>
                  <a:lnTo>
                    <a:pt x="174" y="76"/>
                  </a:lnTo>
                  <a:lnTo>
                    <a:pt x="183" y="79"/>
                  </a:lnTo>
                  <a:lnTo>
                    <a:pt x="184" y="83"/>
                  </a:lnTo>
                  <a:lnTo>
                    <a:pt x="184" y="87"/>
                  </a:lnTo>
                  <a:lnTo>
                    <a:pt x="182" y="97"/>
                  </a:lnTo>
                  <a:lnTo>
                    <a:pt x="187" y="100"/>
                  </a:lnTo>
                  <a:lnTo>
                    <a:pt x="190" y="102"/>
                  </a:lnTo>
                  <a:lnTo>
                    <a:pt x="198" y="109"/>
                  </a:lnTo>
                  <a:lnTo>
                    <a:pt x="207" y="115"/>
                  </a:lnTo>
                  <a:lnTo>
                    <a:pt x="226" y="115"/>
                  </a:lnTo>
                  <a:lnTo>
                    <a:pt x="229" y="117"/>
                  </a:lnTo>
                  <a:lnTo>
                    <a:pt x="233" y="118"/>
                  </a:lnTo>
                  <a:lnTo>
                    <a:pt x="234" y="125"/>
                  </a:lnTo>
                  <a:lnTo>
                    <a:pt x="237" y="133"/>
                  </a:lnTo>
                  <a:lnTo>
                    <a:pt x="248" y="173"/>
                  </a:lnTo>
                  <a:lnTo>
                    <a:pt x="254" y="177"/>
                  </a:lnTo>
                  <a:lnTo>
                    <a:pt x="263" y="178"/>
                  </a:lnTo>
                  <a:lnTo>
                    <a:pt x="270" y="195"/>
                  </a:lnTo>
                  <a:lnTo>
                    <a:pt x="284" y="189"/>
                  </a:lnTo>
                  <a:lnTo>
                    <a:pt x="288" y="189"/>
                  </a:lnTo>
                  <a:lnTo>
                    <a:pt x="296" y="188"/>
                  </a:lnTo>
                  <a:lnTo>
                    <a:pt x="314" y="199"/>
                  </a:lnTo>
                  <a:lnTo>
                    <a:pt x="314" y="204"/>
                  </a:lnTo>
                  <a:lnTo>
                    <a:pt x="315" y="209"/>
                  </a:lnTo>
                  <a:lnTo>
                    <a:pt x="310" y="223"/>
                  </a:lnTo>
                  <a:lnTo>
                    <a:pt x="312" y="227"/>
                  </a:lnTo>
                  <a:lnTo>
                    <a:pt x="316" y="240"/>
                  </a:lnTo>
                  <a:lnTo>
                    <a:pt x="324" y="243"/>
                  </a:lnTo>
                  <a:lnTo>
                    <a:pt x="331" y="258"/>
                  </a:lnTo>
                  <a:lnTo>
                    <a:pt x="337" y="271"/>
                  </a:lnTo>
                  <a:lnTo>
                    <a:pt x="349" y="272"/>
                  </a:lnTo>
                  <a:lnTo>
                    <a:pt x="413" y="296"/>
                  </a:lnTo>
                  <a:lnTo>
                    <a:pt x="415" y="299"/>
                  </a:lnTo>
                  <a:lnTo>
                    <a:pt x="396" y="310"/>
                  </a:lnTo>
                  <a:lnTo>
                    <a:pt x="362" y="310"/>
                  </a:lnTo>
                  <a:lnTo>
                    <a:pt x="348" y="318"/>
                  </a:lnTo>
                  <a:lnTo>
                    <a:pt x="324" y="319"/>
                  </a:lnTo>
                  <a:lnTo>
                    <a:pt x="311" y="322"/>
                  </a:lnTo>
                  <a:lnTo>
                    <a:pt x="298" y="319"/>
                  </a:lnTo>
                  <a:lnTo>
                    <a:pt x="289" y="315"/>
                  </a:lnTo>
                  <a:lnTo>
                    <a:pt x="286" y="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4" name="Peñuelas">
              <a:extLst>
                <a:ext uri="{FF2B5EF4-FFF2-40B4-BE49-F238E27FC236}">
                  <a16:creationId xmlns:a16="http://schemas.microsoft.com/office/drawing/2014/main" id="{1B90CAD2-1079-1A7E-7BD2-90191984B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364" y="1897986"/>
              <a:ext cx="444779" cy="791188"/>
            </a:xfrm>
            <a:custGeom>
              <a:avLst/>
              <a:gdLst>
                <a:gd name="T0" fmla="*/ 63 w 211"/>
                <a:gd name="T1" fmla="*/ 279 h 366"/>
                <a:gd name="T2" fmla="*/ 44 w 211"/>
                <a:gd name="T3" fmla="*/ 291 h 366"/>
                <a:gd name="T4" fmla="*/ 38 w 211"/>
                <a:gd name="T5" fmla="*/ 308 h 366"/>
                <a:gd name="T6" fmla="*/ 26 w 211"/>
                <a:gd name="T7" fmla="*/ 324 h 366"/>
                <a:gd name="T8" fmla="*/ 34 w 211"/>
                <a:gd name="T9" fmla="*/ 334 h 366"/>
                <a:gd name="T10" fmla="*/ 30 w 211"/>
                <a:gd name="T11" fmla="*/ 366 h 366"/>
                <a:gd name="T12" fmla="*/ 76 w 211"/>
                <a:gd name="T13" fmla="*/ 334 h 366"/>
                <a:gd name="T14" fmla="*/ 97 w 211"/>
                <a:gd name="T15" fmla="*/ 330 h 366"/>
                <a:gd name="T16" fmla="*/ 144 w 211"/>
                <a:gd name="T17" fmla="*/ 354 h 366"/>
                <a:gd name="T18" fmla="*/ 185 w 211"/>
                <a:gd name="T19" fmla="*/ 323 h 366"/>
                <a:gd name="T20" fmla="*/ 191 w 211"/>
                <a:gd name="T21" fmla="*/ 271 h 366"/>
                <a:gd name="T22" fmla="*/ 184 w 211"/>
                <a:gd name="T23" fmla="*/ 244 h 366"/>
                <a:gd name="T24" fmla="*/ 184 w 211"/>
                <a:gd name="T25" fmla="*/ 223 h 366"/>
                <a:gd name="T26" fmla="*/ 193 w 211"/>
                <a:gd name="T27" fmla="*/ 201 h 366"/>
                <a:gd name="T28" fmla="*/ 188 w 211"/>
                <a:gd name="T29" fmla="*/ 189 h 366"/>
                <a:gd name="T30" fmla="*/ 194 w 211"/>
                <a:gd name="T31" fmla="*/ 173 h 366"/>
                <a:gd name="T32" fmla="*/ 204 w 211"/>
                <a:gd name="T33" fmla="*/ 150 h 366"/>
                <a:gd name="T34" fmla="*/ 204 w 211"/>
                <a:gd name="T35" fmla="*/ 136 h 366"/>
                <a:gd name="T36" fmla="*/ 209 w 211"/>
                <a:gd name="T37" fmla="*/ 111 h 366"/>
                <a:gd name="T38" fmla="*/ 208 w 211"/>
                <a:gd name="T39" fmla="*/ 85 h 366"/>
                <a:gd name="T40" fmla="*/ 196 w 211"/>
                <a:gd name="T41" fmla="*/ 41 h 366"/>
                <a:gd name="T42" fmla="*/ 190 w 211"/>
                <a:gd name="T43" fmla="*/ 31 h 366"/>
                <a:gd name="T44" fmla="*/ 174 w 211"/>
                <a:gd name="T45" fmla="*/ 12 h 366"/>
                <a:gd name="T46" fmla="*/ 148 w 211"/>
                <a:gd name="T47" fmla="*/ 12 h 366"/>
                <a:gd name="T48" fmla="*/ 133 w 211"/>
                <a:gd name="T49" fmla="*/ 12 h 366"/>
                <a:gd name="T50" fmla="*/ 120 w 211"/>
                <a:gd name="T51" fmla="*/ 10 h 366"/>
                <a:gd name="T52" fmla="*/ 114 w 211"/>
                <a:gd name="T53" fmla="*/ 20 h 366"/>
                <a:gd name="T54" fmla="*/ 105 w 211"/>
                <a:gd name="T55" fmla="*/ 28 h 366"/>
                <a:gd name="T56" fmla="*/ 98 w 211"/>
                <a:gd name="T57" fmla="*/ 46 h 366"/>
                <a:gd name="T58" fmla="*/ 83 w 211"/>
                <a:gd name="T59" fmla="*/ 50 h 366"/>
                <a:gd name="T60" fmla="*/ 69 w 211"/>
                <a:gd name="T61" fmla="*/ 42 h 366"/>
                <a:gd name="T62" fmla="*/ 43 w 211"/>
                <a:gd name="T63" fmla="*/ 47 h 366"/>
                <a:gd name="T64" fmla="*/ 34 w 211"/>
                <a:gd name="T65" fmla="*/ 36 h 366"/>
                <a:gd name="T66" fmla="*/ 9 w 211"/>
                <a:gd name="T67" fmla="*/ 2 h 366"/>
                <a:gd name="T68" fmla="*/ 7 w 211"/>
                <a:gd name="T69" fmla="*/ 25 h 366"/>
                <a:gd name="T70" fmla="*/ 8 w 211"/>
                <a:gd name="T71" fmla="*/ 65 h 366"/>
                <a:gd name="T72" fmla="*/ 9 w 211"/>
                <a:gd name="T73" fmla="*/ 80 h 366"/>
                <a:gd name="T74" fmla="*/ 2 w 211"/>
                <a:gd name="T75" fmla="*/ 100 h 366"/>
                <a:gd name="T76" fmla="*/ 7 w 211"/>
                <a:gd name="T77" fmla="*/ 131 h 366"/>
                <a:gd name="T78" fmla="*/ 1 w 211"/>
                <a:gd name="T79" fmla="*/ 149 h 366"/>
                <a:gd name="T80" fmla="*/ 0 w 211"/>
                <a:gd name="T81" fmla="*/ 172 h 366"/>
                <a:gd name="T82" fmla="*/ 4 w 211"/>
                <a:gd name="T83" fmla="*/ 187 h 366"/>
                <a:gd name="T84" fmla="*/ 3 w 211"/>
                <a:gd name="T85" fmla="*/ 204 h 366"/>
                <a:gd name="T86" fmla="*/ 10 w 211"/>
                <a:gd name="T87" fmla="*/ 221 h 366"/>
                <a:gd name="T88" fmla="*/ 33 w 211"/>
                <a:gd name="T89" fmla="*/ 184 h 366"/>
                <a:gd name="T90" fmla="*/ 72 w 211"/>
                <a:gd name="T91" fmla="*/ 208 h 366"/>
                <a:gd name="T92" fmla="*/ 70 w 211"/>
                <a:gd name="T93" fmla="*/ 222 h 366"/>
                <a:gd name="T94" fmla="*/ 64 w 211"/>
                <a:gd name="T95" fmla="*/ 239 h 366"/>
                <a:gd name="T96" fmla="*/ 81 w 211"/>
                <a:gd name="T97" fmla="*/ 27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1" h="366">
                  <a:moveTo>
                    <a:pt x="81" y="276"/>
                  </a:moveTo>
                  <a:lnTo>
                    <a:pt x="79" y="278"/>
                  </a:lnTo>
                  <a:lnTo>
                    <a:pt x="66" y="278"/>
                  </a:lnTo>
                  <a:lnTo>
                    <a:pt x="63" y="279"/>
                  </a:lnTo>
                  <a:lnTo>
                    <a:pt x="54" y="283"/>
                  </a:lnTo>
                  <a:lnTo>
                    <a:pt x="51" y="284"/>
                  </a:lnTo>
                  <a:lnTo>
                    <a:pt x="48" y="285"/>
                  </a:lnTo>
                  <a:lnTo>
                    <a:pt x="44" y="291"/>
                  </a:lnTo>
                  <a:lnTo>
                    <a:pt x="42" y="294"/>
                  </a:lnTo>
                  <a:lnTo>
                    <a:pt x="41" y="300"/>
                  </a:lnTo>
                  <a:lnTo>
                    <a:pt x="40" y="306"/>
                  </a:lnTo>
                  <a:lnTo>
                    <a:pt x="38" y="308"/>
                  </a:lnTo>
                  <a:lnTo>
                    <a:pt x="35" y="311"/>
                  </a:lnTo>
                  <a:lnTo>
                    <a:pt x="33" y="315"/>
                  </a:lnTo>
                  <a:lnTo>
                    <a:pt x="14" y="322"/>
                  </a:lnTo>
                  <a:lnTo>
                    <a:pt x="26" y="324"/>
                  </a:lnTo>
                  <a:lnTo>
                    <a:pt x="28" y="327"/>
                  </a:lnTo>
                  <a:lnTo>
                    <a:pt x="37" y="316"/>
                  </a:lnTo>
                  <a:lnTo>
                    <a:pt x="43" y="320"/>
                  </a:lnTo>
                  <a:lnTo>
                    <a:pt x="34" y="334"/>
                  </a:lnTo>
                  <a:lnTo>
                    <a:pt x="15" y="346"/>
                  </a:lnTo>
                  <a:lnTo>
                    <a:pt x="15" y="355"/>
                  </a:lnTo>
                  <a:lnTo>
                    <a:pt x="24" y="364"/>
                  </a:lnTo>
                  <a:lnTo>
                    <a:pt x="30" y="366"/>
                  </a:lnTo>
                  <a:lnTo>
                    <a:pt x="52" y="333"/>
                  </a:lnTo>
                  <a:lnTo>
                    <a:pt x="55" y="333"/>
                  </a:lnTo>
                  <a:lnTo>
                    <a:pt x="72" y="330"/>
                  </a:lnTo>
                  <a:lnTo>
                    <a:pt x="76" y="334"/>
                  </a:lnTo>
                  <a:lnTo>
                    <a:pt x="79" y="333"/>
                  </a:lnTo>
                  <a:lnTo>
                    <a:pt x="87" y="330"/>
                  </a:lnTo>
                  <a:lnTo>
                    <a:pt x="91" y="329"/>
                  </a:lnTo>
                  <a:lnTo>
                    <a:pt x="97" y="330"/>
                  </a:lnTo>
                  <a:lnTo>
                    <a:pt x="104" y="329"/>
                  </a:lnTo>
                  <a:lnTo>
                    <a:pt x="122" y="334"/>
                  </a:lnTo>
                  <a:lnTo>
                    <a:pt x="130" y="345"/>
                  </a:lnTo>
                  <a:lnTo>
                    <a:pt x="144" y="354"/>
                  </a:lnTo>
                  <a:lnTo>
                    <a:pt x="162" y="362"/>
                  </a:lnTo>
                  <a:lnTo>
                    <a:pt x="164" y="354"/>
                  </a:lnTo>
                  <a:lnTo>
                    <a:pt x="189" y="327"/>
                  </a:lnTo>
                  <a:lnTo>
                    <a:pt x="185" y="323"/>
                  </a:lnTo>
                  <a:lnTo>
                    <a:pt x="183" y="300"/>
                  </a:lnTo>
                  <a:lnTo>
                    <a:pt x="184" y="297"/>
                  </a:lnTo>
                  <a:lnTo>
                    <a:pt x="187" y="282"/>
                  </a:lnTo>
                  <a:lnTo>
                    <a:pt x="191" y="271"/>
                  </a:lnTo>
                  <a:lnTo>
                    <a:pt x="191" y="268"/>
                  </a:lnTo>
                  <a:lnTo>
                    <a:pt x="188" y="257"/>
                  </a:lnTo>
                  <a:lnTo>
                    <a:pt x="186" y="249"/>
                  </a:lnTo>
                  <a:lnTo>
                    <a:pt x="184" y="244"/>
                  </a:lnTo>
                  <a:lnTo>
                    <a:pt x="185" y="241"/>
                  </a:lnTo>
                  <a:lnTo>
                    <a:pt x="184" y="238"/>
                  </a:lnTo>
                  <a:lnTo>
                    <a:pt x="183" y="227"/>
                  </a:lnTo>
                  <a:lnTo>
                    <a:pt x="184" y="223"/>
                  </a:lnTo>
                  <a:lnTo>
                    <a:pt x="184" y="220"/>
                  </a:lnTo>
                  <a:lnTo>
                    <a:pt x="185" y="217"/>
                  </a:lnTo>
                  <a:lnTo>
                    <a:pt x="192" y="205"/>
                  </a:lnTo>
                  <a:lnTo>
                    <a:pt x="193" y="201"/>
                  </a:lnTo>
                  <a:lnTo>
                    <a:pt x="192" y="198"/>
                  </a:lnTo>
                  <a:lnTo>
                    <a:pt x="191" y="195"/>
                  </a:lnTo>
                  <a:lnTo>
                    <a:pt x="189" y="192"/>
                  </a:lnTo>
                  <a:lnTo>
                    <a:pt x="188" y="189"/>
                  </a:lnTo>
                  <a:lnTo>
                    <a:pt x="189" y="186"/>
                  </a:lnTo>
                  <a:lnTo>
                    <a:pt x="191" y="184"/>
                  </a:lnTo>
                  <a:lnTo>
                    <a:pt x="193" y="179"/>
                  </a:lnTo>
                  <a:lnTo>
                    <a:pt x="194" y="173"/>
                  </a:lnTo>
                  <a:lnTo>
                    <a:pt x="195" y="166"/>
                  </a:lnTo>
                  <a:lnTo>
                    <a:pt x="200" y="158"/>
                  </a:lnTo>
                  <a:lnTo>
                    <a:pt x="202" y="154"/>
                  </a:lnTo>
                  <a:lnTo>
                    <a:pt x="204" y="150"/>
                  </a:lnTo>
                  <a:lnTo>
                    <a:pt x="206" y="148"/>
                  </a:lnTo>
                  <a:lnTo>
                    <a:pt x="207" y="144"/>
                  </a:lnTo>
                  <a:lnTo>
                    <a:pt x="205" y="139"/>
                  </a:lnTo>
                  <a:lnTo>
                    <a:pt x="204" y="136"/>
                  </a:lnTo>
                  <a:lnTo>
                    <a:pt x="205" y="133"/>
                  </a:lnTo>
                  <a:lnTo>
                    <a:pt x="207" y="126"/>
                  </a:lnTo>
                  <a:lnTo>
                    <a:pt x="206" y="122"/>
                  </a:lnTo>
                  <a:lnTo>
                    <a:pt x="209" y="111"/>
                  </a:lnTo>
                  <a:lnTo>
                    <a:pt x="210" y="108"/>
                  </a:lnTo>
                  <a:lnTo>
                    <a:pt x="211" y="105"/>
                  </a:lnTo>
                  <a:lnTo>
                    <a:pt x="210" y="98"/>
                  </a:lnTo>
                  <a:lnTo>
                    <a:pt x="208" y="85"/>
                  </a:lnTo>
                  <a:lnTo>
                    <a:pt x="207" y="68"/>
                  </a:lnTo>
                  <a:lnTo>
                    <a:pt x="198" y="56"/>
                  </a:lnTo>
                  <a:lnTo>
                    <a:pt x="196" y="44"/>
                  </a:lnTo>
                  <a:lnTo>
                    <a:pt x="196" y="41"/>
                  </a:lnTo>
                  <a:lnTo>
                    <a:pt x="196" y="38"/>
                  </a:lnTo>
                  <a:lnTo>
                    <a:pt x="193" y="36"/>
                  </a:lnTo>
                  <a:lnTo>
                    <a:pt x="192" y="33"/>
                  </a:lnTo>
                  <a:lnTo>
                    <a:pt x="190" y="31"/>
                  </a:lnTo>
                  <a:lnTo>
                    <a:pt x="188" y="29"/>
                  </a:lnTo>
                  <a:lnTo>
                    <a:pt x="186" y="27"/>
                  </a:lnTo>
                  <a:lnTo>
                    <a:pt x="182" y="23"/>
                  </a:lnTo>
                  <a:lnTo>
                    <a:pt x="174" y="12"/>
                  </a:lnTo>
                  <a:lnTo>
                    <a:pt x="171" y="9"/>
                  </a:lnTo>
                  <a:lnTo>
                    <a:pt x="166" y="9"/>
                  </a:lnTo>
                  <a:lnTo>
                    <a:pt x="154" y="13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2" y="13"/>
                  </a:lnTo>
                  <a:lnTo>
                    <a:pt x="136" y="16"/>
                  </a:lnTo>
                  <a:lnTo>
                    <a:pt x="133" y="12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6" y="17"/>
                  </a:lnTo>
                  <a:lnTo>
                    <a:pt x="114" y="20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7" y="26"/>
                  </a:lnTo>
                  <a:lnTo>
                    <a:pt x="105" y="28"/>
                  </a:lnTo>
                  <a:lnTo>
                    <a:pt x="102" y="31"/>
                  </a:lnTo>
                  <a:lnTo>
                    <a:pt x="100" y="36"/>
                  </a:lnTo>
                  <a:lnTo>
                    <a:pt x="102" y="41"/>
                  </a:lnTo>
                  <a:lnTo>
                    <a:pt x="98" y="46"/>
                  </a:lnTo>
                  <a:lnTo>
                    <a:pt x="97" y="50"/>
                  </a:lnTo>
                  <a:lnTo>
                    <a:pt x="93" y="51"/>
                  </a:lnTo>
                  <a:lnTo>
                    <a:pt x="86" y="52"/>
                  </a:lnTo>
                  <a:lnTo>
                    <a:pt x="83" y="50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52" y="44"/>
                  </a:lnTo>
                  <a:lnTo>
                    <a:pt x="43" y="47"/>
                  </a:lnTo>
                  <a:lnTo>
                    <a:pt x="40" y="43"/>
                  </a:lnTo>
                  <a:lnTo>
                    <a:pt x="38" y="41"/>
                  </a:lnTo>
                  <a:lnTo>
                    <a:pt x="37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29" y="2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7" y="25"/>
                  </a:lnTo>
                  <a:lnTo>
                    <a:pt x="17" y="50"/>
                  </a:lnTo>
                  <a:lnTo>
                    <a:pt x="18" y="54"/>
                  </a:lnTo>
                  <a:lnTo>
                    <a:pt x="11" y="62"/>
                  </a:lnTo>
                  <a:lnTo>
                    <a:pt x="8" y="65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0" y="74"/>
                  </a:lnTo>
                  <a:lnTo>
                    <a:pt x="9" y="80"/>
                  </a:lnTo>
                  <a:lnTo>
                    <a:pt x="8" y="83"/>
                  </a:lnTo>
                  <a:lnTo>
                    <a:pt x="5" y="88"/>
                  </a:lnTo>
                  <a:lnTo>
                    <a:pt x="3" y="96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7" y="119"/>
                  </a:lnTo>
                  <a:lnTo>
                    <a:pt x="7" y="131"/>
                  </a:lnTo>
                  <a:lnTo>
                    <a:pt x="6" y="134"/>
                  </a:lnTo>
                  <a:lnTo>
                    <a:pt x="7" y="137"/>
                  </a:lnTo>
                  <a:lnTo>
                    <a:pt x="2" y="144"/>
                  </a:lnTo>
                  <a:lnTo>
                    <a:pt x="1" y="149"/>
                  </a:lnTo>
                  <a:lnTo>
                    <a:pt x="2" y="152"/>
                  </a:lnTo>
                  <a:lnTo>
                    <a:pt x="4" y="163"/>
                  </a:lnTo>
                  <a:lnTo>
                    <a:pt x="6" y="166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2" y="179"/>
                  </a:lnTo>
                  <a:lnTo>
                    <a:pt x="1" y="182"/>
                  </a:lnTo>
                  <a:lnTo>
                    <a:pt x="4" y="187"/>
                  </a:lnTo>
                  <a:lnTo>
                    <a:pt x="6" y="195"/>
                  </a:lnTo>
                  <a:lnTo>
                    <a:pt x="3" y="197"/>
                  </a:lnTo>
                  <a:lnTo>
                    <a:pt x="4" y="200"/>
                  </a:lnTo>
                  <a:lnTo>
                    <a:pt x="3" y="204"/>
                  </a:lnTo>
                  <a:lnTo>
                    <a:pt x="5" y="208"/>
                  </a:lnTo>
                  <a:lnTo>
                    <a:pt x="7" y="214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09"/>
                  </a:lnTo>
                  <a:lnTo>
                    <a:pt x="27" y="18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5" y="189"/>
                  </a:lnTo>
                  <a:lnTo>
                    <a:pt x="51" y="207"/>
                  </a:lnTo>
                  <a:lnTo>
                    <a:pt x="67" y="207"/>
                  </a:lnTo>
                  <a:lnTo>
                    <a:pt x="72" y="208"/>
                  </a:lnTo>
                  <a:lnTo>
                    <a:pt x="76" y="210"/>
                  </a:lnTo>
                  <a:lnTo>
                    <a:pt x="72" y="215"/>
                  </a:lnTo>
                  <a:lnTo>
                    <a:pt x="70" y="218"/>
                  </a:lnTo>
                  <a:lnTo>
                    <a:pt x="70" y="222"/>
                  </a:lnTo>
                  <a:lnTo>
                    <a:pt x="71" y="225"/>
                  </a:lnTo>
                  <a:lnTo>
                    <a:pt x="69" y="228"/>
                  </a:lnTo>
                  <a:lnTo>
                    <a:pt x="67" y="230"/>
                  </a:lnTo>
                  <a:lnTo>
                    <a:pt x="64" y="239"/>
                  </a:lnTo>
                  <a:lnTo>
                    <a:pt x="72" y="250"/>
                  </a:lnTo>
                  <a:lnTo>
                    <a:pt x="75" y="255"/>
                  </a:lnTo>
                  <a:lnTo>
                    <a:pt x="82" y="267"/>
                  </a:lnTo>
                  <a:lnTo>
                    <a:pt x="81" y="2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5" name="Ponce">
              <a:extLst>
                <a:ext uri="{FF2B5EF4-FFF2-40B4-BE49-F238E27FC236}">
                  <a16:creationId xmlns:a16="http://schemas.microsoft.com/office/drawing/2014/main" id="{619B9D25-9D91-6E49-89D2-F936DB51D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853" y="1712078"/>
              <a:ext cx="815780" cy="1048432"/>
            </a:xfrm>
            <a:custGeom>
              <a:avLst/>
              <a:gdLst>
                <a:gd name="T0" fmla="*/ 57 w 387"/>
                <a:gd name="T1" fmla="*/ 82 h 485"/>
                <a:gd name="T2" fmla="*/ 62 w 387"/>
                <a:gd name="T3" fmla="*/ 61 h 485"/>
                <a:gd name="T4" fmla="*/ 66 w 387"/>
                <a:gd name="T5" fmla="*/ 48 h 485"/>
                <a:gd name="T6" fmla="*/ 81 w 387"/>
                <a:gd name="T7" fmla="*/ 42 h 485"/>
                <a:gd name="T8" fmla="*/ 97 w 387"/>
                <a:gd name="T9" fmla="*/ 36 h 485"/>
                <a:gd name="T10" fmla="*/ 114 w 387"/>
                <a:gd name="T11" fmla="*/ 31 h 485"/>
                <a:gd name="T12" fmla="*/ 130 w 387"/>
                <a:gd name="T13" fmla="*/ 39 h 485"/>
                <a:gd name="T14" fmla="*/ 155 w 387"/>
                <a:gd name="T15" fmla="*/ 51 h 485"/>
                <a:gd name="T16" fmla="*/ 162 w 387"/>
                <a:gd name="T17" fmla="*/ 31 h 485"/>
                <a:gd name="T18" fmla="*/ 191 w 387"/>
                <a:gd name="T19" fmla="*/ 31 h 485"/>
                <a:gd name="T20" fmla="*/ 208 w 387"/>
                <a:gd name="T21" fmla="*/ 22 h 485"/>
                <a:gd name="T22" fmla="*/ 256 w 387"/>
                <a:gd name="T23" fmla="*/ 6 h 485"/>
                <a:gd name="T24" fmla="*/ 272 w 387"/>
                <a:gd name="T25" fmla="*/ 9 h 485"/>
                <a:gd name="T26" fmla="*/ 292 w 387"/>
                <a:gd name="T27" fmla="*/ 18 h 485"/>
                <a:gd name="T28" fmla="*/ 312 w 387"/>
                <a:gd name="T29" fmla="*/ 32 h 485"/>
                <a:gd name="T30" fmla="*/ 337 w 387"/>
                <a:gd name="T31" fmla="*/ 46 h 485"/>
                <a:gd name="T32" fmla="*/ 314 w 387"/>
                <a:gd name="T33" fmla="*/ 65 h 485"/>
                <a:gd name="T34" fmla="*/ 314 w 387"/>
                <a:gd name="T35" fmla="*/ 112 h 485"/>
                <a:gd name="T36" fmla="*/ 331 w 387"/>
                <a:gd name="T37" fmla="*/ 136 h 485"/>
                <a:gd name="T38" fmla="*/ 331 w 387"/>
                <a:gd name="T39" fmla="*/ 202 h 485"/>
                <a:gd name="T40" fmla="*/ 343 w 387"/>
                <a:gd name="T41" fmla="*/ 222 h 485"/>
                <a:gd name="T42" fmla="*/ 354 w 387"/>
                <a:gd name="T43" fmla="*/ 237 h 485"/>
                <a:gd name="T44" fmla="*/ 356 w 387"/>
                <a:gd name="T45" fmla="*/ 258 h 485"/>
                <a:gd name="T46" fmla="*/ 355 w 387"/>
                <a:gd name="T47" fmla="*/ 276 h 485"/>
                <a:gd name="T48" fmla="*/ 368 w 387"/>
                <a:gd name="T49" fmla="*/ 299 h 485"/>
                <a:gd name="T50" fmla="*/ 368 w 387"/>
                <a:gd name="T51" fmla="*/ 336 h 485"/>
                <a:gd name="T52" fmla="*/ 373 w 387"/>
                <a:gd name="T53" fmla="*/ 352 h 485"/>
                <a:gd name="T54" fmla="*/ 378 w 387"/>
                <a:gd name="T55" fmla="*/ 374 h 485"/>
                <a:gd name="T56" fmla="*/ 386 w 387"/>
                <a:gd name="T57" fmla="*/ 387 h 485"/>
                <a:gd name="T58" fmla="*/ 376 w 387"/>
                <a:gd name="T59" fmla="*/ 402 h 485"/>
                <a:gd name="T60" fmla="*/ 367 w 387"/>
                <a:gd name="T61" fmla="*/ 444 h 485"/>
                <a:gd name="T62" fmla="*/ 369 w 387"/>
                <a:gd name="T63" fmla="*/ 457 h 485"/>
                <a:gd name="T64" fmla="*/ 336 w 387"/>
                <a:gd name="T65" fmla="*/ 460 h 485"/>
                <a:gd name="T66" fmla="*/ 271 w 387"/>
                <a:gd name="T67" fmla="*/ 482 h 485"/>
                <a:gd name="T68" fmla="*/ 233 w 387"/>
                <a:gd name="T69" fmla="*/ 469 h 485"/>
                <a:gd name="T70" fmla="*/ 207 w 387"/>
                <a:gd name="T71" fmla="*/ 474 h 485"/>
                <a:gd name="T72" fmla="*/ 186 w 387"/>
                <a:gd name="T73" fmla="*/ 471 h 485"/>
                <a:gd name="T74" fmla="*/ 189 w 387"/>
                <a:gd name="T75" fmla="*/ 450 h 485"/>
                <a:gd name="T76" fmla="*/ 161 w 387"/>
                <a:gd name="T77" fmla="*/ 437 h 485"/>
                <a:gd name="T78" fmla="*/ 84 w 387"/>
                <a:gd name="T79" fmla="*/ 467 h 485"/>
                <a:gd name="T80" fmla="*/ 16 w 387"/>
                <a:gd name="T81" fmla="*/ 453 h 485"/>
                <a:gd name="T82" fmla="*/ 27 w 387"/>
                <a:gd name="T83" fmla="*/ 413 h 485"/>
                <a:gd name="T84" fmla="*/ 25 w 387"/>
                <a:gd name="T85" fmla="*/ 368 h 485"/>
                <a:gd name="T86" fmla="*/ 24 w 387"/>
                <a:gd name="T87" fmla="*/ 335 h 485"/>
                <a:gd name="T88" fmla="*/ 21 w 387"/>
                <a:gd name="T89" fmla="*/ 313 h 485"/>
                <a:gd name="T90" fmla="*/ 30 w 387"/>
                <a:gd name="T91" fmla="*/ 291 h 485"/>
                <a:gd name="T92" fmla="*/ 27 w 387"/>
                <a:gd name="T93" fmla="*/ 278 h 485"/>
                <a:gd name="T94" fmla="*/ 31 w 387"/>
                <a:gd name="T95" fmla="*/ 265 h 485"/>
                <a:gd name="T96" fmla="*/ 40 w 387"/>
                <a:gd name="T97" fmla="*/ 240 h 485"/>
                <a:gd name="T98" fmla="*/ 43 w 387"/>
                <a:gd name="T99" fmla="*/ 225 h 485"/>
                <a:gd name="T100" fmla="*/ 44 w 387"/>
                <a:gd name="T101" fmla="*/ 208 h 485"/>
                <a:gd name="T102" fmla="*/ 48 w 387"/>
                <a:gd name="T103" fmla="*/ 184 h 485"/>
                <a:gd name="T104" fmla="*/ 34 w 387"/>
                <a:gd name="T105" fmla="*/ 130 h 485"/>
                <a:gd name="T106" fmla="*/ 30 w 387"/>
                <a:gd name="T107" fmla="*/ 119 h 485"/>
                <a:gd name="T108" fmla="*/ 20 w 387"/>
                <a:gd name="T109" fmla="*/ 109 h 485"/>
                <a:gd name="T110" fmla="*/ 27 w 387"/>
                <a:gd name="T111" fmla="*/ 95 h 485"/>
                <a:gd name="T112" fmla="*/ 47 w 387"/>
                <a:gd name="T113" fmla="*/ 9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" h="485">
                  <a:moveTo>
                    <a:pt x="52" y="94"/>
                  </a:moveTo>
                  <a:lnTo>
                    <a:pt x="52" y="89"/>
                  </a:lnTo>
                  <a:lnTo>
                    <a:pt x="55" y="85"/>
                  </a:lnTo>
                  <a:lnTo>
                    <a:pt x="57" y="82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2" y="68"/>
                  </a:lnTo>
                  <a:lnTo>
                    <a:pt x="62" y="61"/>
                  </a:lnTo>
                  <a:lnTo>
                    <a:pt x="61" y="59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9" y="46"/>
                  </a:lnTo>
                  <a:lnTo>
                    <a:pt x="74" y="45"/>
                  </a:lnTo>
                  <a:lnTo>
                    <a:pt x="81" y="42"/>
                  </a:lnTo>
                  <a:lnTo>
                    <a:pt x="85" y="37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20" y="33"/>
                  </a:lnTo>
                  <a:lnTo>
                    <a:pt x="124" y="35"/>
                  </a:lnTo>
                  <a:lnTo>
                    <a:pt x="129" y="36"/>
                  </a:lnTo>
                  <a:lnTo>
                    <a:pt x="130" y="39"/>
                  </a:lnTo>
                  <a:lnTo>
                    <a:pt x="134" y="39"/>
                  </a:lnTo>
                  <a:lnTo>
                    <a:pt x="138" y="41"/>
                  </a:lnTo>
                  <a:lnTo>
                    <a:pt x="140" y="45"/>
                  </a:lnTo>
                  <a:lnTo>
                    <a:pt x="155" y="51"/>
                  </a:lnTo>
                  <a:lnTo>
                    <a:pt x="154" y="43"/>
                  </a:lnTo>
                  <a:lnTo>
                    <a:pt x="157" y="40"/>
                  </a:lnTo>
                  <a:lnTo>
                    <a:pt x="159" y="36"/>
                  </a:lnTo>
                  <a:lnTo>
                    <a:pt x="162" y="31"/>
                  </a:lnTo>
                  <a:lnTo>
                    <a:pt x="174" y="35"/>
                  </a:lnTo>
                  <a:lnTo>
                    <a:pt x="178" y="33"/>
                  </a:lnTo>
                  <a:lnTo>
                    <a:pt x="186" y="33"/>
                  </a:lnTo>
                  <a:lnTo>
                    <a:pt x="191" y="31"/>
                  </a:lnTo>
                  <a:lnTo>
                    <a:pt x="196" y="30"/>
                  </a:lnTo>
                  <a:lnTo>
                    <a:pt x="199" y="30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9" y="15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6" y="6"/>
                  </a:lnTo>
                  <a:lnTo>
                    <a:pt x="259" y="6"/>
                  </a:lnTo>
                  <a:lnTo>
                    <a:pt x="263" y="8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7" y="10"/>
                  </a:lnTo>
                  <a:lnTo>
                    <a:pt x="281" y="10"/>
                  </a:lnTo>
                  <a:lnTo>
                    <a:pt x="286" y="9"/>
                  </a:lnTo>
                  <a:lnTo>
                    <a:pt x="292" y="18"/>
                  </a:lnTo>
                  <a:lnTo>
                    <a:pt x="297" y="20"/>
                  </a:lnTo>
                  <a:lnTo>
                    <a:pt x="305" y="30"/>
                  </a:lnTo>
                  <a:lnTo>
                    <a:pt x="308" y="31"/>
                  </a:lnTo>
                  <a:lnTo>
                    <a:pt x="312" y="32"/>
                  </a:lnTo>
                  <a:lnTo>
                    <a:pt x="317" y="34"/>
                  </a:lnTo>
                  <a:lnTo>
                    <a:pt x="319" y="41"/>
                  </a:lnTo>
                  <a:lnTo>
                    <a:pt x="332" y="44"/>
                  </a:lnTo>
                  <a:lnTo>
                    <a:pt x="337" y="46"/>
                  </a:lnTo>
                  <a:lnTo>
                    <a:pt x="337" y="51"/>
                  </a:lnTo>
                  <a:lnTo>
                    <a:pt x="327" y="58"/>
                  </a:lnTo>
                  <a:lnTo>
                    <a:pt x="316" y="64"/>
                  </a:lnTo>
                  <a:lnTo>
                    <a:pt x="314" y="65"/>
                  </a:lnTo>
                  <a:lnTo>
                    <a:pt x="314" y="81"/>
                  </a:lnTo>
                  <a:lnTo>
                    <a:pt x="309" y="106"/>
                  </a:lnTo>
                  <a:lnTo>
                    <a:pt x="311" y="109"/>
                  </a:lnTo>
                  <a:lnTo>
                    <a:pt x="314" y="112"/>
                  </a:lnTo>
                  <a:lnTo>
                    <a:pt x="317" y="131"/>
                  </a:lnTo>
                  <a:lnTo>
                    <a:pt x="322" y="131"/>
                  </a:lnTo>
                  <a:lnTo>
                    <a:pt x="330" y="130"/>
                  </a:lnTo>
                  <a:lnTo>
                    <a:pt x="331" y="136"/>
                  </a:lnTo>
                  <a:lnTo>
                    <a:pt x="344" y="168"/>
                  </a:lnTo>
                  <a:lnTo>
                    <a:pt x="344" y="179"/>
                  </a:lnTo>
                  <a:lnTo>
                    <a:pt x="335" y="194"/>
                  </a:lnTo>
                  <a:lnTo>
                    <a:pt x="331" y="202"/>
                  </a:lnTo>
                  <a:lnTo>
                    <a:pt x="336" y="206"/>
                  </a:lnTo>
                  <a:lnTo>
                    <a:pt x="343" y="213"/>
                  </a:lnTo>
                  <a:lnTo>
                    <a:pt x="343" y="216"/>
                  </a:lnTo>
                  <a:lnTo>
                    <a:pt x="343" y="222"/>
                  </a:lnTo>
                  <a:lnTo>
                    <a:pt x="346" y="228"/>
                  </a:lnTo>
                  <a:lnTo>
                    <a:pt x="348" y="230"/>
                  </a:lnTo>
                  <a:lnTo>
                    <a:pt x="352" y="234"/>
                  </a:lnTo>
                  <a:lnTo>
                    <a:pt x="354" y="237"/>
                  </a:lnTo>
                  <a:lnTo>
                    <a:pt x="353" y="241"/>
                  </a:lnTo>
                  <a:lnTo>
                    <a:pt x="352" y="246"/>
                  </a:lnTo>
                  <a:lnTo>
                    <a:pt x="352" y="252"/>
                  </a:lnTo>
                  <a:lnTo>
                    <a:pt x="356" y="258"/>
                  </a:lnTo>
                  <a:lnTo>
                    <a:pt x="357" y="264"/>
                  </a:lnTo>
                  <a:lnTo>
                    <a:pt x="352" y="272"/>
                  </a:lnTo>
                  <a:lnTo>
                    <a:pt x="353" y="275"/>
                  </a:lnTo>
                  <a:lnTo>
                    <a:pt x="355" y="276"/>
                  </a:lnTo>
                  <a:lnTo>
                    <a:pt x="360" y="281"/>
                  </a:lnTo>
                  <a:lnTo>
                    <a:pt x="360" y="284"/>
                  </a:lnTo>
                  <a:lnTo>
                    <a:pt x="363" y="294"/>
                  </a:lnTo>
                  <a:lnTo>
                    <a:pt x="368" y="299"/>
                  </a:lnTo>
                  <a:lnTo>
                    <a:pt x="372" y="301"/>
                  </a:lnTo>
                  <a:lnTo>
                    <a:pt x="372" y="305"/>
                  </a:lnTo>
                  <a:lnTo>
                    <a:pt x="367" y="314"/>
                  </a:lnTo>
                  <a:lnTo>
                    <a:pt x="368" y="336"/>
                  </a:lnTo>
                  <a:lnTo>
                    <a:pt x="367" y="341"/>
                  </a:lnTo>
                  <a:lnTo>
                    <a:pt x="365" y="344"/>
                  </a:lnTo>
                  <a:lnTo>
                    <a:pt x="370" y="344"/>
                  </a:lnTo>
                  <a:lnTo>
                    <a:pt x="373" y="352"/>
                  </a:lnTo>
                  <a:lnTo>
                    <a:pt x="376" y="359"/>
                  </a:lnTo>
                  <a:lnTo>
                    <a:pt x="375" y="369"/>
                  </a:lnTo>
                  <a:lnTo>
                    <a:pt x="377" y="371"/>
                  </a:lnTo>
                  <a:lnTo>
                    <a:pt x="378" y="374"/>
                  </a:lnTo>
                  <a:lnTo>
                    <a:pt x="378" y="378"/>
                  </a:lnTo>
                  <a:lnTo>
                    <a:pt x="381" y="381"/>
                  </a:lnTo>
                  <a:lnTo>
                    <a:pt x="384" y="387"/>
                  </a:lnTo>
                  <a:lnTo>
                    <a:pt x="386" y="387"/>
                  </a:lnTo>
                  <a:lnTo>
                    <a:pt x="387" y="394"/>
                  </a:lnTo>
                  <a:lnTo>
                    <a:pt x="383" y="397"/>
                  </a:lnTo>
                  <a:lnTo>
                    <a:pt x="382" y="401"/>
                  </a:lnTo>
                  <a:lnTo>
                    <a:pt x="376" y="402"/>
                  </a:lnTo>
                  <a:lnTo>
                    <a:pt x="375" y="405"/>
                  </a:lnTo>
                  <a:lnTo>
                    <a:pt x="368" y="431"/>
                  </a:lnTo>
                  <a:lnTo>
                    <a:pt x="368" y="436"/>
                  </a:lnTo>
                  <a:lnTo>
                    <a:pt x="367" y="444"/>
                  </a:lnTo>
                  <a:lnTo>
                    <a:pt x="371" y="448"/>
                  </a:lnTo>
                  <a:lnTo>
                    <a:pt x="372" y="451"/>
                  </a:lnTo>
                  <a:lnTo>
                    <a:pt x="365" y="454"/>
                  </a:lnTo>
                  <a:lnTo>
                    <a:pt x="369" y="457"/>
                  </a:lnTo>
                  <a:lnTo>
                    <a:pt x="359" y="457"/>
                  </a:lnTo>
                  <a:lnTo>
                    <a:pt x="348" y="456"/>
                  </a:lnTo>
                  <a:lnTo>
                    <a:pt x="344" y="457"/>
                  </a:lnTo>
                  <a:lnTo>
                    <a:pt x="336" y="460"/>
                  </a:lnTo>
                  <a:lnTo>
                    <a:pt x="324" y="469"/>
                  </a:lnTo>
                  <a:lnTo>
                    <a:pt x="311" y="472"/>
                  </a:lnTo>
                  <a:lnTo>
                    <a:pt x="273" y="485"/>
                  </a:lnTo>
                  <a:lnTo>
                    <a:pt x="271" y="482"/>
                  </a:lnTo>
                  <a:lnTo>
                    <a:pt x="264" y="483"/>
                  </a:lnTo>
                  <a:lnTo>
                    <a:pt x="260" y="475"/>
                  </a:lnTo>
                  <a:lnTo>
                    <a:pt x="253" y="468"/>
                  </a:lnTo>
                  <a:lnTo>
                    <a:pt x="233" y="469"/>
                  </a:lnTo>
                  <a:lnTo>
                    <a:pt x="230" y="471"/>
                  </a:lnTo>
                  <a:lnTo>
                    <a:pt x="227" y="469"/>
                  </a:lnTo>
                  <a:lnTo>
                    <a:pt x="209" y="472"/>
                  </a:lnTo>
                  <a:lnTo>
                    <a:pt x="207" y="474"/>
                  </a:lnTo>
                  <a:lnTo>
                    <a:pt x="205" y="479"/>
                  </a:lnTo>
                  <a:lnTo>
                    <a:pt x="196" y="480"/>
                  </a:lnTo>
                  <a:lnTo>
                    <a:pt x="191" y="473"/>
                  </a:lnTo>
                  <a:lnTo>
                    <a:pt x="186" y="471"/>
                  </a:lnTo>
                  <a:lnTo>
                    <a:pt x="180" y="473"/>
                  </a:lnTo>
                  <a:lnTo>
                    <a:pt x="180" y="469"/>
                  </a:lnTo>
                  <a:lnTo>
                    <a:pt x="188" y="451"/>
                  </a:lnTo>
                  <a:lnTo>
                    <a:pt x="189" y="450"/>
                  </a:lnTo>
                  <a:lnTo>
                    <a:pt x="187" y="448"/>
                  </a:lnTo>
                  <a:lnTo>
                    <a:pt x="179" y="443"/>
                  </a:lnTo>
                  <a:lnTo>
                    <a:pt x="172" y="440"/>
                  </a:lnTo>
                  <a:lnTo>
                    <a:pt x="161" y="437"/>
                  </a:lnTo>
                  <a:lnTo>
                    <a:pt x="157" y="436"/>
                  </a:lnTo>
                  <a:lnTo>
                    <a:pt x="154" y="436"/>
                  </a:lnTo>
                  <a:lnTo>
                    <a:pt x="140" y="439"/>
                  </a:lnTo>
                  <a:lnTo>
                    <a:pt x="84" y="467"/>
                  </a:lnTo>
                  <a:lnTo>
                    <a:pt x="56" y="470"/>
                  </a:lnTo>
                  <a:lnTo>
                    <a:pt x="26" y="456"/>
                  </a:lnTo>
                  <a:lnTo>
                    <a:pt x="23" y="455"/>
                  </a:lnTo>
                  <a:lnTo>
                    <a:pt x="16" y="453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2" y="440"/>
                  </a:lnTo>
                  <a:lnTo>
                    <a:pt x="27" y="413"/>
                  </a:lnTo>
                  <a:lnTo>
                    <a:pt x="23" y="409"/>
                  </a:lnTo>
                  <a:lnTo>
                    <a:pt x="21" y="386"/>
                  </a:lnTo>
                  <a:lnTo>
                    <a:pt x="22" y="383"/>
                  </a:lnTo>
                  <a:lnTo>
                    <a:pt x="25" y="368"/>
                  </a:lnTo>
                  <a:lnTo>
                    <a:pt x="29" y="357"/>
                  </a:lnTo>
                  <a:lnTo>
                    <a:pt x="29" y="354"/>
                  </a:lnTo>
                  <a:lnTo>
                    <a:pt x="26" y="343"/>
                  </a:lnTo>
                  <a:lnTo>
                    <a:pt x="24" y="335"/>
                  </a:lnTo>
                  <a:lnTo>
                    <a:pt x="22" y="330"/>
                  </a:lnTo>
                  <a:lnTo>
                    <a:pt x="23" y="327"/>
                  </a:lnTo>
                  <a:lnTo>
                    <a:pt x="22" y="324"/>
                  </a:lnTo>
                  <a:lnTo>
                    <a:pt x="21" y="313"/>
                  </a:lnTo>
                  <a:lnTo>
                    <a:pt x="22" y="309"/>
                  </a:lnTo>
                  <a:lnTo>
                    <a:pt x="22" y="306"/>
                  </a:lnTo>
                  <a:lnTo>
                    <a:pt x="23" y="303"/>
                  </a:lnTo>
                  <a:lnTo>
                    <a:pt x="30" y="291"/>
                  </a:lnTo>
                  <a:lnTo>
                    <a:pt x="31" y="287"/>
                  </a:lnTo>
                  <a:lnTo>
                    <a:pt x="30" y="284"/>
                  </a:lnTo>
                  <a:lnTo>
                    <a:pt x="29" y="281"/>
                  </a:lnTo>
                  <a:lnTo>
                    <a:pt x="27" y="278"/>
                  </a:lnTo>
                  <a:lnTo>
                    <a:pt x="26" y="275"/>
                  </a:lnTo>
                  <a:lnTo>
                    <a:pt x="27" y="272"/>
                  </a:lnTo>
                  <a:lnTo>
                    <a:pt x="29" y="270"/>
                  </a:lnTo>
                  <a:lnTo>
                    <a:pt x="31" y="265"/>
                  </a:lnTo>
                  <a:lnTo>
                    <a:pt x="32" y="259"/>
                  </a:lnTo>
                  <a:lnTo>
                    <a:pt x="33" y="252"/>
                  </a:lnTo>
                  <a:lnTo>
                    <a:pt x="38" y="244"/>
                  </a:lnTo>
                  <a:lnTo>
                    <a:pt x="40" y="240"/>
                  </a:lnTo>
                  <a:lnTo>
                    <a:pt x="42" y="236"/>
                  </a:lnTo>
                  <a:lnTo>
                    <a:pt x="44" y="234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2" y="222"/>
                  </a:lnTo>
                  <a:lnTo>
                    <a:pt x="43" y="219"/>
                  </a:lnTo>
                  <a:lnTo>
                    <a:pt x="45" y="212"/>
                  </a:lnTo>
                  <a:lnTo>
                    <a:pt x="44" y="208"/>
                  </a:lnTo>
                  <a:lnTo>
                    <a:pt x="47" y="197"/>
                  </a:lnTo>
                  <a:lnTo>
                    <a:pt x="48" y="194"/>
                  </a:lnTo>
                  <a:lnTo>
                    <a:pt x="49" y="191"/>
                  </a:lnTo>
                  <a:lnTo>
                    <a:pt x="48" y="184"/>
                  </a:lnTo>
                  <a:lnTo>
                    <a:pt x="46" y="171"/>
                  </a:lnTo>
                  <a:lnTo>
                    <a:pt x="45" y="154"/>
                  </a:lnTo>
                  <a:lnTo>
                    <a:pt x="36" y="142"/>
                  </a:lnTo>
                  <a:lnTo>
                    <a:pt x="34" y="130"/>
                  </a:lnTo>
                  <a:lnTo>
                    <a:pt x="34" y="127"/>
                  </a:lnTo>
                  <a:lnTo>
                    <a:pt x="34" y="124"/>
                  </a:lnTo>
                  <a:lnTo>
                    <a:pt x="31" y="122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0" y="109"/>
                  </a:lnTo>
                  <a:lnTo>
                    <a:pt x="12" y="98"/>
                  </a:lnTo>
                  <a:lnTo>
                    <a:pt x="14" y="97"/>
                  </a:lnTo>
                  <a:lnTo>
                    <a:pt x="24" y="95"/>
                  </a:lnTo>
                  <a:lnTo>
                    <a:pt x="27" y="95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2" y="99"/>
                  </a:lnTo>
                  <a:lnTo>
                    <a:pt x="47" y="96"/>
                  </a:lnTo>
                  <a:lnTo>
                    <a:pt x="51" y="97"/>
                  </a:lnTo>
                  <a:lnTo>
                    <a:pt x="52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6" name="Quebradillas">
              <a:extLst>
                <a:ext uri="{FF2B5EF4-FFF2-40B4-BE49-F238E27FC236}">
                  <a16:creationId xmlns:a16="http://schemas.microsoft.com/office/drawing/2014/main" id="{6A7DA4BE-A1A9-84A8-45AF-2E09B4CCF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677" y="131866"/>
              <a:ext cx="320410" cy="616088"/>
            </a:xfrm>
            <a:custGeom>
              <a:avLst/>
              <a:gdLst>
                <a:gd name="T0" fmla="*/ 148 w 152"/>
                <a:gd name="T1" fmla="*/ 89 h 285"/>
                <a:gd name="T2" fmla="*/ 148 w 152"/>
                <a:gd name="T3" fmla="*/ 104 h 285"/>
                <a:gd name="T4" fmla="*/ 148 w 152"/>
                <a:gd name="T5" fmla="*/ 114 h 285"/>
                <a:gd name="T6" fmla="*/ 147 w 152"/>
                <a:gd name="T7" fmla="*/ 125 h 285"/>
                <a:gd name="T8" fmla="*/ 147 w 152"/>
                <a:gd name="T9" fmla="*/ 162 h 285"/>
                <a:gd name="T10" fmla="*/ 147 w 152"/>
                <a:gd name="T11" fmla="*/ 173 h 285"/>
                <a:gd name="T12" fmla="*/ 149 w 152"/>
                <a:gd name="T13" fmla="*/ 191 h 285"/>
                <a:gd name="T14" fmla="*/ 152 w 152"/>
                <a:gd name="T15" fmla="*/ 212 h 285"/>
                <a:gd name="T16" fmla="*/ 149 w 152"/>
                <a:gd name="T17" fmla="*/ 229 h 285"/>
                <a:gd name="T18" fmla="*/ 148 w 152"/>
                <a:gd name="T19" fmla="*/ 247 h 285"/>
                <a:gd name="T20" fmla="*/ 149 w 152"/>
                <a:gd name="T21" fmla="*/ 256 h 285"/>
                <a:gd name="T22" fmla="*/ 151 w 152"/>
                <a:gd name="T23" fmla="*/ 275 h 285"/>
                <a:gd name="T24" fmla="*/ 148 w 152"/>
                <a:gd name="T25" fmla="*/ 283 h 285"/>
                <a:gd name="T26" fmla="*/ 138 w 152"/>
                <a:gd name="T27" fmla="*/ 283 h 285"/>
                <a:gd name="T28" fmla="*/ 133 w 152"/>
                <a:gd name="T29" fmla="*/ 272 h 285"/>
                <a:gd name="T30" fmla="*/ 129 w 152"/>
                <a:gd name="T31" fmla="*/ 267 h 285"/>
                <a:gd name="T32" fmla="*/ 114 w 152"/>
                <a:gd name="T33" fmla="*/ 261 h 285"/>
                <a:gd name="T34" fmla="*/ 97 w 152"/>
                <a:gd name="T35" fmla="*/ 240 h 285"/>
                <a:gd name="T36" fmla="*/ 99 w 152"/>
                <a:gd name="T37" fmla="*/ 222 h 285"/>
                <a:gd name="T38" fmla="*/ 97 w 152"/>
                <a:gd name="T39" fmla="*/ 210 h 285"/>
                <a:gd name="T40" fmla="*/ 89 w 152"/>
                <a:gd name="T41" fmla="*/ 210 h 285"/>
                <a:gd name="T42" fmla="*/ 49 w 152"/>
                <a:gd name="T43" fmla="*/ 183 h 285"/>
                <a:gd name="T44" fmla="*/ 65 w 152"/>
                <a:gd name="T45" fmla="*/ 163 h 285"/>
                <a:gd name="T46" fmla="*/ 48 w 152"/>
                <a:gd name="T47" fmla="*/ 135 h 285"/>
                <a:gd name="T48" fmla="*/ 5 w 152"/>
                <a:gd name="T49" fmla="*/ 96 h 285"/>
                <a:gd name="T50" fmla="*/ 3 w 152"/>
                <a:gd name="T51" fmla="*/ 75 h 285"/>
                <a:gd name="T52" fmla="*/ 4 w 152"/>
                <a:gd name="T53" fmla="*/ 68 h 285"/>
                <a:gd name="T54" fmla="*/ 6 w 152"/>
                <a:gd name="T55" fmla="*/ 63 h 285"/>
                <a:gd name="T56" fmla="*/ 13 w 152"/>
                <a:gd name="T57" fmla="*/ 56 h 285"/>
                <a:gd name="T58" fmla="*/ 10 w 152"/>
                <a:gd name="T59" fmla="*/ 50 h 285"/>
                <a:gd name="T60" fmla="*/ 7 w 152"/>
                <a:gd name="T61" fmla="*/ 42 h 285"/>
                <a:gd name="T62" fmla="*/ 4 w 152"/>
                <a:gd name="T63" fmla="*/ 37 h 285"/>
                <a:gd name="T64" fmla="*/ 13 w 152"/>
                <a:gd name="T65" fmla="*/ 37 h 285"/>
                <a:gd name="T66" fmla="*/ 20 w 152"/>
                <a:gd name="T67" fmla="*/ 31 h 285"/>
                <a:gd name="T68" fmla="*/ 28 w 152"/>
                <a:gd name="T69" fmla="*/ 30 h 285"/>
                <a:gd name="T70" fmla="*/ 33 w 152"/>
                <a:gd name="T71" fmla="*/ 14 h 285"/>
                <a:gd name="T72" fmla="*/ 26 w 152"/>
                <a:gd name="T73" fmla="*/ 14 h 285"/>
                <a:gd name="T74" fmla="*/ 21 w 152"/>
                <a:gd name="T75" fmla="*/ 11 h 285"/>
                <a:gd name="T76" fmla="*/ 18 w 152"/>
                <a:gd name="T77" fmla="*/ 0 h 285"/>
                <a:gd name="T78" fmla="*/ 147 w 152"/>
                <a:gd name="T79" fmla="*/ 14 h 285"/>
                <a:gd name="T80" fmla="*/ 147 w 152"/>
                <a:gd name="T81" fmla="*/ 30 h 285"/>
                <a:gd name="T82" fmla="*/ 147 w 152"/>
                <a:gd name="T83" fmla="*/ 40 h 285"/>
                <a:gd name="T84" fmla="*/ 147 w 152"/>
                <a:gd name="T85" fmla="*/ 49 h 285"/>
                <a:gd name="T86" fmla="*/ 147 w 152"/>
                <a:gd name="T87" fmla="*/ 7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85">
                  <a:moveTo>
                    <a:pt x="147" y="81"/>
                  </a:moveTo>
                  <a:lnTo>
                    <a:pt x="148" y="89"/>
                  </a:lnTo>
                  <a:lnTo>
                    <a:pt x="148" y="101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7" y="125"/>
                  </a:lnTo>
                  <a:lnTo>
                    <a:pt x="147" y="151"/>
                  </a:lnTo>
                  <a:lnTo>
                    <a:pt x="147" y="162"/>
                  </a:lnTo>
                  <a:lnTo>
                    <a:pt x="147" y="169"/>
                  </a:lnTo>
                  <a:lnTo>
                    <a:pt x="147" y="173"/>
                  </a:lnTo>
                  <a:lnTo>
                    <a:pt x="148" y="178"/>
                  </a:lnTo>
                  <a:lnTo>
                    <a:pt x="149" y="191"/>
                  </a:lnTo>
                  <a:lnTo>
                    <a:pt x="149" y="194"/>
                  </a:lnTo>
                  <a:lnTo>
                    <a:pt x="152" y="212"/>
                  </a:lnTo>
                  <a:lnTo>
                    <a:pt x="151" y="221"/>
                  </a:lnTo>
                  <a:lnTo>
                    <a:pt x="149" y="229"/>
                  </a:lnTo>
                  <a:lnTo>
                    <a:pt x="148" y="238"/>
                  </a:lnTo>
                  <a:lnTo>
                    <a:pt x="148" y="247"/>
                  </a:lnTo>
                  <a:lnTo>
                    <a:pt x="149" y="251"/>
                  </a:lnTo>
                  <a:lnTo>
                    <a:pt x="149" y="256"/>
                  </a:lnTo>
                  <a:lnTo>
                    <a:pt x="151" y="270"/>
                  </a:lnTo>
                  <a:lnTo>
                    <a:pt x="151" y="275"/>
                  </a:lnTo>
                  <a:lnTo>
                    <a:pt x="152" y="282"/>
                  </a:lnTo>
                  <a:lnTo>
                    <a:pt x="148" y="283"/>
                  </a:lnTo>
                  <a:lnTo>
                    <a:pt x="147" y="285"/>
                  </a:lnTo>
                  <a:lnTo>
                    <a:pt x="138" y="283"/>
                  </a:lnTo>
                  <a:lnTo>
                    <a:pt x="135" y="278"/>
                  </a:lnTo>
                  <a:lnTo>
                    <a:pt x="133" y="272"/>
                  </a:lnTo>
                  <a:lnTo>
                    <a:pt x="131" y="270"/>
                  </a:lnTo>
                  <a:lnTo>
                    <a:pt x="129" y="267"/>
                  </a:lnTo>
                  <a:lnTo>
                    <a:pt x="126" y="265"/>
                  </a:lnTo>
                  <a:lnTo>
                    <a:pt x="114" y="261"/>
                  </a:lnTo>
                  <a:lnTo>
                    <a:pt x="111" y="259"/>
                  </a:lnTo>
                  <a:lnTo>
                    <a:pt x="97" y="240"/>
                  </a:lnTo>
                  <a:lnTo>
                    <a:pt x="99" y="226"/>
                  </a:lnTo>
                  <a:lnTo>
                    <a:pt x="99" y="222"/>
                  </a:lnTo>
                  <a:lnTo>
                    <a:pt x="99" y="217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89" y="210"/>
                  </a:lnTo>
                  <a:lnTo>
                    <a:pt x="40" y="196"/>
                  </a:lnTo>
                  <a:lnTo>
                    <a:pt x="49" y="183"/>
                  </a:lnTo>
                  <a:lnTo>
                    <a:pt x="73" y="163"/>
                  </a:lnTo>
                  <a:lnTo>
                    <a:pt x="65" y="163"/>
                  </a:lnTo>
                  <a:lnTo>
                    <a:pt x="54" y="156"/>
                  </a:lnTo>
                  <a:lnTo>
                    <a:pt x="48" y="135"/>
                  </a:lnTo>
                  <a:lnTo>
                    <a:pt x="30" y="120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1" y="53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7" y="42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8" y="0"/>
                  </a:lnTo>
                  <a:lnTo>
                    <a:pt x="94" y="6"/>
                  </a:lnTo>
                  <a:lnTo>
                    <a:pt x="147" y="14"/>
                  </a:lnTo>
                  <a:lnTo>
                    <a:pt x="147" y="21"/>
                  </a:lnTo>
                  <a:lnTo>
                    <a:pt x="147" y="30"/>
                  </a:lnTo>
                  <a:lnTo>
                    <a:pt x="147" y="34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7" y="49"/>
                  </a:lnTo>
                  <a:lnTo>
                    <a:pt x="147" y="69"/>
                  </a:lnTo>
                  <a:lnTo>
                    <a:pt x="147" y="77"/>
                  </a:lnTo>
                  <a:lnTo>
                    <a:pt x="147" y="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7" name="Rincón">
              <a:extLst>
                <a:ext uri="{FF2B5EF4-FFF2-40B4-BE49-F238E27FC236}">
                  <a16:creationId xmlns:a16="http://schemas.microsoft.com/office/drawing/2014/main" id="{6736295F-395B-B4D8-8651-2EEB6B29E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0396"/>
              <a:ext cx="423700" cy="391271"/>
            </a:xfrm>
            <a:custGeom>
              <a:avLst/>
              <a:gdLst>
                <a:gd name="T0" fmla="*/ 121 w 201"/>
                <a:gd name="T1" fmla="*/ 161 h 181"/>
                <a:gd name="T2" fmla="*/ 126 w 201"/>
                <a:gd name="T3" fmla="*/ 160 h 181"/>
                <a:gd name="T4" fmla="*/ 131 w 201"/>
                <a:gd name="T5" fmla="*/ 160 h 181"/>
                <a:gd name="T6" fmla="*/ 139 w 201"/>
                <a:gd name="T7" fmla="*/ 159 h 181"/>
                <a:gd name="T8" fmla="*/ 151 w 201"/>
                <a:gd name="T9" fmla="*/ 155 h 181"/>
                <a:gd name="T10" fmla="*/ 164 w 201"/>
                <a:gd name="T11" fmla="*/ 151 h 181"/>
                <a:gd name="T12" fmla="*/ 171 w 201"/>
                <a:gd name="T13" fmla="*/ 156 h 181"/>
                <a:gd name="T14" fmla="*/ 182 w 201"/>
                <a:gd name="T15" fmla="*/ 152 h 181"/>
                <a:gd name="T16" fmla="*/ 186 w 201"/>
                <a:gd name="T17" fmla="*/ 146 h 181"/>
                <a:gd name="T18" fmla="*/ 193 w 201"/>
                <a:gd name="T19" fmla="*/ 149 h 181"/>
                <a:gd name="T20" fmla="*/ 199 w 201"/>
                <a:gd name="T21" fmla="*/ 148 h 181"/>
                <a:gd name="T22" fmla="*/ 199 w 201"/>
                <a:gd name="T23" fmla="*/ 143 h 181"/>
                <a:gd name="T24" fmla="*/ 192 w 201"/>
                <a:gd name="T25" fmla="*/ 142 h 181"/>
                <a:gd name="T26" fmla="*/ 189 w 201"/>
                <a:gd name="T27" fmla="*/ 137 h 181"/>
                <a:gd name="T28" fmla="*/ 187 w 201"/>
                <a:gd name="T29" fmla="*/ 133 h 181"/>
                <a:gd name="T30" fmla="*/ 184 w 201"/>
                <a:gd name="T31" fmla="*/ 122 h 181"/>
                <a:gd name="T32" fmla="*/ 177 w 201"/>
                <a:gd name="T33" fmla="*/ 118 h 181"/>
                <a:gd name="T34" fmla="*/ 170 w 201"/>
                <a:gd name="T35" fmla="*/ 115 h 181"/>
                <a:gd name="T36" fmla="*/ 168 w 201"/>
                <a:gd name="T37" fmla="*/ 112 h 181"/>
                <a:gd name="T38" fmla="*/ 170 w 201"/>
                <a:gd name="T39" fmla="*/ 104 h 181"/>
                <a:gd name="T40" fmla="*/ 158 w 201"/>
                <a:gd name="T41" fmla="*/ 100 h 181"/>
                <a:gd name="T42" fmla="*/ 151 w 201"/>
                <a:gd name="T43" fmla="*/ 95 h 181"/>
                <a:gd name="T44" fmla="*/ 141 w 201"/>
                <a:gd name="T45" fmla="*/ 91 h 181"/>
                <a:gd name="T46" fmla="*/ 135 w 201"/>
                <a:gd name="T47" fmla="*/ 90 h 181"/>
                <a:gd name="T48" fmla="*/ 133 w 201"/>
                <a:gd name="T49" fmla="*/ 84 h 181"/>
                <a:gd name="T50" fmla="*/ 124 w 201"/>
                <a:gd name="T51" fmla="*/ 77 h 181"/>
                <a:gd name="T52" fmla="*/ 114 w 201"/>
                <a:gd name="T53" fmla="*/ 75 h 181"/>
                <a:gd name="T54" fmla="*/ 107 w 201"/>
                <a:gd name="T55" fmla="*/ 69 h 181"/>
                <a:gd name="T56" fmla="*/ 101 w 201"/>
                <a:gd name="T57" fmla="*/ 62 h 181"/>
                <a:gd name="T58" fmla="*/ 100 w 201"/>
                <a:gd name="T59" fmla="*/ 57 h 181"/>
                <a:gd name="T60" fmla="*/ 104 w 201"/>
                <a:gd name="T61" fmla="*/ 49 h 181"/>
                <a:gd name="T62" fmla="*/ 100 w 201"/>
                <a:gd name="T63" fmla="*/ 41 h 181"/>
                <a:gd name="T64" fmla="*/ 96 w 201"/>
                <a:gd name="T65" fmla="*/ 29 h 181"/>
                <a:gd name="T66" fmla="*/ 78 w 201"/>
                <a:gd name="T67" fmla="*/ 16 h 181"/>
                <a:gd name="T68" fmla="*/ 69 w 201"/>
                <a:gd name="T69" fmla="*/ 0 h 181"/>
                <a:gd name="T70" fmla="*/ 45 w 201"/>
                <a:gd name="T71" fmla="*/ 5 h 181"/>
                <a:gd name="T72" fmla="*/ 20 w 201"/>
                <a:gd name="T73" fmla="*/ 12 h 181"/>
                <a:gd name="T74" fmla="*/ 6 w 201"/>
                <a:gd name="T75" fmla="*/ 17 h 181"/>
                <a:gd name="T76" fmla="*/ 0 w 201"/>
                <a:gd name="T77" fmla="*/ 21 h 181"/>
                <a:gd name="T78" fmla="*/ 11 w 201"/>
                <a:gd name="T79" fmla="*/ 59 h 181"/>
                <a:gd name="T80" fmla="*/ 15 w 201"/>
                <a:gd name="T81" fmla="*/ 66 h 181"/>
                <a:gd name="T82" fmla="*/ 20 w 201"/>
                <a:gd name="T83" fmla="*/ 72 h 181"/>
                <a:gd name="T84" fmla="*/ 28 w 201"/>
                <a:gd name="T85" fmla="*/ 76 h 181"/>
                <a:gd name="T86" fmla="*/ 33 w 201"/>
                <a:gd name="T87" fmla="*/ 86 h 181"/>
                <a:gd name="T88" fmla="*/ 37 w 201"/>
                <a:gd name="T89" fmla="*/ 101 h 181"/>
                <a:gd name="T90" fmla="*/ 45 w 201"/>
                <a:gd name="T91" fmla="*/ 116 h 181"/>
                <a:gd name="T92" fmla="*/ 48 w 201"/>
                <a:gd name="T93" fmla="*/ 122 h 181"/>
                <a:gd name="T94" fmla="*/ 56 w 201"/>
                <a:gd name="T95" fmla="*/ 136 h 181"/>
                <a:gd name="T96" fmla="*/ 66 w 201"/>
                <a:gd name="T97" fmla="*/ 150 h 181"/>
                <a:gd name="T98" fmla="*/ 69 w 201"/>
                <a:gd name="T99" fmla="*/ 159 h 181"/>
                <a:gd name="T100" fmla="*/ 101 w 201"/>
                <a:gd name="T101" fmla="*/ 181 h 181"/>
                <a:gd name="T102" fmla="*/ 105 w 201"/>
                <a:gd name="T103" fmla="*/ 173 h 181"/>
                <a:gd name="T104" fmla="*/ 112 w 201"/>
                <a:gd name="T105" fmla="*/ 160 h 181"/>
                <a:gd name="T106" fmla="*/ 118 w 201"/>
                <a:gd name="T107" fmla="*/ 1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81">
                  <a:moveTo>
                    <a:pt x="118" y="163"/>
                  </a:moveTo>
                  <a:lnTo>
                    <a:pt x="121" y="161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59"/>
                  </a:lnTo>
                  <a:lnTo>
                    <a:pt x="131" y="160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5" y="157"/>
                  </a:lnTo>
                  <a:lnTo>
                    <a:pt x="151" y="155"/>
                  </a:lnTo>
                  <a:lnTo>
                    <a:pt x="161" y="150"/>
                  </a:lnTo>
                  <a:lnTo>
                    <a:pt x="164" y="151"/>
                  </a:lnTo>
                  <a:lnTo>
                    <a:pt x="166" y="155"/>
                  </a:lnTo>
                  <a:lnTo>
                    <a:pt x="171" y="156"/>
                  </a:lnTo>
                  <a:lnTo>
                    <a:pt x="176" y="155"/>
                  </a:lnTo>
                  <a:lnTo>
                    <a:pt x="182" y="152"/>
                  </a:lnTo>
                  <a:lnTo>
                    <a:pt x="184" y="146"/>
                  </a:lnTo>
                  <a:lnTo>
                    <a:pt x="186" y="146"/>
                  </a:lnTo>
                  <a:lnTo>
                    <a:pt x="189" y="149"/>
                  </a:lnTo>
                  <a:lnTo>
                    <a:pt x="193" y="149"/>
                  </a:lnTo>
                  <a:lnTo>
                    <a:pt x="196" y="148"/>
                  </a:lnTo>
                  <a:lnTo>
                    <a:pt x="199" y="148"/>
                  </a:lnTo>
                  <a:lnTo>
                    <a:pt x="201" y="147"/>
                  </a:lnTo>
                  <a:lnTo>
                    <a:pt x="199" y="143"/>
                  </a:lnTo>
                  <a:lnTo>
                    <a:pt x="195" y="144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9" y="137"/>
                  </a:lnTo>
                  <a:lnTo>
                    <a:pt x="187" y="135"/>
                  </a:lnTo>
                  <a:lnTo>
                    <a:pt x="187" y="133"/>
                  </a:lnTo>
                  <a:lnTo>
                    <a:pt x="184" y="125"/>
                  </a:lnTo>
                  <a:lnTo>
                    <a:pt x="184" y="122"/>
                  </a:lnTo>
                  <a:lnTo>
                    <a:pt x="181" y="120"/>
                  </a:lnTo>
                  <a:lnTo>
                    <a:pt x="177" y="118"/>
                  </a:lnTo>
                  <a:lnTo>
                    <a:pt x="174" y="117"/>
                  </a:lnTo>
                  <a:lnTo>
                    <a:pt x="170" y="115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69" y="107"/>
                  </a:lnTo>
                  <a:lnTo>
                    <a:pt x="170" y="104"/>
                  </a:lnTo>
                  <a:lnTo>
                    <a:pt x="164" y="100"/>
                  </a:lnTo>
                  <a:lnTo>
                    <a:pt x="158" y="100"/>
                  </a:lnTo>
                  <a:lnTo>
                    <a:pt x="155" y="98"/>
                  </a:lnTo>
                  <a:lnTo>
                    <a:pt x="151" y="95"/>
                  </a:lnTo>
                  <a:lnTo>
                    <a:pt x="148" y="92"/>
                  </a:lnTo>
                  <a:lnTo>
                    <a:pt x="141" y="91"/>
                  </a:lnTo>
                  <a:lnTo>
                    <a:pt x="138" y="91"/>
                  </a:lnTo>
                  <a:lnTo>
                    <a:pt x="135" y="90"/>
                  </a:lnTo>
                  <a:lnTo>
                    <a:pt x="133" y="88"/>
                  </a:lnTo>
                  <a:lnTo>
                    <a:pt x="133" y="84"/>
                  </a:lnTo>
                  <a:lnTo>
                    <a:pt x="129" y="80"/>
                  </a:lnTo>
                  <a:lnTo>
                    <a:pt x="124" y="77"/>
                  </a:lnTo>
                  <a:lnTo>
                    <a:pt x="121" y="75"/>
                  </a:lnTo>
                  <a:lnTo>
                    <a:pt x="114" y="75"/>
                  </a:lnTo>
                  <a:lnTo>
                    <a:pt x="115" y="69"/>
                  </a:lnTo>
                  <a:lnTo>
                    <a:pt x="107" y="69"/>
                  </a:lnTo>
                  <a:lnTo>
                    <a:pt x="103" y="63"/>
                  </a:lnTo>
                  <a:lnTo>
                    <a:pt x="101" y="62"/>
                  </a:lnTo>
                  <a:lnTo>
                    <a:pt x="97" y="61"/>
                  </a:lnTo>
                  <a:lnTo>
                    <a:pt x="100" y="57"/>
                  </a:lnTo>
                  <a:lnTo>
                    <a:pt x="105" y="53"/>
                  </a:lnTo>
                  <a:lnTo>
                    <a:pt x="104" y="49"/>
                  </a:lnTo>
                  <a:lnTo>
                    <a:pt x="103" y="45"/>
                  </a:lnTo>
                  <a:lnTo>
                    <a:pt x="100" y="41"/>
                  </a:lnTo>
                  <a:lnTo>
                    <a:pt x="98" y="37"/>
                  </a:lnTo>
                  <a:lnTo>
                    <a:pt x="96" y="29"/>
                  </a:lnTo>
                  <a:lnTo>
                    <a:pt x="86" y="20"/>
                  </a:lnTo>
                  <a:lnTo>
                    <a:pt x="78" y="16"/>
                  </a:lnTo>
                  <a:lnTo>
                    <a:pt x="70" y="5"/>
                  </a:lnTo>
                  <a:lnTo>
                    <a:pt x="69" y="0"/>
                  </a:lnTo>
                  <a:lnTo>
                    <a:pt x="55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20" y="12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1" y="59"/>
                  </a:lnTo>
                  <a:lnTo>
                    <a:pt x="14" y="62"/>
                  </a:lnTo>
                  <a:lnTo>
                    <a:pt x="15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98"/>
                  </a:lnTo>
                  <a:lnTo>
                    <a:pt x="37" y="101"/>
                  </a:lnTo>
                  <a:lnTo>
                    <a:pt x="42" y="109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8" y="122"/>
                  </a:lnTo>
                  <a:lnTo>
                    <a:pt x="51" y="129"/>
                  </a:lnTo>
                  <a:lnTo>
                    <a:pt x="56" y="136"/>
                  </a:lnTo>
                  <a:lnTo>
                    <a:pt x="63" y="146"/>
                  </a:lnTo>
                  <a:lnTo>
                    <a:pt x="66" y="150"/>
                  </a:lnTo>
                  <a:lnTo>
                    <a:pt x="68" y="156"/>
                  </a:lnTo>
                  <a:lnTo>
                    <a:pt x="69" y="159"/>
                  </a:lnTo>
                  <a:lnTo>
                    <a:pt x="92" y="178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105" y="173"/>
                  </a:lnTo>
                  <a:lnTo>
                    <a:pt x="107" y="168"/>
                  </a:lnTo>
                  <a:lnTo>
                    <a:pt x="112" y="160"/>
                  </a:lnTo>
                  <a:lnTo>
                    <a:pt x="115" y="161"/>
                  </a:lnTo>
                  <a:lnTo>
                    <a:pt x="118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8" name="Río Grande">
              <a:extLst>
                <a:ext uri="{FF2B5EF4-FFF2-40B4-BE49-F238E27FC236}">
                  <a16:creationId xmlns:a16="http://schemas.microsoft.com/office/drawing/2014/main" id="{7175258A-8766-9E6B-0942-AF1DC756A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20" y="462607"/>
              <a:ext cx="623955" cy="752276"/>
            </a:xfrm>
            <a:custGeom>
              <a:avLst/>
              <a:gdLst>
                <a:gd name="T0" fmla="*/ 31 w 296"/>
                <a:gd name="T1" fmla="*/ 96 h 348"/>
                <a:gd name="T2" fmla="*/ 16 w 296"/>
                <a:gd name="T3" fmla="*/ 109 h 348"/>
                <a:gd name="T4" fmla="*/ 8 w 296"/>
                <a:gd name="T5" fmla="*/ 118 h 348"/>
                <a:gd name="T6" fmla="*/ 5 w 296"/>
                <a:gd name="T7" fmla="*/ 134 h 348"/>
                <a:gd name="T8" fmla="*/ 5 w 296"/>
                <a:gd name="T9" fmla="*/ 148 h 348"/>
                <a:gd name="T10" fmla="*/ 6 w 296"/>
                <a:gd name="T11" fmla="*/ 167 h 348"/>
                <a:gd name="T12" fmla="*/ 4 w 296"/>
                <a:gd name="T13" fmla="*/ 178 h 348"/>
                <a:gd name="T14" fmla="*/ 9 w 296"/>
                <a:gd name="T15" fmla="*/ 185 h 348"/>
                <a:gd name="T16" fmla="*/ 11 w 296"/>
                <a:gd name="T17" fmla="*/ 194 h 348"/>
                <a:gd name="T18" fmla="*/ 13 w 296"/>
                <a:gd name="T19" fmla="*/ 205 h 348"/>
                <a:gd name="T20" fmla="*/ 25 w 296"/>
                <a:gd name="T21" fmla="*/ 212 h 348"/>
                <a:gd name="T22" fmla="*/ 29 w 296"/>
                <a:gd name="T23" fmla="*/ 225 h 348"/>
                <a:gd name="T24" fmla="*/ 29 w 296"/>
                <a:gd name="T25" fmla="*/ 238 h 348"/>
                <a:gd name="T26" fmla="*/ 17 w 296"/>
                <a:gd name="T27" fmla="*/ 244 h 348"/>
                <a:gd name="T28" fmla="*/ 18 w 296"/>
                <a:gd name="T29" fmla="*/ 257 h 348"/>
                <a:gd name="T30" fmla="*/ 23 w 296"/>
                <a:gd name="T31" fmla="*/ 293 h 348"/>
                <a:gd name="T32" fmla="*/ 45 w 296"/>
                <a:gd name="T33" fmla="*/ 311 h 348"/>
                <a:gd name="T34" fmla="*/ 93 w 296"/>
                <a:gd name="T35" fmla="*/ 340 h 348"/>
                <a:gd name="T36" fmla="*/ 120 w 296"/>
                <a:gd name="T37" fmla="*/ 344 h 348"/>
                <a:gd name="T38" fmla="*/ 169 w 296"/>
                <a:gd name="T39" fmla="*/ 307 h 348"/>
                <a:gd name="T40" fmla="*/ 185 w 296"/>
                <a:gd name="T41" fmla="*/ 308 h 348"/>
                <a:gd name="T42" fmla="*/ 194 w 296"/>
                <a:gd name="T43" fmla="*/ 292 h 348"/>
                <a:gd name="T44" fmla="*/ 217 w 296"/>
                <a:gd name="T45" fmla="*/ 303 h 348"/>
                <a:gd name="T46" fmla="*/ 234 w 296"/>
                <a:gd name="T47" fmla="*/ 322 h 348"/>
                <a:gd name="T48" fmla="*/ 242 w 296"/>
                <a:gd name="T49" fmla="*/ 327 h 348"/>
                <a:gd name="T50" fmla="*/ 272 w 296"/>
                <a:gd name="T51" fmla="*/ 305 h 348"/>
                <a:gd name="T52" fmla="*/ 264 w 296"/>
                <a:gd name="T53" fmla="*/ 272 h 348"/>
                <a:gd name="T54" fmla="*/ 286 w 296"/>
                <a:gd name="T55" fmla="*/ 236 h 348"/>
                <a:gd name="T56" fmla="*/ 296 w 296"/>
                <a:gd name="T57" fmla="*/ 224 h 348"/>
                <a:gd name="T58" fmla="*/ 278 w 296"/>
                <a:gd name="T59" fmla="*/ 206 h 348"/>
                <a:gd name="T60" fmla="*/ 271 w 296"/>
                <a:gd name="T61" fmla="*/ 173 h 348"/>
                <a:gd name="T62" fmla="*/ 251 w 296"/>
                <a:gd name="T63" fmla="*/ 155 h 348"/>
                <a:gd name="T64" fmla="*/ 248 w 296"/>
                <a:gd name="T65" fmla="*/ 141 h 348"/>
                <a:gd name="T66" fmla="*/ 262 w 296"/>
                <a:gd name="T67" fmla="*/ 114 h 348"/>
                <a:gd name="T68" fmla="*/ 279 w 296"/>
                <a:gd name="T69" fmla="*/ 100 h 348"/>
                <a:gd name="T70" fmla="*/ 290 w 296"/>
                <a:gd name="T71" fmla="*/ 88 h 348"/>
                <a:gd name="T72" fmla="*/ 266 w 296"/>
                <a:gd name="T73" fmla="*/ 62 h 348"/>
                <a:gd name="T74" fmla="*/ 245 w 296"/>
                <a:gd name="T75" fmla="*/ 35 h 348"/>
                <a:gd name="T76" fmla="*/ 206 w 296"/>
                <a:gd name="T77" fmla="*/ 37 h 348"/>
                <a:gd name="T78" fmla="*/ 203 w 296"/>
                <a:gd name="T79" fmla="*/ 7 h 348"/>
                <a:gd name="T80" fmla="*/ 131 w 296"/>
                <a:gd name="T81" fmla="*/ 18 h 348"/>
                <a:gd name="T82" fmla="*/ 109 w 296"/>
                <a:gd name="T83" fmla="*/ 1 h 348"/>
                <a:gd name="T84" fmla="*/ 88 w 296"/>
                <a:gd name="T85" fmla="*/ 25 h 348"/>
                <a:gd name="T86" fmla="*/ 76 w 296"/>
                <a:gd name="T87" fmla="*/ 40 h 348"/>
                <a:gd name="T88" fmla="*/ 51 w 296"/>
                <a:gd name="T89" fmla="*/ 58 h 348"/>
                <a:gd name="T90" fmla="*/ 39 w 296"/>
                <a:gd name="T91" fmla="*/ 9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" h="348">
                  <a:moveTo>
                    <a:pt x="39" y="94"/>
                  </a:moveTo>
                  <a:lnTo>
                    <a:pt x="34" y="96"/>
                  </a:lnTo>
                  <a:lnTo>
                    <a:pt x="31" y="96"/>
                  </a:lnTo>
                  <a:lnTo>
                    <a:pt x="22" y="103"/>
                  </a:lnTo>
                  <a:lnTo>
                    <a:pt x="21" y="106"/>
                  </a:lnTo>
                  <a:lnTo>
                    <a:pt x="16" y="109"/>
                  </a:lnTo>
                  <a:lnTo>
                    <a:pt x="12" y="110"/>
                  </a:lnTo>
                  <a:lnTo>
                    <a:pt x="6" y="115"/>
                  </a:lnTo>
                  <a:lnTo>
                    <a:pt x="8" y="118"/>
                  </a:lnTo>
                  <a:lnTo>
                    <a:pt x="8" y="125"/>
                  </a:lnTo>
                  <a:lnTo>
                    <a:pt x="7" y="128"/>
                  </a:lnTo>
                  <a:lnTo>
                    <a:pt x="5" y="134"/>
                  </a:lnTo>
                  <a:lnTo>
                    <a:pt x="2" y="135"/>
                  </a:lnTo>
                  <a:lnTo>
                    <a:pt x="0" y="142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4" y="163"/>
                  </a:lnTo>
                  <a:lnTo>
                    <a:pt x="6" y="167"/>
                  </a:lnTo>
                  <a:lnTo>
                    <a:pt x="6" y="172"/>
                  </a:lnTo>
                  <a:lnTo>
                    <a:pt x="5" y="175"/>
                  </a:lnTo>
                  <a:lnTo>
                    <a:pt x="4" y="178"/>
                  </a:lnTo>
                  <a:lnTo>
                    <a:pt x="6" y="180"/>
                  </a:lnTo>
                  <a:lnTo>
                    <a:pt x="10" y="182"/>
                  </a:lnTo>
                  <a:lnTo>
                    <a:pt x="9" y="185"/>
                  </a:lnTo>
                  <a:lnTo>
                    <a:pt x="10" y="188"/>
                  </a:lnTo>
                  <a:lnTo>
                    <a:pt x="12" y="191"/>
                  </a:lnTo>
                  <a:lnTo>
                    <a:pt x="11" y="194"/>
                  </a:lnTo>
                  <a:lnTo>
                    <a:pt x="9" y="198"/>
                  </a:lnTo>
                  <a:lnTo>
                    <a:pt x="9" y="202"/>
                  </a:lnTo>
                  <a:lnTo>
                    <a:pt x="13" y="205"/>
                  </a:lnTo>
                  <a:lnTo>
                    <a:pt x="19" y="207"/>
                  </a:lnTo>
                  <a:lnTo>
                    <a:pt x="23" y="209"/>
                  </a:lnTo>
                  <a:lnTo>
                    <a:pt x="25" y="212"/>
                  </a:lnTo>
                  <a:lnTo>
                    <a:pt x="25" y="215"/>
                  </a:lnTo>
                  <a:lnTo>
                    <a:pt x="27" y="218"/>
                  </a:lnTo>
                  <a:lnTo>
                    <a:pt x="29" y="225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29" y="238"/>
                  </a:lnTo>
                  <a:lnTo>
                    <a:pt x="27" y="244"/>
                  </a:lnTo>
                  <a:lnTo>
                    <a:pt x="22" y="244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6" y="251"/>
                  </a:lnTo>
                  <a:lnTo>
                    <a:pt x="18" y="257"/>
                  </a:lnTo>
                  <a:lnTo>
                    <a:pt x="19" y="262"/>
                  </a:lnTo>
                  <a:lnTo>
                    <a:pt x="33" y="276"/>
                  </a:lnTo>
                  <a:lnTo>
                    <a:pt x="23" y="293"/>
                  </a:lnTo>
                  <a:lnTo>
                    <a:pt x="20" y="298"/>
                  </a:lnTo>
                  <a:lnTo>
                    <a:pt x="37" y="302"/>
                  </a:lnTo>
                  <a:lnTo>
                    <a:pt x="45" y="311"/>
                  </a:lnTo>
                  <a:lnTo>
                    <a:pt x="52" y="317"/>
                  </a:lnTo>
                  <a:lnTo>
                    <a:pt x="72" y="332"/>
                  </a:lnTo>
                  <a:lnTo>
                    <a:pt x="93" y="340"/>
                  </a:lnTo>
                  <a:lnTo>
                    <a:pt x="111" y="348"/>
                  </a:lnTo>
                  <a:lnTo>
                    <a:pt x="117" y="345"/>
                  </a:lnTo>
                  <a:lnTo>
                    <a:pt x="120" y="344"/>
                  </a:lnTo>
                  <a:lnTo>
                    <a:pt x="132" y="333"/>
                  </a:lnTo>
                  <a:lnTo>
                    <a:pt x="145" y="314"/>
                  </a:lnTo>
                  <a:lnTo>
                    <a:pt x="169" y="307"/>
                  </a:lnTo>
                  <a:lnTo>
                    <a:pt x="173" y="306"/>
                  </a:lnTo>
                  <a:lnTo>
                    <a:pt x="176" y="307"/>
                  </a:lnTo>
                  <a:lnTo>
                    <a:pt x="185" y="308"/>
                  </a:lnTo>
                  <a:lnTo>
                    <a:pt x="191" y="300"/>
                  </a:lnTo>
                  <a:lnTo>
                    <a:pt x="192" y="293"/>
                  </a:lnTo>
                  <a:lnTo>
                    <a:pt x="194" y="292"/>
                  </a:lnTo>
                  <a:lnTo>
                    <a:pt x="199" y="294"/>
                  </a:lnTo>
                  <a:lnTo>
                    <a:pt x="214" y="300"/>
                  </a:lnTo>
                  <a:lnTo>
                    <a:pt x="217" y="303"/>
                  </a:lnTo>
                  <a:lnTo>
                    <a:pt x="220" y="309"/>
                  </a:lnTo>
                  <a:lnTo>
                    <a:pt x="225" y="315"/>
                  </a:lnTo>
                  <a:lnTo>
                    <a:pt x="234" y="322"/>
                  </a:lnTo>
                  <a:lnTo>
                    <a:pt x="237" y="326"/>
                  </a:lnTo>
                  <a:lnTo>
                    <a:pt x="240" y="326"/>
                  </a:lnTo>
                  <a:lnTo>
                    <a:pt x="242" y="327"/>
                  </a:lnTo>
                  <a:lnTo>
                    <a:pt x="246" y="328"/>
                  </a:lnTo>
                  <a:lnTo>
                    <a:pt x="254" y="329"/>
                  </a:lnTo>
                  <a:lnTo>
                    <a:pt x="272" y="305"/>
                  </a:lnTo>
                  <a:lnTo>
                    <a:pt x="271" y="284"/>
                  </a:lnTo>
                  <a:lnTo>
                    <a:pt x="268" y="280"/>
                  </a:lnTo>
                  <a:lnTo>
                    <a:pt x="264" y="272"/>
                  </a:lnTo>
                  <a:lnTo>
                    <a:pt x="265" y="264"/>
                  </a:lnTo>
                  <a:lnTo>
                    <a:pt x="271" y="247"/>
                  </a:lnTo>
                  <a:lnTo>
                    <a:pt x="286" y="236"/>
                  </a:lnTo>
                  <a:lnTo>
                    <a:pt x="293" y="230"/>
                  </a:lnTo>
                  <a:lnTo>
                    <a:pt x="295" y="227"/>
                  </a:lnTo>
                  <a:lnTo>
                    <a:pt x="296" y="224"/>
                  </a:lnTo>
                  <a:lnTo>
                    <a:pt x="294" y="222"/>
                  </a:lnTo>
                  <a:lnTo>
                    <a:pt x="278" y="214"/>
                  </a:lnTo>
                  <a:lnTo>
                    <a:pt x="278" y="206"/>
                  </a:lnTo>
                  <a:lnTo>
                    <a:pt x="282" y="193"/>
                  </a:lnTo>
                  <a:lnTo>
                    <a:pt x="281" y="185"/>
                  </a:lnTo>
                  <a:lnTo>
                    <a:pt x="271" y="173"/>
                  </a:lnTo>
                  <a:lnTo>
                    <a:pt x="268" y="170"/>
                  </a:lnTo>
                  <a:lnTo>
                    <a:pt x="254" y="155"/>
                  </a:lnTo>
                  <a:lnTo>
                    <a:pt x="251" y="155"/>
                  </a:lnTo>
                  <a:lnTo>
                    <a:pt x="249" y="146"/>
                  </a:lnTo>
                  <a:lnTo>
                    <a:pt x="249" y="144"/>
                  </a:lnTo>
                  <a:lnTo>
                    <a:pt x="248" y="141"/>
                  </a:lnTo>
                  <a:lnTo>
                    <a:pt x="252" y="128"/>
                  </a:lnTo>
                  <a:lnTo>
                    <a:pt x="261" y="117"/>
                  </a:lnTo>
                  <a:lnTo>
                    <a:pt x="262" y="114"/>
                  </a:lnTo>
                  <a:lnTo>
                    <a:pt x="270" y="102"/>
                  </a:lnTo>
                  <a:lnTo>
                    <a:pt x="275" y="101"/>
                  </a:lnTo>
                  <a:lnTo>
                    <a:pt x="279" y="100"/>
                  </a:lnTo>
                  <a:lnTo>
                    <a:pt x="284" y="98"/>
                  </a:lnTo>
                  <a:lnTo>
                    <a:pt x="287" y="93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68" y="65"/>
                  </a:lnTo>
                  <a:lnTo>
                    <a:pt x="266" y="62"/>
                  </a:lnTo>
                  <a:lnTo>
                    <a:pt x="250" y="56"/>
                  </a:lnTo>
                  <a:lnTo>
                    <a:pt x="242" y="38"/>
                  </a:lnTo>
                  <a:lnTo>
                    <a:pt x="245" y="35"/>
                  </a:lnTo>
                  <a:lnTo>
                    <a:pt x="245" y="23"/>
                  </a:lnTo>
                  <a:lnTo>
                    <a:pt x="235" y="21"/>
                  </a:lnTo>
                  <a:lnTo>
                    <a:pt x="206" y="37"/>
                  </a:lnTo>
                  <a:lnTo>
                    <a:pt x="202" y="38"/>
                  </a:lnTo>
                  <a:lnTo>
                    <a:pt x="187" y="42"/>
                  </a:lnTo>
                  <a:lnTo>
                    <a:pt x="203" y="7"/>
                  </a:lnTo>
                  <a:lnTo>
                    <a:pt x="201" y="4"/>
                  </a:lnTo>
                  <a:lnTo>
                    <a:pt x="170" y="28"/>
                  </a:lnTo>
                  <a:lnTo>
                    <a:pt x="131" y="18"/>
                  </a:lnTo>
                  <a:lnTo>
                    <a:pt x="129" y="12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0" y="13"/>
                  </a:lnTo>
                  <a:lnTo>
                    <a:pt x="96" y="19"/>
                  </a:lnTo>
                  <a:lnTo>
                    <a:pt x="88" y="25"/>
                  </a:lnTo>
                  <a:lnTo>
                    <a:pt x="86" y="27"/>
                  </a:lnTo>
                  <a:lnTo>
                    <a:pt x="81" y="31"/>
                  </a:lnTo>
                  <a:lnTo>
                    <a:pt x="76" y="40"/>
                  </a:lnTo>
                  <a:lnTo>
                    <a:pt x="69" y="44"/>
                  </a:lnTo>
                  <a:lnTo>
                    <a:pt x="56" y="49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78"/>
                  </a:lnTo>
                  <a:lnTo>
                    <a:pt x="39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9" name="Sabana Grande">
              <a:extLst>
                <a:ext uri="{FF2B5EF4-FFF2-40B4-BE49-F238E27FC236}">
                  <a16:creationId xmlns:a16="http://schemas.microsoft.com/office/drawing/2014/main" id="{C202F02B-FCED-1499-6DC6-93F26550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927" y="1815841"/>
              <a:ext cx="482721" cy="637706"/>
            </a:xfrm>
            <a:custGeom>
              <a:avLst/>
              <a:gdLst>
                <a:gd name="T0" fmla="*/ 24 w 229"/>
                <a:gd name="T1" fmla="*/ 24 h 295"/>
                <a:gd name="T2" fmla="*/ 19 w 229"/>
                <a:gd name="T3" fmla="*/ 60 h 295"/>
                <a:gd name="T4" fmla="*/ 6 w 229"/>
                <a:gd name="T5" fmla="*/ 92 h 295"/>
                <a:gd name="T6" fmla="*/ 1 w 229"/>
                <a:gd name="T7" fmla="*/ 105 h 295"/>
                <a:gd name="T8" fmla="*/ 0 w 229"/>
                <a:gd name="T9" fmla="*/ 120 h 295"/>
                <a:gd name="T10" fmla="*/ 4 w 229"/>
                <a:gd name="T11" fmla="*/ 150 h 295"/>
                <a:gd name="T12" fmla="*/ 5 w 229"/>
                <a:gd name="T13" fmla="*/ 165 h 295"/>
                <a:gd name="T14" fmla="*/ 7 w 229"/>
                <a:gd name="T15" fmla="*/ 176 h 295"/>
                <a:gd name="T16" fmla="*/ 6 w 229"/>
                <a:gd name="T17" fmla="*/ 194 h 295"/>
                <a:gd name="T18" fmla="*/ 2 w 229"/>
                <a:gd name="T19" fmla="*/ 227 h 295"/>
                <a:gd name="T20" fmla="*/ 5 w 229"/>
                <a:gd name="T21" fmla="*/ 250 h 295"/>
                <a:gd name="T22" fmla="*/ 16 w 229"/>
                <a:gd name="T23" fmla="*/ 256 h 295"/>
                <a:gd name="T24" fmla="*/ 36 w 229"/>
                <a:gd name="T25" fmla="*/ 260 h 295"/>
                <a:gd name="T26" fmla="*/ 57 w 229"/>
                <a:gd name="T27" fmla="*/ 268 h 295"/>
                <a:gd name="T28" fmla="*/ 65 w 229"/>
                <a:gd name="T29" fmla="*/ 273 h 295"/>
                <a:gd name="T30" fmla="*/ 88 w 229"/>
                <a:gd name="T31" fmla="*/ 272 h 295"/>
                <a:gd name="T32" fmla="*/ 104 w 229"/>
                <a:gd name="T33" fmla="*/ 279 h 295"/>
                <a:gd name="T34" fmla="*/ 115 w 229"/>
                <a:gd name="T35" fmla="*/ 278 h 295"/>
                <a:gd name="T36" fmla="*/ 142 w 229"/>
                <a:gd name="T37" fmla="*/ 286 h 295"/>
                <a:gd name="T38" fmla="*/ 170 w 229"/>
                <a:gd name="T39" fmla="*/ 292 h 295"/>
                <a:gd name="T40" fmla="*/ 191 w 229"/>
                <a:gd name="T41" fmla="*/ 288 h 295"/>
                <a:gd name="T42" fmla="*/ 225 w 229"/>
                <a:gd name="T43" fmla="*/ 291 h 295"/>
                <a:gd name="T44" fmla="*/ 224 w 229"/>
                <a:gd name="T45" fmla="*/ 276 h 295"/>
                <a:gd name="T46" fmla="*/ 213 w 229"/>
                <a:gd name="T47" fmla="*/ 265 h 295"/>
                <a:gd name="T48" fmla="*/ 195 w 229"/>
                <a:gd name="T49" fmla="*/ 243 h 295"/>
                <a:gd name="T50" fmla="*/ 191 w 229"/>
                <a:gd name="T51" fmla="*/ 222 h 295"/>
                <a:gd name="T52" fmla="*/ 171 w 229"/>
                <a:gd name="T53" fmla="*/ 190 h 295"/>
                <a:gd name="T54" fmla="*/ 163 w 229"/>
                <a:gd name="T55" fmla="*/ 167 h 295"/>
                <a:gd name="T56" fmla="*/ 150 w 229"/>
                <a:gd name="T57" fmla="*/ 139 h 295"/>
                <a:gd name="T58" fmla="*/ 157 w 229"/>
                <a:gd name="T59" fmla="*/ 127 h 295"/>
                <a:gd name="T60" fmla="*/ 146 w 229"/>
                <a:gd name="T61" fmla="*/ 109 h 295"/>
                <a:gd name="T62" fmla="*/ 142 w 229"/>
                <a:gd name="T63" fmla="*/ 91 h 295"/>
                <a:gd name="T64" fmla="*/ 147 w 229"/>
                <a:gd name="T65" fmla="*/ 76 h 295"/>
                <a:gd name="T66" fmla="*/ 152 w 229"/>
                <a:gd name="T67" fmla="*/ 65 h 295"/>
                <a:gd name="T68" fmla="*/ 152 w 229"/>
                <a:gd name="T69" fmla="*/ 44 h 295"/>
                <a:gd name="T70" fmla="*/ 146 w 229"/>
                <a:gd name="T71" fmla="*/ 29 h 295"/>
                <a:gd name="T72" fmla="*/ 138 w 229"/>
                <a:gd name="T73" fmla="*/ 20 h 295"/>
                <a:gd name="T74" fmla="*/ 136 w 229"/>
                <a:gd name="T75" fmla="*/ 13 h 295"/>
                <a:gd name="T76" fmla="*/ 134 w 229"/>
                <a:gd name="T77" fmla="*/ 2 h 295"/>
                <a:gd name="T78" fmla="*/ 124 w 229"/>
                <a:gd name="T79" fmla="*/ 5 h 295"/>
                <a:gd name="T80" fmla="*/ 114 w 229"/>
                <a:gd name="T81" fmla="*/ 4 h 295"/>
                <a:gd name="T82" fmla="*/ 93 w 229"/>
                <a:gd name="T83" fmla="*/ 6 h 295"/>
                <a:gd name="T84" fmla="*/ 83 w 229"/>
                <a:gd name="T85" fmla="*/ 9 h 295"/>
                <a:gd name="T86" fmla="*/ 60 w 229"/>
                <a:gd name="T87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9" h="295">
                  <a:moveTo>
                    <a:pt x="14" y="17"/>
                  </a:moveTo>
                  <a:lnTo>
                    <a:pt x="17" y="18"/>
                  </a:lnTo>
                  <a:lnTo>
                    <a:pt x="24" y="24"/>
                  </a:lnTo>
                  <a:lnTo>
                    <a:pt x="31" y="43"/>
                  </a:lnTo>
                  <a:lnTo>
                    <a:pt x="23" y="58"/>
                  </a:lnTo>
                  <a:lnTo>
                    <a:pt x="19" y="60"/>
                  </a:lnTo>
                  <a:lnTo>
                    <a:pt x="16" y="62"/>
                  </a:lnTo>
                  <a:lnTo>
                    <a:pt x="14" y="65"/>
                  </a:lnTo>
                  <a:lnTo>
                    <a:pt x="6" y="92"/>
                  </a:lnTo>
                  <a:lnTo>
                    <a:pt x="3" y="97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9"/>
                  </a:lnTo>
                  <a:lnTo>
                    <a:pt x="2" y="147"/>
                  </a:lnTo>
                  <a:lnTo>
                    <a:pt x="4" y="150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5" y="165"/>
                  </a:lnTo>
                  <a:lnTo>
                    <a:pt x="5" y="169"/>
                  </a:lnTo>
                  <a:lnTo>
                    <a:pt x="5" y="172"/>
                  </a:lnTo>
                  <a:lnTo>
                    <a:pt x="7" y="176"/>
                  </a:lnTo>
                  <a:lnTo>
                    <a:pt x="7" y="182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6" y="209"/>
                  </a:lnTo>
                  <a:lnTo>
                    <a:pt x="5" y="219"/>
                  </a:lnTo>
                  <a:lnTo>
                    <a:pt x="2" y="227"/>
                  </a:lnTo>
                  <a:lnTo>
                    <a:pt x="2" y="231"/>
                  </a:lnTo>
                  <a:lnTo>
                    <a:pt x="2" y="241"/>
                  </a:lnTo>
                  <a:lnTo>
                    <a:pt x="5" y="250"/>
                  </a:lnTo>
                  <a:lnTo>
                    <a:pt x="3" y="254"/>
                  </a:lnTo>
                  <a:lnTo>
                    <a:pt x="13" y="255"/>
                  </a:lnTo>
                  <a:lnTo>
                    <a:pt x="16" y="256"/>
                  </a:lnTo>
                  <a:lnTo>
                    <a:pt x="24" y="257"/>
                  </a:lnTo>
                  <a:lnTo>
                    <a:pt x="29" y="258"/>
                  </a:lnTo>
                  <a:lnTo>
                    <a:pt x="36" y="260"/>
                  </a:lnTo>
                  <a:lnTo>
                    <a:pt x="39" y="260"/>
                  </a:lnTo>
                  <a:lnTo>
                    <a:pt x="54" y="264"/>
                  </a:lnTo>
                  <a:lnTo>
                    <a:pt x="57" y="268"/>
                  </a:lnTo>
                  <a:lnTo>
                    <a:pt x="57" y="271"/>
                  </a:lnTo>
                  <a:lnTo>
                    <a:pt x="57" y="274"/>
                  </a:lnTo>
                  <a:lnTo>
                    <a:pt x="65" y="273"/>
                  </a:lnTo>
                  <a:lnTo>
                    <a:pt x="73" y="271"/>
                  </a:lnTo>
                  <a:lnTo>
                    <a:pt x="79" y="271"/>
                  </a:lnTo>
                  <a:lnTo>
                    <a:pt x="88" y="272"/>
                  </a:lnTo>
                  <a:lnTo>
                    <a:pt x="95" y="274"/>
                  </a:lnTo>
                  <a:lnTo>
                    <a:pt x="99" y="276"/>
                  </a:lnTo>
                  <a:lnTo>
                    <a:pt x="104" y="279"/>
                  </a:lnTo>
                  <a:lnTo>
                    <a:pt x="107" y="280"/>
                  </a:lnTo>
                  <a:lnTo>
                    <a:pt x="111" y="281"/>
                  </a:lnTo>
                  <a:lnTo>
                    <a:pt x="115" y="278"/>
                  </a:lnTo>
                  <a:lnTo>
                    <a:pt x="120" y="278"/>
                  </a:lnTo>
                  <a:lnTo>
                    <a:pt x="124" y="278"/>
                  </a:lnTo>
                  <a:lnTo>
                    <a:pt x="142" y="286"/>
                  </a:lnTo>
                  <a:lnTo>
                    <a:pt x="145" y="286"/>
                  </a:lnTo>
                  <a:lnTo>
                    <a:pt x="167" y="292"/>
                  </a:lnTo>
                  <a:lnTo>
                    <a:pt x="170" y="292"/>
                  </a:lnTo>
                  <a:lnTo>
                    <a:pt x="178" y="292"/>
                  </a:lnTo>
                  <a:lnTo>
                    <a:pt x="181" y="288"/>
                  </a:lnTo>
                  <a:lnTo>
                    <a:pt x="191" y="288"/>
                  </a:lnTo>
                  <a:lnTo>
                    <a:pt x="196" y="294"/>
                  </a:lnTo>
                  <a:lnTo>
                    <a:pt x="205" y="295"/>
                  </a:lnTo>
                  <a:lnTo>
                    <a:pt x="225" y="291"/>
                  </a:lnTo>
                  <a:lnTo>
                    <a:pt x="229" y="291"/>
                  </a:lnTo>
                  <a:lnTo>
                    <a:pt x="227" y="286"/>
                  </a:lnTo>
                  <a:lnTo>
                    <a:pt x="224" y="276"/>
                  </a:lnTo>
                  <a:lnTo>
                    <a:pt x="223" y="271"/>
                  </a:lnTo>
                  <a:lnTo>
                    <a:pt x="218" y="267"/>
                  </a:lnTo>
                  <a:lnTo>
                    <a:pt x="213" y="265"/>
                  </a:lnTo>
                  <a:lnTo>
                    <a:pt x="203" y="254"/>
                  </a:lnTo>
                  <a:lnTo>
                    <a:pt x="198" y="250"/>
                  </a:lnTo>
                  <a:lnTo>
                    <a:pt x="195" y="243"/>
                  </a:lnTo>
                  <a:lnTo>
                    <a:pt x="193" y="238"/>
                  </a:lnTo>
                  <a:lnTo>
                    <a:pt x="190" y="225"/>
                  </a:lnTo>
                  <a:lnTo>
                    <a:pt x="191" y="222"/>
                  </a:lnTo>
                  <a:lnTo>
                    <a:pt x="186" y="218"/>
                  </a:lnTo>
                  <a:lnTo>
                    <a:pt x="178" y="204"/>
                  </a:lnTo>
                  <a:lnTo>
                    <a:pt x="171" y="190"/>
                  </a:lnTo>
                  <a:lnTo>
                    <a:pt x="170" y="183"/>
                  </a:lnTo>
                  <a:lnTo>
                    <a:pt x="166" y="178"/>
                  </a:lnTo>
                  <a:lnTo>
                    <a:pt x="163" y="167"/>
                  </a:lnTo>
                  <a:lnTo>
                    <a:pt x="159" y="152"/>
                  </a:lnTo>
                  <a:lnTo>
                    <a:pt x="155" y="147"/>
                  </a:lnTo>
                  <a:lnTo>
                    <a:pt x="150" y="139"/>
                  </a:lnTo>
                  <a:lnTo>
                    <a:pt x="151" y="134"/>
                  </a:lnTo>
                  <a:lnTo>
                    <a:pt x="155" y="128"/>
                  </a:lnTo>
                  <a:lnTo>
                    <a:pt x="157" y="127"/>
                  </a:lnTo>
                  <a:lnTo>
                    <a:pt x="158" y="124"/>
                  </a:lnTo>
                  <a:lnTo>
                    <a:pt x="148" y="111"/>
                  </a:lnTo>
                  <a:lnTo>
                    <a:pt x="146" y="109"/>
                  </a:lnTo>
                  <a:lnTo>
                    <a:pt x="145" y="102"/>
                  </a:lnTo>
                  <a:lnTo>
                    <a:pt x="144" y="100"/>
                  </a:lnTo>
                  <a:lnTo>
                    <a:pt x="142" y="91"/>
                  </a:lnTo>
                  <a:lnTo>
                    <a:pt x="139" y="84"/>
                  </a:lnTo>
                  <a:lnTo>
                    <a:pt x="142" y="82"/>
                  </a:lnTo>
                  <a:lnTo>
                    <a:pt x="147" y="76"/>
                  </a:lnTo>
                  <a:lnTo>
                    <a:pt x="153" y="72"/>
                  </a:lnTo>
                  <a:lnTo>
                    <a:pt x="154" y="68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4" y="51"/>
                  </a:lnTo>
                  <a:lnTo>
                    <a:pt x="152" y="44"/>
                  </a:lnTo>
                  <a:lnTo>
                    <a:pt x="149" y="37"/>
                  </a:lnTo>
                  <a:lnTo>
                    <a:pt x="147" y="32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1" y="23"/>
                  </a:lnTo>
                  <a:lnTo>
                    <a:pt x="138" y="20"/>
                  </a:lnTo>
                  <a:lnTo>
                    <a:pt x="137" y="18"/>
                  </a:lnTo>
                  <a:lnTo>
                    <a:pt x="138" y="16"/>
                  </a:lnTo>
                  <a:lnTo>
                    <a:pt x="136" y="13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21" y="3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3" y="6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0" y="7"/>
                  </a:lnTo>
                  <a:lnTo>
                    <a:pt x="86" y="7"/>
                  </a:lnTo>
                  <a:lnTo>
                    <a:pt x="83" y="9"/>
                  </a:lnTo>
                  <a:lnTo>
                    <a:pt x="78" y="11"/>
                  </a:lnTo>
                  <a:lnTo>
                    <a:pt x="73" y="12"/>
                  </a:lnTo>
                  <a:lnTo>
                    <a:pt x="60" y="13"/>
                  </a:lnTo>
                  <a:lnTo>
                    <a:pt x="31" y="21"/>
                  </a:lnTo>
                  <a:lnTo>
                    <a:pt x="14" y="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0" name="Salinas">
              <a:extLst>
                <a:ext uri="{FF2B5EF4-FFF2-40B4-BE49-F238E27FC236}">
                  <a16:creationId xmlns:a16="http://schemas.microsoft.com/office/drawing/2014/main" id="{17867C21-FF27-3755-B4DC-644175A29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591" y="2092540"/>
              <a:ext cx="855831" cy="819291"/>
            </a:xfrm>
            <a:custGeom>
              <a:avLst/>
              <a:gdLst>
                <a:gd name="T0" fmla="*/ 22 w 406"/>
                <a:gd name="T1" fmla="*/ 194 h 379"/>
                <a:gd name="T2" fmla="*/ 11 w 406"/>
                <a:gd name="T3" fmla="*/ 214 h 379"/>
                <a:gd name="T4" fmla="*/ 7 w 406"/>
                <a:gd name="T5" fmla="*/ 227 h 379"/>
                <a:gd name="T6" fmla="*/ 10 w 406"/>
                <a:gd name="T7" fmla="*/ 270 h 379"/>
                <a:gd name="T8" fmla="*/ 48 w 406"/>
                <a:gd name="T9" fmla="*/ 270 h 379"/>
                <a:gd name="T10" fmla="*/ 66 w 406"/>
                <a:gd name="T11" fmla="*/ 291 h 379"/>
                <a:gd name="T12" fmla="*/ 77 w 406"/>
                <a:gd name="T13" fmla="*/ 298 h 379"/>
                <a:gd name="T14" fmla="*/ 108 w 406"/>
                <a:gd name="T15" fmla="*/ 315 h 379"/>
                <a:gd name="T16" fmla="*/ 120 w 406"/>
                <a:gd name="T17" fmla="*/ 314 h 379"/>
                <a:gd name="T18" fmla="*/ 154 w 406"/>
                <a:gd name="T19" fmla="*/ 340 h 379"/>
                <a:gd name="T20" fmla="*/ 186 w 406"/>
                <a:gd name="T21" fmla="*/ 357 h 379"/>
                <a:gd name="T22" fmla="*/ 190 w 406"/>
                <a:gd name="T23" fmla="*/ 368 h 379"/>
                <a:gd name="T24" fmla="*/ 197 w 406"/>
                <a:gd name="T25" fmla="*/ 344 h 379"/>
                <a:gd name="T26" fmla="*/ 217 w 406"/>
                <a:gd name="T27" fmla="*/ 360 h 379"/>
                <a:gd name="T28" fmla="*/ 260 w 406"/>
                <a:gd name="T29" fmla="*/ 370 h 379"/>
                <a:gd name="T30" fmla="*/ 277 w 406"/>
                <a:gd name="T31" fmla="*/ 332 h 379"/>
                <a:gd name="T32" fmla="*/ 303 w 406"/>
                <a:gd name="T33" fmla="*/ 312 h 379"/>
                <a:gd name="T34" fmla="*/ 314 w 406"/>
                <a:gd name="T35" fmla="*/ 294 h 379"/>
                <a:gd name="T36" fmla="*/ 314 w 406"/>
                <a:gd name="T37" fmla="*/ 274 h 379"/>
                <a:gd name="T38" fmla="*/ 314 w 406"/>
                <a:gd name="T39" fmla="*/ 261 h 379"/>
                <a:gd name="T40" fmla="*/ 315 w 406"/>
                <a:gd name="T41" fmla="*/ 232 h 379"/>
                <a:gd name="T42" fmla="*/ 315 w 406"/>
                <a:gd name="T43" fmla="*/ 201 h 379"/>
                <a:gd name="T44" fmla="*/ 324 w 406"/>
                <a:gd name="T45" fmla="*/ 180 h 379"/>
                <a:gd name="T46" fmla="*/ 361 w 406"/>
                <a:gd name="T47" fmla="*/ 163 h 379"/>
                <a:gd name="T48" fmla="*/ 378 w 406"/>
                <a:gd name="T49" fmla="*/ 148 h 379"/>
                <a:gd name="T50" fmla="*/ 393 w 406"/>
                <a:gd name="T51" fmla="*/ 130 h 379"/>
                <a:gd name="T52" fmla="*/ 354 w 406"/>
                <a:gd name="T53" fmla="*/ 105 h 379"/>
                <a:gd name="T54" fmla="*/ 321 w 406"/>
                <a:gd name="T55" fmla="*/ 110 h 379"/>
                <a:gd name="T56" fmla="*/ 318 w 406"/>
                <a:gd name="T57" fmla="*/ 94 h 379"/>
                <a:gd name="T58" fmla="*/ 316 w 406"/>
                <a:gd name="T59" fmla="*/ 64 h 379"/>
                <a:gd name="T60" fmla="*/ 302 w 406"/>
                <a:gd name="T61" fmla="*/ 51 h 379"/>
                <a:gd name="T62" fmla="*/ 291 w 406"/>
                <a:gd name="T63" fmla="*/ 38 h 379"/>
                <a:gd name="T64" fmla="*/ 271 w 406"/>
                <a:gd name="T65" fmla="*/ 1 h 379"/>
                <a:gd name="T66" fmla="*/ 254 w 406"/>
                <a:gd name="T67" fmla="*/ 0 h 379"/>
                <a:gd name="T68" fmla="*/ 236 w 406"/>
                <a:gd name="T69" fmla="*/ 19 h 379"/>
                <a:gd name="T70" fmla="*/ 229 w 406"/>
                <a:gd name="T71" fmla="*/ 40 h 379"/>
                <a:gd name="T72" fmla="*/ 221 w 406"/>
                <a:gd name="T73" fmla="*/ 44 h 379"/>
                <a:gd name="T74" fmla="*/ 187 w 406"/>
                <a:gd name="T75" fmla="*/ 52 h 379"/>
                <a:gd name="T76" fmla="*/ 175 w 406"/>
                <a:gd name="T77" fmla="*/ 58 h 379"/>
                <a:gd name="T78" fmla="*/ 130 w 406"/>
                <a:gd name="T79" fmla="*/ 84 h 379"/>
                <a:gd name="T80" fmla="*/ 90 w 406"/>
                <a:gd name="T81" fmla="*/ 102 h 379"/>
                <a:gd name="T82" fmla="*/ 72 w 406"/>
                <a:gd name="T83" fmla="*/ 113 h 379"/>
                <a:gd name="T84" fmla="*/ 68 w 406"/>
                <a:gd name="T85" fmla="*/ 123 h 379"/>
                <a:gd name="T86" fmla="*/ 68 w 406"/>
                <a:gd name="T87" fmla="*/ 134 h 379"/>
                <a:gd name="T88" fmla="*/ 68 w 406"/>
                <a:gd name="T89" fmla="*/ 141 h 379"/>
                <a:gd name="T90" fmla="*/ 65 w 406"/>
                <a:gd name="T91" fmla="*/ 148 h 379"/>
                <a:gd name="T92" fmla="*/ 57 w 406"/>
                <a:gd name="T93" fmla="*/ 151 h 379"/>
                <a:gd name="T94" fmla="*/ 43 w 406"/>
                <a:gd name="T95" fmla="*/ 172 h 379"/>
                <a:gd name="T96" fmla="*/ 29 w 406"/>
                <a:gd name="T97" fmla="*/ 176 h 379"/>
                <a:gd name="T98" fmla="*/ 25 w 406"/>
                <a:gd name="T99" fmla="*/ 18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6" h="379">
                  <a:moveTo>
                    <a:pt x="25" y="184"/>
                  </a:moveTo>
                  <a:lnTo>
                    <a:pt x="25" y="188"/>
                  </a:lnTo>
                  <a:lnTo>
                    <a:pt x="22" y="194"/>
                  </a:lnTo>
                  <a:lnTo>
                    <a:pt x="17" y="206"/>
                  </a:lnTo>
                  <a:lnTo>
                    <a:pt x="15" y="209"/>
                  </a:lnTo>
                  <a:lnTo>
                    <a:pt x="11" y="214"/>
                  </a:lnTo>
                  <a:lnTo>
                    <a:pt x="9" y="219"/>
                  </a:lnTo>
                  <a:lnTo>
                    <a:pt x="8" y="224"/>
                  </a:lnTo>
                  <a:lnTo>
                    <a:pt x="7" y="227"/>
                  </a:lnTo>
                  <a:lnTo>
                    <a:pt x="4" y="231"/>
                  </a:lnTo>
                  <a:lnTo>
                    <a:pt x="0" y="247"/>
                  </a:lnTo>
                  <a:lnTo>
                    <a:pt x="10" y="270"/>
                  </a:lnTo>
                  <a:lnTo>
                    <a:pt x="10" y="273"/>
                  </a:lnTo>
                  <a:lnTo>
                    <a:pt x="34" y="271"/>
                  </a:lnTo>
                  <a:lnTo>
                    <a:pt x="48" y="270"/>
                  </a:lnTo>
                  <a:lnTo>
                    <a:pt x="60" y="279"/>
                  </a:lnTo>
                  <a:lnTo>
                    <a:pt x="63" y="285"/>
                  </a:lnTo>
                  <a:lnTo>
                    <a:pt x="66" y="291"/>
                  </a:lnTo>
                  <a:lnTo>
                    <a:pt x="72" y="285"/>
                  </a:lnTo>
                  <a:lnTo>
                    <a:pt x="67" y="293"/>
                  </a:lnTo>
                  <a:lnTo>
                    <a:pt x="77" y="298"/>
                  </a:lnTo>
                  <a:lnTo>
                    <a:pt x="86" y="301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08" y="309"/>
                  </a:lnTo>
                  <a:lnTo>
                    <a:pt x="116" y="307"/>
                  </a:lnTo>
                  <a:lnTo>
                    <a:pt x="120" y="314"/>
                  </a:lnTo>
                  <a:lnTo>
                    <a:pt x="121" y="324"/>
                  </a:lnTo>
                  <a:lnTo>
                    <a:pt x="118" y="344"/>
                  </a:lnTo>
                  <a:lnTo>
                    <a:pt x="154" y="340"/>
                  </a:lnTo>
                  <a:lnTo>
                    <a:pt x="169" y="345"/>
                  </a:lnTo>
                  <a:lnTo>
                    <a:pt x="182" y="351"/>
                  </a:lnTo>
                  <a:lnTo>
                    <a:pt x="186" y="357"/>
                  </a:lnTo>
                  <a:lnTo>
                    <a:pt x="190" y="366"/>
                  </a:lnTo>
                  <a:lnTo>
                    <a:pt x="186" y="366"/>
                  </a:lnTo>
                  <a:lnTo>
                    <a:pt x="190" y="368"/>
                  </a:lnTo>
                  <a:lnTo>
                    <a:pt x="207" y="366"/>
                  </a:lnTo>
                  <a:lnTo>
                    <a:pt x="190" y="344"/>
                  </a:lnTo>
                  <a:lnTo>
                    <a:pt x="197" y="344"/>
                  </a:lnTo>
                  <a:lnTo>
                    <a:pt x="208" y="355"/>
                  </a:lnTo>
                  <a:lnTo>
                    <a:pt x="213" y="363"/>
                  </a:lnTo>
                  <a:lnTo>
                    <a:pt x="217" y="360"/>
                  </a:lnTo>
                  <a:lnTo>
                    <a:pt x="236" y="349"/>
                  </a:lnTo>
                  <a:lnTo>
                    <a:pt x="254" y="379"/>
                  </a:lnTo>
                  <a:lnTo>
                    <a:pt x="260" y="370"/>
                  </a:lnTo>
                  <a:lnTo>
                    <a:pt x="267" y="340"/>
                  </a:lnTo>
                  <a:lnTo>
                    <a:pt x="266" y="334"/>
                  </a:lnTo>
                  <a:lnTo>
                    <a:pt x="277" y="332"/>
                  </a:lnTo>
                  <a:lnTo>
                    <a:pt x="278" y="329"/>
                  </a:lnTo>
                  <a:lnTo>
                    <a:pt x="287" y="322"/>
                  </a:lnTo>
                  <a:lnTo>
                    <a:pt x="303" y="312"/>
                  </a:lnTo>
                  <a:lnTo>
                    <a:pt x="313" y="306"/>
                  </a:lnTo>
                  <a:lnTo>
                    <a:pt x="313" y="297"/>
                  </a:lnTo>
                  <a:lnTo>
                    <a:pt x="314" y="294"/>
                  </a:lnTo>
                  <a:lnTo>
                    <a:pt x="314" y="291"/>
                  </a:lnTo>
                  <a:lnTo>
                    <a:pt x="314" y="283"/>
                  </a:lnTo>
                  <a:lnTo>
                    <a:pt x="314" y="274"/>
                  </a:lnTo>
                  <a:lnTo>
                    <a:pt x="314" y="270"/>
                  </a:lnTo>
                  <a:lnTo>
                    <a:pt x="314" y="266"/>
                  </a:lnTo>
                  <a:lnTo>
                    <a:pt x="314" y="261"/>
                  </a:lnTo>
                  <a:lnTo>
                    <a:pt x="314" y="251"/>
                  </a:lnTo>
                  <a:lnTo>
                    <a:pt x="314" y="246"/>
                  </a:lnTo>
                  <a:lnTo>
                    <a:pt x="315" y="232"/>
                  </a:lnTo>
                  <a:lnTo>
                    <a:pt x="315" y="230"/>
                  </a:lnTo>
                  <a:lnTo>
                    <a:pt x="315" y="225"/>
                  </a:lnTo>
                  <a:lnTo>
                    <a:pt x="315" y="201"/>
                  </a:lnTo>
                  <a:lnTo>
                    <a:pt x="315" y="194"/>
                  </a:lnTo>
                  <a:lnTo>
                    <a:pt x="323" y="183"/>
                  </a:lnTo>
                  <a:lnTo>
                    <a:pt x="324" y="180"/>
                  </a:lnTo>
                  <a:lnTo>
                    <a:pt x="332" y="175"/>
                  </a:lnTo>
                  <a:lnTo>
                    <a:pt x="335" y="173"/>
                  </a:lnTo>
                  <a:lnTo>
                    <a:pt x="361" y="163"/>
                  </a:lnTo>
                  <a:lnTo>
                    <a:pt x="374" y="161"/>
                  </a:lnTo>
                  <a:lnTo>
                    <a:pt x="372" y="154"/>
                  </a:lnTo>
                  <a:lnTo>
                    <a:pt x="378" y="148"/>
                  </a:lnTo>
                  <a:lnTo>
                    <a:pt x="382" y="145"/>
                  </a:lnTo>
                  <a:lnTo>
                    <a:pt x="385" y="145"/>
                  </a:lnTo>
                  <a:lnTo>
                    <a:pt x="393" y="130"/>
                  </a:lnTo>
                  <a:lnTo>
                    <a:pt x="406" y="105"/>
                  </a:lnTo>
                  <a:lnTo>
                    <a:pt x="402" y="101"/>
                  </a:lnTo>
                  <a:lnTo>
                    <a:pt x="354" y="105"/>
                  </a:lnTo>
                  <a:lnTo>
                    <a:pt x="331" y="110"/>
                  </a:lnTo>
                  <a:lnTo>
                    <a:pt x="323" y="114"/>
                  </a:lnTo>
                  <a:lnTo>
                    <a:pt x="321" y="110"/>
                  </a:lnTo>
                  <a:lnTo>
                    <a:pt x="318" y="106"/>
                  </a:lnTo>
                  <a:lnTo>
                    <a:pt x="316" y="104"/>
                  </a:lnTo>
                  <a:lnTo>
                    <a:pt x="318" y="94"/>
                  </a:lnTo>
                  <a:lnTo>
                    <a:pt x="325" y="71"/>
                  </a:lnTo>
                  <a:lnTo>
                    <a:pt x="324" y="65"/>
                  </a:lnTo>
                  <a:lnTo>
                    <a:pt x="316" y="64"/>
                  </a:lnTo>
                  <a:lnTo>
                    <a:pt x="309" y="60"/>
                  </a:lnTo>
                  <a:lnTo>
                    <a:pt x="308" y="57"/>
                  </a:lnTo>
                  <a:lnTo>
                    <a:pt x="302" y="51"/>
                  </a:lnTo>
                  <a:lnTo>
                    <a:pt x="301" y="49"/>
                  </a:lnTo>
                  <a:lnTo>
                    <a:pt x="295" y="42"/>
                  </a:lnTo>
                  <a:lnTo>
                    <a:pt x="291" y="38"/>
                  </a:lnTo>
                  <a:lnTo>
                    <a:pt x="289" y="15"/>
                  </a:lnTo>
                  <a:lnTo>
                    <a:pt x="274" y="2"/>
                  </a:lnTo>
                  <a:lnTo>
                    <a:pt x="271" y="1"/>
                  </a:lnTo>
                  <a:lnTo>
                    <a:pt x="267" y="1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4" y="4"/>
                  </a:lnTo>
                  <a:lnTo>
                    <a:pt x="237" y="6"/>
                  </a:lnTo>
                  <a:lnTo>
                    <a:pt x="236" y="19"/>
                  </a:lnTo>
                  <a:lnTo>
                    <a:pt x="235" y="29"/>
                  </a:lnTo>
                  <a:lnTo>
                    <a:pt x="232" y="33"/>
                  </a:lnTo>
                  <a:lnTo>
                    <a:pt x="229" y="40"/>
                  </a:lnTo>
                  <a:lnTo>
                    <a:pt x="230" y="43"/>
                  </a:lnTo>
                  <a:lnTo>
                    <a:pt x="225" y="43"/>
                  </a:lnTo>
                  <a:lnTo>
                    <a:pt x="221" y="44"/>
                  </a:lnTo>
                  <a:lnTo>
                    <a:pt x="195" y="46"/>
                  </a:lnTo>
                  <a:lnTo>
                    <a:pt x="193" y="49"/>
                  </a:lnTo>
                  <a:lnTo>
                    <a:pt x="187" y="52"/>
                  </a:lnTo>
                  <a:lnTo>
                    <a:pt x="181" y="54"/>
                  </a:lnTo>
                  <a:lnTo>
                    <a:pt x="178" y="56"/>
                  </a:lnTo>
                  <a:lnTo>
                    <a:pt x="175" y="58"/>
                  </a:lnTo>
                  <a:lnTo>
                    <a:pt x="169" y="61"/>
                  </a:lnTo>
                  <a:lnTo>
                    <a:pt x="132" y="83"/>
                  </a:lnTo>
                  <a:lnTo>
                    <a:pt x="130" y="84"/>
                  </a:lnTo>
                  <a:lnTo>
                    <a:pt x="105" y="90"/>
                  </a:lnTo>
                  <a:lnTo>
                    <a:pt x="102" y="89"/>
                  </a:lnTo>
                  <a:lnTo>
                    <a:pt x="90" y="102"/>
                  </a:lnTo>
                  <a:lnTo>
                    <a:pt x="84" y="107"/>
                  </a:lnTo>
                  <a:lnTo>
                    <a:pt x="80" y="109"/>
                  </a:lnTo>
                  <a:lnTo>
                    <a:pt x="72" y="113"/>
                  </a:lnTo>
                  <a:lnTo>
                    <a:pt x="69" y="116"/>
                  </a:lnTo>
                  <a:lnTo>
                    <a:pt x="67" y="119"/>
                  </a:lnTo>
                  <a:lnTo>
                    <a:pt x="68" y="123"/>
                  </a:lnTo>
                  <a:lnTo>
                    <a:pt x="69" y="127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6" y="136"/>
                  </a:lnTo>
                  <a:lnTo>
                    <a:pt x="64" y="139"/>
                  </a:lnTo>
                  <a:lnTo>
                    <a:pt x="68" y="141"/>
                  </a:lnTo>
                  <a:lnTo>
                    <a:pt x="69" y="144"/>
                  </a:lnTo>
                  <a:lnTo>
                    <a:pt x="67" y="147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3"/>
                  </a:lnTo>
                  <a:lnTo>
                    <a:pt x="48" y="162"/>
                  </a:lnTo>
                  <a:lnTo>
                    <a:pt x="43" y="172"/>
                  </a:lnTo>
                  <a:lnTo>
                    <a:pt x="40" y="175"/>
                  </a:lnTo>
                  <a:lnTo>
                    <a:pt x="38" y="178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30" y="185"/>
                  </a:lnTo>
                  <a:lnTo>
                    <a:pt x="25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1" name="San Germán">
              <a:extLst>
                <a:ext uri="{FF2B5EF4-FFF2-40B4-BE49-F238E27FC236}">
                  <a16:creationId xmlns:a16="http://schemas.microsoft.com/office/drawing/2014/main" id="{1A57E4E2-BD59-7C35-5974-499A5FEA8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36" y="1703431"/>
              <a:ext cx="672437" cy="605280"/>
            </a:xfrm>
            <a:custGeom>
              <a:avLst/>
              <a:gdLst>
                <a:gd name="T0" fmla="*/ 286 w 319"/>
                <a:gd name="T1" fmla="*/ 279 h 280"/>
                <a:gd name="T2" fmla="*/ 274 w 319"/>
                <a:gd name="T3" fmla="*/ 276 h 280"/>
                <a:gd name="T4" fmla="*/ 261 w 319"/>
                <a:gd name="T5" fmla="*/ 277 h 280"/>
                <a:gd name="T6" fmla="*/ 238 w 319"/>
                <a:gd name="T7" fmla="*/ 266 h 280"/>
                <a:gd name="T8" fmla="*/ 225 w 319"/>
                <a:gd name="T9" fmla="*/ 265 h 280"/>
                <a:gd name="T10" fmla="*/ 176 w 319"/>
                <a:gd name="T11" fmla="*/ 267 h 280"/>
                <a:gd name="T12" fmla="*/ 165 w 319"/>
                <a:gd name="T13" fmla="*/ 265 h 280"/>
                <a:gd name="T14" fmla="*/ 152 w 319"/>
                <a:gd name="T15" fmla="*/ 259 h 280"/>
                <a:gd name="T16" fmla="*/ 141 w 319"/>
                <a:gd name="T17" fmla="*/ 257 h 280"/>
                <a:gd name="T18" fmla="*/ 131 w 319"/>
                <a:gd name="T19" fmla="*/ 251 h 280"/>
                <a:gd name="T20" fmla="*/ 121 w 319"/>
                <a:gd name="T21" fmla="*/ 255 h 280"/>
                <a:gd name="T22" fmla="*/ 103 w 319"/>
                <a:gd name="T23" fmla="*/ 252 h 280"/>
                <a:gd name="T24" fmla="*/ 95 w 319"/>
                <a:gd name="T25" fmla="*/ 248 h 280"/>
                <a:gd name="T26" fmla="*/ 87 w 319"/>
                <a:gd name="T27" fmla="*/ 252 h 280"/>
                <a:gd name="T28" fmla="*/ 78 w 319"/>
                <a:gd name="T29" fmla="*/ 255 h 280"/>
                <a:gd name="T30" fmla="*/ 67 w 319"/>
                <a:gd name="T31" fmla="*/ 259 h 280"/>
                <a:gd name="T32" fmla="*/ 57 w 319"/>
                <a:gd name="T33" fmla="*/ 263 h 280"/>
                <a:gd name="T34" fmla="*/ 46 w 319"/>
                <a:gd name="T35" fmla="*/ 260 h 280"/>
                <a:gd name="T36" fmla="*/ 32 w 319"/>
                <a:gd name="T37" fmla="*/ 262 h 280"/>
                <a:gd name="T38" fmla="*/ 21 w 319"/>
                <a:gd name="T39" fmla="*/ 266 h 280"/>
                <a:gd name="T40" fmla="*/ 0 w 319"/>
                <a:gd name="T41" fmla="*/ 271 h 280"/>
                <a:gd name="T42" fmla="*/ 6 w 319"/>
                <a:gd name="T43" fmla="*/ 260 h 280"/>
                <a:gd name="T44" fmla="*/ 19 w 319"/>
                <a:gd name="T45" fmla="*/ 246 h 280"/>
                <a:gd name="T46" fmla="*/ 24 w 319"/>
                <a:gd name="T47" fmla="*/ 238 h 280"/>
                <a:gd name="T48" fmla="*/ 8 w 319"/>
                <a:gd name="T49" fmla="*/ 215 h 280"/>
                <a:gd name="T50" fmla="*/ 11 w 319"/>
                <a:gd name="T51" fmla="*/ 186 h 280"/>
                <a:gd name="T52" fmla="*/ 15 w 319"/>
                <a:gd name="T53" fmla="*/ 170 h 280"/>
                <a:gd name="T54" fmla="*/ 22 w 319"/>
                <a:gd name="T55" fmla="*/ 157 h 280"/>
                <a:gd name="T56" fmla="*/ 44 w 319"/>
                <a:gd name="T57" fmla="*/ 159 h 280"/>
                <a:gd name="T58" fmla="*/ 57 w 319"/>
                <a:gd name="T59" fmla="*/ 150 h 280"/>
                <a:gd name="T60" fmla="*/ 72 w 319"/>
                <a:gd name="T61" fmla="*/ 139 h 280"/>
                <a:gd name="T62" fmla="*/ 63 w 319"/>
                <a:gd name="T63" fmla="*/ 128 h 280"/>
                <a:gd name="T64" fmla="*/ 48 w 319"/>
                <a:gd name="T65" fmla="*/ 118 h 280"/>
                <a:gd name="T66" fmla="*/ 42 w 319"/>
                <a:gd name="T67" fmla="*/ 110 h 280"/>
                <a:gd name="T68" fmla="*/ 41 w 319"/>
                <a:gd name="T69" fmla="*/ 100 h 280"/>
                <a:gd name="T70" fmla="*/ 37 w 319"/>
                <a:gd name="T71" fmla="*/ 86 h 280"/>
                <a:gd name="T72" fmla="*/ 40 w 319"/>
                <a:gd name="T73" fmla="*/ 68 h 280"/>
                <a:gd name="T74" fmla="*/ 54 w 319"/>
                <a:gd name="T75" fmla="*/ 67 h 280"/>
                <a:gd name="T76" fmla="*/ 55 w 319"/>
                <a:gd name="T77" fmla="*/ 57 h 280"/>
                <a:gd name="T78" fmla="*/ 53 w 319"/>
                <a:gd name="T79" fmla="*/ 41 h 280"/>
                <a:gd name="T80" fmla="*/ 54 w 319"/>
                <a:gd name="T81" fmla="*/ 25 h 280"/>
                <a:gd name="T82" fmla="*/ 83 w 319"/>
                <a:gd name="T83" fmla="*/ 3 h 280"/>
                <a:gd name="T84" fmla="*/ 111 w 319"/>
                <a:gd name="T85" fmla="*/ 0 h 280"/>
                <a:gd name="T86" fmla="*/ 133 w 319"/>
                <a:gd name="T87" fmla="*/ 0 h 280"/>
                <a:gd name="T88" fmla="*/ 184 w 319"/>
                <a:gd name="T89" fmla="*/ 16 h 280"/>
                <a:gd name="T90" fmla="*/ 205 w 319"/>
                <a:gd name="T91" fmla="*/ 19 h 280"/>
                <a:gd name="T92" fmla="*/ 235 w 319"/>
                <a:gd name="T93" fmla="*/ 34 h 280"/>
                <a:gd name="T94" fmla="*/ 252 w 319"/>
                <a:gd name="T95" fmla="*/ 38 h 280"/>
                <a:gd name="T96" fmla="*/ 263 w 319"/>
                <a:gd name="T97" fmla="*/ 42 h 280"/>
                <a:gd name="T98" fmla="*/ 273 w 319"/>
                <a:gd name="T99" fmla="*/ 54 h 280"/>
                <a:gd name="T100" fmla="*/ 285 w 319"/>
                <a:gd name="T101" fmla="*/ 57 h 280"/>
                <a:gd name="T102" fmla="*/ 302 w 319"/>
                <a:gd name="T103" fmla="*/ 69 h 280"/>
                <a:gd name="T104" fmla="*/ 319 w 319"/>
                <a:gd name="T105" fmla="*/ 95 h 280"/>
                <a:gd name="T106" fmla="*/ 304 w 319"/>
                <a:gd name="T107" fmla="*/ 114 h 280"/>
                <a:gd name="T108" fmla="*/ 291 w 319"/>
                <a:gd name="T109" fmla="*/ 149 h 280"/>
                <a:gd name="T110" fmla="*/ 288 w 319"/>
                <a:gd name="T111" fmla="*/ 165 h 280"/>
                <a:gd name="T112" fmla="*/ 290 w 319"/>
                <a:gd name="T113" fmla="*/ 181 h 280"/>
                <a:gd name="T114" fmla="*/ 292 w 319"/>
                <a:gd name="T115" fmla="*/ 211 h 280"/>
                <a:gd name="T116" fmla="*/ 293 w 319"/>
                <a:gd name="T117" fmla="*/ 221 h 280"/>
                <a:gd name="T118" fmla="*/ 295 w 319"/>
                <a:gd name="T119" fmla="*/ 234 h 280"/>
                <a:gd name="T120" fmla="*/ 294 w 319"/>
                <a:gd name="T121" fmla="*/ 26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280">
                  <a:moveTo>
                    <a:pt x="293" y="271"/>
                  </a:moveTo>
                  <a:lnTo>
                    <a:pt x="290" y="279"/>
                  </a:lnTo>
                  <a:lnTo>
                    <a:pt x="286" y="279"/>
                  </a:lnTo>
                  <a:lnTo>
                    <a:pt x="283" y="278"/>
                  </a:lnTo>
                  <a:lnTo>
                    <a:pt x="278" y="277"/>
                  </a:lnTo>
                  <a:lnTo>
                    <a:pt x="274" y="276"/>
                  </a:lnTo>
                  <a:lnTo>
                    <a:pt x="270" y="278"/>
                  </a:lnTo>
                  <a:lnTo>
                    <a:pt x="267" y="280"/>
                  </a:lnTo>
                  <a:lnTo>
                    <a:pt x="261" y="277"/>
                  </a:lnTo>
                  <a:lnTo>
                    <a:pt x="255" y="275"/>
                  </a:lnTo>
                  <a:lnTo>
                    <a:pt x="241" y="268"/>
                  </a:lnTo>
                  <a:lnTo>
                    <a:pt x="238" y="266"/>
                  </a:lnTo>
                  <a:lnTo>
                    <a:pt x="235" y="264"/>
                  </a:lnTo>
                  <a:lnTo>
                    <a:pt x="232" y="263"/>
                  </a:lnTo>
                  <a:lnTo>
                    <a:pt x="225" y="265"/>
                  </a:lnTo>
                  <a:lnTo>
                    <a:pt x="200" y="263"/>
                  </a:lnTo>
                  <a:lnTo>
                    <a:pt x="183" y="266"/>
                  </a:lnTo>
                  <a:lnTo>
                    <a:pt x="176" y="267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5" y="265"/>
                  </a:lnTo>
                  <a:lnTo>
                    <a:pt x="162" y="263"/>
                  </a:lnTo>
                  <a:lnTo>
                    <a:pt x="159" y="262"/>
                  </a:lnTo>
                  <a:lnTo>
                    <a:pt x="152" y="259"/>
                  </a:lnTo>
                  <a:lnTo>
                    <a:pt x="148" y="258"/>
                  </a:lnTo>
                  <a:lnTo>
                    <a:pt x="144" y="257"/>
                  </a:lnTo>
                  <a:lnTo>
                    <a:pt x="141" y="257"/>
                  </a:lnTo>
                  <a:lnTo>
                    <a:pt x="138" y="256"/>
                  </a:lnTo>
                  <a:lnTo>
                    <a:pt x="136" y="254"/>
                  </a:lnTo>
                  <a:lnTo>
                    <a:pt x="131" y="251"/>
                  </a:lnTo>
                  <a:lnTo>
                    <a:pt x="129" y="254"/>
                  </a:lnTo>
                  <a:lnTo>
                    <a:pt x="124" y="255"/>
                  </a:lnTo>
                  <a:lnTo>
                    <a:pt x="121" y="255"/>
                  </a:lnTo>
                  <a:lnTo>
                    <a:pt x="118" y="254"/>
                  </a:lnTo>
                  <a:lnTo>
                    <a:pt x="110" y="253"/>
                  </a:lnTo>
                  <a:lnTo>
                    <a:pt x="103" y="252"/>
                  </a:lnTo>
                  <a:lnTo>
                    <a:pt x="100" y="253"/>
                  </a:lnTo>
                  <a:lnTo>
                    <a:pt x="97" y="251"/>
                  </a:lnTo>
                  <a:lnTo>
                    <a:pt x="95" y="248"/>
                  </a:lnTo>
                  <a:lnTo>
                    <a:pt x="93" y="249"/>
                  </a:lnTo>
                  <a:lnTo>
                    <a:pt x="90" y="250"/>
                  </a:lnTo>
                  <a:lnTo>
                    <a:pt x="87" y="252"/>
                  </a:lnTo>
                  <a:lnTo>
                    <a:pt x="84" y="254"/>
                  </a:lnTo>
                  <a:lnTo>
                    <a:pt x="81" y="256"/>
                  </a:lnTo>
                  <a:lnTo>
                    <a:pt x="78" y="255"/>
                  </a:lnTo>
                  <a:lnTo>
                    <a:pt x="74" y="254"/>
                  </a:lnTo>
                  <a:lnTo>
                    <a:pt x="69" y="256"/>
                  </a:lnTo>
                  <a:lnTo>
                    <a:pt x="67" y="259"/>
                  </a:lnTo>
                  <a:lnTo>
                    <a:pt x="62" y="259"/>
                  </a:lnTo>
                  <a:lnTo>
                    <a:pt x="60" y="262"/>
                  </a:lnTo>
                  <a:lnTo>
                    <a:pt x="57" y="263"/>
                  </a:lnTo>
                  <a:lnTo>
                    <a:pt x="53" y="262"/>
                  </a:lnTo>
                  <a:lnTo>
                    <a:pt x="49" y="260"/>
                  </a:lnTo>
                  <a:lnTo>
                    <a:pt x="46" y="260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2" y="262"/>
                  </a:lnTo>
                  <a:lnTo>
                    <a:pt x="29" y="263"/>
                  </a:lnTo>
                  <a:lnTo>
                    <a:pt x="25" y="265"/>
                  </a:lnTo>
                  <a:lnTo>
                    <a:pt x="21" y="266"/>
                  </a:lnTo>
                  <a:lnTo>
                    <a:pt x="17" y="267"/>
                  </a:lnTo>
                  <a:lnTo>
                    <a:pt x="10" y="270"/>
                  </a:lnTo>
                  <a:lnTo>
                    <a:pt x="0" y="271"/>
                  </a:lnTo>
                  <a:lnTo>
                    <a:pt x="1" y="268"/>
                  </a:lnTo>
                  <a:lnTo>
                    <a:pt x="5" y="262"/>
                  </a:lnTo>
                  <a:lnTo>
                    <a:pt x="6" y="260"/>
                  </a:lnTo>
                  <a:lnTo>
                    <a:pt x="11" y="254"/>
                  </a:lnTo>
                  <a:lnTo>
                    <a:pt x="13" y="250"/>
                  </a:lnTo>
                  <a:lnTo>
                    <a:pt x="19" y="246"/>
                  </a:lnTo>
                  <a:lnTo>
                    <a:pt x="23" y="245"/>
                  </a:lnTo>
                  <a:lnTo>
                    <a:pt x="24" y="242"/>
                  </a:lnTo>
                  <a:lnTo>
                    <a:pt x="24" y="238"/>
                  </a:lnTo>
                  <a:lnTo>
                    <a:pt x="24" y="236"/>
                  </a:lnTo>
                  <a:lnTo>
                    <a:pt x="8" y="230"/>
                  </a:lnTo>
                  <a:lnTo>
                    <a:pt x="8" y="215"/>
                  </a:lnTo>
                  <a:lnTo>
                    <a:pt x="9" y="198"/>
                  </a:lnTo>
                  <a:lnTo>
                    <a:pt x="14" y="186"/>
                  </a:lnTo>
                  <a:lnTo>
                    <a:pt x="11" y="186"/>
                  </a:lnTo>
                  <a:lnTo>
                    <a:pt x="12" y="182"/>
                  </a:lnTo>
                  <a:lnTo>
                    <a:pt x="12" y="173"/>
                  </a:lnTo>
                  <a:lnTo>
                    <a:pt x="15" y="170"/>
                  </a:lnTo>
                  <a:lnTo>
                    <a:pt x="14" y="160"/>
                  </a:lnTo>
                  <a:lnTo>
                    <a:pt x="20" y="158"/>
                  </a:lnTo>
                  <a:lnTo>
                    <a:pt x="22" y="157"/>
                  </a:lnTo>
                  <a:lnTo>
                    <a:pt x="20" y="155"/>
                  </a:lnTo>
                  <a:lnTo>
                    <a:pt x="42" y="159"/>
                  </a:lnTo>
                  <a:lnTo>
                    <a:pt x="44" y="159"/>
                  </a:lnTo>
                  <a:lnTo>
                    <a:pt x="51" y="157"/>
                  </a:lnTo>
                  <a:lnTo>
                    <a:pt x="54" y="155"/>
                  </a:lnTo>
                  <a:lnTo>
                    <a:pt x="57" y="150"/>
                  </a:lnTo>
                  <a:lnTo>
                    <a:pt x="58" y="140"/>
                  </a:lnTo>
                  <a:lnTo>
                    <a:pt x="68" y="142"/>
                  </a:lnTo>
                  <a:lnTo>
                    <a:pt x="72" y="139"/>
                  </a:lnTo>
                  <a:lnTo>
                    <a:pt x="70" y="132"/>
                  </a:lnTo>
                  <a:lnTo>
                    <a:pt x="67" y="131"/>
                  </a:lnTo>
                  <a:lnTo>
                    <a:pt x="63" y="128"/>
                  </a:lnTo>
                  <a:lnTo>
                    <a:pt x="60" y="125"/>
                  </a:lnTo>
                  <a:lnTo>
                    <a:pt x="57" y="123"/>
                  </a:lnTo>
                  <a:lnTo>
                    <a:pt x="48" y="118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2" y="110"/>
                  </a:lnTo>
                  <a:lnTo>
                    <a:pt x="40" y="108"/>
                  </a:lnTo>
                  <a:lnTo>
                    <a:pt x="38" y="104"/>
                  </a:lnTo>
                  <a:lnTo>
                    <a:pt x="41" y="100"/>
                  </a:lnTo>
                  <a:lnTo>
                    <a:pt x="36" y="91"/>
                  </a:lnTo>
                  <a:lnTo>
                    <a:pt x="35" y="89"/>
                  </a:lnTo>
                  <a:lnTo>
                    <a:pt x="37" y="86"/>
                  </a:lnTo>
                  <a:lnTo>
                    <a:pt x="36" y="75"/>
                  </a:lnTo>
                  <a:lnTo>
                    <a:pt x="37" y="72"/>
                  </a:lnTo>
                  <a:lnTo>
                    <a:pt x="40" y="68"/>
                  </a:lnTo>
                  <a:lnTo>
                    <a:pt x="39" y="62"/>
                  </a:lnTo>
                  <a:lnTo>
                    <a:pt x="51" y="5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5" y="57"/>
                  </a:lnTo>
                  <a:lnTo>
                    <a:pt x="52" y="52"/>
                  </a:lnTo>
                  <a:lnTo>
                    <a:pt x="51" y="49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6" y="35"/>
                  </a:lnTo>
                  <a:lnTo>
                    <a:pt x="54" y="25"/>
                  </a:lnTo>
                  <a:lnTo>
                    <a:pt x="56" y="22"/>
                  </a:lnTo>
                  <a:lnTo>
                    <a:pt x="74" y="11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105" y="4"/>
                  </a:lnTo>
                  <a:lnTo>
                    <a:pt x="111" y="0"/>
                  </a:lnTo>
                  <a:lnTo>
                    <a:pt x="113" y="3"/>
                  </a:lnTo>
                  <a:lnTo>
                    <a:pt x="126" y="2"/>
                  </a:lnTo>
                  <a:lnTo>
                    <a:pt x="133" y="0"/>
                  </a:lnTo>
                  <a:lnTo>
                    <a:pt x="150" y="11"/>
                  </a:lnTo>
                  <a:lnTo>
                    <a:pt x="180" y="15"/>
                  </a:lnTo>
                  <a:lnTo>
                    <a:pt x="184" y="16"/>
                  </a:lnTo>
                  <a:lnTo>
                    <a:pt x="189" y="16"/>
                  </a:lnTo>
                  <a:lnTo>
                    <a:pt x="193" y="18"/>
                  </a:lnTo>
                  <a:lnTo>
                    <a:pt x="205" y="19"/>
                  </a:lnTo>
                  <a:lnTo>
                    <a:pt x="209" y="19"/>
                  </a:lnTo>
                  <a:lnTo>
                    <a:pt x="229" y="32"/>
                  </a:lnTo>
                  <a:lnTo>
                    <a:pt x="235" y="34"/>
                  </a:lnTo>
                  <a:lnTo>
                    <a:pt x="241" y="38"/>
                  </a:lnTo>
                  <a:lnTo>
                    <a:pt x="244" y="39"/>
                  </a:lnTo>
                  <a:lnTo>
                    <a:pt x="252" y="38"/>
                  </a:lnTo>
                  <a:lnTo>
                    <a:pt x="257" y="40"/>
                  </a:lnTo>
                  <a:lnTo>
                    <a:pt x="260" y="40"/>
                  </a:lnTo>
                  <a:lnTo>
                    <a:pt x="263" y="42"/>
                  </a:lnTo>
                  <a:lnTo>
                    <a:pt x="266" y="48"/>
                  </a:lnTo>
                  <a:lnTo>
                    <a:pt x="269" y="53"/>
                  </a:lnTo>
                  <a:lnTo>
                    <a:pt x="273" y="54"/>
                  </a:lnTo>
                  <a:lnTo>
                    <a:pt x="275" y="57"/>
                  </a:lnTo>
                  <a:lnTo>
                    <a:pt x="277" y="58"/>
                  </a:lnTo>
                  <a:lnTo>
                    <a:pt x="285" y="57"/>
                  </a:lnTo>
                  <a:lnTo>
                    <a:pt x="290" y="60"/>
                  </a:lnTo>
                  <a:lnTo>
                    <a:pt x="292" y="59"/>
                  </a:lnTo>
                  <a:lnTo>
                    <a:pt x="302" y="69"/>
                  </a:lnTo>
                  <a:lnTo>
                    <a:pt x="305" y="70"/>
                  </a:lnTo>
                  <a:lnTo>
                    <a:pt x="312" y="76"/>
                  </a:lnTo>
                  <a:lnTo>
                    <a:pt x="319" y="95"/>
                  </a:lnTo>
                  <a:lnTo>
                    <a:pt x="311" y="110"/>
                  </a:lnTo>
                  <a:lnTo>
                    <a:pt x="307" y="112"/>
                  </a:lnTo>
                  <a:lnTo>
                    <a:pt x="304" y="114"/>
                  </a:lnTo>
                  <a:lnTo>
                    <a:pt x="302" y="117"/>
                  </a:lnTo>
                  <a:lnTo>
                    <a:pt x="294" y="144"/>
                  </a:lnTo>
                  <a:lnTo>
                    <a:pt x="291" y="149"/>
                  </a:lnTo>
                  <a:lnTo>
                    <a:pt x="289" y="152"/>
                  </a:lnTo>
                  <a:lnTo>
                    <a:pt x="289" y="157"/>
                  </a:lnTo>
                  <a:lnTo>
                    <a:pt x="288" y="165"/>
                  </a:lnTo>
                  <a:lnTo>
                    <a:pt x="288" y="168"/>
                  </a:lnTo>
                  <a:lnTo>
                    <a:pt x="288" y="172"/>
                  </a:lnTo>
                  <a:lnTo>
                    <a:pt x="290" y="181"/>
                  </a:lnTo>
                  <a:lnTo>
                    <a:pt x="290" y="199"/>
                  </a:lnTo>
                  <a:lnTo>
                    <a:pt x="292" y="202"/>
                  </a:lnTo>
                  <a:lnTo>
                    <a:pt x="292" y="211"/>
                  </a:lnTo>
                  <a:lnTo>
                    <a:pt x="294" y="213"/>
                  </a:lnTo>
                  <a:lnTo>
                    <a:pt x="293" y="217"/>
                  </a:lnTo>
                  <a:lnTo>
                    <a:pt x="293" y="221"/>
                  </a:lnTo>
                  <a:lnTo>
                    <a:pt x="293" y="224"/>
                  </a:lnTo>
                  <a:lnTo>
                    <a:pt x="295" y="228"/>
                  </a:lnTo>
                  <a:lnTo>
                    <a:pt x="295" y="234"/>
                  </a:lnTo>
                  <a:lnTo>
                    <a:pt x="294" y="243"/>
                  </a:lnTo>
                  <a:lnTo>
                    <a:pt x="294" y="246"/>
                  </a:lnTo>
                  <a:lnTo>
                    <a:pt x="294" y="261"/>
                  </a:lnTo>
                  <a:lnTo>
                    <a:pt x="293" y="2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2" name="San Juan">
              <a:extLst>
                <a:ext uri="{FF2B5EF4-FFF2-40B4-BE49-F238E27FC236}">
                  <a16:creationId xmlns:a16="http://schemas.microsoft.com/office/drawing/2014/main" id="{24A60856-0AF4-9C96-DDE0-2B9EA3583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785" y="220495"/>
              <a:ext cx="645034" cy="869010"/>
            </a:xfrm>
            <a:custGeom>
              <a:avLst/>
              <a:gdLst>
                <a:gd name="T0" fmla="*/ 54 w 306"/>
                <a:gd name="T1" fmla="*/ 211 h 402"/>
                <a:gd name="T2" fmla="*/ 72 w 306"/>
                <a:gd name="T3" fmla="*/ 221 h 402"/>
                <a:gd name="T4" fmla="*/ 74 w 306"/>
                <a:gd name="T5" fmla="*/ 235 h 402"/>
                <a:gd name="T6" fmla="*/ 75 w 306"/>
                <a:gd name="T7" fmla="*/ 254 h 402"/>
                <a:gd name="T8" fmla="*/ 74 w 306"/>
                <a:gd name="T9" fmla="*/ 265 h 402"/>
                <a:gd name="T10" fmla="*/ 65 w 306"/>
                <a:gd name="T11" fmla="*/ 274 h 402"/>
                <a:gd name="T12" fmla="*/ 58 w 306"/>
                <a:gd name="T13" fmla="*/ 295 h 402"/>
                <a:gd name="T14" fmla="*/ 67 w 306"/>
                <a:gd name="T15" fmla="*/ 305 h 402"/>
                <a:gd name="T16" fmla="*/ 85 w 306"/>
                <a:gd name="T17" fmla="*/ 316 h 402"/>
                <a:gd name="T18" fmla="*/ 82 w 306"/>
                <a:gd name="T19" fmla="*/ 341 h 402"/>
                <a:gd name="T20" fmla="*/ 93 w 306"/>
                <a:gd name="T21" fmla="*/ 370 h 402"/>
                <a:gd name="T22" fmla="*/ 90 w 306"/>
                <a:gd name="T23" fmla="*/ 388 h 402"/>
                <a:gd name="T24" fmla="*/ 122 w 306"/>
                <a:gd name="T25" fmla="*/ 397 h 402"/>
                <a:gd name="T26" fmla="*/ 137 w 306"/>
                <a:gd name="T27" fmla="*/ 386 h 402"/>
                <a:gd name="T28" fmla="*/ 161 w 306"/>
                <a:gd name="T29" fmla="*/ 387 h 402"/>
                <a:gd name="T30" fmla="*/ 175 w 306"/>
                <a:gd name="T31" fmla="*/ 401 h 402"/>
                <a:gd name="T32" fmla="*/ 177 w 306"/>
                <a:gd name="T33" fmla="*/ 378 h 402"/>
                <a:gd name="T34" fmla="*/ 193 w 306"/>
                <a:gd name="T35" fmla="*/ 366 h 402"/>
                <a:gd name="T36" fmla="*/ 203 w 306"/>
                <a:gd name="T37" fmla="*/ 343 h 402"/>
                <a:gd name="T38" fmla="*/ 206 w 306"/>
                <a:gd name="T39" fmla="*/ 318 h 402"/>
                <a:gd name="T40" fmla="*/ 205 w 306"/>
                <a:gd name="T41" fmla="*/ 297 h 402"/>
                <a:gd name="T42" fmla="*/ 206 w 306"/>
                <a:gd name="T43" fmla="*/ 273 h 402"/>
                <a:gd name="T44" fmla="*/ 207 w 306"/>
                <a:gd name="T45" fmla="*/ 254 h 402"/>
                <a:gd name="T46" fmla="*/ 208 w 306"/>
                <a:gd name="T47" fmla="*/ 234 h 402"/>
                <a:gd name="T48" fmla="*/ 219 w 306"/>
                <a:gd name="T49" fmla="*/ 220 h 402"/>
                <a:gd name="T50" fmla="*/ 233 w 306"/>
                <a:gd name="T51" fmla="*/ 212 h 402"/>
                <a:gd name="T52" fmla="*/ 255 w 306"/>
                <a:gd name="T53" fmla="*/ 214 h 402"/>
                <a:gd name="T54" fmla="*/ 276 w 306"/>
                <a:gd name="T55" fmla="*/ 213 h 402"/>
                <a:gd name="T56" fmla="*/ 284 w 306"/>
                <a:gd name="T57" fmla="*/ 205 h 402"/>
                <a:gd name="T58" fmla="*/ 279 w 306"/>
                <a:gd name="T59" fmla="*/ 181 h 402"/>
                <a:gd name="T60" fmla="*/ 296 w 306"/>
                <a:gd name="T61" fmla="*/ 172 h 402"/>
                <a:gd name="T62" fmla="*/ 304 w 306"/>
                <a:gd name="T63" fmla="*/ 152 h 402"/>
                <a:gd name="T64" fmla="*/ 287 w 306"/>
                <a:gd name="T65" fmla="*/ 142 h 402"/>
                <a:gd name="T66" fmla="*/ 252 w 306"/>
                <a:gd name="T67" fmla="*/ 124 h 402"/>
                <a:gd name="T68" fmla="*/ 230 w 306"/>
                <a:gd name="T69" fmla="*/ 110 h 402"/>
                <a:gd name="T70" fmla="*/ 212 w 306"/>
                <a:gd name="T71" fmla="*/ 82 h 402"/>
                <a:gd name="T72" fmla="*/ 198 w 306"/>
                <a:gd name="T73" fmla="*/ 58 h 402"/>
                <a:gd name="T74" fmla="*/ 196 w 306"/>
                <a:gd name="T75" fmla="*/ 39 h 402"/>
                <a:gd name="T76" fmla="*/ 167 w 306"/>
                <a:gd name="T77" fmla="*/ 40 h 402"/>
                <a:gd name="T78" fmla="*/ 146 w 306"/>
                <a:gd name="T79" fmla="*/ 39 h 402"/>
                <a:gd name="T80" fmla="*/ 95 w 306"/>
                <a:gd name="T81" fmla="*/ 22 h 402"/>
                <a:gd name="T82" fmla="*/ 68 w 306"/>
                <a:gd name="T83" fmla="*/ 12 h 402"/>
                <a:gd name="T84" fmla="*/ 1 w 306"/>
                <a:gd name="T85" fmla="*/ 0 h 402"/>
                <a:gd name="T86" fmla="*/ 13 w 306"/>
                <a:gd name="T87" fmla="*/ 21 h 402"/>
                <a:gd name="T88" fmla="*/ 31 w 306"/>
                <a:gd name="T89" fmla="*/ 18 h 402"/>
                <a:gd name="T90" fmla="*/ 85 w 306"/>
                <a:gd name="T91" fmla="*/ 28 h 402"/>
                <a:gd name="T92" fmla="*/ 88 w 306"/>
                <a:gd name="T93" fmla="*/ 29 h 402"/>
                <a:gd name="T94" fmla="*/ 89 w 306"/>
                <a:gd name="T95" fmla="*/ 56 h 402"/>
                <a:gd name="T96" fmla="*/ 68 w 306"/>
                <a:gd name="T97" fmla="*/ 84 h 402"/>
                <a:gd name="T98" fmla="*/ 45 w 306"/>
                <a:gd name="T99" fmla="*/ 108 h 402"/>
                <a:gd name="T100" fmla="*/ 57 w 306"/>
                <a:gd name="T101" fmla="*/ 134 h 402"/>
                <a:gd name="T102" fmla="*/ 64 w 306"/>
                <a:gd name="T103" fmla="*/ 164 h 402"/>
                <a:gd name="T104" fmla="*/ 40 w 306"/>
                <a:gd name="T105" fmla="*/ 163 h 402"/>
                <a:gd name="T106" fmla="*/ 39 w 306"/>
                <a:gd name="T107" fmla="*/ 195 h 402"/>
                <a:gd name="T108" fmla="*/ 44 w 306"/>
                <a:gd name="T109" fmla="*/ 20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6" h="402">
                  <a:moveTo>
                    <a:pt x="44" y="206"/>
                  </a:moveTo>
                  <a:lnTo>
                    <a:pt x="47" y="208"/>
                  </a:lnTo>
                  <a:lnTo>
                    <a:pt x="49" y="211"/>
                  </a:lnTo>
                  <a:lnTo>
                    <a:pt x="51" y="212"/>
                  </a:lnTo>
                  <a:lnTo>
                    <a:pt x="54" y="211"/>
                  </a:lnTo>
                  <a:lnTo>
                    <a:pt x="57" y="212"/>
                  </a:lnTo>
                  <a:lnTo>
                    <a:pt x="62" y="213"/>
                  </a:lnTo>
                  <a:lnTo>
                    <a:pt x="67" y="216"/>
                  </a:lnTo>
                  <a:lnTo>
                    <a:pt x="69" y="219"/>
                  </a:lnTo>
                  <a:lnTo>
                    <a:pt x="72" y="221"/>
                  </a:lnTo>
                  <a:lnTo>
                    <a:pt x="75" y="222"/>
                  </a:lnTo>
                  <a:lnTo>
                    <a:pt x="77" y="225"/>
                  </a:lnTo>
                  <a:lnTo>
                    <a:pt x="74" y="228"/>
                  </a:lnTo>
                  <a:lnTo>
                    <a:pt x="74" y="232"/>
                  </a:lnTo>
                  <a:lnTo>
                    <a:pt x="74" y="235"/>
                  </a:lnTo>
                  <a:lnTo>
                    <a:pt x="77" y="239"/>
                  </a:lnTo>
                  <a:lnTo>
                    <a:pt x="79" y="243"/>
                  </a:lnTo>
                  <a:lnTo>
                    <a:pt x="77" y="246"/>
                  </a:lnTo>
                  <a:lnTo>
                    <a:pt x="75" y="249"/>
                  </a:lnTo>
                  <a:lnTo>
                    <a:pt x="75" y="254"/>
                  </a:lnTo>
                  <a:lnTo>
                    <a:pt x="80" y="257"/>
                  </a:lnTo>
                  <a:lnTo>
                    <a:pt x="83" y="263"/>
                  </a:lnTo>
                  <a:lnTo>
                    <a:pt x="80" y="266"/>
                  </a:lnTo>
                  <a:lnTo>
                    <a:pt x="76" y="265"/>
                  </a:lnTo>
                  <a:lnTo>
                    <a:pt x="74" y="265"/>
                  </a:lnTo>
                  <a:lnTo>
                    <a:pt x="71" y="268"/>
                  </a:lnTo>
                  <a:lnTo>
                    <a:pt x="65" y="269"/>
                  </a:lnTo>
                  <a:lnTo>
                    <a:pt x="61" y="266"/>
                  </a:lnTo>
                  <a:lnTo>
                    <a:pt x="63" y="270"/>
                  </a:lnTo>
                  <a:lnTo>
                    <a:pt x="65" y="274"/>
                  </a:lnTo>
                  <a:lnTo>
                    <a:pt x="62" y="278"/>
                  </a:lnTo>
                  <a:lnTo>
                    <a:pt x="60" y="280"/>
                  </a:lnTo>
                  <a:lnTo>
                    <a:pt x="61" y="285"/>
                  </a:lnTo>
                  <a:lnTo>
                    <a:pt x="61" y="288"/>
                  </a:lnTo>
                  <a:lnTo>
                    <a:pt x="58" y="295"/>
                  </a:lnTo>
                  <a:lnTo>
                    <a:pt x="61" y="302"/>
                  </a:lnTo>
                  <a:lnTo>
                    <a:pt x="63" y="302"/>
                  </a:lnTo>
                  <a:lnTo>
                    <a:pt x="66" y="305"/>
                  </a:lnTo>
                  <a:lnTo>
                    <a:pt x="65" y="308"/>
                  </a:lnTo>
                  <a:lnTo>
                    <a:pt x="67" y="305"/>
                  </a:lnTo>
                  <a:lnTo>
                    <a:pt x="73" y="308"/>
                  </a:lnTo>
                  <a:lnTo>
                    <a:pt x="76" y="311"/>
                  </a:lnTo>
                  <a:lnTo>
                    <a:pt x="79" y="312"/>
                  </a:lnTo>
                  <a:lnTo>
                    <a:pt x="81" y="314"/>
                  </a:lnTo>
                  <a:lnTo>
                    <a:pt x="85" y="316"/>
                  </a:lnTo>
                  <a:lnTo>
                    <a:pt x="86" y="319"/>
                  </a:lnTo>
                  <a:lnTo>
                    <a:pt x="86" y="322"/>
                  </a:lnTo>
                  <a:lnTo>
                    <a:pt x="84" y="328"/>
                  </a:lnTo>
                  <a:lnTo>
                    <a:pt x="84" y="338"/>
                  </a:lnTo>
                  <a:lnTo>
                    <a:pt x="82" y="341"/>
                  </a:lnTo>
                  <a:lnTo>
                    <a:pt x="83" y="349"/>
                  </a:lnTo>
                  <a:lnTo>
                    <a:pt x="87" y="355"/>
                  </a:lnTo>
                  <a:lnTo>
                    <a:pt x="90" y="359"/>
                  </a:lnTo>
                  <a:lnTo>
                    <a:pt x="91" y="366"/>
                  </a:lnTo>
                  <a:lnTo>
                    <a:pt x="93" y="370"/>
                  </a:lnTo>
                  <a:lnTo>
                    <a:pt x="96" y="376"/>
                  </a:lnTo>
                  <a:lnTo>
                    <a:pt x="96" y="381"/>
                  </a:lnTo>
                  <a:lnTo>
                    <a:pt x="95" y="383"/>
                  </a:lnTo>
                  <a:lnTo>
                    <a:pt x="90" y="385"/>
                  </a:lnTo>
                  <a:lnTo>
                    <a:pt x="90" y="388"/>
                  </a:lnTo>
                  <a:lnTo>
                    <a:pt x="90" y="393"/>
                  </a:lnTo>
                  <a:lnTo>
                    <a:pt x="94" y="396"/>
                  </a:lnTo>
                  <a:lnTo>
                    <a:pt x="101" y="402"/>
                  </a:lnTo>
                  <a:lnTo>
                    <a:pt x="119" y="398"/>
                  </a:lnTo>
                  <a:lnTo>
                    <a:pt x="122" y="397"/>
                  </a:lnTo>
                  <a:lnTo>
                    <a:pt x="124" y="394"/>
                  </a:lnTo>
                  <a:lnTo>
                    <a:pt x="126" y="392"/>
                  </a:lnTo>
                  <a:lnTo>
                    <a:pt x="128" y="391"/>
                  </a:lnTo>
                  <a:lnTo>
                    <a:pt x="133" y="388"/>
                  </a:lnTo>
                  <a:lnTo>
                    <a:pt x="137" y="386"/>
                  </a:lnTo>
                  <a:lnTo>
                    <a:pt x="140" y="388"/>
                  </a:lnTo>
                  <a:lnTo>
                    <a:pt x="143" y="388"/>
                  </a:lnTo>
                  <a:lnTo>
                    <a:pt x="154" y="389"/>
                  </a:lnTo>
                  <a:lnTo>
                    <a:pt x="157" y="385"/>
                  </a:lnTo>
                  <a:lnTo>
                    <a:pt x="161" y="387"/>
                  </a:lnTo>
                  <a:lnTo>
                    <a:pt x="163" y="389"/>
                  </a:lnTo>
                  <a:lnTo>
                    <a:pt x="166" y="388"/>
                  </a:lnTo>
                  <a:lnTo>
                    <a:pt x="169" y="392"/>
                  </a:lnTo>
                  <a:lnTo>
                    <a:pt x="170" y="395"/>
                  </a:lnTo>
                  <a:lnTo>
                    <a:pt x="175" y="401"/>
                  </a:lnTo>
                  <a:lnTo>
                    <a:pt x="177" y="400"/>
                  </a:lnTo>
                  <a:lnTo>
                    <a:pt x="182" y="397"/>
                  </a:lnTo>
                  <a:lnTo>
                    <a:pt x="176" y="389"/>
                  </a:lnTo>
                  <a:lnTo>
                    <a:pt x="178" y="385"/>
                  </a:lnTo>
                  <a:lnTo>
                    <a:pt x="177" y="378"/>
                  </a:lnTo>
                  <a:lnTo>
                    <a:pt x="178" y="376"/>
                  </a:lnTo>
                  <a:lnTo>
                    <a:pt x="181" y="371"/>
                  </a:lnTo>
                  <a:lnTo>
                    <a:pt x="183" y="369"/>
                  </a:lnTo>
                  <a:lnTo>
                    <a:pt x="188" y="367"/>
                  </a:lnTo>
                  <a:lnTo>
                    <a:pt x="193" y="366"/>
                  </a:lnTo>
                  <a:lnTo>
                    <a:pt x="194" y="359"/>
                  </a:lnTo>
                  <a:lnTo>
                    <a:pt x="201" y="355"/>
                  </a:lnTo>
                  <a:lnTo>
                    <a:pt x="203" y="351"/>
                  </a:lnTo>
                  <a:lnTo>
                    <a:pt x="204" y="348"/>
                  </a:lnTo>
                  <a:lnTo>
                    <a:pt x="203" y="343"/>
                  </a:lnTo>
                  <a:lnTo>
                    <a:pt x="203" y="338"/>
                  </a:lnTo>
                  <a:lnTo>
                    <a:pt x="204" y="331"/>
                  </a:lnTo>
                  <a:lnTo>
                    <a:pt x="206" y="326"/>
                  </a:lnTo>
                  <a:lnTo>
                    <a:pt x="206" y="322"/>
                  </a:lnTo>
                  <a:lnTo>
                    <a:pt x="206" y="318"/>
                  </a:lnTo>
                  <a:lnTo>
                    <a:pt x="208" y="316"/>
                  </a:lnTo>
                  <a:lnTo>
                    <a:pt x="207" y="309"/>
                  </a:lnTo>
                  <a:lnTo>
                    <a:pt x="207" y="305"/>
                  </a:lnTo>
                  <a:lnTo>
                    <a:pt x="206" y="301"/>
                  </a:lnTo>
                  <a:lnTo>
                    <a:pt x="205" y="297"/>
                  </a:lnTo>
                  <a:lnTo>
                    <a:pt x="205" y="294"/>
                  </a:lnTo>
                  <a:lnTo>
                    <a:pt x="202" y="291"/>
                  </a:lnTo>
                  <a:lnTo>
                    <a:pt x="202" y="288"/>
                  </a:lnTo>
                  <a:lnTo>
                    <a:pt x="205" y="279"/>
                  </a:lnTo>
                  <a:lnTo>
                    <a:pt x="206" y="273"/>
                  </a:lnTo>
                  <a:lnTo>
                    <a:pt x="208" y="270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06" y="260"/>
                  </a:lnTo>
                  <a:lnTo>
                    <a:pt x="207" y="254"/>
                  </a:lnTo>
                  <a:lnTo>
                    <a:pt x="206" y="248"/>
                  </a:lnTo>
                  <a:lnTo>
                    <a:pt x="206" y="245"/>
                  </a:lnTo>
                  <a:lnTo>
                    <a:pt x="206" y="241"/>
                  </a:lnTo>
                  <a:lnTo>
                    <a:pt x="205" y="236"/>
                  </a:lnTo>
                  <a:lnTo>
                    <a:pt x="208" y="234"/>
                  </a:lnTo>
                  <a:lnTo>
                    <a:pt x="210" y="231"/>
                  </a:lnTo>
                  <a:lnTo>
                    <a:pt x="211" y="228"/>
                  </a:lnTo>
                  <a:lnTo>
                    <a:pt x="213" y="226"/>
                  </a:lnTo>
                  <a:lnTo>
                    <a:pt x="217" y="223"/>
                  </a:lnTo>
                  <a:lnTo>
                    <a:pt x="219" y="220"/>
                  </a:lnTo>
                  <a:lnTo>
                    <a:pt x="221" y="218"/>
                  </a:lnTo>
                  <a:lnTo>
                    <a:pt x="223" y="216"/>
                  </a:lnTo>
                  <a:lnTo>
                    <a:pt x="227" y="213"/>
                  </a:lnTo>
                  <a:lnTo>
                    <a:pt x="230" y="212"/>
                  </a:lnTo>
                  <a:lnTo>
                    <a:pt x="233" y="212"/>
                  </a:lnTo>
                  <a:lnTo>
                    <a:pt x="236" y="213"/>
                  </a:lnTo>
                  <a:lnTo>
                    <a:pt x="242" y="214"/>
                  </a:lnTo>
                  <a:lnTo>
                    <a:pt x="247" y="215"/>
                  </a:lnTo>
                  <a:lnTo>
                    <a:pt x="251" y="213"/>
                  </a:lnTo>
                  <a:lnTo>
                    <a:pt x="255" y="214"/>
                  </a:lnTo>
                  <a:lnTo>
                    <a:pt x="256" y="210"/>
                  </a:lnTo>
                  <a:lnTo>
                    <a:pt x="259" y="211"/>
                  </a:lnTo>
                  <a:lnTo>
                    <a:pt x="265" y="212"/>
                  </a:lnTo>
                  <a:lnTo>
                    <a:pt x="271" y="214"/>
                  </a:lnTo>
                  <a:lnTo>
                    <a:pt x="276" y="213"/>
                  </a:lnTo>
                  <a:lnTo>
                    <a:pt x="280" y="213"/>
                  </a:lnTo>
                  <a:lnTo>
                    <a:pt x="283" y="212"/>
                  </a:lnTo>
                  <a:lnTo>
                    <a:pt x="287" y="211"/>
                  </a:lnTo>
                  <a:lnTo>
                    <a:pt x="286" y="208"/>
                  </a:lnTo>
                  <a:lnTo>
                    <a:pt x="284" y="205"/>
                  </a:lnTo>
                  <a:lnTo>
                    <a:pt x="280" y="198"/>
                  </a:lnTo>
                  <a:lnTo>
                    <a:pt x="279" y="193"/>
                  </a:lnTo>
                  <a:lnTo>
                    <a:pt x="279" y="191"/>
                  </a:lnTo>
                  <a:lnTo>
                    <a:pt x="279" y="185"/>
                  </a:lnTo>
                  <a:lnTo>
                    <a:pt x="279" y="181"/>
                  </a:lnTo>
                  <a:lnTo>
                    <a:pt x="280" y="177"/>
                  </a:lnTo>
                  <a:lnTo>
                    <a:pt x="284" y="178"/>
                  </a:lnTo>
                  <a:lnTo>
                    <a:pt x="287" y="176"/>
                  </a:lnTo>
                  <a:lnTo>
                    <a:pt x="292" y="173"/>
                  </a:lnTo>
                  <a:lnTo>
                    <a:pt x="296" y="172"/>
                  </a:lnTo>
                  <a:lnTo>
                    <a:pt x="302" y="170"/>
                  </a:lnTo>
                  <a:lnTo>
                    <a:pt x="304" y="169"/>
                  </a:lnTo>
                  <a:lnTo>
                    <a:pt x="306" y="161"/>
                  </a:lnTo>
                  <a:lnTo>
                    <a:pt x="305" y="156"/>
                  </a:lnTo>
                  <a:lnTo>
                    <a:pt x="304" y="152"/>
                  </a:lnTo>
                  <a:lnTo>
                    <a:pt x="303" y="150"/>
                  </a:lnTo>
                  <a:lnTo>
                    <a:pt x="301" y="147"/>
                  </a:lnTo>
                  <a:lnTo>
                    <a:pt x="298" y="146"/>
                  </a:lnTo>
                  <a:lnTo>
                    <a:pt x="295" y="145"/>
                  </a:lnTo>
                  <a:lnTo>
                    <a:pt x="287" y="142"/>
                  </a:lnTo>
                  <a:lnTo>
                    <a:pt x="282" y="140"/>
                  </a:lnTo>
                  <a:lnTo>
                    <a:pt x="274" y="137"/>
                  </a:lnTo>
                  <a:lnTo>
                    <a:pt x="268" y="134"/>
                  </a:lnTo>
                  <a:lnTo>
                    <a:pt x="258" y="125"/>
                  </a:lnTo>
                  <a:lnTo>
                    <a:pt x="252" y="124"/>
                  </a:lnTo>
                  <a:lnTo>
                    <a:pt x="247" y="122"/>
                  </a:lnTo>
                  <a:lnTo>
                    <a:pt x="241" y="120"/>
                  </a:lnTo>
                  <a:lnTo>
                    <a:pt x="238" y="118"/>
                  </a:lnTo>
                  <a:lnTo>
                    <a:pt x="232" y="113"/>
                  </a:lnTo>
                  <a:lnTo>
                    <a:pt x="230" y="110"/>
                  </a:lnTo>
                  <a:lnTo>
                    <a:pt x="224" y="107"/>
                  </a:lnTo>
                  <a:lnTo>
                    <a:pt x="218" y="101"/>
                  </a:lnTo>
                  <a:lnTo>
                    <a:pt x="216" y="97"/>
                  </a:lnTo>
                  <a:lnTo>
                    <a:pt x="213" y="86"/>
                  </a:lnTo>
                  <a:lnTo>
                    <a:pt x="212" y="82"/>
                  </a:lnTo>
                  <a:lnTo>
                    <a:pt x="198" y="72"/>
                  </a:lnTo>
                  <a:lnTo>
                    <a:pt x="190" y="66"/>
                  </a:lnTo>
                  <a:lnTo>
                    <a:pt x="187" y="63"/>
                  </a:lnTo>
                  <a:lnTo>
                    <a:pt x="193" y="58"/>
                  </a:lnTo>
                  <a:lnTo>
                    <a:pt x="198" y="58"/>
                  </a:lnTo>
                  <a:lnTo>
                    <a:pt x="199" y="53"/>
                  </a:lnTo>
                  <a:lnTo>
                    <a:pt x="202" y="50"/>
                  </a:lnTo>
                  <a:lnTo>
                    <a:pt x="200" y="47"/>
                  </a:lnTo>
                  <a:lnTo>
                    <a:pt x="199" y="42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0" y="41"/>
                  </a:lnTo>
                  <a:lnTo>
                    <a:pt x="186" y="42"/>
                  </a:lnTo>
                  <a:lnTo>
                    <a:pt x="170" y="41"/>
                  </a:lnTo>
                  <a:lnTo>
                    <a:pt x="167" y="40"/>
                  </a:lnTo>
                  <a:lnTo>
                    <a:pt x="164" y="40"/>
                  </a:lnTo>
                  <a:lnTo>
                    <a:pt x="158" y="39"/>
                  </a:lnTo>
                  <a:lnTo>
                    <a:pt x="155" y="39"/>
                  </a:lnTo>
                  <a:lnTo>
                    <a:pt x="151" y="39"/>
                  </a:lnTo>
                  <a:lnTo>
                    <a:pt x="146" y="39"/>
                  </a:lnTo>
                  <a:lnTo>
                    <a:pt x="141" y="37"/>
                  </a:lnTo>
                  <a:lnTo>
                    <a:pt x="138" y="35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95" y="22"/>
                  </a:lnTo>
                  <a:lnTo>
                    <a:pt x="92" y="20"/>
                  </a:lnTo>
                  <a:lnTo>
                    <a:pt x="91" y="16"/>
                  </a:lnTo>
                  <a:lnTo>
                    <a:pt x="89" y="14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40" y="8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" y="0"/>
                  </a:lnTo>
                  <a:lnTo>
                    <a:pt x="0" y="9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31" y="18"/>
                  </a:lnTo>
                  <a:lnTo>
                    <a:pt x="40" y="19"/>
                  </a:lnTo>
                  <a:lnTo>
                    <a:pt x="59" y="23"/>
                  </a:lnTo>
                  <a:lnTo>
                    <a:pt x="62" y="23"/>
                  </a:lnTo>
                  <a:lnTo>
                    <a:pt x="76" y="25"/>
                  </a:lnTo>
                  <a:lnTo>
                    <a:pt x="85" y="28"/>
                  </a:lnTo>
                  <a:lnTo>
                    <a:pt x="89" y="22"/>
                  </a:lnTo>
                  <a:lnTo>
                    <a:pt x="94" y="26"/>
                  </a:lnTo>
                  <a:lnTo>
                    <a:pt x="113" y="38"/>
                  </a:lnTo>
                  <a:lnTo>
                    <a:pt x="107" y="38"/>
                  </a:lnTo>
                  <a:lnTo>
                    <a:pt x="88" y="29"/>
                  </a:lnTo>
                  <a:lnTo>
                    <a:pt x="44" y="28"/>
                  </a:lnTo>
                  <a:lnTo>
                    <a:pt x="47" y="42"/>
                  </a:lnTo>
                  <a:lnTo>
                    <a:pt x="80" y="53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6" y="62"/>
                  </a:lnTo>
                  <a:lnTo>
                    <a:pt x="97" y="73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3" y="93"/>
                  </a:lnTo>
                  <a:lnTo>
                    <a:pt x="38" y="101"/>
                  </a:lnTo>
                  <a:lnTo>
                    <a:pt x="41" y="104"/>
                  </a:lnTo>
                  <a:lnTo>
                    <a:pt x="45" y="108"/>
                  </a:lnTo>
                  <a:lnTo>
                    <a:pt x="47" y="110"/>
                  </a:lnTo>
                  <a:lnTo>
                    <a:pt x="56" y="119"/>
                  </a:lnTo>
                  <a:lnTo>
                    <a:pt x="59" y="123"/>
                  </a:lnTo>
                  <a:lnTo>
                    <a:pt x="58" y="131"/>
                  </a:lnTo>
                  <a:lnTo>
                    <a:pt x="57" y="134"/>
                  </a:lnTo>
                  <a:lnTo>
                    <a:pt x="60" y="141"/>
                  </a:lnTo>
                  <a:lnTo>
                    <a:pt x="62" y="143"/>
                  </a:lnTo>
                  <a:lnTo>
                    <a:pt x="63" y="145"/>
                  </a:lnTo>
                  <a:lnTo>
                    <a:pt x="67" y="151"/>
                  </a:lnTo>
                  <a:lnTo>
                    <a:pt x="64" y="164"/>
                  </a:lnTo>
                  <a:lnTo>
                    <a:pt x="59" y="162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43" y="160"/>
                  </a:lnTo>
                  <a:lnTo>
                    <a:pt x="40" y="163"/>
                  </a:lnTo>
                  <a:lnTo>
                    <a:pt x="36" y="168"/>
                  </a:lnTo>
                  <a:lnTo>
                    <a:pt x="38" y="180"/>
                  </a:lnTo>
                  <a:lnTo>
                    <a:pt x="38" y="183"/>
                  </a:lnTo>
                  <a:lnTo>
                    <a:pt x="38" y="187"/>
                  </a:lnTo>
                  <a:lnTo>
                    <a:pt x="39" y="195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4" y="202"/>
                  </a:lnTo>
                  <a:lnTo>
                    <a:pt x="41" y="204"/>
                  </a:lnTo>
                  <a:lnTo>
                    <a:pt x="44" y="2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3" name="San Lorenzo">
              <a:extLst>
                <a:ext uri="{FF2B5EF4-FFF2-40B4-BE49-F238E27FC236}">
                  <a16:creationId xmlns:a16="http://schemas.microsoft.com/office/drawing/2014/main" id="{28E12897-D097-D5B1-BE87-31419A8A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598" y="1426732"/>
              <a:ext cx="640818" cy="765247"/>
            </a:xfrm>
            <a:custGeom>
              <a:avLst/>
              <a:gdLst>
                <a:gd name="T0" fmla="*/ 202 w 304"/>
                <a:gd name="T1" fmla="*/ 0 h 354"/>
                <a:gd name="T2" fmla="*/ 165 w 304"/>
                <a:gd name="T3" fmla="*/ 18 h 354"/>
                <a:gd name="T4" fmla="*/ 135 w 304"/>
                <a:gd name="T5" fmla="*/ 47 h 354"/>
                <a:gd name="T6" fmla="*/ 122 w 304"/>
                <a:gd name="T7" fmla="*/ 58 h 354"/>
                <a:gd name="T8" fmla="*/ 124 w 304"/>
                <a:gd name="T9" fmla="*/ 81 h 354"/>
                <a:gd name="T10" fmla="*/ 120 w 304"/>
                <a:gd name="T11" fmla="*/ 94 h 354"/>
                <a:gd name="T12" fmla="*/ 110 w 304"/>
                <a:gd name="T13" fmla="*/ 99 h 354"/>
                <a:gd name="T14" fmla="*/ 94 w 304"/>
                <a:gd name="T15" fmla="*/ 106 h 354"/>
                <a:gd name="T16" fmla="*/ 83 w 304"/>
                <a:gd name="T17" fmla="*/ 125 h 354"/>
                <a:gd name="T18" fmla="*/ 76 w 304"/>
                <a:gd name="T19" fmla="*/ 135 h 354"/>
                <a:gd name="T20" fmla="*/ 71 w 304"/>
                <a:gd name="T21" fmla="*/ 147 h 354"/>
                <a:gd name="T22" fmla="*/ 71 w 304"/>
                <a:gd name="T23" fmla="*/ 169 h 354"/>
                <a:gd name="T24" fmla="*/ 74 w 304"/>
                <a:gd name="T25" fmla="*/ 190 h 354"/>
                <a:gd name="T26" fmla="*/ 62 w 304"/>
                <a:gd name="T27" fmla="*/ 220 h 354"/>
                <a:gd name="T28" fmla="*/ 27 w 304"/>
                <a:gd name="T29" fmla="*/ 263 h 354"/>
                <a:gd name="T30" fmla="*/ 4 w 304"/>
                <a:gd name="T31" fmla="*/ 277 h 354"/>
                <a:gd name="T32" fmla="*/ 46 w 304"/>
                <a:gd name="T33" fmla="*/ 294 h 354"/>
                <a:gd name="T34" fmla="*/ 62 w 304"/>
                <a:gd name="T35" fmla="*/ 293 h 354"/>
                <a:gd name="T36" fmla="*/ 77 w 304"/>
                <a:gd name="T37" fmla="*/ 292 h 354"/>
                <a:gd name="T38" fmla="*/ 77 w 304"/>
                <a:gd name="T39" fmla="*/ 336 h 354"/>
                <a:gd name="T40" fmla="*/ 103 w 304"/>
                <a:gd name="T41" fmla="*/ 353 h 354"/>
                <a:gd name="T42" fmla="*/ 125 w 304"/>
                <a:gd name="T43" fmla="*/ 335 h 354"/>
                <a:gd name="T44" fmla="*/ 147 w 304"/>
                <a:gd name="T45" fmla="*/ 324 h 354"/>
                <a:gd name="T46" fmla="*/ 163 w 304"/>
                <a:gd name="T47" fmla="*/ 318 h 354"/>
                <a:gd name="T48" fmla="*/ 198 w 304"/>
                <a:gd name="T49" fmla="*/ 323 h 354"/>
                <a:gd name="T50" fmla="*/ 228 w 304"/>
                <a:gd name="T51" fmla="*/ 316 h 354"/>
                <a:gd name="T52" fmla="*/ 242 w 304"/>
                <a:gd name="T53" fmla="*/ 317 h 354"/>
                <a:gd name="T54" fmla="*/ 257 w 304"/>
                <a:gd name="T55" fmla="*/ 323 h 354"/>
                <a:gd name="T56" fmla="*/ 275 w 304"/>
                <a:gd name="T57" fmla="*/ 313 h 354"/>
                <a:gd name="T58" fmla="*/ 286 w 304"/>
                <a:gd name="T59" fmla="*/ 293 h 354"/>
                <a:gd name="T60" fmla="*/ 296 w 304"/>
                <a:gd name="T61" fmla="*/ 280 h 354"/>
                <a:gd name="T62" fmla="*/ 290 w 304"/>
                <a:gd name="T63" fmla="*/ 266 h 354"/>
                <a:gd name="T64" fmla="*/ 289 w 304"/>
                <a:gd name="T65" fmla="*/ 247 h 354"/>
                <a:gd name="T66" fmla="*/ 293 w 304"/>
                <a:gd name="T67" fmla="*/ 228 h 354"/>
                <a:gd name="T68" fmla="*/ 303 w 304"/>
                <a:gd name="T69" fmla="*/ 210 h 354"/>
                <a:gd name="T70" fmla="*/ 288 w 304"/>
                <a:gd name="T71" fmla="*/ 201 h 354"/>
                <a:gd name="T72" fmla="*/ 287 w 304"/>
                <a:gd name="T73" fmla="*/ 188 h 354"/>
                <a:gd name="T74" fmla="*/ 283 w 304"/>
                <a:gd name="T75" fmla="*/ 167 h 354"/>
                <a:gd name="T76" fmla="*/ 279 w 304"/>
                <a:gd name="T77" fmla="*/ 152 h 354"/>
                <a:gd name="T78" fmla="*/ 281 w 304"/>
                <a:gd name="T79" fmla="*/ 132 h 354"/>
                <a:gd name="T80" fmla="*/ 286 w 304"/>
                <a:gd name="T81" fmla="*/ 120 h 354"/>
                <a:gd name="T82" fmla="*/ 289 w 304"/>
                <a:gd name="T83" fmla="*/ 107 h 354"/>
                <a:gd name="T84" fmla="*/ 285 w 304"/>
                <a:gd name="T85" fmla="*/ 87 h 354"/>
                <a:gd name="T86" fmla="*/ 279 w 304"/>
                <a:gd name="T87" fmla="*/ 75 h 354"/>
                <a:gd name="T88" fmla="*/ 265 w 304"/>
                <a:gd name="T89" fmla="*/ 66 h 354"/>
                <a:gd name="T90" fmla="*/ 248 w 304"/>
                <a:gd name="T91" fmla="*/ 50 h 354"/>
                <a:gd name="T92" fmla="*/ 242 w 304"/>
                <a:gd name="T93" fmla="*/ 41 h 354"/>
                <a:gd name="T94" fmla="*/ 233 w 304"/>
                <a:gd name="T95" fmla="*/ 31 h 354"/>
                <a:gd name="T96" fmla="*/ 234 w 304"/>
                <a:gd name="T97" fmla="*/ 19 h 354"/>
                <a:gd name="T98" fmla="*/ 236 w 304"/>
                <a:gd name="T99" fmla="*/ 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4" h="354">
                  <a:moveTo>
                    <a:pt x="236" y="2"/>
                  </a:moveTo>
                  <a:lnTo>
                    <a:pt x="234" y="0"/>
                  </a:lnTo>
                  <a:lnTo>
                    <a:pt x="219" y="1"/>
                  </a:lnTo>
                  <a:lnTo>
                    <a:pt x="202" y="0"/>
                  </a:lnTo>
                  <a:lnTo>
                    <a:pt x="193" y="1"/>
                  </a:lnTo>
                  <a:lnTo>
                    <a:pt x="167" y="8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62" y="19"/>
                  </a:lnTo>
                  <a:lnTo>
                    <a:pt x="154" y="21"/>
                  </a:lnTo>
                  <a:lnTo>
                    <a:pt x="145" y="23"/>
                  </a:lnTo>
                  <a:lnTo>
                    <a:pt x="135" y="47"/>
                  </a:lnTo>
                  <a:lnTo>
                    <a:pt x="132" y="50"/>
                  </a:lnTo>
                  <a:lnTo>
                    <a:pt x="124" y="50"/>
                  </a:lnTo>
                  <a:lnTo>
                    <a:pt x="124" y="53"/>
                  </a:lnTo>
                  <a:lnTo>
                    <a:pt x="122" y="58"/>
                  </a:lnTo>
                  <a:lnTo>
                    <a:pt x="121" y="62"/>
                  </a:lnTo>
                  <a:lnTo>
                    <a:pt x="121" y="65"/>
                  </a:lnTo>
                  <a:lnTo>
                    <a:pt x="121" y="68"/>
                  </a:lnTo>
                  <a:lnTo>
                    <a:pt x="124" y="81"/>
                  </a:lnTo>
                  <a:lnTo>
                    <a:pt x="124" y="87"/>
                  </a:lnTo>
                  <a:lnTo>
                    <a:pt x="123" y="90"/>
                  </a:lnTo>
                  <a:lnTo>
                    <a:pt x="123" y="94"/>
                  </a:lnTo>
                  <a:lnTo>
                    <a:pt x="120" y="94"/>
                  </a:lnTo>
                  <a:lnTo>
                    <a:pt x="117" y="96"/>
                  </a:lnTo>
                  <a:lnTo>
                    <a:pt x="115" y="98"/>
                  </a:lnTo>
                  <a:lnTo>
                    <a:pt x="113" y="101"/>
                  </a:lnTo>
                  <a:lnTo>
                    <a:pt x="110" y="99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5" y="102"/>
                  </a:lnTo>
                  <a:lnTo>
                    <a:pt x="94" y="106"/>
                  </a:lnTo>
                  <a:lnTo>
                    <a:pt x="91" y="109"/>
                  </a:lnTo>
                  <a:lnTo>
                    <a:pt x="91" y="122"/>
                  </a:lnTo>
                  <a:lnTo>
                    <a:pt x="83" y="122"/>
                  </a:lnTo>
                  <a:lnTo>
                    <a:pt x="83" y="125"/>
                  </a:lnTo>
                  <a:lnTo>
                    <a:pt x="83" y="128"/>
                  </a:lnTo>
                  <a:lnTo>
                    <a:pt x="82" y="131"/>
                  </a:lnTo>
                  <a:lnTo>
                    <a:pt x="80" y="134"/>
                  </a:lnTo>
                  <a:lnTo>
                    <a:pt x="76" y="135"/>
                  </a:lnTo>
                  <a:lnTo>
                    <a:pt x="76" y="138"/>
                  </a:lnTo>
                  <a:lnTo>
                    <a:pt x="75" y="141"/>
                  </a:lnTo>
                  <a:lnTo>
                    <a:pt x="73" y="144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3" y="157"/>
                  </a:lnTo>
                  <a:lnTo>
                    <a:pt x="75" y="162"/>
                  </a:lnTo>
                  <a:lnTo>
                    <a:pt x="71" y="169"/>
                  </a:lnTo>
                  <a:lnTo>
                    <a:pt x="68" y="175"/>
                  </a:lnTo>
                  <a:lnTo>
                    <a:pt x="70" y="179"/>
                  </a:lnTo>
                  <a:lnTo>
                    <a:pt x="72" y="185"/>
                  </a:lnTo>
                  <a:lnTo>
                    <a:pt x="74" y="190"/>
                  </a:lnTo>
                  <a:lnTo>
                    <a:pt x="76" y="193"/>
                  </a:lnTo>
                  <a:lnTo>
                    <a:pt x="74" y="197"/>
                  </a:lnTo>
                  <a:lnTo>
                    <a:pt x="63" y="218"/>
                  </a:lnTo>
                  <a:lnTo>
                    <a:pt x="62" y="220"/>
                  </a:lnTo>
                  <a:lnTo>
                    <a:pt x="41" y="248"/>
                  </a:lnTo>
                  <a:lnTo>
                    <a:pt x="40" y="252"/>
                  </a:lnTo>
                  <a:lnTo>
                    <a:pt x="37" y="255"/>
                  </a:lnTo>
                  <a:lnTo>
                    <a:pt x="27" y="263"/>
                  </a:lnTo>
                  <a:lnTo>
                    <a:pt x="23" y="266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4" y="277"/>
                  </a:lnTo>
                  <a:lnTo>
                    <a:pt x="34" y="290"/>
                  </a:lnTo>
                  <a:lnTo>
                    <a:pt x="39" y="291"/>
                  </a:lnTo>
                  <a:lnTo>
                    <a:pt x="42" y="292"/>
                  </a:lnTo>
                  <a:lnTo>
                    <a:pt x="46" y="294"/>
                  </a:lnTo>
                  <a:lnTo>
                    <a:pt x="49" y="294"/>
                  </a:lnTo>
                  <a:lnTo>
                    <a:pt x="53" y="294"/>
                  </a:lnTo>
                  <a:lnTo>
                    <a:pt x="57" y="295"/>
                  </a:lnTo>
                  <a:lnTo>
                    <a:pt x="62" y="293"/>
                  </a:lnTo>
                  <a:lnTo>
                    <a:pt x="66" y="291"/>
                  </a:lnTo>
                  <a:lnTo>
                    <a:pt x="70" y="291"/>
                  </a:lnTo>
                  <a:lnTo>
                    <a:pt x="74" y="291"/>
                  </a:lnTo>
                  <a:lnTo>
                    <a:pt x="77" y="292"/>
                  </a:lnTo>
                  <a:lnTo>
                    <a:pt x="79" y="298"/>
                  </a:lnTo>
                  <a:lnTo>
                    <a:pt x="88" y="306"/>
                  </a:lnTo>
                  <a:lnTo>
                    <a:pt x="92" y="311"/>
                  </a:lnTo>
                  <a:lnTo>
                    <a:pt x="77" y="336"/>
                  </a:lnTo>
                  <a:lnTo>
                    <a:pt x="79" y="340"/>
                  </a:lnTo>
                  <a:lnTo>
                    <a:pt x="89" y="351"/>
                  </a:lnTo>
                  <a:lnTo>
                    <a:pt x="98" y="354"/>
                  </a:lnTo>
                  <a:lnTo>
                    <a:pt x="103" y="353"/>
                  </a:lnTo>
                  <a:lnTo>
                    <a:pt x="106" y="354"/>
                  </a:lnTo>
                  <a:lnTo>
                    <a:pt x="115" y="346"/>
                  </a:lnTo>
                  <a:lnTo>
                    <a:pt x="122" y="339"/>
                  </a:lnTo>
                  <a:lnTo>
                    <a:pt x="125" y="335"/>
                  </a:lnTo>
                  <a:lnTo>
                    <a:pt x="129" y="334"/>
                  </a:lnTo>
                  <a:lnTo>
                    <a:pt x="133" y="330"/>
                  </a:lnTo>
                  <a:lnTo>
                    <a:pt x="143" y="321"/>
                  </a:lnTo>
                  <a:lnTo>
                    <a:pt x="147" y="324"/>
                  </a:lnTo>
                  <a:lnTo>
                    <a:pt x="153" y="322"/>
                  </a:lnTo>
                  <a:lnTo>
                    <a:pt x="156" y="324"/>
                  </a:lnTo>
                  <a:lnTo>
                    <a:pt x="159" y="323"/>
                  </a:lnTo>
                  <a:lnTo>
                    <a:pt x="163" y="318"/>
                  </a:lnTo>
                  <a:lnTo>
                    <a:pt x="170" y="311"/>
                  </a:lnTo>
                  <a:lnTo>
                    <a:pt x="174" y="310"/>
                  </a:lnTo>
                  <a:lnTo>
                    <a:pt x="196" y="323"/>
                  </a:lnTo>
                  <a:lnTo>
                    <a:pt x="198" y="323"/>
                  </a:lnTo>
                  <a:lnTo>
                    <a:pt x="214" y="324"/>
                  </a:lnTo>
                  <a:lnTo>
                    <a:pt x="217" y="323"/>
                  </a:lnTo>
                  <a:lnTo>
                    <a:pt x="224" y="317"/>
                  </a:lnTo>
                  <a:lnTo>
                    <a:pt x="228" y="316"/>
                  </a:lnTo>
                  <a:lnTo>
                    <a:pt x="230" y="314"/>
                  </a:lnTo>
                  <a:lnTo>
                    <a:pt x="233" y="315"/>
                  </a:lnTo>
                  <a:lnTo>
                    <a:pt x="237" y="314"/>
                  </a:lnTo>
                  <a:lnTo>
                    <a:pt x="242" y="317"/>
                  </a:lnTo>
                  <a:lnTo>
                    <a:pt x="245" y="318"/>
                  </a:lnTo>
                  <a:lnTo>
                    <a:pt x="249" y="321"/>
                  </a:lnTo>
                  <a:lnTo>
                    <a:pt x="253" y="323"/>
                  </a:lnTo>
                  <a:lnTo>
                    <a:pt x="257" y="323"/>
                  </a:lnTo>
                  <a:lnTo>
                    <a:pt x="264" y="317"/>
                  </a:lnTo>
                  <a:lnTo>
                    <a:pt x="268" y="317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7" y="308"/>
                  </a:lnTo>
                  <a:lnTo>
                    <a:pt x="281" y="304"/>
                  </a:lnTo>
                  <a:lnTo>
                    <a:pt x="279" y="299"/>
                  </a:lnTo>
                  <a:lnTo>
                    <a:pt x="286" y="293"/>
                  </a:lnTo>
                  <a:lnTo>
                    <a:pt x="287" y="287"/>
                  </a:lnTo>
                  <a:lnTo>
                    <a:pt x="294" y="285"/>
                  </a:lnTo>
                  <a:lnTo>
                    <a:pt x="296" y="283"/>
                  </a:lnTo>
                  <a:lnTo>
                    <a:pt x="296" y="280"/>
                  </a:lnTo>
                  <a:lnTo>
                    <a:pt x="291" y="278"/>
                  </a:lnTo>
                  <a:lnTo>
                    <a:pt x="292" y="274"/>
                  </a:lnTo>
                  <a:lnTo>
                    <a:pt x="292" y="270"/>
                  </a:lnTo>
                  <a:lnTo>
                    <a:pt x="290" y="266"/>
                  </a:lnTo>
                  <a:lnTo>
                    <a:pt x="290" y="261"/>
                  </a:lnTo>
                  <a:lnTo>
                    <a:pt x="292" y="257"/>
                  </a:lnTo>
                  <a:lnTo>
                    <a:pt x="291" y="252"/>
                  </a:lnTo>
                  <a:lnTo>
                    <a:pt x="289" y="247"/>
                  </a:lnTo>
                  <a:lnTo>
                    <a:pt x="290" y="243"/>
                  </a:lnTo>
                  <a:lnTo>
                    <a:pt x="293" y="235"/>
                  </a:lnTo>
                  <a:lnTo>
                    <a:pt x="294" y="233"/>
                  </a:lnTo>
                  <a:lnTo>
                    <a:pt x="293" y="228"/>
                  </a:lnTo>
                  <a:lnTo>
                    <a:pt x="294" y="220"/>
                  </a:lnTo>
                  <a:lnTo>
                    <a:pt x="302" y="215"/>
                  </a:lnTo>
                  <a:lnTo>
                    <a:pt x="304" y="213"/>
                  </a:lnTo>
                  <a:lnTo>
                    <a:pt x="303" y="210"/>
                  </a:lnTo>
                  <a:lnTo>
                    <a:pt x="294" y="206"/>
                  </a:lnTo>
                  <a:lnTo>
                    <a:pt x="291" y="208"/>
                  </a:lnTo>
                  <a:lnTo>
                    <a:pt x="290" y="204"/>
                  </a:lnTo>
                  <a:lnTo>
                    <a:pt x="288" y="201"/>
                  </a:lnTo>
                  <a:lnTo>
                    <a:pt x="286" y="199"/>
                  </a:lnTo>
                  <a:lnTo>
                    <a:pt x="287" y="196"/>
                  </a:lnTo>
                  <a:lnTo>
                    <a:pt x="287" y="191"/>
                  </a:lnTo>
                  <a:lnTo>
                    <a:pt x="287" y="188"/>
                  </a:lnTo>
                  <a:lnTo>
                    <a:pt x="287" y="183"/>
                  </a:lnTo>
                  <a:lnTo>
                    <a:pt x="286" y="175"/>
                  </a:lnTo>
                  <a:lnTo>
                    <a:pt x="285" y="171"/>
                  </a:lnTo>
                  <a:lnTo>
                    <a:pt x="283" y="167"/>
                  </a:lnTo>
                  <a:lnTo>
                    <a:pt x="281" y="163"/>
                  </a:lnTo>
                  <a:lnTo>
                    <a:pt x="279" y="158"/>
                  </a:lnTo>
                  <a:lnTo>
                    <a:pt x="278" y="156"/>
                  </a:lnTo>
                  <a:lnTo>
                    <a:pt x="279" y="152"/>
                  </a:lnTo>
                  <a:lnTo>
                    <a:pt x="283" y="150"/>
                  </a:lnTo>
                  <a:lnTo>
                    <a:pt x="282" y="144"/>
                  </a:lnTo>
                  <a:lnTo>
                    <a:pt x="280" y="139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1" y="122"/>
                  </a:lnTo>
                  <a:lnTo>
                    <a:pt x="280" y="119"/>
                  </a:lnTo>
                  <a:lnTo>
                    <a:pt x="286" y="120"/>
                  </a:lnTo>
                  <a:lnTo>
                    <a:pt x="289" y="120"/>
                  </a:lnTo>
                  <a:lnTo>
                    <a:pt x="288" y="116"/>
                  </a:lnTo>
                  <a:lnTo>
                    <a:pt x="288" y="112"/>
                  </a:lnTo>
                  <a:lnTo>
                    <a:pt x="289" y="107"/>
                  </a:lnTo>
                  <a:lnTo>
                    <a:pt x="285" y="100"/>
                  </a:lnTo>
                  <a:lnTo>
                    <a:pt x="286" y="92"/>
                  </a:lnTo>
                  <a:lnTo>
                    <a:pt x="287" y="89"/>
                  </a:lnTo>
                  <a:lnTo>
                    <a:pt x="285" y="87"/>
                  </a:lnTo>
                  <a:lnTo>
                    <a:pt x="283" y="82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79" y="75"/>
                  </a:lnTo>
                  <a:lnTo>
                    <a:pt x="274" y="76"/>
                  </a:lnTo>
                  <a:lnTo>
                    <a:pt x="272" y="74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2" y="63"/>
                  </a:lnTo>
                  <a:lnTo>
                    <a:pt x="257" y="63"/>
                  </a:lnTo>
                  <a:lnTo>
                    <a:pt x="250" y="54"/>
                  </a:lnTo>
                  <a:lnTo>
                    <a:pt x="248" y="50"/>
                  </a:lnTo>
                  <a:lnTo>
                    <a:pt x="246" y="48"/>
                  </a:lnTo>
                  <a:lnTo>
                    <a:pt x="243" y="46"/>
                  </a:lnTo>
                  <a:lnTo>
                    <a:pt x="242" y="44"/>
                  </a:lnTo>
                  <a:lnTo>
                    <a:pt x="242" y="41"/>
                  </a:lnTo>
                  <a:lnTo>
                    <a:pt x="241" y="38"/>
                  </a:lnTo>
                  <a:lnTo>
                    <a:pt x="238" y="37"/>
                  </a:lnTo>
                  <a:lnTo>
                    <a:pt x="235" y="35"/>
                  </a:lnTo>
                  <a:lnTo>
                    <a:pt x="233" y="31"/>
                  </a:lnTo>
                  <a:lnTo>
                    <a:pt x="234" y="28"/>
                  </a:lnTo>
                  <a:lnTo>
                    <a:pt x="235" y="25"/>
                  </a:lnTo>
                  <a:lnTo>
                    <a:pt x="234" y="22"/>
                  </a:lnTo>
                  <a:lnTo>
                    <a:pt x="234" y="19"/>
                  </a:lnTo>
                  <a:lnTo>
                    <a:pt x="235" y="16"/>
                  </a:lnTo>
                  <a:lnTo>
                    <a:pt x="235" y="13"/>
                  </a:lnTo>
                  <a:lnTo>
                    <a:pt x="234" y="10"/>
                  </a:lnTo>
                  <a:lnTo>
                    <a:pt x="236" y="7"/>
                  </a:lnTo>
                  <a:lnTo>
                    <a:pt x="239" y="5"/>
                  </a:lnTo>
                  <a:lnTo>
                    <a:pt x="23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89292"/>
                </a:gs>
                <a:gs pos="100000">
                  <a:srgbClr val="E8929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4" name="San Sebastián">
              <a:extLst>
                <a:ext uri="{FF2B5EF4-FFF2-40B4-BE49-F238E27FC236}">
                  <a16:creationId xmlns:a16="http://schemas.microsoft.com/office/drawing/2014/main" id="{B26A2760-B149-60CD-2286-EB603C777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70" y="600956"/>
              <a:ext cx="779944" cy="713366"/>
            </a:xfrm>
            <a:custGeom>
              <a:avLst/>
              <a:gdLst>
                <a:gd name="T0" fmla="*/ 336 w 370"/>
                <a:gd name="T1" fmla="*/ 306 h 330"/>
                <a:gd name="T2" fmla="*/ 333 w 370"/>
                <a:gd name="T3" fmla="*/ 280 h 330"/>
                <a:gd name="T4" fmla="*/ 329 w 370"/>
                <a:gd name="T5" fmla="*/ 247 h 330"/>
                <a:gd name="T6" fmla="*/ 328 w 370"/>
                <a:gd name="T7" fmla="*/ 228 h 330"/>
                <a:gd name="T8" fmla="*/ 340 w 370"/>
                <a:gd name="T9" fmla="*/ 177 h 330"/>
                <a:gd name="T10" fmla="*/ 345 w 370"/>
                <a:gd name="T11" fmla="*/ 157 h 330"/>
                <a:gd name="T12" fmla="*/ 352 w 370"/>
                <a:gd name="T13" fmla="*/ 134 h 330"/>
                <a:gd name="T14" fmla="*/ 360 w 370"/>
                <a:gd name="T15" fmla="*/ 107 h 330"/>
                <a:gd name="T16" fmla="*/ 370 w 370"/>
                <a:gd name="T17" fmla="*/ 69 h 330"/>
                <a:gd name="T18" fmla="*/ 349 w 370"/>
                <a:gd name="T19" fmla="*/ 68 h 330"/>
                <a:gd name="T20" fmla="*/ 333 w 370"/>
                <a:gd name="T21" fmla="*/ 53 h 330"/>
                <a:gd name="T22" fmla="*/ 313 w 370"/>
                <a:gd name="T23" fmla="*/ 42 h 330"/>
                <a:gd name="T24" fmla="*/ 298 w 370"/>
                <a:gd name="T25" fmla="*/ 5 h 330"/>
                <a:gd name="T26" fmla="*/ 280 w 370"/>
                <a:gd name="T27" fmla="*/ 9 h 330"/>
                <a:gd name="T28" fmla="*/ 266 w 370"/>
                <a:gd name="T29" fmla="*/ 31 h 330"/>
                <a:gd name="T30" fmla="*/ 256 w 370"/>
                <a:gd name="T31" fmla="*/ 45 h 330"/>
                <a:gd name="T32" fmla="*/ 245 w 370"/>
                <a:gd name="T33" fmla="*/ 44 h 330"/>
                <a:gd name="T34" fmla="*/ 234 w 370"/>
                <a:gd name="T35" fmla="*/ 36 h 330"/>
                <a:gd name="T36" fmla="*/ 221 w 370"/>
                <a:gd name="T37" fmla="*/ 31 h 330"/>
                <a:gd name="T38" fmla="*/ 205 w 370"/>
                <a:gd name="T39" fmla="*/ 25 h 330"/>
                <a:gd name="T40" fmla="*/ 188 w 370"/>
                <a:gd name="T41" fmla="*/ 21 h 330"/>
                <a:gd name="T42" fmla="*/ 167 w 370"/>
                <a:gd name="T43" fmla="*/ 22 h 330"/>
                <a:gd name="T44" fmla="*/ 134 w 370"/>
                <a:gd name="T45" fmla="*/ 13 h 330"/>
                <a:gd name="T46" fmla="*/ 108 w 370"/>
                <a:gd name="T47" fmla="*/ 2 h 330"/>
                <a:gd name="T48" fmla="*/ 65 w 370"/>
                <a:gd name="T49" fmla="*/ 7 h 330"/>
                <a:gd name="T50" fmla="*/ 41 w 370"/>
                <a:gd name="T51" fmla="*/ 32 h 330"/>
                <a:gd name="T52" fmla="*/ 35 w 370"/>
                <a:gd name="T53" fmla="*/ 42 h 330"/>
                <a:gd name="T54" fmla="*/ 29 w 370"/>
                <a:gd name="T55" fmla="*/ 71 h 330"/>
                <a:gd name="T56" fmla="*/ 25 w 370"/>
                <a:gd name="T57" fmla="*/ 88 h 330"/>
                <a:gd name="T58" fmla="*/ 12 w 370"/>
                <a:gd name="T59" fmla="*/ 109 h 330"/>
                <a:gd name="T60" fmla="*/ 25 w 370"/>
                <a:gd name="T61" fmla="*/ 126 h 330"/>
                <a:gd name="T62" fmla="*/ 36 w 370"/>
                <a:gd name="T63" fmla="*/ 158 h 330"/>
                <a:gd name="T64" fmla="*/ 26 w 370"/>
                <a:gd name="T65" fmla="*/ 170 h 330"/>
                <a:gd name="T66" fmla="*/ 12 w 370"/>
                <a:gd name="T67" fmla="*/ 190 h 330"/>
                <a:gd name="T68" fmla="*/ 28 w 370"/>
                <a:gd name="T69" fmla="*/ 219 h 330"/>
                <a:gd name="T70" fmla="*/ 34 w 370"/>
                <a:gd name="T71" fmla="*/ 243 h 330"/>
                <a:gd name="T72" fmla="*/ 50 w 370"/>
                <a:gd name="T73" fmla="*/ 246 h 330"/>
                <a:gd name="T74" fmla="*/ 40 w 370"/>
                <a:gd name="T75" fmla="*/ 263 h 330"/>
                <a:gd name="T76" fmla="*/ 61 w 370"/>
                <a:gd name="T77" fmla="*/ 268 h 330"/>
                <a:gd name="T78" fmla="*/ 80 w 370"/>
                <a:gd name="T79" fmla="*/ 273 h 330"/>
                <a:gd name="T80" fmla="*/ 95 w 370"/>
                <a:gd name="T81" fmla="*/ 268 h 330"/>
                <a:gd name="T82" fmla="*/ 114 w 370"/>
                <a:gd name="T83" fmla="*/ 272 h 330"/>
                <a:gd name="T84" fmla="*/ 129 w 370"/>
                <a:gd name="T85" fmla="*/ 273 h 330"/>
                <a:gd name="T86" fmla="*/ 141 w 370"/>
                <a:gd name="T87" fmla="*/ 274 h 330"/>
                <a:gd name="T88" fmla="*/ 154 w 370"/>
                <a:gd name="T89" fmla="*/ 277 h 330"/>
                <a:gd name="T90" fmla="*/ 166 w 370"/>
                <a:gd name="T91" fmla="*/ 276 h 330"/>
                <a:gd name="T92" fmla="*/ 177 w 370"/>
                <a:gd name="T93" fmla="*/ 277 h 330"/>
                <a:gd name="T94" fmla="*/ 186 w 370"/>
                <a:gd name="T95" fmla="*/ 285 h 330"/>
                <a:gd name="T96" fmla="*/ 190 w 370"/>
                <a:gd name="T97" fmla="*/ 297 h 330"/>
                <a:gd name="T98" fmla="*/ 200 w 370"/>
                <a:gd name="T99" fmla="*/ 300 h 330"/>
                <a:gd name="T100" fmla="*/ 220 w 370"/>
                <a:gd name="T101" fmla="*/ 284 h 330"/>
                <a:gd name="T102" fmla="*/ 247 w 370"/>
                <a:gd name="T103" fmla="*/ 282 h 330"/>
                <a:gd name="T104" fmla="*/ 253 w 370"/>
                <a:gd name="T105" fmla="*/ 310 h 330"/>
                <a:gd name="T106" fmla="*/ 281 w 370"/>
                <a:gd name="T107" fmla="*/ 326 h 330"/>
                <a:gd name="T108" fmla="*/ 298 w 370"/>
                <a:gd name="T109" fmla="*/ 313 h 330"/>
                <a:gd name="T110" fmla="*/ 328 w 370"/>
                <a:gd name="T111" fmla="*/ 32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330">
                  <a:moveTo>
                    <a:pt x="335" y="327"/>
                  </a:moveTo>
                  <a:lnTo>
                    <a:pt x="332" y="321"/>
                  </a:lnTo>
                  <a:lnTo>
                    <a:pt x="333" y="317"/>
                  </a:lnTo>
                  <a:lnTo>
                    <a:pt x="336" y="306"/>
                  </a:lnTo>
                  <a:lnTo>
                    <a:pt x="334" y="300"/>
                  </a:lnTo>
                  <a:lnTo>
                    <a:pt x="331" y="297"/>
                  </a:lnTo>
                  <a:lnTo>
                    <a:pt x="331" y="295"/>
                  </a:lnTo>
                  <a:lnTo>
                    <a:pt x="333" y="280"/>
                  </a:lnTo>
                  <a:lnTo>
                    <a:pt x="327" y="270"/>
                  </a:lnTo>
                  <a:lnTo>
                    <a:pt x="328" y="263"/>
                  </a:lnTo>
                  <a:lnTo>
                    <a:pt x="328" y="260"/>
                  </a:lnTo>
                  <a:lnTo>
                    <a:pt x="329" y="247"/>
                  </a:lnTo>
                  <a:lnTo>
                    <a:pt x="330" y="237"/>
                  </a:lnTo>
                  <a:lnTo>
                    <a:pt x="330" y="234"/>
                  </a:lnTo>
                  <a:lnTo>
                    <a:pt x="329" y="230"/>
                  </a:lnTo>
                  <a:lnTo>
                    <a:pt x="328" y="228"/>
                  </a:lnTo>
                  <a:lnTo>
                    <a:pt x="329" y="213"/>
                  </a:lnTo>
                  <a:lnTo>
                    <a:pt x="330" y="208"/>
                  </a:lnTo>
                  <a:lnTo>
                    <a:pt x="339" y="183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41" y="170"/>
                  </a:lnTo>
                  <a:lnTo>
                    <a:pt x="342" y="167"/>
                  </a:lnTo>
                  <a:lnTo>
                    <a:pt x="345" y="157"/>
                  </a:lnTo>
                  <a:lnTo>
                    <a:pt x="346" y="153"/>
                  </a:lnTo>
                  <a:lnTo>
                    <a:pt x="349" y="146"/>
                  </a:lnTo>
                  <a:lnTo>
                    <a:pt x="350" y="142"/>
                  </a:lnTo>
                  <a:lnTo>
                    <a:pt x="352" y="134"/>
                  </a:lnTo>
                  <a:lnTo>
                    <a:pt x="353" y="131"/>
                  </a:lnTo>
                  <a:lnTo>
                    <a:pt x="356" y="123"/>
                  </a:lnTo>
                  <a:lnTo>
                    <a:pt x="357" y="120"/>
                  </a:lnTo>
                  <a:lnTo>
                    <a:pt x="360" y="107"/>
                  </a:lnTo>
                  <a:lnTo>
                    <a:pt x="365" y="91"/>
                  </a:lnTo>
                  <a:lnTo>
                    <a:pt x="365" y="89"/>
                  </a:lnTo>
                  <a:lnTo>
                    <a:pt x="367" y="82"/>
                  </a:lnTo>
                  <a:lnTo>
                    <a:pt x="370" y="69"/>
                  </a:lnTo>
                  <a:lnTo>
                    <a:pt x="368" y="66"/>
                  </a:lnTo>
                  <a:lnTo>
                    <a:pt x="356" y="68"/>
                  </a:lnTo>
                  <a:lnTo>
                    <a:pt x="350" y="66"/>
                  </a:lnTo>
                  <a:lnTo>
                    <a:pt x="349" y="68"/>
                  </a:lnTo>
                  <a:lnTo>
                    <a:pt x="340" y="66"/>
                  </a:lnTo>
                  <a:lnTo>
                    <a:pt x="337" y="61"/>
                  </a:lnTo>
                  <a:lnTo>
                    <a:pt x="335" y="55"/>
                  </a:lnTo>
                  <a:lnTo>
                    <a:pt x="333" y="53"/>
                  </a:lnTo>
                  <a:lnTo>
                    <a:pt x="331" y="50"/>
                  </a:lnTo>
                  <a:lnTo>
                    <a:pt x="328" y="48"/>
                  </a:lnTo>
                  <a:lnTo>
                    <a:pt x="316" y="44"/>
                  </a:lnTo>
                  <a:lnTo>
                    <a:pt x="313" y="42"/>
                  </a:lnTo>
                  <a:lnTo>
                    <a:pt x="299" y="23"/>
                  </a:lnTo>
                  <a:lnTo>
                    <a:pt x="301" y="9"/>
                  </a:lnTo>
                  <a:lnTo>
                    <a:pt x="301" y="5"/>
                  </a:lnTo>
                  <a:lnTo>
                    <a:pt x="298" y="5"/>
                  </a:lnTo>
                  <a:lnTo>
                    <a:pt x="294" y="5"/>
                  </a:lnTo>
                  <a:lnTo>
                    <a:pt x="292" y="6"/>
                  </a:lnTo>
                  <a:lnTo>
                    <a:pt x="288" y="6"/>
                  </a:lnTo>
                  <a:lnTo>
                    <a:pt x="280" y="9"/>
                  </a:lnTo>
                  <a:lnTo>
                    <a:pt x="271" y="16"/>
                  </a:lnTo>
                  <a:lnTo>
                    <a:pt x="270" y="21"/>
                  </a:lnTo>
                  <a:lnTo>
                    <a:pt x="268" y="27"/>
                  </a:lnTo>
                  <a:lnTo>
                    <a:pt x="266" y="31"/>
                  </a:lnTo>
                  <a:lnTo>
                    <a:pt x="267" y="36"/>
                  </a:lnTo>
                  <a:lnTo>
                    <a:pt x="268" y="40"/>
                  </a:lnTo>
                  <a:lnTo>
                    <a:pt x="265" y="42"/>
                  </a:lnTo>
                  <a:lnTo>
                    <a:pt x="256" y="45"/>
                  </a:lnTo>
                  <a:lnTo>
                    <a:pt x="253" y="45"/>
                  </a:lnTo>
                  <a:lnTo>
                    <a:pt x="250" y="46"/>
                  </a:lnTo>
                  <a:lnTo>
                    <a:pt x="247" y="46"/>
                  </a:lnTo>
                  <a:lnTo>
                    <a:pt x="245" y="44"/>
                  </a:lnTo>
                  <a:lnTo>
                    <a:pt x="242" y="43"/>
                  </a:lnTo>
                  <a:lnTo>
                    <a:pt x="239" y="41"/>
                  </a:lnTo>
                  <a:lnTo>
                    <a:pt x="237" y="37"/>
                  </a:lnTo>
                  <a:lnTo>
                    <a:pt x="234" y="36"/>
                  </a:lnTo>
                  <a:lnTo>
                    <a:pt x="231" y="36"/>
                  </a:lnTo>
                  <a:lnTo>
                    <a:pt x="228" y="35"/>
                  </a:lnTo>
                  <a:lnTo>
                    <a:pt x="224" y="33"/>
                  </a:lnTo>
                  <a:lnTo>
                    <a:pt x="221" y="31"/>
                  </a:lnTo>
                  <a:lnTo>
                    <a:pt x="218" y="30"/>
                  </a:lnTo>
                  <a:lnTo>
                    <a:pt x="212" y="28"/>
                  </a:lnTo>
                  <a:lnTo>
                    <a:pt x="208" y="26"/>
                  </a:lnTo>
                  <a:lnTo>
                    <a:pt x="205" y="25"/>
                  </a:lnTo>
                  <a:lnTo>
                    <a:pt x="200" y="24"/>
                  </a:lnTo>
                  <a:lnTo>
                    <a:pt x="197" y="23"/>
                  </a:lnTo>
                  <a:lnTo>
                    <a:pt x="191" y="22"/>
                  </a:lnTo>
                  <a:lnTo>
                    <a:pt x="188" y="21"/>
                  </a:lnTo>
                  <a:lnTo>
                    <a:pt x="184" y="21"/>
                  </a:lnTo>
                  <a:lnTo>
                    <a:pt x="173" y="20"/>
                  </a:lnTo>
                  <a:lnTo>
                    <a:pt x="169" y="20"/>
                  </a:lnTo>
                  <a:lnTo>
                    <a:pt x="167" y="22"/>
                  </a:lnTo>
                  <a:lnTo>
                    <a:pt x="157" y="23"/>
                  </a:lnTo>
                  <a:lnTo>
                    <a:pt x="153" y="20"/>
                  </a:lnTo>
                  <a:lnTo>
                    <a:pt x="136" y="15"/>
                  </a:lnTo>
                  <a:lnTo>
                    <a:pt x="134" y="13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20" y="9"/>
                  </a:lnTo>
                  <a:lnTo>
                    <a:pt x="108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0" y="6"/>
                  </a:lnTo>
                  <a:lnTo>
                    <a:pt x="54" y="13"/>
                  </a:lnTo>
                  <a:lnTo>
                    <a:pt x="44" y="30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28" y="69"/>
                  </a:lnTo>
                  <a:lnTo>
                    <a:pt x="29" y="71"/>
                  </a:lnTo>
                  <a:lnTo>
                    <a:pt x="27" y="76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5" y="88"/>
                  </a:lnTo>
                  <a:lnTo>
                    <a:pt x="13" y="95"/>
                  </a:lnTo>
                  <a:lnTo>
                    <a:pt x="11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15" y="104"/>
                  </a:lnTo>
                  <a:lnTo>
                    <a:pt x="20" y="115"/>
                  </a:lnTo>
                  <a:lnTo>
                    <a:pt x="22" y="119"/>
                  </a:lnTo>
                  <a:lnTo>
                    <a:pt x="25" y="126"/>
                  </a:lnTo>
                  <a:lnTo>
                    <a:pt x="26" y="130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6" y="158"/>
                  </a:lnTo>
                  <a:lnTo>
                    <a:pt x="34" y="161"/>
                  </a:lnTo>
                  <a:lnTo>
                    <a:pt x="30" y="163"/>
                  </a:lnTo>
                  <a:lnTo>
                    <a:pt x="27" y="164"/>
                  </a:lnTo>
                  <a:lnTo>
                    <a:pt x="26" y="170"/>
                  </a:lnTo>
                  <a:lnTo>
                    <a:pt x="23" y="172"/>
                  </a:lnTo>
                  <a:lnTo>
                    <a:pt x="19" y="181"/>
                  </a:lnTo>
                  <a:lnTo>
                    <a:pt x="16" y="185"/>
                  </a:lnTo>
                  <a:lnTo>
                    <a:pt x="12" y="190"/>
                  </a:lnTo>
                  <a:lnTo>
                    <a:pt x="6" y="197"/>
                  </a:lnTo>
                  <a:lnTo>
                    <a:pt x="0" y="204"/>
                  </a:lnTo>
                  <a:lnTo>
                    <a:pt x="19" y="214"/>
                  </a:lnTo>
                  <a:lnTo>
                    <a:pt x="28" y="219"/>
                  </a:lnTo>
                  <a:lnTo>
                    <a:pt x="29" y="228"/>
                  </a:lnTo>
                  <a:lnTo>
                    <a:pt x="29" y="232"/>
                  </a:lnTo>
                  <a:lnTo>
                    <a:pt x="29" y="235"/>
                  </a:lnTo>
                  <a:lnTo>
                    <a:pt x="34" y="243"/>
                  </a:lnTo>
                  <a:lnTo>
                    <a:pt x="38" y="247"/>
                  </a:lnTo>
                  <a:lnTo>
                    <a:pt x="45" y="243"/>
                  </a:lnTo>
                  <a:lnTo>
                    <a:pt x="49" y="243"/>
                  </a:lnTo>
                  <a:lnTo>
                    <a:pt x="50" y="246"/>
                  </a:lnTo>
                  <a:lnTo>
                    <a:pt x="48" y="249"/>
                  </a:lnTo>
                  <a:lnTo>
                    <a:pt x="32" y="258"/>
                  </a:lnTo>
                  <a:lnTo>
                    <a:pt x="34" y="265"/>
                  </a:lnTo>
                  <a:lnTo>
                    <a:pt x="40" y="263"/>
                  </a:lnTo>
                  <a:lnTo>
                    <a:pt x="44" y="261"/>
                  </a:lnTo>
                  <a:lnTo>
                    <a:pt x="54" y="266"/>
                  </a:lnTo>
                  <a:lnTo>
                    <a:pt x="57" y="269"/>
                  </a:lnTo>
                  <a:lnTo>
                    <a:pt x="61" y="268"/>
                  </a:lnTo>
                  <a:lnTo>
                    <a:pt x="66" y="262"/>
                  </a:lnTo>
                  <a:lnTo>
                    <a:pt x="70" y="262"/>
                  </a:lnTo>
                  <a:lnTo>
                    <a:pt x="76" y="267"/>
                  </a:lnTo>
                  <a:lnTo>
                    <a:pt x="80" y="273"/>
                  </a:lnTo>
                  <a:lnTo>
                    <a:pt x="83" y="272"/>
                  </a:lnTo>
                  <a:lnTo>
                    <a:pt x="87" y="271"/>
                  </a:lnTo>
                  <a:lnTo>
                    <a:pt x="91" y="267"/>
                  </a:lnTo>
                  <a:lnTo>
                    <a:pt x="95" y="268"/>
                  </a:lnTo>
                  <a:lnTo>
                    <a:pt x="100" y="268"/>
                  </a:lnTo>
                  <a:lnTo>
                    <a:pt x="105" y="268"/>
                  </a:lnTo>
                  <a:lnTo>
                    <a:pt x="108" y="267"/>
                  </a:lnTo>
                  <a:lnTo>
                    <a:pt x="114" y="272"/>
                  </a:lnTo>
                  <a:lnTo>
                    <a:pt x="118" y="274"/>
                  </a:lnTo>
                  <a:lnTo>
                    <a:pt x="124" y="272"/>
                  </a:lnTo>
                  <a:lnTo>
                    <a:pt x="127" y="271"/>
                  </a:lnTo>
                  <a:lnTo>
                    <a:pt x="129" y="273"/>
                  </a:lnTo>
                  <a:lnTo>
                    <a:pt x="132" y="274"/>
                  </a:lnTo>
                  <a:lnTo>
                    <a:pt x="135" y="275"/>
                  </a:lnTo>
                  <a:lnTo>
                    <a:pt x="138" y="276"/>
                  </a:lnTo>
                  <a:lnTo>
                    <a:pt x="141" y="274"/>
                  </a:lnTo>
                  <a:lnTo>
                    <a:pt x="146" y="273"/>
                  </a:lnTo>
                  <a:lnTo>
                    <a:pt x="148" y="275"/>
                  </a:lnTo>
                  <a:lnTo>
                    <a:pt x="151" y="277"/>
                  </a:lnTo>
                  <a:lnTo>
                    <a:pt x="154" y="277"/>
                  </a:lnTo>
                  <a:lnTo>
                    <a:pt x="157" y="278"/>
                  </a:lnTo>
                  <a:lnTo>
                    <a:pt x="161" y="278"/>
                  </a:lnTo>
                  <a:lnTo>
                    <a:pt x="163" y="277"/>
                  </a:lnTo>
                  <a:lnTo>
                    <a:pt x="166" y="276"/>
                  </a:lnTo>
                  <a:lnTo>
                    <a:pt x="168" y="275"/>
                  </a:lnTo>
                  <a:lnTo>
                    <a:pt x="171" y="275"/>
                  </a:lnTo>
                  <a:lnTo>
                    <a:pt x="173" y="277"/>
                  </a:lnTo>
                  <a:lnTo>
                    <a:pt x="177" y="277"/>
                  </a:lnTo>
                  <a:lnTo>
                    <a:pt x="179" y="278"/>
                  </a:lnTo>
                  <a:lnTo>
                    <a:pt x="184" y="280"/>
                  </a:lnTo>
                  <a:lnTo>
                    <a:pt x="185" y="283"/>
                  </a:lnTo>
                  <a:lnTo>
                    <a:pt x="186" y="285"/>
                  </a:lnTo>
                  <a:lnTo>
                    <a:pt x="187" y="288"/>
                  </a:lnTo>
                  <a:lnTo>
                    <a:pt x="189" y="291"/>
                  </a:lnTo>
                  <a:lnTo>
                    <a:pt x="190" y="293"/>
                  </a:lnTo>
                  <a:lnTo>
                    <a:pt x="190" y="297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6" y="304"/>
                  </a:lnTo>
                  <a:lnTo>
                    <a:pt x="200" y="300"/>
                  </a:lnTo>
                  <a:lnTo>
                    <a:pt x="201" y="290"/>
                  </a:lnTo>
                  <a:lnTo>
                    <a:pt x="202" y="286"/>
                  </a:lnTo>
                  <a:lnTo>
                    <a:pt x="208" y="287"/>
                  </a:lnTo>
                  <a:lnTo>
                    <a:pt x="220" y="284"/>
                  </a:lnTo>
                  <a:lnTo>
                    <a:pt x="228" y="285"/>
                  </a:lnTo>
                  <a:lnTo>
                    <a:pt x="242" y="287"/>
                  </a:lnTo>
                  <a:lnTo>
                    <a:pt x="244" y="281"/>
                  </a:lnTo>
                  <a:lnTo>
                    <a:pt x="247" y="282"/>
                  </a:lnTo>
                  <a:lnTo>
                    <a:pt x="248" y="285"/>
                  </a:lnTo>
                  <a:lnTo>
                    <a:pt x="256" y="296"/>
                  </a:lnTo>
                  <a:lnTo>
                    <a:pt x="255" y="303"/>
                  </a:lnTo>
                  <a:lnTo>
                    <a:pt x="253" y="310"/>
                  </a:lnTo>
                  <a:lnTo>
                    <a:pt x="263" y="308"/>
                  </a:lnTo>
                  <a:lnTo>
                    <a:pt x="263" y="311"/>
                  </a:lnTo>
                  <a:lnTo>
                    <a:pt x="277" y="325"/>
                  </a:lnTo>
                  <a:lnTo>
                    <a:pt x="281" y="326"/>
                  </a:lnTo>
                  <a:lnTo>
                    <a:pt x="286" y="319"/>
                  </a:lnTo>
                  <a:lnTo>
                    <a:pt x="285" y="314"/>
                  </a:lnTo>
                  <a:lnTo>
                    <a:pt x="289" y="313"/>
                  </a:lnTo>
                  <a:lnTo>
                    <a:pt x="298" y="313"/>
                  </a:lnTo>
                  <a:lnTo>
                    <a:pt x="303" y="316"/>
                  </a:lnTo>
                  <a:lnTo>
                    <a:pt x="307" y="314"/>
                  </a:lnTo>
                  <a:lnTo>
                    <a:pt x="312" y="321"/>
                  </a:lnTo>
                  <a:lnTo>
                    <a:pt x="328" y="327"/>
                  </a:lnTo>
                  <a:lnTo>
                    <a:pt x="332" y="330"/>
                  </a:lnTo>
                  <a:lnTo>
                    <a:pt x="335" y="3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A8A8"/>
                </a:gs>
                <a:gs pos="100000">
                  <a:srgbClr val="F0A8A8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5" name="Santa Isabel">
              <a:extLst>
                <a:ext uri="{FF2B5EF4-FFF2-40B4-BE49-F238E27FC236}">
                  <a16:creationId xmlns:a16="http://schemas.microsoft.com/office/drawing/2014/main" id="{9B4F6E58-37FE-B594-5285-C2A7C6BDB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170" y="2356269"/>
              <a:ext cx="588120" cy="516651"/>
            </a:xfrm>
            <a:custGeom>
              <a:avLst/>
              <a:gdLst>
                <a:gd name="T0" fmla="*/ 262 w 279"/>
                <a:gd name="T1" fmla="*/ 102 h 239"/>
                <a:gd name="T2" fmla="*/ 258 w 279"/>
                <a:gd name="T3" fmla="*/ 109 h 239"/>
                <a:gd name="T4" fmla="*/ 264 w 279"/>
                <a:gd name="T5" fmla="*/ 148 h 239"/>
                <a:gd name="T6" fmla="*/ 258 w 279"/>
                <a:gd name="T7" fmla="*/ 154 h 239"/>
                <a:gd name="T8" fmla="*/ 247 w 279"/>
                <a:gd name="T9" fmla="*/ 163 h 239"/>
                <a:gd name="T10" fmla="*/ 231 w 279"/>
                <a:gd name="T11" fmla="*/ 172 h 239"/>
                <a:gd name="T12" fmla="*/ 218 w 279"/>
                <a:gd name="T13" fmla="*/ 179 h 239"/>
                <a:gd name="T14" fmla="*/ 205 w 279"/>
                <a:gd name="T15" fmla="*/ 186 h 239"/>
                <a:gd name="T16" fmla="*/ 212 w 279"/>
                <a:gd name="T17" fmla="*/ 190 h 239"/>
                <a:gd name="T18" fmla="*/ 198 w 279"/>
                <a:gd name="T19" fmla="*/ 207 h 239"/>
                <a:gd name="T20" fmla="*/ 179 w 279"/>
                <a:gd name="T21" fmla="*/ 201 h 239"/>
                <a:gd name="T22" fmla="*/ 168 w 279"/>
                <a:gd name="T23" fmla="*/ 211 h 239"/>
                <a:gd name="T24" fmla="*/ 175 w 279"/>
                <a:gd name="T25" fmla="*/ 216 h 239"/>
                <a:gd name="T26" fmla="*/ 164 w 279"/>
                <a:gd name="T27" fmla="*/ 219 h 239"/>
                <a:gd name="T28" fmla="*/ 175 w 279"/>
                <a:gd name="T29" fmla="*/ 218 h 239"/>
                <a:gd name="T30" fmla="*/ 166 w 279"/>
                <a:gd name="T31" fmla="*/ 231 h 239"/>
                <a:gd name="T32" fmla="*/ 155 w 279"/>
                <a:gd name="T33" fmla="*/ 239 h 239"/>
                <a:gd name="T34" fmla="*/ 142 w 279"/>
                <a:gd name="T35" fmla="*/ 224 h 239"/>
                <a:gd name="T36" fmla="*/ 134 w 279"/>
                <a:gd name="T37" fmla="*/ 219 h 239"/>
                <a:gd name="T38" fmla="*/ 121 w 279"/>
                <a:gd name="T39" fmla="*/ 210 h 239"/>
                <a:gd name="T40" fmla="*/ 111 w 279"/>
                <a:gd name="T41" fmla="*/ 208 h 239"/>
                <a:gd name="T42" fmla="*/ 96 w 279"/>
                <a:gd name="T43" fmla="*/ 202 h 239"/>
                <a:gd name="T44" fmla="*/ 79 w 279"/>
                <a:gd name="T45" fmla="*/ 192 h 239"/>
                <a:gd name="T46" fmla="*/ 59 w 279"/>
                <a:gd name="T47" fmla="*/ 194 h 239"/>
                <a:gd name="T48" fmla="*/ 48 w 279"/>
                <a:gd name="T49" fmla="*/ 184 h 239"/>
                <a:gd name="T50" fmla="*/ 42 w 279"/>
                <a:gd name="T51" fmla="*/ 175 h 239"/>
                <a:gd name="T52" fmla="*/ 33 w 279"/>
                <a:gd name="T53" fmla="*/ 163 h 239"/>
                <a:gd name="T54" fmla="*/ 19 w 279"/>
                <a:gd name="T55" fmla="*/ 148 h 239"/>
                <a:gd name="T56" fmla="*/ 5 w 279"/>
                <a:gd name="T57" fmla="*/ 138 h 239"/>
                <a:gd name="T58" fmla="*/ 14 w 279"/>
                <a:gd name="T59" fmla="*/ 126 h 239"/>
                <a:gd name="T60" fmla="*/ 38 w 279"/>
                <a:gd name="T61" fmla="*/ 111 h 239"/>
                <a:gd name="T62" fmla="*/ 41 w 279"/>
                <a:gd name="T63" fmla="*/ 103 h 239"/>
                <a:gd name="T64" fmla="*/ 43 w 279"/>
                <a:gd name="T65" fmla="*/ 81 h 239"/>
                <a:gd name="T66" fmla="*/ 65 w 279"/>
                <a:gd name="T67" fmla="*/ 63 h 239"/>
                <a:gd name="T68" fmla="*/ 65 w 279"/>
                <a:gd name="T69" fmla="*/ 32 h 239"/>
                <a:gd name="T70" fmla="*/ 61 w 279"/>
                <a:gd name="T71" fmla="*/ 26 h 239"/>
                <a:gd name="T72" fmla="*/ 59 w 279"/>
                <a:gd name="T73" fmla="*/ 0 h 239"/>
                <a:gd name="T74" fmla="*/ 77 w 279"/>
                <a:gd name="T75" fmla="*/ 4 h 239"/>
                <a:gd name="T76" fmla="*/ 135 w 279"/>
                <a:gd name="T77" fmla="*/ 11 h 239"/>
                <a:gd name="T78" fmla="*/ 152 w 279"/>
                <a:gd name="T79" fmla="*/ 7 h 239"/>
                <a:gd name="T80" fmla="*/ 162 w 279"/>
                <a:gd name="T81" fmla="*/ 12 h 239"/>
                <a:gd name="T82" fmla="*/ 179 w 279"/>
                <a:gd name="T83" fmla="*/ 20 h 239"/>
                <a:gd name="T84" fmla="*/ 186 w 279"/>
                <a:gd name="T85" fmla="*/ 23 h 239"/>
                <a:gd name="T86" fmla="*/ 217 w 279"/>
                <a:gd name="T87" fmla="*/ 14 h 239"/>
                <a:gd name="T88" fmla="*/ 222 w 279"/>
                <a:gd name="T89" fmla="*/ 16 h 239"/>
                <a:gd name="T90" fmla="*/ 226 w 279"/>
                <a:gd name="T91" fmla="*/ 22 h 239"/>
                <a:gd name="T92" fmla="*/ 231 w 279"/>
                <a:gd name="T93" fmla="*/ 26 h 239"/>
                <a:gd name="T94" fmla="*/ 237 w 279"/>
                <a:gd name="T95" fmla="*/ 27 h 239"/>
                <a:gd name="T96" fmla="*/ 255 w 279"/>
                <a:gd name="T97" fmla="*/ 44 h 239"/>
                <a:gd name="T98" fmla="*/ 274 w 279"/>
                <a:gd name="T99" fmla="*/ 53 h 239"/>
                <a:gd name="T100" fmla="*/ 279 w 279"/>
                <a:gd name="T101" fmla="*/ 66 h 239"/>
                <a:gd name="T102" fmla="*/ 271 w 279"/>
                <a:gd name="T103" fmla="*/ 84 h 239"/>
                <a:gd name="T104" fmla="*/ 265 w 279"/>
                <a:gd name="T105" fmla="*/ 9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9" h="239">
                  <a:moveTo>
                    <a:pt x="263" y="97"/>
                  </a:moveTo>
                  <a:lnTo>
                    <a:pt x="262" y="102"/>
                  </a:lnTo>
                  <a:lnTo>
                    <a:pt x="261" y="105"/>
                  </a:lnTo>
                  <a:lnTo>
                    <a:pt x="258" y="109"/>
                  </a:lnTo>
                  <a:lnTo>
                    <a:pt x="254" y="125"/>
                  </a:lnTo>
                  <a:lnTo>
                    <a:pt x="264" y="148"/>
                  </a:lnTo>
                  <a:lnTo>
                    <a:pt x="264" y="151"/>
                  </a:lnTo>
                  <a:lnTo>
                    <a:pt x="258" y="154"/>
                  </a:lnTo>
                  <a:lnTo>
                    <a:pt x="255" y="156"/>
                  </a:lnTo>
                  <a:lnTo>
                    <a:pt x="247" y="163"/>
                  </a:lnTo>
                  <a:lnTo>
                    <a:pt x="242" y="165"/>
                  </a:lnTo>
                  <a:lnTo>
                    <a:pt x="231" y="172"/>
                  </a:lnTo>
                  <a:lnTo>
                    <a:pt x="226" y="177"/>
                  </a:lnTo>
                  <a:lnTo>
                    <a:pt x="218" y="179"/>
                  </a:lnTo>
                  <a:lnTo>
                    <a:pt x="201" y="179"/>
                  </a:lnTo>
                  <a:lnTo>
                    <a:pt x="205" y="186"/>
                  </a:lnTo>
                  <a:lnTo>
                    <a:pt x="212" y="186"/>
                  </a:lnTo>
                  <a:lnTo>
                    <a:pt x="212" y="190"/>
                  </a:lnTo>
                  <a:lnTo>
                    <a:pt x="190" y="190"/>
                  </a:lnTo>
                  <a:lnTo>
                    <a:pt x="198" y="207"/>
                  </a:lnTo>
                  <a:lnTo>
                    <a:pt x="186" y="210"/>
                  </a:lnTo>
                  <a:lnTo>
                    <a:pt x="179" y="201"/>
                  </a:lnTo>
                  <a:lnTo>
                    <a:pt x="175" y="201"/>
                  </a:lnTo>
                  <a:lnTo>
                    <a:pt x="168" y="211"/>
                  </a:lnTo>
                  <a:lnTo>
                    <a:pt x="179" y="208"/>
                  </a:lnTo>
                  <a:lnTo>
                    <a:pt x="175" y="216"/>
                  </a:lnTo>
                  <a:lnTo>
                    <a:pt x="168" y="217"/>
                  </a:lnTo>
                  <a:lnTo>
                    <a:pt x="164" y="219"/>
                  </a:lnTo>
                  <a:lnTo>
                    <a:pt x="168" y="219"/>
                  </a:lnTo>
                  <a:lnTo>
                    <a:pt x="175" y="218"/>
                  </a:lnTo>
                  <a:lnTo>
                    <a:pt x="168" y="226"/>
                  </a:lnTo>
                  <a:lnTo>
                    <a:pt x="166" y="231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156" y="233"/>
                  </a:lnTo>
                  <a:lnTo>
                    <a:pt x="142" y="224"/>
                  </a:lnTo>
                  <a:lnTo>
                    <a:pt x="136" y="222"/>
                  </a:lnTo>
                  <a:lnTo>
                    <a:pt x="134" y="219"/>
                  </a:lnTo>
                  <a:lnTo>
                    <a:pt x="131" y="218"/>
                  </a:lnTo>
                  <a:lnTo>
                    <a:pt x="121" y="210"/>
                  </a:lnTo>
                  <a:lnTo>
                    <a:pt x="118" y="209"/>
                  </a:lnTo>
                  <a:lnTo>
                    <a:pt x="111" y="208"/>
                  </a:lnTo>
                  <a:lnTo>
                    <a:pt x="104" y="204"/>
                  </a:lnTo>
                  <a:lnTo>
                    <a:pt x="96" y="202"/>
                  </a:lnTo>
                  <a:lnTo>
                    <a:pt x="96" y="199"/>
                  </a:lnTo>
                  <a:lnTo>
                    <a:pt x="79" y="192"/>
                  </a:lnTo>
                  <a:lnTo>
                    <a:pt x="71" y="192"/>
                  </a:lnTo>
                  <a:lnTo>
                    <a:pt x="59" y="194"/>
                  </a:lnTo>
                  <a:lnTo>
                    <a:pt x="52" y="188"/>
                  </a:lnTo>
                  <a:lnTo>
                    <a:pt x="48" y="184"/>
                  </a:lnTo>
                  <a:lnTo>
                    <a:pt x="43" y="178"/>
                  </a:lnTo>
                  <a:lnTo>
                    <a:pt x="42" y="175"/>
                  </a:lnTo>
                  <a:lnTo>
                    <a:pt x="36" y="168"/>
                  </a:lnTo>
                  <a:lnTo>
                    <a:pt x="33" y="163"/>
                  </a:lnTo>
                  <a:lnTo>
                    <a:pt x="22" y="152"/>
                  </a:lnTo>
                  <a:lnTo>
                    <a:pt x="19" y="148"/>
                  </a:lnTo>
                  <a:lnTo>
                    <a:pt x="0" y="142"/>
                  </a:lnTo>
                  <a:lnTo>
                    <a:pt x="5" y="138"/>
                  </a:lnTo>
                  <a:lnTo>
                    <a:pt x="7" y="135"/>
                  </a:lnTo>
                  <a:lnTo>
                    <a:pt x="14" y="126"/>
                  </a:lnTo>
                  <a:lnTo>
                    <a:pt x="22" y="120"/>
                  </a:lnTo>
                  <a:lnTo>
                    <a:pt x="38" y="111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0" y="98"/>
                  </a:lnTo>
                  <a:lnTo>
                    <a:pt x="43" y="81"/>
                  </a:lnTo>
                  <a:lnTo>
                    <a:pt x="56" y="73"/>
                  </a:lnTo>
                  <a:lnTo>
                    <a:pt x="65" y="63"/>
                  </a:lnTo>
                  <a:lnTo>
                    <a:pt x="72" y="50"/>
                  </a:lnTo>
                  <a:lnTo>
                    <a:pt x="65" y="32"/>
                  </a:lnTo>
                  <a:lnTo>
                    <a:pt x="66" y="26"/>
                  </a:lnTo>
                  <a:lnTo>
                    <a:pt x="61" y="26"/>
                  </a:lnTo>
                  <a:lnTo>
                    <a:pt x="61" y="21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7" y="4"/>
                  </a:lnTo>
                  <a:lnTo>
                    <a:pt x="131" y="13"/>
                  </a:lnTo>
                  <a:lnTo>
                    <a:pt x="135" y="11"/>
                  </a:lnTo>
                  <a:lnTo>
                    <a:pt x="147" y="6"/>
                  </a:lnTo>
                  <a:lnTo>
                    <a:pt x="152" y="7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79" y="20"/>
                  </a:lnTo>
                  <a:lnTo>
                    <a:pt x="183" y="22"/>
                  </a:lnTo>
                  <a:lnTo>
                    <a:pt x="186" y="23"/>
                  </a:lnTo>
                  <a:lnTo>
                    <a:pt x="210" y="13"/>
                  </a:lnTo>
                  <a:lnTo>
                    <a:pt x="217" y="14"/>
                  </a:lnTo>
                  <a:lnTo>
                    <a:pt x="220" y="13"/>
                  </a:lnTo>
                  <a:lnTo>
                    <a:pt x="222" y="16"/>
                  </a:lnTo>
                  <a:lnTo>
                    <a:pt x="224" y="20"/>
                  </a:lnTo>
                  <a:lnTo>
                    <a:pt x="226" y="22"/>
                  </a:lnTo>
                  <a:lnTo>
                    <a:pt x="229" y="24"/>
                  </a:lnTo>
                  <a:lnTo>
                    <a:pt x="231" y="26"/>
                  </a:lnTo>
                  <a:lnTo>
                    <a:pt x="234" y="27"/>
                  </a:lnTo>
                  <a:lnTo>
                    <a:pt x="237" y="27"/>
                  </a:lnTo>
                  <a:lnTo>
                    <a:pt x="239" y="28"/>
                  </a:lnTo>
                  <a:lnTo>
                    <a:pt x="255" y="44"/>
                  </a:lnTo>
                  <a:lnTo>
                    <a:pt x="261" y="45"/>
                  </a:lnTo>
                  <a:lnTo>
                    <a:pt x="274" y="53"/>
                  </a:lnTo>
                  <a:lnTo>
                    <a:pt x="278" y="61"/>
                  </a:lnTo>
                  <a:lnTo>
                    <a:pt x="279" y="66"/>
                  </a:lnTo>
                  <a:lnTo>
                    <a:pt x="276" y="72"/>
                  </a:lnTo>
                  <a:lnTo>
                    <a:pt x="271" y="84"/>
                  </a:lnTo>
                  <a:lnTo>
                    <a:pt x="269" y="87"/>
                  </a:lnTo>
                  <a:lnTo>
                    <a:pt x="265" y="92"/>
                  </a:lnTo>
                  <a:lnTo>
                    <a:pt x="263" y="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AEAE"/>
                </a:gs>
                <a:gs pos="100000">
                  <a:srgbClr val="F2AEAE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" name="Toa Alta">
              <a:extLst>
                <a:ext uri="{FF2B5EF4-FFF2-40B4-BE49-F238E27FC236}">
                  <a16:creationId xmlns:a16="http://schemas.microsoft.com/office/drawing/2014/main" id="{CF5A612F-A21F-DAB6-2002-E4443533C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13" y="570693"/>
              <a:ext cx="594444" cy="425859"/>
            </a:xfrm>
            <a:custGeom>
              <a:avLst/>
              <a:gdLst>
                <a:gd name="T0" fmla="*/ 79 w 282"/>
                <a:gd name="T1" fmla="*/ 41 h 197"/>
                <a:gd name="T2" fmla="*/ 52 w 282"/>
                <a:gd name="T3" fmla="*/ 39 h 197"/>
                <a:gd name="T4" fmla="*/ 36 w 282"/>
                <a:gd name="T5" fmla="*/ 40 h 197"/>
                <a:gd name="T6" fmla="*/ 10 w 282"/>
                <a:gd name="T7" fmla="*/ 50 h 197"/>
                <a:gd name="T8" fmla="*/ 0 w 282"/>
                <a:gd name="T9" fmla="*/ 70 h 197"/>
                <a:gd name="T10" fmla="*/ 33 w 282"/>
                <a:gd name="T11" fmla="*/ 74 h 197"/>
                <a:gd name="T12" fmla="*/ 40 w 282"/>
                <a:gd name="T13" fmla="*/ 84 h 197"/>
                <a:gd name="T14" fmla="*/ 70 w 282"/>
                <a:gd name="T15" fmla="*/ 111 h 197"/>
                <a:gd name="T16" fmla="*/ 75 w 282"/>
                <a:gd name="T17" fmla="*/ 120 h 197"/>
                <a:gd name="T18" fmla="*/ 81 w 282"/>
                <a:gd name="T19" fmla="*/ 132 h 197"/>
                <a:gd name="T20" fmla="*/ 86 w 282"/>
                <a:gd name="T21" fmla="*/ 143 h 197"/>
                <a:gd name="T22" fmla="*/ 92 w 282"/>
                <a:gd name="T23" fmla="*/ 154 h 197"/>
                <a:gd name="T24" fmla="*/ 95 w 282"/>
                <a:gd name="T25" fmla="*/ 164 h 197"/>
                <a:gd name="T26" fmla="*/ 105 w 282"/>
                <a:gd name="T27" fmla="*/ 165 h 197"/>
                <a:gd name="T28" fmla="*/ 116 w 282"/>
                <a:gd name="T29" fmla="*/ 166 h 197"/>
                <a:gd name="T30" fmla="*/ 131 w 282"/>
                <a:gd name="T31" fmla="*/ 163 h 197"/>
                <a:gd name="T32" fmla="*/ 145 w 282"/>
                <a:gd name="T33" fmla="*/ 162 h 197"/>
                <a:gd name="T34" fmla="*/ 159 w 282"/>
                <a:gd name="T35" fmla="*/ 172 h 197"/>
                <a:gd name="T36" fmla="*/ 168 w 282"/>
                <a:gd name="T37" fmla="*/ 163 h 197"/>
                <a:gd name="T38" fmla="*/ 186 w 282"/>
                <a:gd name="T39" fmla="*/ 158 h 197"/>
                <a:gd name="T40" fmla="*/ 198 w 282"/>
                <a:gd name="T41" fmla="*/ 173 h 197"/>
                <a:gd name="T42" fmla="*/ 204 w 282"/>
                <a:gd name="T43" fmla="*/ 176 h 197"/>
                <a:gd name="T44" fmla="*/ 216 w 282"/>
                <a:gd name="T45" fmla="*/ 164 h 197"/>
                <a:gd name="T46" fmla="*/ 236 w 282"/>
                <a:gd name="T47" fmla="*/ 155 h 197"/>
                <a:gd name="T48" fmla="*/ 239 w 282"/>
                <a:gd name="T49" fmla="*/ 165 h 197"/>
                <a:gd name="T50" fmla="*/ 244 w 282"/>
                <a:gd name="T51" fmla="*/ 177 h 197"/>
                <a:gd name="T52" fmla="*/ 253 w 282"/>
                <a:gd name="T53" fmla="*/ 178 h 197"/>
                <a:gd name="T54" fmla="*/ 263 w 282"/>
                <a:gd name="T55" fmla="*/ 193 h 197"/>
                <a:gd name="T56" fmla="*/ 265 w 282"/>
                <a:gd name="T57" fmla="*/ 193 h 197"/>
                <a:gd name="T58" fmla="*/ 269 w 282"/>
                <a:gd name="T59" fmla="*/ 176 h 197"/>
                <a:gd name="T60" fmla="*/ 268 w 282"/>
                <a:gd name="T61" fmla="*/ 156 h 197"/>
                <a:gd name="T62" fmla="*/ 274 w 282"/>
                <a:gd name="T63" fmla="*/ 143 h 197"/>
                <a:gd name="T64" fmla="*/ 273 w 282"/>
                <a:gd name="T65" fmla="*/ 125 h 197"/>
                <a:gd name="T66" fmla="*/ 278 w 282"/>
                <a:gd name="T67" fmla="*/ 116 h 197"/>
                <a:gd name="T68" fmla="*/ 275 w 282"/>
                <a:gd name="T69" fmla="*/ 108 h 197"/>
                <a:gd name="T70" fmla="*/ 281 w 282"/>
                <a:gd name="T71" fmla="*/ 93 h 197"/>
                <a:gd name="T72" fmla="*/ 280 w 282"/>
                <a:gd name="T73" fmla="*/ 77 h 197"/>
                <a:gd name="T74" fmla="*/ 277 w 282"/>
                <a:gd name="T75" fmla="*/ 68 h 197"/>
                <a:gd name="T76" fmla="*/ 279 w 282"/>
                <a:gd name="T77" fmla="*/ 58 h 197"/>
                <a:gd name="T78" fmla="*/ 281 w 282"/>
                <a:gd name="T79" fmla="*/ 41 h 197"/>
                <a:gd name="T80" fmla="*/ 282 w 282"/>
                <a:gd name="T81" fmla="*/ 28 h 197"/>
                <a:gd name="T82" fmla="*/ 266 w 282"/>
                <a:gd name="T83" fmla="*/ 23 h 197"/>
                <a:gd name="T84" fmla="*/ 257 w 282"/>
                <a:gd name="T85" fmla="*/ 20 h 197"/>
                <a:gd name="T86" fmla="*/ 240 w 282"/>
                <a:gd name="T87" fmla="*/ 14 h 197"/>
                <a:gd name="T88" fmla="*/ 229 w 282"/>
                <a:gd name="T89" fmla="*/ 11 h 197"/>
                <a:gd name="T90" fmla="*/ 214 w 282"/>
                <a:gd name="T91" fmla="*/ 7 h 197"/>
                <a:gd name="T92" fmla="*/ 206 w 282"/>
                <a:gd name="T93" fmla="*/ 6 h 197"/>
                <a:gd name="T94" fmla="*/ 197 w 282"/>
                <a:gd name="T95" fmla="*/ 0 h 197"/>
                <a:gd name="T96" fmla="*/ 181 w 282"/>
                <a:gd name="T97" fmla="*/ 10 h 197"/>
                <a:gd name="T98" fmla="*/ 170 w 282"/>
                <a:gd name="T99" fmla="*/ 13 h 197"/>
                <a:gd name="T100" fmla="*/ 160 w 282"/>
                <a:gd name="T101" fmla="*/ 13 h 197"/>
                <a:gd name="T102" fmla="*/ 150 w 282"/>
                <a:gd name="T103" fmla="*/ 20 h 197"/>
                <a:gd name="T104" fmla="*/ 142 w 282"/>
                <a:gd name="T105" fmla="*/ 31 h 197"/>
                <a:gd name="T106" fmla="*/ 110 w 282"/>
                <a:gd name="T107" fmla="*/ 40 h 197"/>
                <a:gd name="T108" fmla="*/ 89 w 282"/>
                <a:gd name="T109" fmla="*/ 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" h="197">
                  <a:moveTo>
                    <a:pt x="89" y="40"/>
                  </a:moveTo>
                  <a:lnTo>
                    <a:pt x="82" y="42"/>
                  </a:lnTo>
                  <a:lnTo>
                    <a:pt x="79" y="41"/>
                  </a:lnTo>
                  <a:lnTo>
                    <a:pt x="68" y="37"/>
                  </a:lnTo>
                  <a:lnTo>
                    <a:pt x="66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41"/>
                  </a:lnTo>
                  <a:lnTo>
                    <a:pt x="36" y="40"/>
                  </a:lnTo>
                  <a:lnTo>
                    <a:pt x="23" y="44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5" y="62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5" y="84"/>
                  </a:lnTo>
                  <a:lnTo>
                    <a:pt x="33" y="74"/>
                  </a:lnTo>
                  <a:lnTo>
                    <a:pt x="34" y="77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57" y="97"/>
                  </a:lnTo>
                  <a:lnTo>
                    <a:pt x="64" y="104"/>
                  </a:lnTo>
                  <a:lnTo>
                    <a:pt x="70" y="111"/>
                  </a:lnTo>
                  <a:lnTo>
                    <a:pt x="72" y="113"/>
                  </a:lnTo>
                  <a:lnTo>
                    <a:pt x="73" y="116"/>
                  </a:lnTo>
                  <a:lnTo>
                    <a:pt x="75" y="120"/>
                  </a:lnTo>
                  <a:lnTo>
                    <a:pt x="75" y="128"/>
                  </a:lnTo>
                  <a:lnTo>
                    <a:pt x="79" y="128"/>
                  </a:lnTo>
                  <a:lnTo>
                    <a:pt x="81" y="132"/>
                  </a:lnTo>
                  <a:lnTo>
                    <a:pt x="82" y="135"/>
                  </a:lnTo>
                  <a:lnTo>
                    <a:pt x="84" y="138"/>
                  </a:lnTo>
                  <a:lnTo>
                    <a:pt x="86" y="143"/>
                  </a:lnTo>
                  <a:lnTo>
                    <a:pt x="88" y="147"/>
                  </a:lnTo>
                  <a:lnTo>
                    <a:pt x="90" y="150"/>
                  </a:lnTo>
                  <a:lnTo>
                    <a:pt x="92" y="154"/>
                  </a:lnTo>
                  <a:lnTo>
                    <a:pt x="93" y="158"/>
                  </a:lnTo>
                  <a:lnTo>
                    <a:pt x="95" y="161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3" y="162"/>
                  </a:lnTo>
                  <a:lnTo>
                    <a:pt x="105" y="165"/>
                  </a:lnTo>
                  <a:lnTo>
                    <a:pt x="109" y="167"/>
                  </a:lnTo>
                  <a:lnTo>
                    <a:pt x="112" y="167"/>
                  </a:lnTo>
                  <a:lnTo>
                    <a:pt x="116" y="166"/>
                  </a:lnTo>
                  <a:lnTo>
                    <a:pt x="120" y="164"/>
                  </a:lnTo>
                  <a:lnTo>
                    <a:pt x="128" y="165"/>
                  </a:lnTo>
                  <a:lnTo>
                    <a:pt x="131" y="163"/>
                  </a:lnTo>
                  <a:lnTo>
                    <a:pt x="135" y="162"/>
                  </a:lnTo>
                  <a:lnTo>
                    <a:pt x="141" y="160"/>
                  </a:lnTo>
                  <a:lnTo>
                    <a:pt x="145" y="162"/>
                  </a:lnTo>
                  <a:lnTo>
                    <a:pt x="150" y="163"/>
                  </a:lnTo>
                  <a:lnTo>
                    <a:pt x="153" y="168"/>
                  </a:lnTo>
                  <a:lnTo>
                    <a:pt x="159" y="172"/>
                  </a:lnTo>
                  <a:lnTo>
                    <a:pt x="163" y="173"/>
                  </a:lnTo>
                  <a:lnTo>
                    <a:pt x="165" y="170"/>
                  </a:lnTo>
                  <a:lnTo>
                    <a:pt x="168" y="163"/>
                  </a:lnTo>
                  <a:lnTo>
                    <a:pt x="171" y="161"/>
                  </a:lnTo>
                  <a:lnTo>
                    <a:pt x="182" y="157"/>
                  </a:lnTo>
                  <a:lnTo>
                    <a:pt x="186" y="158"/>
                  </a:lnTo>
                  <a:lnTo>
                    <a:pt x="192" y="166"/>
                  </a:lnTo>
                  <a:lnTo>
                    <a:pt x="195" y="169"/>
                  </a:lnTo>
                  <a:lnTo>
                    <a:pt x="198" y="173"/>
                  </a:lnTo>
                  <a:lnTo>
                    <a:pt x="199" y="177"/>
                  </a:lnTo>
                  <a:lnTo>
                    <a:pt x="202" y="178"/>
                  </a:lnTo>
                  <a:lnTo>
                    <a:pt x="204" y="176"/>
                  </a:lnTo>
                  <a:lnTo>
                    <a:pt x="208" y="173"/>
                  </a:lnTo>
                  <a:lnTo>
                    <a:pt x="210" y="170"/>
                  </a:lnTo>
                  <a:lnTo>
                    <a:pt x="216" y="164"/>
                  </a:lnTo>
                  <a:lnTo>
                    <a:pt x="226" y="157"/>
                  </a:lnTo>
                  <a:lnTo>
                    <a:pt x="230" y="156"/>
                  </a:lnTo>
                  <a:lnTo>
                    <a:pt x="236" y="155"/>
                  </a:lnTo>
                  <a:lnTo>
                    <a:pt x="238" y="158"/>
                  </a:lnTo>
                  <a:lnTo>
                    <a:pt x="239" y="160"/>
                  </a:lnTo>
                  <a:lnTo>
                    <a:pt x="239" y="165"/>
                  </a:lnTo>
                  <a:lnTo>
                    <a:pt x="242" y="170"/>
                  </a:lnTo>
                  <a:lnTo>
                    <a:pt x="243" y="174"/>
                  </a:lnTo>
                  <a:lnTo>
                    <a:pt x="244" y="177"/>
                  </a:lnTo>
                  <a:lnTo>
                    <a:pt x="246" y="179"/>
                  </a:lnTo>
                  <a:lnTo>
                    <a:pt x="249" y="178"/>
                  </a:lnTo>
                  <a:lnTo>
                    <a:pt x="253" y="178"/>
                  </a:lnTo>
                  <a:lnTo>
                    <a:pt x="257" y="179"/>
                  </a:lnTo>
                  <a:lnTo>
                    <a:pt x="261" y="189"/>
                  </a:lnTo>
                  <a:lnTo>
                    <a:pt x="263" y="193"/>
                  </a:lnTo>
                  <a:lnTo>
                    <a:pt x="264" y="195"/>
                  </a:lnTo>
                  <a:lnTo>
                    <a:pt x="265" y="197"/>
                  </a:lnTo>
                  <a:lnTo>
                    <a:pt x="265" y="193"/>
                  </a:lnTo>
                  <a:lnTo>
                    <a:pt x="267" y="182"/>
                  </a:lnTo>
                  <a:lnTo>
                    <a:pt x="268" y="179"/>
                  </a:lnTo>
                  <a:lnTo>
                    <a:pt x="269" y="176"/>
                  </a:lnTo>
                  <a:lnTo>
                    <a:pt x="270" y="164"/>
                  </a:lnTo>
                  <a:lnTo>
                    <a:pt x="269" y="160"/>
                  </a:lnTo>
                  <a:lnTo>
                    <a:pt x="268" y="156"/>
                  </a:lnTo>
                  <a:lnTo>
                    <a:pt x="267" y="151"/>
                  </a:lnTo>
                  <a:lnTo>
                    <a:pt x="272" y="145"/>
                  </a:lnTo>
                  <a:lnTo>
                    <a:pt x="274" y="143"/>
                  </a:lnTo>
                  <a:lnTo>
                    <a:pt x="275" y="138"/>
                  </a:lnTo>
                  <a:lnTo>
                    <a:pt x="274" y="134"/>
                  </a:lnTo>
                  <a:lnTo>
                    <a:pt x="273" y="125"/>
                  </a:lnTo>
                  <a:lnTo>
                    <a:pt x="275" y="121"/>
                  </a:lnTo>
                  <a:lnTo>
                    <a:pt x="277" y="119"/>
                  </a:lnTo>
                  <a:lnTo>
                    <a:pt x="278" y="116"/>
                  </a:lnTo>
                  <a:lnTo>
                    <a:pt x="278" y="113"/>
                  </a:lnTo>
                  <a:lnTo>
                    <a:pt x="277" y="110"/>
                  </a:lnTo>
                  <a:lnTo>
                    <a:pt x="275" y="108"/>
                  </a:lnTo>
                  <a:lnTo>
                    <a:pt x="276" y="104"/>
                  </a:lnTo>
                  <a:lnTo>
                    <a:pt x="280" y="96"/>
                  </a:lnTo>
                  <a:lnTo>
                    <a:pt x="281" y="93"/>
                  </a:lnTo>
                  <a:lnTo>
                    <a:pt x="281" y="86"/>
                  </a:lnTo>
                  <a:lnTo>
                    <a:pt x="279" y="80"/>
                  </a:lnTo>
                  <a:lnTo>
                    <a:pt x="280" y="77"/>
                  </a:lnTo>
                  <a:lnTo>
                    <a:pt x="279" y="73"/>
                  </a:lnTo>
                  <a:lnTo>
                    <a:pt x="276" y="70"/>
                  </a:lnTo>
                  <a:lnTo>
                    <a:pt x="277" y="68"/>
                  </a:lnTo>
                  <a:lnTo>
                    <a:pt x="277" y="64"/>
                  </a:lnTo>
                  <a:lnTo>
                    <a:pt x="278" y="60"/>
                  </a:lnTo>
                  <a:lnTo>
                    <a:pt x="279" y="58"/>
                  </a:lnTo>
                  <a:lnTo>
                    <a:pt x="280" y="54"/>
                  </a:lnTo>
                  <a:lnTo>
                    <a:pt x="280" y="44"/>
                  </a:lnTo>
                  <a:lnTo>
                    <a:pt x="281" y="41"/>
                  </a:lnTo>
                  <a:lnTo>
                    <a:pt x="281" y="37"/>
                  </a:lnTo>
                  <a:lnTo>
                    <a:pt x="281" y="32"/>
                  </a:lnTo>
                  <a:lnTo>
                    <a:pt x="282" y="28"/>
                  </a:lnTo>
                  <a:lnTo>
                    <a:pt x="273" y="25"/>
                  </a:lnTo>
                  <a:lnTo>
                    <a:pt x="270" y="24"/>
                  </a:lnTo>
                  <a:lnTo>
                    <a:pt x="266" y="23"/>
                  </a:lnTo>
                  <a:lnTo>
                    <a:pt x="264" y="22"/>
                  </a:lnTo>
                  <a:lnTo>
                    <a:pt x="261" y="21"/>
                  </a:lnTo>
                  <a:lnTo>
                    <a:pt x="257" y="20"/>
                  </a:lnTo>
                  <a:lnTo>
                    <a:pt x="252" y="18"/>
                  </a:lnTo>
                  <a:lnTo>
                    <a:pt x="245" y="16"/>
                  </a:lnTo>
                  <a:lnTo>
                    <a:pt x="240" y="14"/>
                  </a:lnTo>
                  <a:lnTo>
                    <a:pt x="237" y="13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26" y="10"/>
                  </a:lnTo>
                  <a:lnTo>
                    <a:pt x="216" y="6"/>
                  </a:lnTo>
                  <a:lnTo>
                    <a:pt x="214" y="7"/>
                  </a:lnTo>
                  <a:lnTo>
                    <a:pt x="211" y="8"/>
                  </a:lnTo>
                  <a:lnTo>
                    <a:pt x="208" y="7"/>
                  </a:lnTo>
                  <a:lnTo>
                    <a:pt x="206" y="6"/>
                  </a:lnTo>
                  <a:lnTo>
                    <a:pt x="203" y="5"/>
                  </a:lnTo>
                  <a:lnTo>
                    <a:pt x="199" y="4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89" y="4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73" y="15"/>
                  </a:lnTo>
                  <a:lnTo>
                    <a:pt x="170" y="13"/>
                  </a:lnTo>
                  <a:lnTo>
                    <a:pt x="166" y="12"/>
                  </a:lnTo>
                  <a:lnTo>
                    <a:pt x="163" y="13"/>
                  </a:lnTo>
                  <a:lnTo>
                    <a:pt x="160" y="13"/>
                  </a:lnTo>
                  <a:lnTo>
                    <a:pt x="157" y="13"/>
                  </a:lnTo>
                  <a:lnTo>
                    <a:pt x="154" y="16"/>
                  </a:lnTo>
                  <a:lnTo>
                    <a:pt x="150" y="20"/>
                  </a:lnTo>
                  <a:lnTo>
                    <a:pt x="148" y="26"/>
                  </a:lnTo>
                  <a:lnTo>
                    <a:pt x="143" y="27"/>
                  </a:lnTo>
                  <a:lnTo>
                    <a:pt x="142" y="31"/>
                  </a:lnTo>
                  <a:lnTo>
                    <a:pt x="122" y="35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3" y="39"/>
                  </a:lnTo>
                  <a:lnTo>
                    <a:pt x="93" y="38"/>
                  </a:lnTo>
                  <a:lnTo>
                    <a:pt x="89" y="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" name="Toa Baja">
              <a:extLst>
                <a:ext uri="{FF2B5EF4-FFF2-40B4-BE49-F238E27FC236}">
                  <a16:creationId xmlns:a16="http://schemas.microsoft.com/office/drawing/2014/main" id="{1F348801-6F18-945D-8673-6E2878FD2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16" y="201040"/>
              <a:ext cx="634494" cy="428020"/>
            </a:xfrm>
            <a:custGeom>
              <a:avLst/>
              <a:gdLst>
                <a:gd name="T0" fmla="*/ 40 w 301"/>
                <a:gd name="T1" fmla="*/ 183 h 198"/>
                <a:gd name="T2" fmla="*/ 52 w 301"/>
                <a:gd name="T3" fmla="*/ 181 h 198"/>
                <a:gd name="T4" fmla="*/ 68 w 301"/>
                <a:gd name="T5" fmla="*/ 171 h 198"/>
                <a:gd name="T6" fmla="*/ 76 w 301"/>
                <a:gd name="T7" fmla="*/ 176 h 198"/>
                <a:gd name="T8" fmla="*/ 84 w 301"/>
                <a:gd name="T9" fmla="*/ 179 h 198"/>
                <a:gd name="T10" fmla="*/ 100 w 301"/>
                <a:gd name="T11" fmla="*/ 180 h 198"/>
                <a:gd name="T12" fmla="*/ 109 w 301"/>
                <a:gd name="T13" fmla="*/ 183 h 198"/>
                <a:gd name="T14" fmla="*/ 124 w 301"/>
                <a:gd name="T15" fmla="*/ 188 h 198"/>
                <a:gd name="T16" fmla="*/ 137 w 301"/>
                <a:gd name="T17" fmla="*/ 193 h 198"/>
                <a:gd name="T18" fmla="*/ 147 w 301"/>
                <a:gd name="T19" fmla="*/ 196 h 198"/>
                <a:gd name="T20" fmla="*/ 158 w 301"/>
                <a:gd name="T21" fmla="*/ 192 h 198"/>
                <a:gd name="T22" fmla="*/ 158 w 301"/>
                <a:gd name="T23" fmla="*/ 180 h 198"/>
                <a:gd name="T24" fmla="*/ 154 w 301"/>
                <a:gd name="T25" fmla="*/ 167 h 198"/>
                <a:gd name="T26" fmla="*/ 158 w 301"/>
                <a:gd name="T27" fmla="*/ 135 h 198"/>
                <a:gd name="T28" fmla="*/ 177 w 301"/>
                <a:gd name="T29" fmla="*/ 129 h 198"/>
                <a:gd name="T30" fmla="*/ 189 w 301"/>
                <a:gd name="T31" fmla="*/ 124 h 198"/>
                <a:gd name="T32" fmla="*/ 207 w 301"/>
                <a:gd name="T33" fmla="*/ 127 h 198"/>
                <a:gd name="T34" fmla="*/ 215 w 301"/>
                <a:gd name="T35" fmla="*/ 119 h 198"/>
                <a:gd name="T36" fmla="*/ 219 w 301"/>
                <a:gd name="T37" fmla="*/ 110 h 198"/>
                <a:gd name="T38" fmla="*/ 219 w 301"/>
                <a:gd name="T39" fmla="*/ 103 h 198"/>
                <a:gd name="T40" fmla="*/ 218 w 301"/>
                <a:gd name="T41" fmla="*/ 93 h 198"/>
                <a:gd name="T42" fmla="*/ 225 w 301"/>
                <a:gd name="T43" fmla="*/ 92 h 198"/>
                <a:gd name="T44" fmla="*/ 231 w 301"/>
                <a:gd name="T45" fmla="*/ 80 h 198"/>
                <a:gd name="T46" fmla="*/ 235 w 301"/>
                <a:gd name="T47" fmla="*/ 65 h 198"/>
                <a:gd name="T48" fmla="*/ 243 w 301"/>
                <a:gd name="T49" fmla="*/ 59 h 198"/>
                <a:gd name="T50" fmla="*/ 240 w 301"/>
                <a:gd name="T51" fmla="*/ 68 h 198"/>
                <a:gd name="T52" fmla="*/ 253 w 301"/>
                <a:gd name="T53" fmla="*/ 68 h 198"/>
                <a:gd name="T54" fmla="*/ 276 w 301"/>
                <a:gd name="T55" fmla="*/ 39 h 198"/>
                <a:gd name="T56" fmla="*/ 287 w 301"/>
                <a:gd name="T57" fmla="*/ 1 h 198"/>
                <a:gd name="T58" fmla="*/ 241 w 301"/>
                <a:gd name="T59" fmla="*/ 55 h 198"/>
                <a:gd name="T60" fmla="*/ 207 w 301"/>
                <a:gd name="T61" fmla="*/ 54 h 198"/>
                <a:gd name="T62" fmla="*/ 182 w 301"/>
                <a:gd name="T63" fmla="*/ 0 h 198"/>
                <a:gd name="T64" fmla="*/ 151 w 301"/>
                <a:gd name="T65" fmla="*/ 20 h 198"/>
                <a:gd name="T66" fmla="*/ 140 w 301"/>
                <a:gd name="T67" fmla="*/ 27 h 198"/>
                <a:gd name="T68" fmla="*/ 127 w 301"/>
                <a:gd name="T69" fmla="*/ 24 h 198"/>
                <a:gd name="T70" fmla="*/ 116 w 301"/>
                <a:gd name="T71" fmla="*/ 24 h 198"/>
                <a:gd name="T72" fmla="*/ 78 w 301"/>
                <a:gd name="T73" fmla="*/ 58 h 198"/>
                <a:gd name="T74" fmla="*/ 68 w 301"/>
                <a:gd name="T75" fmla="*/ 54 h 198"/>
                <a:gd name="T76" fmla="*/ 34 w 301"/>
                <a:gd name="T77" fmla="*/ 56 h 198"/>
                <a:gd name="T78" fmla="*/ 22 w 301"/>
                <a:gd name="T79" fmla="*/ 49 h 198"/>
                <a:gd name="T80" fmla="*/ 13 w 301"/>
                <a:gd name="T81" fmla="*/ 59 h 198"/>
                <a:gd name="T82" fmla="*/ 15 w 301"/>
                <a:gd name="T83" fmla="*/ 93 h 198"/>
                <a:gd name="T84" fmla="*/ 9 w 301"/>
                <a:gd name="T85" fmla="*/ 120 h 198"/>
                <a:gd name="T86" fmla="*/ 1 w 301"/>
                <a:gd name="T87" fmla="*/ 128 h 198"/>
                <a:gd name="T88" fmla="*/ 17 w 301"/>
                <a:gd name="T89" fmla="*/ 137 h 198"/>
                <a:gd name="T90" fmla="*/ 11 w 301"/>
                <a:gd name="T91" fmla="*/ 150 h 198"/>
                <a:gd name="T92" fmla="*/ 31 w 301"/>
                <a:gd name="T93" fmla="*/ 1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98">
                  <a:moveTo>
                    <a:pt x="34" y="184"/>
                  </a:moveTo>
                  <a:lnTo>
                    <a:pt x="37" y="184"/>
                  </a:lnTo>
                  <a:lnTo>
                    <a:pt x="40" y="183"/>
                  </a:lnTo>
                  <a:lnTo>
                    <a:pt x="44" y="184"/>
                  </a:lnTo>
                  <a:lnTo>
                    <a:pt x="47" y="186"/>
                  </a:lnTo>
                  <a:lnTo>
                    <a:pt x="52" y="181"/>
                  </a:lnTo>
                  <a:lnTo>
                    <a:pt x="55" y="181"/>
                  </a:lnTo>
                  <a:lnTo>
                    <a:pt x="62" y="177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3" y="175"/>
                  </a:lnTo>
                  <a:lnTo>
                    <a:pt x="76" y="176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7" y="178"/>
                  </a:lnTo>
                  <a:lnTo>
                    <a:pt x="89" y="177"/>
                  </a:lnTo>
                  <a:lnTo>
                    <a:pt x="100" y="180"/>
                  </a:lnTo>
                  <a:lnTo>
                    <a:pt x="102" y="182"/>
                  </a:lnTo>
                  <a:lnTo>
                    <a:pt x="105" y="182"/>
                  </a:lnTo>
                  <a:lnTo>
                    <a:pt x="109" y="183"/>
                  </a:lnTo>
                  <a:lnTo>
                    <a:pt x="112" y="184"/>
                  </a:lnTo>
                  <a:lnTo>
                    <a:pt x="117" y="186"/>
                  </a:lnTo>
                  <a:lnTo>
                    <a:pt x="124" y="188"/>
                  </a:lnTo>
                  <a:lnTo>
                    <a:pt x="129" y="190"/>
                  </a:lnTo>
                  <a:lnTo>
                    <a:pt x="133" y="191"/>
                  </a:lnTo>
                  <a:lnTo>
                    <a:pt x="137" y="193"/>
                  </a:lnTo>
                  <a:lnTo>
                    <a:pt x="140" y="194"/>
                  </a:lnTo>
                  <a:lnTo>
                    <a:pt x="144" y="195"/>
                  </a:lnTo>
                  <a:lnTo>
                    <a:pt x="147" y="196"/>
                  </a:lnTo>
                  <a:lnTo>
                    <a:pt x="155" y="198"/>
                  </a:lnTo>
                  <a:lnTo>
                    <a:pt x="155" y="195"/>
                  </a:lnTo>
                  <a:lnTo>
                    <a:pt x="158" y="192"/>
                  </a:lnTo>
                  <a:lnTo>
                    <a:pt x="155" y="188"/>
                  </a:lnTo>
                  <a:lnTo>
                    <a:pt x="158" y="184"/>
                  </a:lnTo>
                  <a:lnTo>
                    <a:pt x="158" y="180"/>
                  </a:lnTo>
                  <a:lnTo>
                    <a:pt x="156" y="175"/>
                  </a:lnTo>
                  <a:lnTo>
                    <a:pt x="156" y="170"/>
                  </a:lnTo>
                  <a:lnTo>
                    <a:pt x="154" y="167"/>
                  </a:lnTo>
                  <a:lnTo>
                    <a:pt x="155" y="163"/>
                  </a:lnTo>
                  <a:lnTo>
                    <a:pt x="156" y="138"/>
                  </a:lnTo>
                  <a:lnTo>
                    <a:pt x="158" y="135"/>
                  </a:lnTo>
                  <a:lnTo>
                    <a:pt x="161" y="134"/>
                  </a:lnTo>
                  <a:lnTo>
                    <a:pt x="168" y="132"/>
                  </a:lnTo>
                  <a:lnTo>
                    <a:pt x="177" y="129"/>
                  </a:lnTo>
                  <a:lnTo>
                    <a:pt x="180" y="126"/>
                  </a:lnTo>
                  <a:lnTo>
                    <a:pt x="183" y="124"/>
                  </a:lnTo>
                  <a:lnTo>
                    <a:pt x="189" y="124"/>
                  </a:lnTo>
                  <a:lnTo>
                    <a:pt x="196" y="127"/>
                  </a:lnTo>
                  <a:lnTo>
                    <a:pt x="200" y="129"/>
                  </a:lnTo>
                  <a:lnTo>
                    <a:pt x="207" y="127"/>
                  </a:lnTo>
                  <a:lnTo>
                    <a:pt x="210" y="126"/>
                  </a:lnTo>
                  <a:lnTo>
                    <a:pt x="212" y="124"/>
                  </a:lnTo>
                  <a:lnTo>
                    <a:pt x="215" y="119"/>
                  </a:lnTo>
                  <a:lnTo>
                    <a:pt x="218" y="115"/>
                  </a:lnTo>
                  <a:lnTo>
                    <a:pt x="219" y="113"/>
                  </a:lnTo>
                  <a:lnTo>
                    <a:pt x="219" y="110"/>
                  </a:lnTo>
                  <a:lnTo>
                    <a:pt x="217" y="107"/>
                  </a:lnTo>
                  <a:lnTo>
                    <a:pt x="217" y="105"/>
                  </a:lnTo>
                  <a:lnTo>
                    <a:pt x="219" y="103"/>
                  </a:lnTo>
                  <a:lnTo>
                    <a:pt x="218" y="100"/>
                  </a:lnTo>
                  <a:lnTo>
                    <a:pt x="218" y="97"/>
                  </a:lnTo>
                  <a:lnTo>
                    <a:pt x="218" y="93"/>
                  </a:lnTo>
                  <a:lnTo>
                    <a:pt x="220" y="92"/>
                  </a:lnTo>
                  <a:lnTo>
                    <a:pt x="223" y="93"/>
                  </a:lnTo>
                  <a:lnTo>
                    <a:pt x="225" y="92"/>
                  </a:lnTo>
                  <a:lnTo>
                    <a:pt x="229" y="88"/>
                  </a:lnTo>
                  <a:lnTo>
                    <a:pt x="230" y="85"/>
                  </a:lnTo>
                  <a:lnTo>
                    <a:pt x="231" y="80"/>
                  </a:lnTo>
                  <a:lnTo>
                    <a:pt x="232" y="77"/>
                  </a:lnTo>
                  <a:lnTo>
                    <a:pt x="233" y="69"/>
                  </a:lnTo>
                  <a:lnTo>
                    <a:pt x="235" y="65"/>
                  </a:lnTo>
                  <a:lnTo>
                    <a:pt x="237" y="62"/>
                  </a:lnTo>
                  <a:lnTo>
                    <a:pt x="239" y="60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1" y="65"/>
                  </a:lnTo>
                  <a:lnTo>
                    <a:pt x="240" y="68"/>
                  </a:lnTo>
                  <a:lnTo>
                    <a:pt x="243" y="69"/>
                  </a:lnTo>
                  <a:lnTo>
                    <a:pt x="248" y="65"/>
                  </a:lnTo>
                  <a:lnTo>
                    <a:pt x="253" y="68"/>
                  </a:lnTo>
                  <a:lnTo>
                    <a:pt x="267" y="56"/>
                  </a:lnTo>
                  <a:lnTo>
                    <a:pt x="270" y="50"/>
                  </a:lnTo>
                  <a:lnTo>
                    <a:pt x="276" y="39"/>
                  </a:lnTo>
                  <a:lnTo>
                    <a:pt x="288" y="30"/>
                  </a:lnTo>
                  <a:lnTo>
                    <a:pt x="301" y="9"/>
                  </a:lnTo>
                  <a:lnTo>
                    <a:pt x="287" y="1"/>
                  </a:lnTo>
                  <a:lnTo>
                    <a:pt x="273" y="35"/>
                  </a:lnTo>
                  <a:lnTo>
                    <a:pt x="255" y="49"/>
                  </a:lnTo>
                  <a:lnTo>
                    <a:pt x="241" y="55"/>
                  </a:lnTo>
                  <a:lnTo>
                    <a:pt x="235" y="56"/>
                  </a:lnTo>
                  <a:lnTo>
                    <a:pt x="216" y="56"/>
                  </a:lnTo>
                  <a:lnTo>
                    <a:pt x="207" y="54"/>
                  </a:lnTo>
                  <a:lnTo>
                    <a:pt x="192" y="42"/>
                  </a:lnTo>
                  <a:lnTo>
                    <a:pt x="198" y="1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52" y="18"/>
                  </a:lnTo>
                  <a:lnTo>
                    <a:pt x="151" y="20"/>
                  </a:lnTo>
                  <a:lnTo>
                    <a:pt x="150" y="24"/>
                  </a:lnTo>
                  <a:lnTo>
                    <a:pt x="144" y="26"/>
                  </a:lnTo>
                  <a:lnTo>
                    <a:pt x="140" y="27"/>
                  </a:lnTo>
                  <a:lnTo>
                    <a:pt x="136" y="27"/>
                  </a:lnTo>
                  <a:lnTo>
                    <a:pt x="131" y="26"/>
                  </a:lnTo>
                  <a:lnTo>
                    <a:pt x="127" y="24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6" y="24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74" y="59"/>
                  </a:lnTo>
                  <a:lnTo>
                    <a:pt x="72" y="58"/>
                  </a:lnTo>
                  <a:lnTo>
                    <a:pt x="68" y="54"/>
                  </a:lnTo>
                  <a:lnTo>
                    <a:pt x="65" y="52"/>
                  </a:lnTo>
                  <a:lnTo>
                    <a:pt x="39" y="55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6" y="50"/>
                  </a:lnTo>
                  <a:lnTo>
                    <a:pt x="22" y="49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3" y="59"/>
                  </a:lnTo>
                  <a:lnTo>
                    <a:pt x="13" y="63"/>
                  </a:lnTo>
                  <a:lnTo>
                    <a:pt x="18" y="86"/>
                  </a:lnTo>
                  <a:lnTo>
                    <a:pt x="15" y="93"/>
                  </a:lnTo>
                  <a:lnTo>
                    <a:pt x="15" y="103"/>
                  </a:lnTo>
                  <a:lnTo>
                    <a:pt x="5" y="107"/>
                  </a:lnTo>
                  <a:lnTo>
                    <a:pt x="9" y="120"/>
                  </a:lnTo>
                  <a:lnTo>
                    <a:pt x="9" y="122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6" y="140"/>
                  </a:lnTo>
                  <a:lnTo>
                    <a:pt x="17" y="137"/>
                  </a:lnTo>
                  <a:lnTo>
                    <a:pt x="19" y="142"/>
                  </a:lnTo>
                  <a:lnTo>
                    <a:pt x="18" y="147"/>
                  </a:lnTo>
                  <a:lnTo>
                    <a:pt x="11" y="150"/>
                  </a:lnTo>
                  <a:lnTo>
                    <a:pt x="23" y="185"/>
                  </a:lnTo>
                  <a:lnTo>
                    <a:pt x="28" y="187"/>
                  </a:lnTo>
                  <a:lnTo>
                    <a:pt x="31" y="184"/>
                  </a:lnTo>
                  <a:lnTo>
                    <a:pt x="34" y="1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8" name="Trujillo Alto">
              <a:extLst>
                <a:ext uri="{FF2B5EF4-FFF2-40B4-BE49-F238E27FC236}">
                  <a16:creationId xmlns:a16="http://schemas.microsoft.com/office/drawing/2014/main" id="{0E683A9C-5267-04B5-5003-B83097B3E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405" y="674455"/>
              <a:ext cx="489046" cy="432343"/>
            </a:xfrm>
            <a:custGeom>
              <a:avLst/>
              <a:gdLst>
                <a:gd name="T0" fmla="*/ 90 w 232"/>
                <a:gd name="T1" fmla="*/ 2 h 200"/>
                <a:gd name="T2" fmla="*/ 78 w 232"/>
                <a:gd name="T3" fmla="*/ 4 h 200"/>
                <a:gd name="T4" fmla="*/ 67 w 232"/>
                <a:gd name="T5" fmla="*/ 0 h 200"/>
                <a:gd name="T6" fmla="*/ 59 w 232"/>
                <a:gd name="T7" fmla="*/ 4 h 200"/>
                <a:gd name="T8" fmla="*/ 47 w 232"/>
                <a:gd name="T9" fmla="*/ 3 h 200"/>
                <a:gd name="T10" fmla="*/ 36 w 232"/>
                <a:gd name="T11" fmla="*/ 3 h 200"/>
                <a:gd name="T12" fmla="*/ 28 w 232"/>
                <a:gd name="T13" fmla="*/ 10 h 200"/>
                <a:gd name="T14" fmla="*/ 21 w 232"/>
                <a:gd name="T15" fmla="*/ 17 h 200"/>
                <a:gd name="T16" fmla="*/ 16 w 232"/>
                <a:gd name="T17" fmla="*/ 25 h 200"/>
                <a:gd name="T18" fmla="*/ 15 w 232"/>
                <a:gd name="T19" fmla="*/ 32 h 200"/>
                <a:gd name="T20" fmla="*/ 16 w 232"/>
                <a:gd name="T21" fmla="*/ 41 h 200"/>
                <a:gd name="T22" fmla="*/ 15 w 232"/>
                <a:gd name="T23" fmla="*/ 50 h 200"/>
                <a:gd name="T24" fmla="*/ 19 w 232"/>
                <a:gd name="T25" fmla="*/ 58 h 200"/>
                <a:gd name="T26" fmla="*/ 16 w 232"/>
                <a:gd name="T27" fmla="*/ 66 h 200"/>
                <a:gd name="T28" fmla="*/ 11 w 232"/>
                <a:gd name="T29" fmla="*/ 81 h 200"/>
                <a:gd name="T30" fmla="*/ 15 w 232"/>
                <a:gd name="T31" fmla="*/ 91 h 200"/>
                <a:gd name="T32" fmla="*/ 18 w 232"/>
                <a:gd name="T33" fmla="*/ 104 h 200"/>
                <a:gd name="T34" fmla="*/ 15 w 232"/>
                <a:gd name="T35" fmla="*/ 114 h 200"/>
                <a:gd name="T36" fmla="*/ 12 w 232"/>
                <a:gd name="T37" fmla="*/ 133 h 200"/>
                <a:gd name="T38" fmla="*/ 11 w 232"/>
                <a:gd name="T39" fmla="*/ 142 h 200"/>
                <a:gd name="T40" fmla="*/ 2 w 232"/>
                <a:gd name="T41" fmla="*/ 155 h 200"/>
                <a:gd name="T42" fmla="*/ 9 w 232"/>
                <a:gd name="T43" fmla="*/ 160 h 200"/>
                <a:gd name="T44" fmla="*/ 19 w 232"/>
                <a:gd name="T45" fmla="*/ 164 h 200"/>
                <a:gd name="T46" fmla="*/ 36 w 232"/>
                <a:gd name="T47" fmla="*/ 163 h 200"/>
                <a:gd name="T48" fmla="*/ 41 w 232"/>
                <a:gd name="T49" fmla="*/ 169 h 200"/>
                <a:gd name="T50" fmla="*/ 56 w 232"/>
                <a:gd name="T51" fmla="*/ 165 h 200"/>
                <a:gd name="T52" fmla="*/ 68 w 232"/>
                <a:gd name="T53" fmla="*/ 170 h 200"/>
                <a:gd name="T54" fmla="*/ 77 w 232"/>
                <a:gd name="T55" fmla="*/ 176 h 200"/>
                <a:gd name="T56" fmla="*/ 87 w 232"/>
                <a:gd name="T57" fmla="*/ 171 h 200"/>
                <a:gd name="T58" fmla="*/ 96 w 232"/>
                <a:gd name="T59" fmla="*/ 169 h 200"/>
                <a:gd name="T60" fmla="*/ 111 w 232"/>
                <a:gd name="T61" fmla="*/ 166 h 200"/>
                <a:gd name="T62" fmla="*/ 123 w 232"/>
                <a:gd name="T63" fmla="*/ 162 h 200"/>
                <a:gd name="T64" fmla="*/ 132 w 232"/>
                <a:gd name="T65" fmla="*/ 160 h 200"/>
                <a:gd name="T66" fmla="*/ 146 w 232"/>
                <a:gd name="T67" fmla="*/ 161 h 200"/>
                <a:gd name="T68" fmla="*/ 159 w 232"/>
                <a:gd name="T69" fmla="*/ 162 h 200"/>
                <a:gd name="T70" fmla="*/ 168 w 232"/>
                <a:gd name="T71" fmla="*/ 165 h 200"/>
                <a:gd name="T72" fmla="*/ 177 w 232"/>
                <a:gd name="T73" fmla="*/ 180 h 200"/>
                <a:gd name="T74" fmla="*/ 197 w 232"/>
                <a:gd name="T75" fmla="*/ 195 h 200"/>
                <a:gd name="T76" fmla="*/ 211 w 232"/>
                <a:gd name="T77" fmla="*/ 196 h 200"/>
                <a:gd name="T78" fmla="*/ 228 w 232"/>
                <a:gd name="T79" fmla="*/ 196 h 200"/>
                <a:gd name="T80" fmla="*/ 230 w 232"/>
                <a:gd name="T81" fmla="*/ 174 h 200"/>
                <a:gd name="T82" fmla="*/ 210 w 232"/>
                <a:gd name="T83" fmla="*/ 153 h 200"/>
                <a:gd name="T84" fmla="*/ 196 w 232"/>
                <a:gd name="T85" fmla="*/ 144 h 200"/>
                <a:gd name="T86" fmla="*/ 191 w 232"/>
                <a:gd name="T87" fmla="*/ 135 h 200"/>
                <a:gd name="T88" fmla="*/ 181 w 232"/>
                <a:gd name="T89" fmla="*/ 128 h 200"/>
                <a:gd name="T90" fmla="*/ 182 w 232"/>
                <a:gd name="T91" fmla="*/ 120 h 200"/>
                <a:gd name="T92" fmla="*/ 171 w 232"/>
                <a:gd name="T93" fmla="*/ 117 h 200"/>
                <a:gd name="T94" fmla="*/ 165 w 232"/>
                <a:gd name="T95" fmla="*/ 103 h 200"/>
                <a:gd name="T96" fmla="*/ 171 w 232"/>
                <a:gd name="T97" fmla="*/ 94 h 200"/>
                <a:gd name="T98" fmla="*/ 162 w 232"/>
                <a:gd name="T99" fmla="*/ 85 h 200"/>
                <a:gd name="T100" fmla="*/ 156 w 232"/>
                <a:gd name="T101" fmla="*/ 76 h 200"/>
                <a:gd name="T102" fmla="*/ 152 w 232"/>
                <a:gd name="T103" fmla="*/ 67 h 200"/>
                <a:gd name="T104" fmla="*/ 137 w 232"/>
                <a:gd name="T105" fmla="*/ 51 h 200"/>
                <a:gd name="T106" fmla="*/ 129 w 232"/>
                <a:gd name="T107" fmla="*/ 42 h 200"/>
                <a:gd name="T108" fmla="*/ 119 w 232"/>
                <a:gd name="T109" fmla="*/ 30 h 200"/>
                <a:gd name="T110" fmla="*/ 118 w 232"/>
                <a:gd name="T111" fmla="*/ 22 h 200"/>
                <a:gd name="T112" fmla="*/ 115 w 232"/>
                <a:gd name="T113" fmla="*/ 11 h 200"/>
                <a:gd name="T114" fmla="*/ 110 w 232"/>
                <a:gd name="T115" fmla="*/ 8 h 200"/>
                <a:gd name="T116" fmla="*/ 100 w 232"/>
                <a:gd name="T117" fmla="*/ 4 h 200"/>
                <a:gd name="T118" fmla="*/ 96 w 232"/>
                <a:gd name="T119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" h="200">
                  <a:moveTo>
                    <a:pt x="96" y="1"/>
                  </a:moveTo>
                  <a:lnTo>
                    <a:pt x="93" y="2"/>
                  </a:lnTo>
                  <a:lnTo>
                    <a:pt x="90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5"/>
                  </a:lnTo>
                  <a:lnTo>
                    <a:pt x="52" y="4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5" y="32"/>
                  </a:lnTo>
                  <a:lnTo>
                    <a:pt x="15" y="35"/>
                  </a:lnTo>
                  <a:lnTo>
                    <a:pt x="15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6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3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6"/>
                  </a:lnTo>
                  <a:lnTo>
                    <a:pt x="11" y="81"/>
                  </a:lnTo>
                  <a:lnTo>
                    <a:pt x="14" y="83"/>
                  </a:lnTo>
                  <a:lnTo>
                    <a:pt x="14" y="87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6" y="99"/>
                  </a:lnTo>
                  <a:lnTo>
                    <a:pt x="18" y="104"/>
                  </a:lnTo>
                  <a:lnTo>
                    <a:pt x="15" y="108"/>
                  </a:lnTo>
                  <a:lnTo>
                    <a:pt x="15" y="111"/>
                  </a:lnTo>
                  <a:lnTo>
                    <a:pt x="15" y="114"/>
                  </a:lnTo>
                  <a:lnTo>
                    <a:pt x="13" y="121"/>
                  </a:lnTo>
                  <a:lnTo>
                    <a:pt x="12" y="128"/>
                  </a:lnTo>
                  <a:lnTo>
                    <a:pt x="12" y="133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5" y="148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7" y="158"/>
                  </a:lnTo>
                  <a:lnTo>
                    <a:pt x="9" y="160"/>
                  </a:lnTo>
                  <a:lnTo>
                    <a:pt x="11" y="162"/>
                  </a:lnTo>
                  <a:lnTo>
                    <a:pt x="14" y="163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6" y="163"/>
                  </a:lnTo>
                  <a:lnTo>
                    <a:pt x="36" y="163"/>
                  </a:lnTo>
                  <a:lnTo>
                    <a:pt x="38" y="165"/>
                  </a:lnTo>
                  <a:lnTo>
                    <a:pt x="39" y="167"/>
                  </a:lnTo>
                  <a:lnTo>
                    <a:pt x="41" y="169"/>
                  </a:lnTo>
                  <a:lnTo>
                    <a:pt x="44" y="173"/>
                  </a:lnTo>
                  <a:lnTo>
                    <a:pt x="48" y="170"/>
                  </a:lnTo>
                  <a:lnTo>
                    <a:pt x="56" y="165"/>
                  </a:lnTo>
                  <a:lnTo>
                    <a:pt x="61" y="168"/>
                  </a:lnTo>
                  <a:lnTo>
                    <a:pt x="64" y="168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7" y="171"/>
                  </a:lnTo>
                  <a:lnTo>
                    <a:pt x="89" y="168"/>
                  </a:lnTo>
                  <a:lnTo>
                    <a:pt x="93" y="168"/>
                  </a:lnTo>
                  <a:lnTo>
                    <a:pt x="96" y="169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6"/>
                  </a:lnTo>
                  <a:lnTo>
                    <a:pt x="114" y="164"/>
                  </a:lnTo>
                  <a:lnTo>
                    <a:pt x="119" y="163"/>
                  </a:lnTo>
                  <a:lnTo>
                    <a:pt x="123" y="162"/>
                  </a:lnTo>
                  <a:lnTo>
                    <a:pt x="125" y="160"/>
                  </a:lnTo>
                  <a:lnTo>
                    <a:pt x="129" y="160"/>
                  </a:lnTo>
                  <a:lnTo>
                    <a:pt x="132" y="160"/>
                  </a:lnTo>
                  <a:lnTo>
                    <a:pt x="136" y="161"/>
                  </a:lnTo>
                  <a:lnTo>
                    <a:pt x="139" y="161"/>
                  </a:lnTo>
                  <a:lnTo>
                    <a:pt x="146" y="161"/>
                  </a:lnTo>
                  <a:lnTo>
                    <a:pt x="150" y="161"/>
                  </a:lnTo>
                  <a:lnTo>
                    <a:pt x="153" y="161"/>
                  </a:lnTo>
                  <a:lnTo>
                    <a:pt x="159" y="162"/>
                  </a:lnTo>
                  <a:lnTo>
                    <a:pt x="163" y="162"/>
                  </a:lnTo>
                  <a:lnTo>
                    <a:pt x="169" y="162"/>
                  </a:lnTo>
                  <a:lnTo>
                    <a:pt x="168" y="165"/>
                  </a:lnTo>
                  <a:lnTo>
                    <a:pt x="167" y="167"/>
                  </a:lnTo>
                  <a:lnTo>
                    <a:pt x="173" y="173"/>
                  </a:lnTo>
                  <a:lnTo>
                    <a:pt x="177" y="180"/>
                  </a:lnTo>
                  <a:lnTo>
                    <a:pt x="181" y="186"/>
                  </a:lnTo>
                  <a:lnTo>
                    <a:pt x="187" y="188"/>
                  </a:lnTo>
                  <a:lnTo>
                    <a:pt x="197" y="195"/>
                  </a:lnTo>
                  <a:lnTo>
                    <a:pt x="201" y="198"/>
                  </a:lnTo>
                  <a:lnTo>
                    <a:pt x="205" y="198"/>
                  </a:lnTo>
                  <a:lnTo>
                    <a:pt x="211" y="196"/>
                  </a:lnTo>
                  <a:lnTo>
                    <a:pt x="220" y="200"/>
                  </a:lnTo>
                  <a:lnTo>
                    <a:pt x="228" y="200"/>
                  </a:lnTo>
                  <a:lnTo>
                    <a:pt x="228" y="196"/>
                  </a:lnTo>
                  <a:lnTo>
                    <a:pt x="228" y="192"/>
                  </a:lnTo>
                  <a:lnTo>
                    <a:pt x="232" y="186"/>
                  </a:lnTo>
                  <a:lnTo>
                    <a:pt x="230" y="174"/>
                  </a:lnTo>
                  <a:lnTo>
                    <a:pt x="226" y="159"/>
                  </a:lnTo>
                  <a:lnTo>
                    <a:pt x="223" y="159"/>
                  </a:lnTo>
                  <a:lnTo>
                    <a:pt x="210" y="153"/>
                  </a:lnTo>
                  <a:lnTo>
                    <a:pt x="205" y="148"/>
                  </a:lnTo>
                  <a:lnTo>
                    <a:pt x="203" y="146"/>
                  </a:lnTo>
                  <a:lnTo>
                    <a:pt x="196" y="144"/>
                  </a:lnTo>
                  <a:lnTo>
                    <a:pt x="194" y="141"/>
                  </a:lnTo>
                  <a:lnTo>
                    <a:pt x="192" y="138"/>
                  </a:lnTo>
                  <a:lnTo>
                    <a:pt x="191" y="135"/>
                  </a:lnTo>
                  <a:lnTo>
                    <a:pt x="189" y="133"/>
                  </a:lnTo>
                  <a:lnTo>
                    <a:pt x="183" y="132"/>
                  </a:lnTo>
                  <a:lnTo>
                    <a:pt x="181" y="128"/>
                  </a:lnTo>
                  <a:lnTo>
                    <a:pt x="180" y="125"/>
                  </a:lnTo>
                  <a:lnTo>
                    <a:pt x="182" y="123"/>
                  </a:lnTo>
                  <a:lnTo>
                    <a:pt x="182" y="120"/>
                  </a:lnTo>
                  <a:lnTo>
                    <a:pt x="179" y="118"/>
                  </a:lnTo>
                  <a:lnTo>
                    <a:pt x="175" y="117"/>
                  </a:lnTo>
                  <a:lnTo>
                    <a:pt x="171" y="117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5" y="103"/>
                  </a:lnTo>
                  <a:lnTo>
                    <a:pt x="167" y="99"/>
                  </a:lnTo>
                  <a:lnTo>
                    <a:pt x="170" y="96"/>
                  </a:lnTo>
                  <a:lnTo>
                    <a:pt x="171" y="94"/>
                  </a:lnTo>
                  <a:lnTo>
                    <a:pt x="165" y="92"/>
                  </a:lnTo>
                  <a:lnTo>
                    <a:pt x="164" y="89"/>
                  </a:lnTo>
                  <a:lnTo>
                    <a:pt x="162" y="85"/>
                  </a:lnTo>
                  <a:lnTo>
                    <a:pt x="159" y="84"/>
                  </a:lnTo>
                  <a:lnTo>
                    <a:pt x="157" y="81"/>
                  </a:lnTo>
                  <a:lnTo>
                    <a:pt x="156" y="76"/>
                  </a:lnTo>
                  <a:lnTo>
                    <a:pt x="155" y="73"/>
                  </a:lnTo>
                  <a:lnTo>
                    <a:pt x="152" y="70"/>
                  </a:lnTo>
                  <a:lnTo>
                    <a:pt x="152" y="67"/>
                  </a:lnTo>
                  <a:lnTo>
                    <a:pt x="148" y="63"/>
                  </a:lnTo>
                  <a:lnTo>
                    <a:pt x="144" y="64"/>
                  </a:lnTo>
                  <a:lnTo>
                    <a:pt x="137" y="51"/>
                  </a:lnTo>
                  <a:lnTo>
                    <a:pt x="135" y="48"/>
                  </a:lnTo>
                  <a:lnTo>
                    <a:pt x="133" y="46"/>
                  </a:lnTo>
                  <a:lnTo>
                    <a:pt x="129" y="42"/>
                  </a:lnTo>
                  <a:lnTo>
                    <a:pt x="126" y="39"/>
                  </a:lnTo>
                  <a:lnTo>
                    <a:pt x="123" y="37"/>
                  </a:lnTo>
                  <a:lnTo>
                    <a:pt x="119" y="30"/>
                  </a:lnTo>
                  <a:lnTo>
                    <a:pt x="119" y="27"/>
                  </a:lnTo>
                  <a:lnTo>
                    <a:pt x="120" y="24"/>
                  </a:lnTo>
                  <a:lnTo>
                    <a:pt x="118" y="22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2" y="7"/>
                  </a:lnTo>
                  <a:lnTo>
                    <a:pt x="110" y="8"/>
                  </a:lnTo>
                  <a:lnTo>
                    <a:pt x="105" y="7"/>
                  </a:lnTo>
                  <a:lnTo>
                    <a:pt x="102" y="5"/>
                  </a:lnTo>
                  <a:lnTo>
                    <a:pt x="100" y="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6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9" name="Utuado">
              <a:extLst>
                <a:ext uri="{FF2B5EF4-FFF2-40B4-BE49-F238E27FC236}">
                  <a16:creationId xmlns:a16="http://schemas.microsoft.com/office/drawing/2014/main" id="{2EEF9DC7-E72B-AAD8-FB21-275B524C2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142" y="827938"/>
              <a:ext cx="1281636" cy="990065"/>
            </a:xfrm>
            <a:custGeom>
              <a:avLst/>
              <a:gdLst>
                <a:gd name="T0" fmla="*/ 371 w 608"/>
                <a:gd name="T1" fmla="*/ 60 h 458"/>
                <a:gd name="T2" fmla="*/ 402 w 608"/>
                <a:gd name="T3" fmla="*/ 62 h 458"/>
                <a:gd name="T4" fmla="*/ 430 w 608"/>
                <a:gd name="T5" fmla="*/ 55 h 458"/>
                <a:gd name="T6" fmla="*/ 508 w 608"/>
                <a:gd name="T7" fmla="*/ 59 h 458"/>
                <a:gd name="T8" fmla="*/ 538 w 608"/>
                <a:gd name="T9" fmla="*/ 61 h 458"/>
                <a:gd name="T10" fmla="*/ 557 w 608"/>
                <a:gd name="T11" fmla="*/ 62 h 458"/>
                <a:gd name="T12" fmla="*/ 587 w 608"/>
                <a:gd name="T13" fmla="*/ 88 h 458"/>
                <a:gd name="T14" fmla="*/ 592 w 608"/>
                <a:gd name="T15" fmla="*/ 114 h 458"/>
                <a:gd name="T16" fmla="*/ 589 w 608"/>
                <a:gd name="T17" fmla="*/ 138 h 458"/>
                <a:gd name="T18" fmla="*/ 588 w 608"/>
                <a:gd name="T19" fmla="*/ 145 h 458"/>
                <a:gd name="T20" fmla="*/ 554 w 608"/>
                <a:gd name="T21" fmla="*/ 152 h 458"/>
                <a:gd name="T22" fmla="*/ 540 w 608"/>
                <a:gd name="T23" fmla="*/ 164 h 458"/>
                <a:gd name="T24" fmla="*/ 523 w 608"/>
                <a:gd name="T25" fmla="*/ 234 h 458"/>
                <a:gd name="T26" fmla="*/ 507 w 608"/>
                <a:gd name="T27" fmla="*/ 250 h 458"/>
                <a:gd name="T28" fmla="*/ 475 w 608"/>
                <a:gd name="T29" fmla="*/ 236 h 458"/>
                <a:gd name="T30" fmla="*/ 462 w 608"/>
                <a:gd name="T31" fmla="*/ 265 h 458"/>
                <a:gd name="T32" fmla="*/ 463 w 608"/>
                <a:gd name="T33" fmla="*/ 299 h 458"/>
                <a:gd name="T34" fmla="*/ 456 w 608"/>
                <a:gd name="T35" fmla="*/ 316 h 458"/>
                <a:gd name="T36" fmla="*/ 440 w 608"/>
                <a:gd name="T37" fmla="*/ 328 h 458"/>
                <a:gd name="T38" fmla="*/ 437 w 608"/>
                <a:gd name="T39" fmla="*/ 349 h 458"/>
                <a:gd name="T40" fmla="*/ 435 w 608"/>
                <a:gd name="T41" fmla="*/ 364 h 458"/>
                <a:gd name="T42" fmla="*/ 411 w 608"/>
                <a:gd name="T43" fmla="*/ 385 h 458"/>
                <a:gd name="T44" fmla="*/ 408 w 608"/>
                <a:gd name="T45" fmla="*/ 415 h 458"/>
                <a:gd name="T46" fmla="*/ 415 w 608"/>
                <a:gd name="T47" fmla="*/ 435 h 458"/>
                <a:gd name="T48" fmla="*/ 401 w 608"/>
                <a:gd name="T49" fmla="*/ 443 h 458"/>
                <a:gd name="T50" fmla="*/ 378 w 608"/>
                <a:gd name="T51" fmla="*/ 453 h 458"/>
                <a:gd name="T52" fmla="*/ 354 w 608"/>
                <a:gd name="T53" fmla="*/ 452 h 458"/>
                <a:gd name="T54" fmla="*/ 355 w 608"/>
                <a:gd name="T55" fmla="*/ 437 h 458"/>
                <a:gd name="T56" fmla="*/ 367 w 608"/>
                <a:gd name="T57" fmla="*/ 420 h 458"/>
                <a:gd name="T58" fmla="*/ 380 w 608"/>
                <a:gd name="T59" fmla="*/ 401 h 458"/>
                <a:gd name="T60" fmla="*/ 359 w 608"/>
                <a:gd name="T61" fmla="*/ 386 h 458"/>
                <a:gd name="T62" fmla="*/ 339 w 608"/>
                <a:gd name="T63" fmla="*/ 364 h 458"/>
                <a:gd name="T64" fmla="*/ 304 w 608"/>
                <a:gd name="T65" fmla="*/ 309 h 458"/>
                <a:gd name="T66" fmla="*/ 281 w 608"/>
                <a:gd name="T67" fmla="*/ 304 h 458"/>
                <a:gd name="T68" fmla="*/ 251 w 608"/>
                <a:gd name="T69" fmla="*/ 295 h 458"/>
                <a:gd name="T70" fmla="*/ 210 w 608"/>
                <a:gd name="T71" fmla="*/ 297 h 458"/>
                <a:gd name="T72" fmla="*/ 171 w 608"/>
                <a:gd name="T73" fmla="*/ 290 h 458"/>
                <a:gd name="T74" fmla="*/ 146 w 608"/>
                <a:gd name="T75" fmla="*/ 255 h 458"/>
                <a:gd name="T76" fmla="*/ 126 w 608"/>
                <a:gd name="T77" fmla="*/ 243 h 458"/>
                <a:gd name="T78" fmla="*/ 115 w 608"/>
                <a:gd name="T79" fmla="*/ 231 h 458"/>
                <a:gd name="T80" fmla="*/ 83 w 608"/>
                <a:gd name="T81" fmla="*/ 230 h 458"/>
                <a:gd name="T82" fmla="*/ 59 w 608"/>
                <a:gd name="T83" fmla="*/ 280 h 458"/>
                <a:gd name="T84" fmla="*/ 40 w 608"/>
                <a:gd name="T85" fmla="*/ 277 h 458"/>
                <a:gd name="T86" fmla="*/ 31 w 608"/>
                <a:gd name="T87" fmla="*/ 265 h 458"/>
                <a:gd name="T88" fmla="*/ 11 w 608"/>
                <a:gd name="T89" fmla="*/ 221 h 458"/>
                <a:gd name="T90" fmla="*/ 8 w 608"/>
                <a:gd name="T91" fmla="*/ 168 h 458"/>
                <a:gd name="T92" fmla="*/ 12 w 608"/>
                <a:gd name="T93" fmla="*/ 108 h 458"/>
                <a:gd name="T94" fmla="*/ 15 w 608"/>
                <a:gd name="T95" fmla="*/ 73 h 458"/>
                <a:gd name="T96" fmla="*/ 51 w 608"/>
                <a:gd name="T97" fmla="*/ 62 h 458"/>
                <a:gd name="T98" fmla="*/ 123 w 608"/>
                <a:gd name="T99" fmla="*/ 66 h 458"/>
                <a:gd name="T100" fmla="*/ 171 w 608"/>
                <a:gd name="T101" fmla="*/ 29 h 458"/>
                <a:gd name="T102" fmla="*/ 212 w 608"/>
                <a:gd name="T103" fmla="*/ 5 h 458"/>
                <a:gd name="T104" fmla="*/ 232 w 608"/>
                <a:gd name="T105" fmla="*/ 3 h 458"/>
                <a:gd name="T106" fmla="*/ 251 w 608"/>
                <a:gd name="T107" fmla="*/ 50 h 458"/>
                <a:gd name="T108" fmla="*/ 305 w 608"/>
                <a:gd name="T109" fmla="*/ 66 h 458"/>
                <a:gd name="T110" fmla="*/ 348 w 608"/>
                <a:gd name="T111" fmla="*/ 6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8" h="458">
                  <a:moveTo>
                    <a:pt x="355" y="62"/>
                  </a:moveTo>
                  <a:lnTo>
                    <a:pt x="361" y="59"/>
                  </a:lnTo>
                  <a:lnTo>
                    <a:pt x="364" y="58"/>
                  </a:lnTo>
                  <a:lnTo>
                    <a:pt x="369" y="59"/>
                  </a:lnTo>
                  <a:lnTo>
                    <a:pt x="371" y="60"/>
                  </a:lnTo>
                  <a:lnTo>
                    <a:pt x="374" y="62"/>
                  </a:lnTo>
                  <a:lnTo>
                    <a:pt x="387" y="68"/>
                  </a:lnTo>
                  <a:lnTo>
                    <a:pt x="396" y="65"/>
                  </a:lnTo>
                  <a:lnTo>
                    <a:pt x="399" y="64"/>
                  </a:lnTo>
                  <a:lnTo>
                    <a:pt x="402" y="62"/>
                  </a:lnTo>
                  <a:lnTo>
                    <a:pt x="404" y="59"/>
                  </a:lnTo>
                  <a:lnTo>
                    <a:pt x="407" y="55"/>
                  </a:lnTo>
                  <a:lnTo>
                    <a:pt x="408" y="52"/>
                  </a:lnTo>
                  <a:lnTo>
                    <a:pt x="411" y="49"/>
                  </a:lnTo>
                  <a:lnTo>
                    <a:pt x="430" y="55"/>
                  </a:lnTo>
                  <a:lnTo>
                    <a:pt x="446" y="56"/>
                  </a:lnTo>
                  <a:lnTo>
                    <a:pt x="462" y="49"/>
                  </a:lnTo>
                  <a:lnTo>
                    <a:pt x="497" y="40"/>
                  </a:lnTo>
                  <a:lnTo>
                    <a:pt x="515" y="49"/>
                  </a:lnTo>
                  <a:lnTo>
                    <a:pt x="508" y="59"/>
                  </a:lnTo>
                  <a:lnTo>
                    <a:pt x="506" y="62"/>
                  </a:lnTo>
                  <a:lnTo>
                    <a:pt x="507" y="62"/>
                  </a:lnTo>
                  <a:lnTo>
                    <a:pt x="513" y="60"/>
                  </a:lnTo>
                  <a:lnTo>
                    <a:pt x="518" y="63"/>
                  </a:lnTo>
                  <a:lnTo>
                    <a:pt x="538" y="61"/>
                  </a:lnTo>
                  <a:lnTo>
                    <a:pt x="544" y="59"/>
                  </a:lnTo>
                  <a:lnTo>
                    <a:pt x="552" y="57"/>
                  </a:lnTo>
                  <a:lnTo>
                    <a:pt x="552" y="60"/>
                  </a:lnTo>
                  <a:lnTo>
                    <a:pt x="555" y="61"/>
                  </a:lnTo>
                  <a:lnTo>
                    <a:pt x="557" y="62"/>
                  </a:lnTo>
                  <a:lnTo>
                    <a:pt x="560" y="62"/>
                  </a:lnTo>
                  <a:lnTo>
                    <a:pt x="564" y="63"/>
                  </a:lnTo>
                  <a:lnTo>
                    <a:pt x="566" y="64"/>
                  </a:lnTo>
                  <a:lnTo>
                    <a:pt x="571" y="75"/>
                  </a:lnTo>
                  <a:lnTo>
                    <a:pt x="587" y="88"/>
                  </a:lnTo>
                  <a:lnTo>
                    <a:pt x="600" y="108"/>
                  </a:lnTo>
                  <a:lnTo>
                    <a:pt x="607" y="115"/>
                  </a:lnTo>
                  <a:lnTo>
                    <a:pt x="608" y="118"/>
                  </a:lnTo>
                  <a:lnTo>
                    <a:pt x="600" y="114"/>
                  </a:lnTo>
                  <a:lnTo>
                    <a:pt x="592" y="114"/>
                  </a:lnTo>
                  <a:lnTo>
                    <a:pt x="591" y="118"/>
                  </a:lnTo>
                  <a:lnTo>
                    <a:pt x="592" y="130"/>
                  </a:lnTo>
                  <a:lnTo>
                    <a:pt x="592" y="136"/>
                  </a:lnTo>
                  <a:lnTo>
                    <a:pt x="588" y="133"/>
                  </a:lnTo>
                  <a:lnTo>
                    <a:pt x="589" y="138"/>
                  </a:lnTo>
                  <a:lnTo>
                    <a:pt x="590" y="140"/>
                  </a:lnTo>
                  <a:lnTo>
                    <a:pt x="592" y="143"/>
                  </a:lnTo>
                  <a:lnTo>
                    <a:pt x="594" y="146"/>
                  </a:lnTo>
                  <a:lnTo>
                    <a:pt x="591" y="144"/>
                  </a:lnTo>
                  <a:lnTo>
                    <a:pt x="588" y="145"/>
                  </a:lnTo>
                  <a:lnTo>
                    <a:pt x="584" y="147"/>
                  </a:lnTo>
                  <a:lnTo>
                    <a:pt x="575" y="149"/>
                  </a:lnTo>
                  <a:lnTo>
                    <a:pt x="572" y="150"/>
                  </a:lnTo>
                  <a:lnTo>
                    <a:pt x="566" y="151"/>
                  </a:lnTo>
                  <a:lnTo>
                    <a:pt x="554" y="152"/>
                  </a:lnTo>
                  <a:lnTo>
                    <a:pt x="544" y="151"/>
                  </a:lnTo>
                  <a:lnTo>
                    <a:pt x="534" y="156"/>
                  </a:lnTo>
                  <a:lnTo>
                    <a:pt x="537" y="160"/>
                  </a:lnTo>
                  <a:lnTo>
                    <a:pt x="535" y="162"/>
                  </a:lnTo>
                  <a:lnTo>
                    <a:pt x="540" y="164"/>
                  </a:lnTo>
                  <a:lnTo>
                    <a:pt x="528" y="196"/>
                  </a:lnTo>
                  <a:lnTo>
                    <a:pt x="536" y="203"/>
                  </a:lnTo>
                  <a:lnTo>
                    <a:pt x="530" y="218"/>
                  </a:lnTo>
                  <a:lnTo>
                    <a:pt x="533" y="221"/>
                  </a:lnTo>
                  <a:lnTo>
                    <a:pt x="523" y="234"/>
                  </a:lnTo>
                  <a:lnTo>
                    <a:pt x="520" y="237"/>
                  </a:lnTo>
                  <a:lnTo>
                    <a:pt x="522" y="238"/>
                  </a:lnTo>
                  <a:lnTo>
                    <a:pt x="518" y="251"/>
                  </a:lnTo>
                  <a:lnTo>
                    <a:pt x="515" y="256"/>
                  </a:lnTo>
                  <a:lnTo>
                    <a:pt x="507" y="250"/>
                  </a:lnTo>
                  <a:lnTo>
                    <a:pt x="495" y="239"/>
                  </a:lnTo>
                  <a:lnTo>
                    <a:pt x="487" y="231"/>
                  </a:lnTo>
                  <a:lnTo>
                    <a:pt x="480" y="233"/>
                  </a:lnTo>
                  <a:lnTo>
                    <a:pt x="478" y="234"/>
                  </a:lnTo>
                  <a:lnTo>
                    <a:pt x="475" y="236"/>
                  </a:lnTo>
                  <a:lnTo>
                    <a:pt x="473" y="245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5" y="261"/>
                  </a:lnTo>
                  <a:lnTo>
                    <a:pt x="462" y="265"/>
                  </a:lnTo>
                  <a:lnTo>
                    <a:pt x="465" y="271"/>
                  </a:lnTo>
                  <a:lnTo>
                    <a:pt x="468" y="278"/>
                  </a:lnTo>
                  <a:lnTo>
                    <a:pt x="466" y="287"/>
                  </a:lnTo>
                  <a:lnTo>
                    <a:pt x="464" y="296"/>
                  </a:lnTo>
                  <a:lnTo>
                    <a:pt x="463" y="299"/>
                  </a:lnTo>
                  <a:lnTo>
                    <a:pt x="464" y="303"/>
                  </a:lnTo>
                  <a:lnTo>
                    <a:pt x="465" y="312"/>
                  </a:lnTo>
                  <a:lnTo>
                    <a:pt x="461" y="311"/>
                  </a:lnTo>
                  <a:lnTo>
                    <a:pt x="458" y="314"/>
                  </a:lnTo>
                  <a:lnTo>
                    <a:pt x="456" y="316"/>
                  </a:lnTo>
                  <a:lnTo>
                    <a:pt x="454" y="319"/>
                  </a:lnTo>
                  <a:lnTo>
                    <a:pt x="451" y="321"/>
                  </a:lnTo>
                  <a:lnTo>
                    <a:pt x="449" y="324"/>
                  </a:lnTo>
                  <a:lnTo>
                    <a:pt x="447" y="327"/>
                  </a:lnTo>
                  <a:lnTo>
                    <a:pt x="440" y="328"/>
                  </a:lnTo>
                  <a:lnTo>
                    <a:pt x="441" y="331"/>
                  </a:lnTo>
                  <a:lnTo>
                    <a:pt x="443" y="337"/>
                  </a:lnTo>
                  <a:lnTo>
                    <a:pt x="439" y="342"/>
                  </a:lnTo>
                  <a:lnTo>
                    <a:pt x="438" y="347"/>
                  </a:lnTo>
                  <a:lnTo>
                    <a:pt x="437" y="349"/>
                  </a:lnTo>
                  <a:lnTo>
                    <a:pt x="435" y="353"/>
                  </a:lnTo>
                  <a:lnTo>
                    <a:pt x="432" y="355"/>
                  </a:lnTo>
                  <a:lnTo>
                    <a:pt x="430" y="357"/>
                  </a:lnTo>
                  <a:lnTo>
                    <a:pt x="434" y="361"/>
                  </a:lnTo>
                  <a:lnTo>
                    <a:pt x="435" y="364"/>
                  </a:lnTo>
                  <a:lnTo>
                    <a:pt x="434" y="367"/>
                  </a:lnTo>
                  <a:lnTo>
                    <a:pt x="435" y="371"/>
                  </a:lnTo>
                  <a:lnTo>
                    <a:pt x="437" y="374"/>
                  </a:lnTo>
                  <a:lnTo>
                    <a:pt x="433" y="382"/>
                  </a:lnTo>
                  <a:lnTo>
                    <a:pt x="411" y="385"/>
                  </a:lnTo>
                  <a:lnTo>
                    <a:pt x="412" y="393"/>
                  </a:lnTo>
                  <a:lnTo>
                    <a:pt x="414" y="402"/>
                  </a:lnTo>
                  <a:lnTo>
                    <a:pt x="413" y="406"/>
                  </a:lnTo>
                  <a:lnTo>
                    <a:pt x="406" y="414"/>
                  </a:lnTo>
                  <a:lnTo>
                    <a:pt x="408" y="415"/>
                  </a:lnTo>
                  <a:lnTo>
                    <a:pt x="412" y="415"/>
                  </a:lnTo>
                  <a:lnTo>
                    <a:pt x="412" y="420"/>
                  </a:lnTo>
                  <a:lnTo>
                    <a:pt x="413" y="424"/>
                  </a:lnTo>
                  <a:lnTo>
                    <a:pt x="416" y="429"/>
                  </a:lnTo>
                  <a:lnTo>
                    <a:pt x="415" y="435"/>
                  </a:lnTo>
                  <a:lnTo>
                    <a:pt x="417" y="438"/>
                  </a:lnTo>
                  <a:lnTo>
                    <a:pt x="416" y="439"/>
                  </a:lnTo>
                  <a:lnTo>
                    <a:pt x="409" y="439"/>
                  </a:lnTo>
                  <a:lnTo>
                    <a:pt x="404" y="442"/>
                  </a:lnTo>
                  <a:lnTo>
                    <a:pt x="401" y="443"/>
                  </a:lnTo>
                  <a:lnTo>
                    <a:pt x="396" y="444"/>
                  </a:lnTo>
                  <a:lnTo>
                    <a:pt x="392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78" y="453"/>
                  </a:lnTo>
                  <a:lnTo>
                    <a:pt x="373" y="454"/>
                  </a:lnTo>
                  <a:lnTo>
                    <a:pt x="370" y="454"/>
                  </a:lnTo>
                  <a:lnTo>
                    <a:pt x="361" y="456"/>
                  </a:lnTo>
                  <a:lnTo>
                    <a:pt x="355" y="458"/>
                  </a:lnTo>
                  <a:lnTo>
                    <a:pt x="354" y="452"/>
                  </a:lnTo>
                  <a:lnTo>
                    <a:pt x="357" y="451"/>
                  </a:lnTo>
                  <a:lnTo>
                    <a:pt x="355" y="447"/>
                  </a:lnTo>
                  <a:lnTo>
                    <a:pt x="354" y="441"/>
                  </a:lnTo>
                  <a:lnTo>
                    <a:pt x="354" y="436"/>
                  </a:lnTo>
                  <a:lnTo>
                    <a:pt x="355" y="437"/>
                  </a:lnTo>
                  <a:lnTo>
                    <a:pt x="358" y="436"/>
                  </a:lnTo>
                  <a:lnTo>
                    <a:pt x="365" y="431"/>
                  </a:lnTo>
                  <a:lnTo>
                    <a:pt x="367" y="429"/>
                  </a:lnTo>
                  <a:lnTo>
                    <a:pt x="368" y="423"/>
                  </a:lnTo>
                  <a:lnTo>
                    <a:pt x="367" y="420"/>
                  </a:lnTo>
                  <a:lnTo>
                    <a:pt x="372" y="420"/>
                  </a:lnTo>
                  <a:lnTo>
                    <a:pt x="375" y="415"/>
                  </a:lnTo>
                  <a:lnTo>
                    <a:pt x="380" y="410"/>
                  </a:lnTo>
                  <a:lnTo>
                    <a:pt x="382" y="404"/>
                  </a:lnTo>
                  <a:lnTo>
                    <a:pt x="380" y="401"/>
                  </a:lnTo>
                  <a:lnTo>
                    <a:pt x="377" y="400"/>
                  </a:lnTo>
                  <a:lnTo>
                    <a:pt x="370" y="394"/>
                  </a:lnTo>
                  <a:lnTo>
                    <a:pt x="369" y="392"/>
                  </a:lnTo>
                  <a:lnTo>
                    <a:pt x="365" y="390"/>
                  </a:lnTo>
                  <a:lnTo>
                    <a:pt x="359" y="386"/>
                  </a:lnTo>
                  <a:lnTo>
                    <a:pt x="350" y="379"/>
                  </a:lnTo>
                  <a:lnTo>
                    <a:pt x="344" y="375"/>
                  </a:lnTo>
                  <a:lnTo>
                    <a:pt x="343" y="373"/>
                  </a:lnTo>
                  <a:lnTo>
                    <a:pt x="343" y="369"/>
                  </a:lnTo>
                  <a:lnTo>
                    <a:pt x="339" y="364"/>
                  </a:lnTo>
                  <a:lnTo>
                    <a:pt x="344" y="339"/>
                  </a:lnTo>
                  <a:lnTo>
                    <a:pt x="344" y="337"/>
                  </a:lnTo>
                  <a:lnTo>
                    <a:pt x="331" y="324"/>
                  </a:lnTo>
                  <a:lnTo>
                    <a:pt x="328" y="321"/>
                  </a:lnTo>
                  <a:lnTo>
                    <a:pt x="304" y="309"/>
                  </a:lnTo>
                  <a:lnTo>
                    <a:pt x="301" y="308"/>
                  </a:lnTo>
                  <a:lnTo>
                    <a:pt x="293" y="306"/>
                  </a:lnTo>
                  <a:lnTo>
                    <a:pt x="290" y="306"/>
                  </a:lnTo>
                  <a:lnTo>
                    <a:pt x="285" y="307"/>
                  </a:lnTo>
                  <a:lnTo>
                    <a:pt x="281" y="304"/>
                  </a:lnTo>
                  <a:lnTo>
                    <a:pt x="277" y="303"/>
                  </a:lnTo>
                  <a:lnTo>
                    <a:pt x="269" y="299"/>
                  </a:lnTo>
                  <a:lnTo>
                    <a:pt x="264" y="297"/>
                  </a:lnTo>
                  <a:lnTo>
                    <a:pt x="260" y="297"/>
                  </a:lnTo>
                  <a:lnTo>
                    <a:pt x="251" y="295"/>
                  </a:lnTo>
                  <a:lnTo>
                    <a:pt x="248" y="296"/>
                  </a:lnTo>
                  <a:lnTo>
                    <a:pt x="245" y="296"/>
                  </a:lnTo>
                  <a:lnTo>
                    <a:pt x="242" y="295"/>
                  </a:lnTo>
                  <a:lnTo>
                    <a:pt x="230" y="286"/>
                  </a:lnTo>
                  <a:lnTo>
                    <a:pt x="210" y="297"/>
                  </a:lnTo>
                  <a:lnTo>
                    <a:pt x="206" y="295"/>
                  </a:lnTo>
                  <a:lnTo>
                    <a:pt x="201" y="293"/>
                  </a:lnTo>
                  <a:lnTo>
                    <a:pt x="194" y="294"/>
                  </a:lnTo>
                  <a:lnTo>
                    <a:pt x="190" y="294"/>
                  </a:lnTo>
                  <a:lnTo>
                    <a:pt x="171" y="290"/>
                  </a:lnTo>
                  <a:lnTo>
                    <a:pt x="159" y="270"/>
                  </a:lnTo>
                  <a:lnTo>
                    <a:pt x="153" y="264"/>
                  </a:lnTo>
                  <a:lnTo>
                    <a:pt x="152" y="259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37" y="251"/>
                  </a:lnTo>
                  <a:lnTo>
                    <a:pt x="135" y="250"/>
                  </a:lnTo>
                  <a:lnTo>
                    <a:pt x="131" y="250"/>
                  </a:lnTo>
                  <a:lnTo>
                    <a:pt x="127" y="247"/>
                  </a:lnTo>
                  <a:lnTo>
                    <a:pt x="126" y="243"/>
                  </a:lnTo>
                  <a:lnTo>
                    <a:pt x="123" y="239"/>
                  </a:lnTo>
                  <a:lnTo>
                    <a:pt x="123" y="236"/>
                  </a:lnTo>
                  <a:lnTo>
                    <a:pt x="121" y="234"/>
                  </a:lnTo>
                  <a:lnTo>
                    <a:pt x="118" y="233"/>
                  </a:lnTo>
                  <a:lnTo>
                    <a:pt x="115" y="231"/>
                  </a:lnTo>
                  <a:lnTo>
                    <a:pt x="111" y="229"/>
                  </a:lnTo>
                  <a:lnTo>
                    <a:pt x="109" y="230"/>
                  </a:lnTo>
                  <a:lnTo>
                    <a:pt x="102" y="233"/>
                  </a:lnTo>
                  <a:lnTo>
                    <a:pt x="87" y="229"/>
                  </a:lnTo>
                  <a:lnTo>
                    <a:pt x="83" y="230"/>
                  </a:lnTo>
                  <a:lnTo>
                    <a:pt x="83" y="234"/>
                  </a:lnTo>
                  <a:lnTo>
                    <a:pt x="82" y="246"/>
                  </a:lnTo>
                  <a:lnTo>
                    <a:pt x="69" y="247"/>
                  </a:lnTo>
                  <a:lnTo>
                    <a:pt x="73" y="275"/>
                  </a:lnTo>
                  <a:lnTo>
                    <a:pt x="59" y="280"/>
                  </a:lnTo>
                  <a:lnTo>
                    <a:pt x="53" y="279"/>
                  </a:lnTo>
                  <a:lnTo>
                    <a:pt x="49" y="278"/>
                  </a:lnTo>
                  <a:lnTo>
                    <a:pt x="46" y="278"/>
                  </a:lnTo>
                  <a:lnTo>
                    <a:pt x="43" y="279"/>
                  </a:lnTo>
                  <a:lnTo>
                    <a:pt x="40" y="277"/>
                  </a:lnTo>
                  <a:lnTo>
                    <a:pt x="37" y="275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0" y="273"/>
                  </a:lnTo>
                  <a:lnTo>
                    <a:pt x="31" y="265"/>
                  </a:lnTo>
                  <a:lnTo>
                    <a:pt x="21" y="258"/>
                  </a:lnTo>
                  <a:lnTo>
                    <a:pt x="15" y="248"/>
                  </a:lnTo>
                  <a:lnTo>
                    <a:pt x="8" y="234"/>
                  </a:lnTo>
                  <a:lnTo>
                    <a:pt x="9" y="230"/>
                  </a:lnTo>
                  <a:lnTo>
                    <a:pt x="11" y="221"/>
                  </a:lnTo>
                  <a:lnTo>
                    <a:pt x="8" y="210"/>
                  </a:lnTo>
                  <a:lnTo>
                    <a:pt x="10" y="196"/>
                  </a:lnTo>
                  <a:lnTo>
                    <a:pt x="6" y="180"/>
                  </a:lnTo>
                  <a:lnTo>
                    <a:pt x="7" y="177"/>
                  </a:lnTo>
                  <a:lnTo>
                    <a:pt x="8" y="168"/>
                  </a:lnTo>
                  <a:lnTo>
                    <a:pt x="0" y="166"/>
                  </a:lnTo>
                  <a:lnTo>
                    <a:pt x="2" y="143"/>
                  </a:lnTo>
                  <a:lnTo>
                    <a:pt x="10" y="131"/>
                  </a:lnTo>
                  <a:lnTo>
                    <a:pt x="13" y="126"/>
                  </a:lnTo>
                  <a:lnTo>
                    <a:pt x="12" y="108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8" y="82"/>
                  </a:lnTo>
                  <a:lnTo>
                    <a:pt x="10" y="79"/>
                  </a:lnTo>
                  <a:lnTo>
                    <a:pt x="15" y="73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0" y="61"/>
                  </a:lnTo>
                  <a:lnTo>
                    <a:pt x="22" y="61"/>
                  </a:lnTo>
                  <a:lnTo>
                    <a:pt x="51" y="62"/>
                  </a:lnTo>
                  <a:lnTo>
                    <a:pt x="59" y="63"/>
                  </a:lnTo>
                  <a:lnTo>
                    <a:pt x="82" y="64"/>
                  </a:lnTo>
                  <a:lnTo>
                    <a:pt x="105" y="65"/>
                  </a:lnTo>
                  <a:lnTo>
                    <a:pt x="112" y="65"/>
                  </a:lnTo>
                  <a:lnTo>
                    <a:pt x="123" y="66"/>
                  </a:lnTo>
                  <a:lnTo>
                    <a:pt x="138" y="67"/>
                  </a:lnTo>
                  <a:lnTo>
                    <a:pt x="139" y="57"/>
                  </a:lnTo>
                  <a:lnTo>
                    <a:pt x="161" y="36"/>
                  </a:lnTo>
                  <a:lnTo>
                    <a:pt x="168" y="31"/>
                  </a:lnTo>
                  <a:lnTo>
                    <a:pt x="171" y="29"/>
                  </a:lnTo>
                  <a:lnTo>
                    <a:pt x="176" y="28"/>
                  </a:lnTo>
                  <a:lnTo>
                    <a:pt x="186" y="21"/>
                  </a:lnTo>
                  <a:lnTo>
                    <a:pt x="197" y="16"/>
                  </a:lnTo>
                  <a:lnTo>
                    <a:pt x="200" y="14"/>
                  </a:lnTo>
                  <a:lnTo>
                    <a:pt x="212" y="5"/>
                  </a:lnTo>
                  <a:lnTo>
                    <a:pt x="217" y="0"/>
                  </a:lnTo>
                  <a:lnTo>
                    <a:pt x="221" y="4"/>
                  </a:lnTo>
                  <a:lnTo>
                    <a:pt x="227" y="3"/>
                  </a:lnTo>
                  <a:lnTo>
                    <a:pt x="230" y="2"/>
                  </a:lnTo>
                  <a:lnTo>
                    <a:pt x="232" y="3"/>
                  </a:lnTo>
                  <a:lnTo>
                    <a:pt x="247" y="23"/>
                  </a:lnTo>
                  <a:lnTo>
                    <a:pt x="255" y="32"/>
                  </a:lnTo>
                  <a:lnTo>
                    <a:pt x="249" y="38"/>
                  </a:lnTo>
                  <a:lnTo>
                    <a:pt x="248" y="41"/>
                  </a:lnTo>
                  <a:lnTo>
                    <a:pt x="251" y="50"/>
                  </a:lnTo>
                  <a:lnTo>
                    <a:pt x="257" y="71"/>
                  </a:lnTo>
                  <a:lnTo>
                    <a:pt x="272" y="79"/>
                  </a:lnTo>
                  <a:lnTo>
                    <a:pt x="296" y="67"/>
                  </a:lnTo>
                  <a:lnTo>
                    <a:pt x="301" y="67"/>
                  </a:lnTo>
                  <a:lnTo>
                    <a:pt x="305" y="66"/>
                  </a:lnTo>
                  <a:lnTo>
                    <a:pt x="308" y="65"/>
                  </a:lnTo>
                  <a:lnTo>
                    <a:pt x="319" y="65"/>
                  </a:lnTo>
                  <a:lnTo>
                    <a:pt x="334" y="66"/>
                  </a:lnTo>
                  <a:lnTo>
                    <a:pt x="338" y="66"/>
                  </a:lnTo>
                  <a:lnTo>
                    <a:pt x="348" y="64"/>
                  </a:lnTo>
                  <a:lnTo>
                    <a:pt x="351" y="63"/>
                  </a:lnTo>
                  <a:lnTo>
                    <a:pt x="355" y="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26767"/>
                </a:gs>
                <a:gs pos="100000">
                  <a:srgbClr val="D26767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0" name="Vega Alta">
              <a:extLst>
                <a:ext uri="{FF2B5EF4-FFF2-40B4-BE49-F238E27FC236}">
                  <a16:creationId xmlns:a16="http://schemas.microsoft.com/office/drawing/2014/main" id="{B6905886-D4A1-D446-5260-49558425F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739" y="151320"/>
              <a:ext cx="379432" cy="769570"/>
            </a:xfrm>
            <a:custGeom>
              <a:avLst/>
              <a:gdLst>
                <a:gd name="T0" fmla="*/ 142 w 180"/>
                <a:gd name="T1" fmla="*/ 52 h 356"/>
                <a:gd name="T2" fmla="*/ 140 w 180"/>
                <a:gd name="T3" fmla="*/ 74 h 356"/>
                <a:gd name="T4" fmla="*/ 147 w 180"/>
                <a:gd name="T5" fmla="*/ 98 h 356"/>
                <a:gd name="T6" fmla="*/ 154 w 180"/>
                <a:gd name="T7" fmla="*/ 111 h 356"/>
                <a:gd name="T8" fmla="*/ 174 w 180"/>
                <a:gd name="T9" fmla="*/ 123 h 356"/>
                <a:gd name="T10" fmla="*/ 175 w 180"/>
                <a:gd name="T11" fmla="*/ 131 h 356"/>
                <a:gd name="T12" fmla="*/ 178 w 180"/>
                <a:gd name="T13" fmla="*/ 140 h 356"/>
                <a:gd name="T14" fmla="*/ 180 w 180"/>
                <a:gd name="T15" fmla="*/ 149 h 356"/>
                <a:gd name="T16" fmla="*/ 174 w 180"/>
                <a:gd name="T17" fmla="*/ 161 h 356"/>
                <a:gd name="T18" fmla="*/ 170 w 180"/>
                <a:gd name="T19" fmla="*/ 172 h 356"/>
                <a:gd name="T20" fmla="*/ 170 w 180"/>
                <a:gd name="T21" fmla="*/ 199 h 356"/>
                <a:gd name="T22" fmla="*/ 170 w 180"/>
                <a:gd name="T23" fmla="*/ 219 h 356"/>
                <a:gd name="T24" fmla="*/ 171 w 180"/>
                <a:gd name="T25" fmla="*/ 234 h 356"/>
                <a:gd name="T26" fmla="*/ 145 w 180"/>
                <a:gd name="T27" fmla="*/ 244 h 356"/>
                <a:gd name="T28" fmla="*/ 135 w 180"/>
                <a:gd name="T29" fmla="*/ 264 h 356"/>
                <a:gd name="T30" fmla="*/ 119 w 180"/>
                <a:gd name="T31" fmla="*/ 275 h 356"/>
                <a:gd name="T32" fmla="*/ 94 w 180"/>
                <a:gd name="T33" fmla="*/ 272 h 356"/>
                <a:gd name="T34" fmla="*/ 87 w 180"/>
                <a:gd name="T35" fmla="*/ 280 h 356"/>
                <a:gd name="T36" fmla="*/ 52 w 180"/>
                <a:gd name="T37" fmla="*/ 295 h 356"/>
                <a:gd name="T38" fmla="*/ 51 w 180"/>
                <a:gd name="T39" fmla="*/ 322 h 356"/>
                <a:gd name="T40" fmla="*/ 45 w 180"/>
                <a:gd name="T41" fmla="*/ 356 h 356"/>
                <a:gd name="T42" fmla="*/ 33 w 180"/>
                <a:gd name="T43" fmla="*/ 351 h 356"/>
                <a:gd name="T44" fmla="*/ 10 w 180"/>
                <a:gd name="T45" fmla="*/ 331 h 356"/>
                <a:gd name="T46" fmla="*/ 2 w 180"/>
                <a:gd name="T47" fmla="*/ 325 h 356"/>
                <a:gd name="T48" fmla="*/ 6 w 180"/>
                <a:gd name="T49" fmla="*/ 299 h 356"/>
                <a:gd name="T50" fmla="*/ 12 w 180"/>
                <a:gd name="T51" fmla="*/ 260 h 356"/>
                <a:gd name="T52" fmla="*/ 30 w 180"/>
                <a:gd name="T53" fmla="*/ 225 h 356"/>
                <a:gd name="T54" fmla="*/ 33 w 180"/>
                <a:gd name="T55" fmla="*/ 214 h 356"/>
                <a:gd name="T56" fmla="*/ 41 w 180"/>
                <a:gd name="T57" fmla="*/ 181 h 356"/>
                <a:gd name="T58" fmla="*/ 43 w 180"/>
                <a:gd name="T59" fmla="*/ 159 h 356"/>
                <a:gd name="T60" fmla="*/ 52 w 180"/>
                <a:gd name="T61" fmla="*/ 140 h 356"/>
                <a:gd name="T62" fmla="*/ 65 w 180"/>
                <a:gd name="T63" fmla="*/ 129 h 356"/>
                <a:gd name="T64" fmla="*/ 57 w 180"/>
                <a:gd name="T65" fmla="*/ 127 h 356"/>
                <a:gd name="T66" fmla="*/ 59 w 180"/>
                <a:gd name="T67" fmla="*/ 115 h 356"/>
                <a:gd name="T68" fmla="*/ 61 w 180"/>
                <a:gd name="T69" fmla="*/ 104 h 356"/>
                <a:gd name="T70" fmla="*/ 64 w 180"/>
                <a:gd name="T71" fmla="*/ 94 h 356"/>
                <a:gd name="T72" fmla="*/ 68 w 180"/>
                <a:gd name="T73" fmla="*/ 79 h 356"/>
                <a:gd name="T74" fmla="*/ 67 w 180"/>
                <a:gd name="T75" fmla="*/ 59 h 356"/>
                <a:gd name="T76" fmla="*/ 66 w 180"/>
                <a:gd name="T77" fmla="*/ 28 h 356"/>
                <a:gd name="T78" fmla="*/ 65 w 180"/>
                <a:gd name="T79" fmla="*/ 12 h 356"/>
                <a:gd name="T80" fmla="*/ 84 w 180"/>
                <a:gd name="T81" fmla="*/ 10 h 356"/>
                <a:gd name="T82" fmla="*/ 129 w 180"/>
                <a:gd name="T83" fmla="*/ 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356">
                  <a:moveTo>
                    <a:pt x="144" y="27"/>
                  </a:moveTo>
                  <a:lnTo>
                    <a:pt x="144" y="34"/>
                  </a:lnTo>
                  <a:lnTo>
                    <a:pt x="142" y="52"/>
                  </a:lnTo>
                  <a:lnTo>
                    <a:pt x="141" y="64"/>
                  </a:lnTo>
                  <a:lnTo>
                    <a:pt x="140" y="70"/>
                  </a:lnTo>
                  <a:lnTo>
                    <a:pt x="140" y="74"/>
                  </a:lnTo>
                  <a:lnTo>
                    <a:pt x="139" y="79"/>
                  </a:lnTo>
                  <a:lnTo>
                    <a:pt x="145" y="94"/>
                  </a:lnTo>
                  <a:lnTo>
                    <a:pt x="147" y="98"/>
                  </a:lnTo>
                  <a:lnTo>
                    <a:pt x="148" y="102"/>
                  </a:lnTo>
                  <a:lnTo>
                    <a:pt x="151" y="107"/>
                  </a:lnTo>
                  <a:lnTo>
                    <a:pt x="154" y="111"/>
                  </a:lnTo>
                  <a:lnTo>
                    <a:pt x="159" y="118"/>
                  </a:lnTo>
                  <a:lnTo>
                    <a:pt x="175" y="119"/>
                  </a:lnTo>
                  <a:lnTo>
                    <a:pt x="174" y="123"/>
                  </a:lnTo>
                  <a:lnTo>
                    <a:pt x="175" y="125"/>
                  </a:lnTo>
                  <a:lnTo>
                    <a:pt x="175" y="128"/>
                  </a:lnTo>
                  <a:lnTo>
                    <a:pt x="175" y="131"/>
                  </a:lnTo>
                  <a:lnTo>
                    <a:pt x="176" y="134"/>
                  </a:lnTo>
                  <a:lnTo>
                    <a:pt x="178" y="137"/>
                  </a:lnTo>
                  <a:lnTo>
                    <a:pt x="178" y="140"/>
                  </a:lnTo>
                  <a:lnTo>
                    <a:pt x="180" y="142"/>
                  </a:lnTo>
                  <a:lnTo>
                    <a:pt x="180" y="146"/>
                  </a:lnTo>
                  <a:lnTo>
                    <a:pt x="180" y="149"/>
                  </a:lnTo>
                  <a:lnTo>
                    <a:pt x="177" y="155"/>
                  </a:lnTo>
                  <a:lnTo>
                    <a:pt x="175" y="157"/>
                  </a:lnTo>
                  <a:lnTo>
                    <a:pt x="174" y="161"/>
                  </a:lnTo>
                  <a:lnTo>
                    <a:pt x="173" y="164"/>
                  </a:lnTo>
                  <a:lnTo>
                    <a:pt x="172" y="166"/>
                  </a:lnTo>
                  <a:lnTo>
                    <a:pt x="170" y="172"/>
                  </a:lnTo>
                  <a:lnTo>
                    <a:pt x="170" y="190"/>
                  </a:lnTo>
                  <a:lnTo>
                    <a:pt x="170" y="196"/>
                  </a:lnTo>
                  <a:lnTo>
                    <a:pt x="170" y="199"/>
                  </a:lnTo>
                  <a:lnTo>
                    <a:pt x="170" y="203"/>
                  </a:lnTo>
                  <a:lnTo>
                    <a:pt x="170" y="206"/>
                  </a:lnTo>
                  <a:lnTo>
                    <a:pt x="170" y="219"/>
                  </a:lnTo>
                  <a:lnTo>
                    <a:pt x="171" y="227"/>
                  </a:lnTo>
                  <a:lnTo>
                    <a:pt x="171" y="231"/>
                  </a:lnTo>
                  <a:lnTo>
                    <a:pt x="171" y="234"/>
                  </a:lnTo>
                  <a:lnTo>
                    <a:pt x="158" y="238"/>
                  </a:lnTo>
                  <a:lnTo>
                    <a:pt x="147" y="241"/>
                  </a:lnTo>
                  <a:lnTo>
                    <a:pt x="145" y="244"/>
                  </a:lnTo>
                  <a:lnTo>
                    <a:pt x="140" y="256"/>
                  </a:lnTo>
                  <a:lnTo>
                    <a:pt x="137" y="261"/>
                  </a:lnTo>
                  <a:lnTo>
                    <a:pt x="135" y="264"/>
                  </a:lnTo>
                  <a:lnTo>
                    <a:pt x="136" y="272"/>
                  </a:lnTo>
                  <a:lnTo>
                    <a:pt x="125" y="274"/>
                  </a:lnTo>
                  <a:lnTo>
                    <a:pt x="119" y="275"/>
                  </a:lnTo>
                  <a:lnTo>
                    <a:pt x="102" y="271"/>
                  </a:lnTo>
                  <a:lnTo>
                    <a:pt x="97" y="270"/>
                  </a:lnTo>
                  <a:lnTo>
                    <a:pt x="94" y="272"/>
                  </a:lnTo>
                  <a:lnTo>
                    <a:pt x="91" y="271"/>
                  </a:lnTo>
                  <a:lnTo>
                    <a:pt x="89" y="274"/>
                  </a:lnTo>
                  <a:lnTo>
                    <a:pt x="87" y="280"/>
                  </a:lnTo>
                  <a:lnTo>
                    <a:pt x="63" y="286"/>
                  </a:lnTo>
                  <a:lnTo>
                    <a:pt x="52" y="290"/>
                  </a:lnTo>
                  <a:lnTo>
                    <a:pt x="52" y="295"/>
                  </a:lnTo>
                  <a:lnTo>
                    <a:pt x="65" y="313"/>
                  </a:lnTo>
                  <a:lnTo>
                    <a:pt x="57" y="317"/>
                  </a:lnTo>
                  <a:lnTo>
                    <a:pt x="51" y="322"/>
                  </a:lnTo>
                  <a:lnTo>
                    <a:pt x="49" y="324"/>
                  </a:lnTo>
                  <a:lnTo>
                    <a:pt x="46" y="353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38" y="351"/>
                  </a:lnTo>
                  <a:lnTo>
                    <a:pt x="33" y="351"/>
                  </a:lnTo>
                  <a:lnTo>
                    <a:pt x="29" y="351"/>
                  </a:lnTo>
                  <a:lnTo>
                    <a:pt x="17" y="342"/>
                  </a:lnTo>
                  <a:lnTo>
                    <a:pt x="10" y="331"/>
                  </a:lnTo>
                  <a:lnTo>
                    <a:pt x="8" y="328"/>
                  </a:lnTo>
                  <a:lnTo>
                    <a:pt x="5" y="326"/>
                  </a:lnTo>
                  <a:lnTo>
                    <a:pt x="2" y="325"/>
                  </a:lnTo>
                  <a:lnTo>
                    <a:pt x="0" y="322"/>
                  </a:lnTo>
                  <a:lnTo>
                    <a:pt x="3" y="312"/>
                  </a:lnTo>
                  <a:lnTo>
                    <a:pt x="6" y="299"/>
                  </a:lnTo>
                  <a:lnTo>
                    <a:pt x="12" y="272"/>
                  </a:lnTo>
                  <a:lnTo>
                    <a:pt x="11" y="268"/>
                  </a:lnTo>
                  <a:lnTo>
                    <a:pt x="12" y="260"/>
                  </a:lnTo>
                  <a:lnTo>
                    <a:pt x="15" y="253"/>
                  </a:lnTo>
                  <a:lnTo>
                    <a:pt x="28" y="228"/>
                  </a:lnTo>
                  <a:lnTo>
                    <a:pt x="30" y="225"/>
                  </a:lnTo>
                  <a:lnTo>
                    <a:pt x="31" y="222"/>
                  </a:lnTo>
                  <a:lnTo>
                    <a:pt x="32" y="219"/>
                  </a:lnTo>
                  <a:lnTo>
                    <a:pt x="33" y="214"/>
                  </a:lnTo>
                  <a:lnTo>
                    <a:pt x="34" y="208"/>
                  </a:lnTo>
                  <a:lnTo>
                    <a:pt x="35" y="205"/>
                  </a:lnTo>
                  <a:lnTo>
                    <a:pt x="41" y="181"/>
                  </a:lnTo>
                  <a:lnTo>
                    <a:pt x="42" y="168"/>
                  </a:lnTo>
                  <a:lnTo>
                    <a:pt x="42" y="161"/>
                  </a:lnTo>
                  <a:lnTo>
                    <a:pt x="43" y="159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52" y="140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65" y="129"/>
                  </a:lnTo>
                  <a:lnTo>
                    <a:pt x="63" y="126"/>
                  </a:lnTo>
                  <a:lnTo>
                    <a:pt x="61" y="127"/>
                  </a:lnTo>
                  <a:lnTo>
                    <a:pt x="57" y="127"/>
                  </a:lnTo>
                  <a:lnTo>
                    <a:pt x="58" y="121"/>
                  </a:lnTo>
                  <a:lnTo>
                    <a:pt x="58" y="119"/>
                  </a:lnTo>
                  <a:lnTo>
                    <a:pt x="59" y="115"/>
                  </a:lnTo>
                  <a:lnTo>
                    <a:pt x="60" y="109"/>
                  </a:lnTo>
                  <a:lnTo>
                    <a:pt x="60" y="106"/>
                  </a:lnTo>
                  <a:lnTo>
                    <a:pt x="61" y="104"/>
                  </a:lnTo>
                  <a:lnTo>
                    <a:pt x="62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6" y="90"/>
                  </a:lnTo>
                  <a:lnTo>
                    <a:pt x="68" y="86"/>
                  </a:lnTo>
                  <a:lnTo>
                    <a:pt x="68" y="79"/>
                  </a:lnTo>
                  <a:lnTo>
                    <a:pt x="68" y="75"/>
                  </a:lnTo>
                  <a:lnTo>
                    <a:pt x="67" y="62"/>
                  </a:lnTo>
                  <a:lnTo>
                    <a:pt x="67" y="59"/>
                  </a:lnTo>
                  <a:lnTo>
                    <a:pt x="67" y="54"/>
                  </a:lnTo>
                  <a:lnTo>
                    <a:pt x="66" y="48"/>
                  </a:lnTo>
                  <a:lnTo>
                    <a:pt x="66" y="28"/>
                  </a:lnTo>
                  <a:lnTo>
                    <a:pt x="65" y="19"/>
                  </a:lnTo>
                  <a:lnTo>
                    <a:pt x="65" y="15"/>
                  </a:lnTo>
                  <a:lnTo>
                    <a:pt x="65" y="12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94" y="0"/>
                  </a:lnTo>
                  <a:lnTo>
                    <a:pt x="129" y="18"/>
                  </a:lnTo>
                  <a:lnTo>
                    <a:pt x="145" y="25"/>
                  </a:lnTo>
                  <a:lnTo>
                    <a:pt x="144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1" name="Vega Baja">
              <a:extLst>
                <a:ext uri="{FF2B5EF4-FFF2-40B4-BE49-F238E27FC236}">
                  <a16:creationId xmlns:a16="http://schemas.microsoft.com/office/drawing/2014/main" id="{8F241B19-D2A9-102E-E989-FDF73970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252" y="108086"/>
              <a:ext cx="486938" cy="750116"/>
            </a:xfrm>
            <a:custGeom>
              <a:avLst/>
              <a:gdLst>
                <a:gd name="T0" fmla="*/ 34 w 231"/>
                <a:gd name="T1" fmla="*/ 284 h 347"/>
                <a:gd name="T2" fmla="*/ 48 w 231"/>
                <a:gd name="T3" fmla="*/ 282 h 347"/>
                <a:gd name="T4" fmla="*/ 72 w 231"/>
                <a:gd name="T5" fmla="*/ 277 h 347"/>
                <a:gd name="T6" fmla="*/ 82 w 231"/>
                <a:gd name="T7" fmla="*/ 285 h 347"/>
                <a:gd name="T8" fmla="*/ 96 w 231"/>
                <a:gd name="T9" fmla="*/ 295 h 347"/>
                <a:gd name="T10" fmla="*/ 121 w 231"/>
                <a:gd name="T11" fmla="*/ 282 h 347"/>
                <a:gd name="T12" fmla="*/ 136 w 231"/>
                <a:gd name="T13" fmla="*/ 303 h 347"/>
                <a:gd name="T14" fmla="*/ 136 w 231"/>
                <a:gd name="T15" fmla="*/ 325 h 347"/>
                <a:gd name="T16" fmla="*/ 150 w 231"/>
                <a:gd name="T17" fmla="*/ 347 h 347"/>
                <a:gd name="T18" fmla="*/ 162 w 231"/>
                <a:gd name="T19" fmla="*/ 342 h 347"/>
                <a:gd name="T20" fmla="*/ 174 w 231"/>
                <a:gd name="T21" fmla="*/ 292 h 347"/>
                <a:gd name="T22" fmla="*/ 177 w 231"/>
                <a:gd name="T23" fmla="*/ 273 h 347"/>
                <a:gd name="T24" fmla="*/ 193 w 231"/>
                <a:gd name="T25" fmla="*/ 242 h 347"/>
                <a:gd name="T26" fmla="*/ 196 w 231"/>
                <a:gd name="T27" fmla="*/ 228 h 347"/>
                <a:gd name="T28" fmla="*/ 204 w 231"/>
                <a:gd name="T29" fmla="*/ 188 h 347"/>
                <a:gd name="T30" fmla="*/ 205 w 231"/>
                <a:gd name="T31" fmla="*/ 172 h 347"/>
                <a:gd name="T32" fmla="*/ 229 w 231"/>
                <a:gd name="T33" fmla="*/ 152 h 347"/>
                <a:gd name="T34" fmla="*/ 225 w 231"/>
                <a:gd name="T35" fmla="*/ 146 h 347"/>
                <a:gd name="T36" fmla="*/ 220 w 231"/>
                <a:gd name="T37" fmla="*/ 141 h 347"/>
                <a:gd name="T38" fmla="*/ 222 w 231"/>
                <a:gd name="T39" fmla="*/ 129 h 347"/>
                <a:gd name="T40" fmla="*/ 224 w 231"/>
                <a:gd name="T41" fmla="*/ 120 h 347"/>
                <a:gd name="T42" fmla="*/ 228 w 231"/>
                <a:gd name="T43" fmla="*/ 110 h 347"/>
                <a:gd name="T44" fmla="*/ 230 w 231"/>
                <a:gd name="T45" fmla="*/ 95 h 347"/>
                <a:gd name="T46" fmla="*/ 229 w 231"/>
                <a:gd name="T47" fmla="*/ 74 h 347"/>
                <a:gd name="T48" fmla="*/ 227 w 231"/>
                <a:gd name="T49" fmla="*/ 39 h 347"/>
                <a:gd name="T50" fmla="*/ 227 w 231"/>
                <a:gd name="T51" fmla="*/ 28 h 347"/>
                <a:gd name="T52" fmla="*/ 169 w 231"/>
                <a:gd name="T53" fmla="*/ 15 h 347"/>
                <a:gd name="T54" fmla="*/ 151 w 231"/>
                <a:gd name="T55" fmla="*/ 22 h 347"/>
                <a:gd name="T56" fmla="*/ 121 w 231"/>
                <a:gd name="T57" fmla="*/ 1 h 347"/>
                <a:gd name="T58" fmla="*/ 83 w 231"/>
                <a:gd name="T59" fmla="*/ 10 h 347"/>
                <a:gd name="T60" fmla="*/ 21 w 231"/>
                <a:gd name="T61" fmla="*/ 19 h 347"/>
                <a:gd name="T62" fmla="*/ 21 w 231"/>
                <a:gd name="T63" fmla="*/ 40 h 347"/>
                <a:gd name="T64" fmla="*/ 20 w 231"/>
                <a:gd name="T65" fmla="*/ 56 h 347"/>
                <a:gd name="T66" fmla="*/ 20 w 231"/>
                <a:gd name="T67" fmla="*/ 81 h 347"/>
                <a:gd name="T68" fmla="*/ 19 w 231"/>
                <a:gd name="T69" fmla="*/ 100 h 347"/>
                <a:gd name="T70" fmla="*/ 21 w 231"/>
                <a:gd name="T71" fmla="*/ 108 h 347"/>
                <a:gd name="T72" fmla="*/ 18 w 231"/>
                <a:gd name="T73" fmla="*/ 127 h 347"/>
                <a:gd name="T74" fmla="*/ 18 w 231"/>
                <a:gd name="T75" fmla="*/ 146 h 347"/>
                <a:gd name="T76" fmla="*/ 19 w 231"/>
                <a:gd name="T77" fmla="*/ 169 h 347"/>
                <a:gd name="T78" fmla="*/ 16 w 231"/>
                <a:gd name="T79" fmla="*/ 206 h 347"/>
                <a:gd name="T80" fmla="*/ 12 w 231"/>
                <a:gd name="T81" fmla="*/ 215 h 347"/>
                <a:gd name="T82" fmla="*/ 3 w 231"/>
                <a:gd name="T83" fmla="*/ 254 h 347"/>
                <a:gd name="T84" fmla="*/ 6 w 231"/>
                <a:gd name="T85" fmla="*/ 266 h 347"/>
                <a:gd name="T86" fmla="*/ 9 w 231"/>
                <a:gd name="T87" fmla="*/ 282 h 347"/>
                <a:gd name="T88" fmla="*/ 27 w 231"/>
                <a:gd name="T89" fmla="*/ 2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1" h="347">
                  <a:moveTo>
                    <a:pt x="27" y="284"/>
                  </a:moveTo>
                  <a:lnTo>
                    <a:pt x="31" y="284"/>
                  </a:lnTo>
                  <a:lnTo>
                    <a:pt x="34" y="284"/>
                  </a:lnTo>
                  <a:lnTo>
                    <a:pt x="40" y="285"/>
                  </a:lnTo>
                  <a:lnTo>
                    <a:pt x="44" y="285"/>
                  </a:lnTo>
                  <a:lnTo>
                    <a:pt x="48" y="282"/>
                  </a:lnTo>
                  <a:lnTo>
                    <a:pt x="55" y="273"/>
                  </a:lnTo>
                  <a:lnTo>
                    <a:pt x="71" y="269"/>
                  </a:lnTo>
                  <a:lnTo>
                    <a:pt x="72" y="277"/>
                  </a:lnTo>
                  <a:lnTo>
                    <a:pt x="74" y="279"/>
                  </a:lnTo>
                  <a:lnTo>
                    <a:pt x="77" y="281"/>
                  </a:lnTo>
                  <a:lnTo>
                    <a:pt x="82" y="285"/>
                  </a:lnTo>
                  <a:lnTo>
                    <a:pt x="85" y="287"/>
                  </a:lnTo>
                  <a:lnTo>
                    <a:pt x="89" y="290"/>
                  </a:lnTo>
                  <a:lnTo>
                    <a:pt x="96" y="295"/>
                  </a:lnTo>
                  <a:lnTo>
                    <a:pt x="100" y="297"/>
                  </a:lnTo>
                  <a:lnTo>
                    <a:pt x="108" y="301"/>
                  </a:lnTo>
                  <a:lnTo>
                    <a:pt x="121" y="282"/>
                  </a:lnTo>
                  <a:lnTo>
                    <a:pt x="124" y="288"/>
                  </a:lnTo>
                  <a:lnTo>
                    <a:pt x="131" y="298"/>
                  </a:lnTo>
                  <a:lnTo>
                    <a:pt x="136" y="303"/>
                  </a:lnTo>
                  <a:lnTo>
                    <a:pt x="135" y="305"/>
                  </a:lnTo>
                  <a:lnTo>
                    <a:pt x="136" y="318"/>
                  </a:lnTo>
                  <a:lnTo>
                    <a:pt x="136" y="325"/>
                  </a:lnTo>
                  <a:lnTo>
                    <a:pt x="139" y="330"/>
                  </a:lnTo>
                  <a:lnTo>
                    <a:pt x="143" y="344"/>
                  </a:lnTo>
                  <a:lnTo>
                    <a:pt x="150" y="347"/>
                  </a:lnTo>
                  <a:lnTo>
                    <a:pt x="161" y="347"/>
                  </a:lnTo>
                  <a:lnTo>
                    <a:pt x="164" y="345"/>
                  </a:lnTo>
                  <a:lnTo>
                    <a:pt x="162" y="342"/>
                  </a:lnTo>
                  <a:lnTo>
                    <a:pt x="165" y="332"/>
                  </a:lnTo>
                  <a:lnTo>
                    <a:pt x="168" y="319"/>
                  </a:lnTo>
                  <a:lnTo>
                    <a:pt x="174" y="292"/>
                  </a:lnTo>
                  <a:lnTo>
                    <a:pt x="173" y="288"/>
                  </a:lnTo>
                  <a:lnTo>
                    <a:pt x="174" y="280"/>
                  </a:lnTo>
                  <a:lnTo>
                    <a:pt x="177" y="273"/>
                  </a:lnTo>
                  <a:lnTo>
                    <a:pt x="190" y="248"/>
                  </a:lnTo>
                  <a:lnTo>
                    <a:pt x="192" y="245"/>
                  </a:lnTo>
                  <a:lnTo>
                    <a:pt x="193" y="242"/>
                  </a:lnTo>
                  <a:lnTo>
                    <a:pt x="194" y="239"/>
                  </a:lnTo>
                  <a:lnTo>
                    <a:pt x="195" y="234"/>
                  </a:lnTo>
                  <a:lnTo>
                    <a:pt x="196" y="228"/>
                  </a:lnTo>
                  <a:lnTo>
                    <a:pt x="197" y="225"/>
                  </a:lnTo>
                  <a:lnTo>
                    <a:pt x="203" y="201"/>
                  </a:lnTo>
                  <a:lnTo>
                    <a:pt x="204" y="188"/>
                  </a:lnTo>
                  <a:lnTo>
                    <a:pt x="204" y="181"/>
                  </a:lnTo>
                  <a:lnTo>
                    <a:pt x="205" y="179"/>
                  </a:lnTo>
                  <a:lnTo>
                    <a:pt x="205" y="172"/>
                  </a:lnTo>
                  <a:lnTo>
                    <a:pt x="206" y="168"/>
                  </a:lnTo>
                  <a:lnTo>
                    <a:pt x="214" y="160"/>
                  </a:lnTo>
                  <a:lnTo>
                    <a:pt x="229" y="152"/>
                  </a:lnTo>
                  <a:lnTo>
                    <a:pt x="231" y="150"/>
                  </a:lnTo>
                  <a:lnTo>
                    <a:pt x="227" y="149"/>
                  </a:lnTo>
                  <a:lnTo>
                    <a:pt x="225" y="146"/>
                  </a:lnTo>
                  <a:lnTo>
                    <a:pt x="223" y="147"/>
                  </a:lnTo>
                  <a:lnTo>
                    <a:pt x="219" y="147"/>
                  </a:lnTo>
                  <a:lnTo>
                    <a:pt x="220" y="141"/>
                  </a:lnTo>
                  <a:lnTo>
                    <a:pt x="220" y="139"/>
                  </a:lnTo>
                  <a:lnTo>
                    <a:pt x="221" y="135"/>
                  </a:lnTo>
                  <a:lnTo>
                    <a:pt x="222" y="129"/>
                  </a:lnTo>
                  <a:lnTo>
                    <a:pt x="222" y="126"/>
                  </a:lnTo>
                  <a:lnTo>
                    <a:pt x="223" y="124"/>
                  </a:lnTo>
                  <a:lnTo>
                    <a:pt x="224" y="120"/>
                  </a:lnTo>
                  <a:lnTo>
                    <a:pt x="225" y="117"/>
                  </a:lnTo>
                  <a:lnTo>
                    <a:pt x="226" y="114"/>
                  </a:lnTo>
                  <a:lnTo>
                    <a:pt x="228" y="110"/>
                  </a:lnTo>
                  <a:lnTo>
                    <a:pt x="230" y="106"/>
                  </a:lnTo>
                  <a:lnTo>
                    <a:pt x="230" y="99"/>
                  </a:lnTo>
                  <a:lnTo>
                    <a:pt x="230" y="95"/>
                  </a:lnTo>
                  <a:lnTo>
                    <a:pt x="229" y="82"/>
                  </a:lnTo>
                  <a:lnTo>
                    <a:pt x="229" y="79"/>
                  </a:lnTo>
                  <a:lnTo>
                    <a:pt x="229" y="74"/>
                  </a:lnTo>
                  <a:lnTo>
                    <a:pt x="228" y="68"/>
                  </a:lnTo>
                  <a:lnTo>
                    <a:pt x="228" y="48"/>
                  </a:lnTo>
                  <a:lnTo>
                    <a:pt x="227" y="39"/>
                  </a:lnTo>
                  <a:lnTo>
                    <a:pt x="227" y="35"/>
                  </a:ln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196" y="21"/>
                  </a:lnTo>
                  <a:lnTo>
                    <a:pt x="169" y="15"/>
                  </a:lnTo>
                  <a:lnTo>
                    <a:pt x="161" y="11"/>
                  </a:lnTo>
                  <a:lnTo>
                    <a:pt x="159" y="18"/>
                  </a:lnTo>
                  <a:lnTo>
                    <a:pt x="151" y="22"/>
                  </a:lnTo>
                  <a:lnTo>
                    <a:pt x="121" y="7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2" y="10"/>
                  </a:lnTo>
                  <a:lnTo>
                    <a:pt x="83" y="10"/>
                  </a:lnTo>
                  <a:lnTo>
                    <a:pt x="71" y="14"/>
                  </a:lnTo>
                  <a:lnTo>
                    <a:pt x="63" y="12"/>
                  </a:lnTo>
                  <a:lnTo>
                    <a:pt x="21" y="1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20" y="63"/>
                  </a:lnTo>
                  <a:lnTo>
                    <a:pt x="20" y="74"/>
                  </a:lnTo>
                  <a:lnTo>
                    <a:pt x="20" y="81"/>
                  </a:lnTo>
                  <a:lnTo>
                    <a:pt x="19" y="93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9" y="106"/>
                  </a:lnTo>
                  <a:lnTo>
                    <a:pt x="21" y="108"/>
                  </a:lnTo>
                  <a:lnTo>
                    <a:pt x="22" y="119"/>
                  </a:lnTo>
                  <a:lnTo>
                    <a:pt x="21" y="123"/>
                  </a:lnTo>
                  <a:lnTo>
                    <a:pt x="18" y="127"/>
                  </a:lnTo>
                  <a:lnTo>
                    <a:pt x="18" y="135"/>
                  </a:lnTo>
                  <a:lnTo>
                    <a:pt x="18" y="139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65"/>
                  </a:lnTo>
                  <a:lnTo>
                    <a:pt x="19" y="169"/>
                  </a:lnTo>
                  <a:lnTo>
                    <a:pt x="19" y="180"/>
                  </a:lnTo>
                  <a:lnTo>
                    <a:pt x="20" y="193"/>
                  </a:lnTo>
                  <a:lnTo>
                    <a:pt x="16" y="206"/>
                  </a:lnTo>
                  <a:lnTo>
                    <a:pt x="15" y="209"/>
                  </a:lnTo>
                  <a:lnTo>
                    <a:pt x="14" y="212"/>
                  </a:lnTo>
                  <a:lnTo>
                    <a:pt x="12" y="215"/>
                  </a:lnTo>
                  <a:lnTo>
                    <a:pt x="4" y="230"/>
                  </a:lnTo>
                  <a:lnTo>
                    <a:pt x="0" y="237"/>
                  </a:lnTo>
                  <a:lnTo>
                    <a:pt x="3" y="254"/>
                  </a:lnTo>
                  <a:lnTo>
                    <a:pt x="5" y="258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6" y="276"/>
                  </a:lnTo>
                  <a:lnTo>
                    <a:pt x="9" y="282"/>
                  </a:lnTo>
                  <a:lnTo>
                    <a:pt x="16" y="282"/>
                  </a:lnTo>
                  <a:lnTo>
                    <a:pt x="23" y="282"/>
                  </a:lnTo>
                  <a:lnTo>
                    <a:pt x="27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F6262"/>
                </a:gs>
                <a:gs pos="100000">
                  <a:srgbClr val="CF626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" name="Vieques">
              <a:extLst>
                <a:ext uri="{FF2B5EF4-FFF2-40B4-BE49-F238E27FC236}">
                  <a16:creationId xmlns:a16="http://schemas.microsoft.com/office/drawing/2014/main" id="{C41067B5-81AF-0E63-F063-AAF573045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700" y="1763959"/>
              <a:ext cx="1446058" cy="399918"/>
            </a:xfrm>
            <a:custGeom>
              <a:avLst/>
              <a:gdLst>
                <a:gd name="T0" fmla="*/ 172 w 686"/>
                <a:gd name="T1" fmla="*/ 58 h 185"/>
                <a:gd name="T2" fmla="*/ 150 w 686"/>
                <a:gd name="T3" fmla="*/ 46 h 185"/>
                <a:gd name="T4" fmla="*/ 152 w 686"/>
                <a:gd name="T5" fmla="*/ 68 h 185"/>
                <a:gd name="T6" fmla="*/ 127 w 686"/>
                <a:gd name="T7" fmla="*/ 78 h 185"/>
                <a:gd name="T8" fmla="*/ 91 w 686"/>
                <a:gd name="T9" fmla="*/ 92 h 185"/>
                <a:gd name="T10" fmla="*/ 36 w 686"/>
                <a:gd name="T11" fmla="*/ 96 h 185"/>
                <a:gd name="T12" fmla="*/ 6 w 686"/>
                <a:gd name="T13" fmla="*/ 113 h 185"/>
                <a:gd name="T14" fmla="*/ 16 w 686"/>
                <a:gd name="T15" fmla="*/ 145 h 185"/>
                <a:gd name="T16" fmla="*/ 51 w 686"/>
                <a:gd name="T17" fmla="*/ 176 h 185"/>
                <a:gd name="T18" fmla="*/ 86 w 686"/>
                <a:gd name="T19" fmla="*/ 185 h 185"/>
                <a:gd name="T20" fmla="*/ 176 w 686"/>
                <a:gd name="T21" fmla="*/ 159 h 185"/>
                <a:gd name="T22" fmla="*/ 193 w 686"/>
                <a:gd name="T23" fmla="*/ 154 h 185"/>
                <a:gd name="T24" fmla="*/ 205 w 686"/>
                <a:gd name="T25" fmla="*/ 155 h 185"/>
                <a:gd name="T26" fmla="*/ 218 w 686"/>
                <a:gd name="T27" fmla="*/ 152 h 185"/>
                <a:gd name="T28" fmla="*/ 238 w 686"/>
                <a:gd name="T29" fmla="*/ 153 h 185"/>
                <a:gd name="T30" fmla="*/ 252 w 686"/>
                <a:gd name="T31" fmla="*/ 159 h 185"/>
                <a:gd name="T32" fmla="*/ 287 w 686"/>
                <a:gd name="T33" fmla="*/ 172 h 185"/>
                <a:gd name="T34" fmla="*/ 298 w 686"/>
                <a:gd name="T35" fmla="*/ 171 h 185"/>
                <a:gd name="T36" fmla="*/ 311 w 686"/>
                <a:gd name="T37" fmla="*/ 160 h 185"/>
                <a:gd name="T38" fmla="*/ 294 w 686"/>
                <a:gd name="T39" fmla="*/ 142 h 185"/>
                <a:gd name="T40" fmla="*/ 318 w 686"/>
                <a:gd name="T41" fmla="*/ 134 h 185"/>
                <a:gd name="T42" fmla="*/ 322 w 686"/>
                <a:gd name="T43" fmla="*/ 161 h 185"/>
                <a:gd name="T44" fmla="*/ 359 w 686"/>
                <a:gd name="T45" fmla="*/ 143 h 185"/>
                <a:gd name="T46" fmla="*/ 349 w 686"/>
                <a:gd name="T47" fmla="*/ 113 h 185"/>
                <a:gd name="T48" fmla="*/ 355 w 686"/>
                <a:gd name="T49" fmla="*/ 121 h 185"/>
                <a:gd name="T50" fmla="*/ 361 w 686"/>
                <a:gd name="T51" fmla="*/ 138 h 185"/>
                <a:gd name="T52" fmla="*/ 370 w 686"/>
                <a:gd name="T53" fmla="*/ 136 h 185"/>
                <a:gd name="T54" fmla="*/ 382 w 686"/>
                <a:gd name="T55" fmla="*/ 128 h 185"/>
                <a:gd name="T56" fmla="*/ 397 w 686"/>
                <a:gd name="T57" fmla="*/ 122 h 185"/>
                <a:gd name="T58" fmla="*/ 410 w 686"/>
                <a:gd name="T59" fmla="*/ 122 h 185"/>
                <a:gd name="T60" fmla="*/ 426 w 686"/>
                <a:gd name="T61" fmla="*/ 125 h 185"/>
                <a:gd name="T62" fmla="*/ 460 w 686"/>
                <a:gd name="T63" fmla="*/ 123 h 185"/>
                <a:gd name="T64" fmla="*/ 473 w 686"/>
                <a:gd name="T65" fmla="*/ 104 h 185"/>
                <a:gd name="T66" fmla="*/ 468 w 686"/>
                <a:gd name="T67" fmla="*/ 88 h 185"/>
                <a:gd name="T68" fmla="*/ 497 w 686"/>
                <a:gd name="T69" fmla="*/ 71 h 185"/>
                <a:gd name="T70" fmla="*/ 529 w 686"/>
                <a:gd name="T71" fmla="*/ 89 h 185"/>
                <a:gd name="T72" fmla="*/ 547 w 686"/>
                <a:gd name="T73" fmla="*/ 95 h 185"/>
                <a:gd name="T74" fmla="*/ 519 w 686"/>
                <a:gd name="T75" fmla="*/ 110 h 185"/>
                <a:gd name="T76" fmla="*/ 532 w 686"/>
                <a:gd name="T77" fmla="*/ 117 h 185"/>
                <a:gd name="T78" fmla="*/ 543 w 686"/>
                <a:gd name="T79" fmla="*/ 116 h 185"/>
                <a:gd name="T80" fmla="*/ 549 w 686"/>
                <a:gd name="T81" fmla="*/ 110 h 185"/>
                <a:gd name="T82" fmla="*/ 562 w 686"/>
                <a:gd name="T83" fmla="*/ 102 h 185"/>
                <a:gd name="T84" fmla="*/ 575 w 686"/>
                <a:gd name="T85" fmla="*/ 89 h 185"/>
                <a:gd name="T86" fmla="*/ 624 w 686"/>
                <a:gd name="T87" fmla="*/ 77 h 185"/>
                <a:gd name="T88" fmla="*/ 681 w 686"/>
                <a:gd name="T89" fmla="*/ 66 h 185"/>
                <a:gd name="T90" fmla="*/ 684 w 686"/>
                <a:gd name="T91" fmla="*/ 47 h 185"/>
                <a:gd name="T92" fmla="*/ 510 w 686"/>
                <a:gd name="T93" fmla="*/ 14 h 185"/>
                <a:gd name="T94" fmla="*/ 468 w 686"/>
                <a:gd name="T95" fmla="*/ 10 h 185"/>
                <a:gd name="T96" fmla="*/ 429 w 686"/>
                <a:gd name="T97" fmla="*/ 0 h 185"/>
                <a:gd name="T98" fmla="*/ 385 w 686"/>
                <a:gd name="T99" fmla="*/ 3 h 185"/>
                <a:gd name="T100" fmla="*/ 338 w 686"/>
                <a:gd name="T101" fmla="*/ 9 h 185"/>
                <a:gd name="T102" fmla="*/ 315 w 686"/>
                <a:gd name="T103" fmla="*/ 13 h 185"/>
                <a:gd name="T104" fmla="*/ 310 w 686"/>
                <a:gd name="T105" fmla="*/ 26 h 185"/>
                <a:gd name="T106" fmla="*/ 300 w 686"/>
                <a:gd name="T107" fmla="*/ 34 h 185"/>
                <a:gd name="T108" fmla="*/ 289 w 686"/>
                <a:gd name="T109" fmla="*/ 37 h 185"/>
                <a:gd name="T110" fmla="*/ 278 w 686"/>
                <a:gd name="T111" fmla="*/ 36 h 185"/>
                <a:gd name="T112" fmla="*/ 247 w 686"/>
                <a:gd name="T113" fmla="*/ 43 h 185"/>
                <a:gd name="T114" fmla="*/ 227 w 686"/>
                <a:gd name="T115" fmla="*/ 49 h 185"/>
                <a:gd name="T116" fmla="*/ 203 w 686"/>
                <a:gd name="T117" fmla="*/ 59 h 185"/>
                <a:gd name="T118" fmla="*/ 185 w 686"/>
                <a:gd name="T119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6" h="185">
                  <a:moveTo>
                    <a:pt x="179" y="59"/>
                  </a:moveTo>
                  <a:lnTo>
                    <a:pt x="172" y="58"/>
                  </a:lnTo>
                  <a:lnTo>
                    <a:pt x="148" y="31"/>
                  </a:lnTo>
                  <a:lnTo>
                    <a:pt x="150" y="46"/>
                  </a:lnTo>
                  <a:lnTo>
                    <a:pt x="150" y="49"/>
                  </a:lnTo>
                  <a:lnTo>
                    <a:pt x="152" y="68"/>
                  </a:lnTo>
                  <a:lnTo>
                    <a:pt x="138" y="77"/>
                  </a:lnTo>
                  <a:lnTo>
                    <a:pt x="127" y="78"/>
                  </a:lnTo>
                  <a:lnTo>
                    <a:pt x="104" y="86"/>
                  </a:lnTo>
                  <a:lnTo>
                    <a:pt x="91" y="92"/>
                  </a:lnTo>
                  <a:lnTo>
                    <a:pt x="60" y="97"/>
                  </a:lnTo>
                  <a:lnTo>
                    <a:pt x="36" y="96"/>
                  </a:lnTo>
                  <a:lnTo>
                    <a:pt x="0" y="97"/>
                  </a:lnTo>
                  <a:lnTo>
                    <a:pt x="6" y="113"/>
                  </a:lnTo>
                  <a:lnTo>
                    <a:pt x="2" y="134"/>
                  </a:lnTo>
                  <a:lnTo>
                    <a:pt x="16" y="145"/>
                  </a:lnTo>
                  <a:lnTo>
                    <a:pt x="47" y="175"/>
                  </a:lnTo>
                  <a:lnTo>
                    <a:pt x="51" y="176"/>
                  </a:lnTo>
                  <a:lnTo>
                    <a:pt x="64" y="178"/>
                  </a:lnTo>
                  <a:lnTo>
                    <a:pt x="86" y="185"/>
                  </a:lnTo>
                  <a:lnTo>
                    <a:pt x="150" y="167"/>
                  </a:lnTo>
                  <a:lnTo>
                    <a:pt x="176" y="159"/>
                  </a:lnTo>
                  <a:lnTo>
                    <a:pt x="184" y="157"/>
                  </a:lnTo>
                  <a:lnTo>
                    <a:pt x="193" y="154"/>
                  </a:lnTo>
                  <a:lnTo>
                    <a:pt x="199" y="152"/>
                  </a:lnTo>
                  <a:lnTo>
                    <a:pt x="205" y="155"/>
                  </a:lnTo>
                  <a:lnTo>
                    <a:pt x="213" y="153"/>
                  </a:lnTo>
                  <a:lnTo>
                    <a:pt x="218" y="152"/>
                  </a:lnTo>
                  <a:lnTo>
                    <a:pt x="222" y="150"/>
                  </a:lnTo>
                  <a:lnTo>
                    <a:pt x="238" y="153"/>
                  </a:lnTo>
                  <a:lnTo>
                    <a:pt x="245" y="156"/>
                  </a:lnTo>
                  <a:lnTo>
                    <a:pt x="252" y="159"/>
                  </a:lnTo>
                  <a:lnTo>
                    <a:pt x="279" y="169"/>
                  </a:lnTo>
                  <a:lnTo>
                    <a:pt x="287" y="172"/>
                  </a:lnTo>
                  <a:lnTo>
                    <a:pt x="293" y="173"/>
                  </a:lnTo>
                  <a:lnTo>
                    <a:pt x="298" y="171"/>
                  </a:lnTo>
                  <a:lnTo>
                    <a:pt x="306" y="163"/>
                  </a:lnTo>
                  <a:lnTo>
                    <a:pt x="311" y="160"/>
                  </a:lnTo>
                  <a:lnTo>
                    <a:pt x="312" y="154"/>
                  </a:lnTo>
                  <a:lnTo>
                    <a:pt x="294" y="142"/>
                  </a:lnTo>
                  <a:lnTo>
                    <a:pt x="299" y="132"/>
                  </a:lnTo>
                  <a:lnTo>
                    <a:pt x="318" y="134"/>
                  </a:lnTo>
                  <a:lnTo>
                    <a:pt x="319" y="158"/>
                  </a:lnTo>
                  <a:lnTo>
                    <a:pt x="322" y="161"/>
                  </a:lnTo>
                  <a:lnTo>
                    <a:pt x="339" y="156"/>
                  </a:lnTo>
                  <a:lnTo>
                    <a:pt x="359" y="143"/>
                  </a:lnTo>
                  <a:lnTo>
                    <a:pt x="341" y="114"/>
                  </a:lnTo>
                  <a:lnTo>
                    <a:pt x="349" y="113"/>
                  </a:lnTo>
                  <a:lnTo>
                    <a:pt x="356" y="118"/>
                  </a:lnTo>
                  <a:lnTo>
                    <a:pt x="355" y="121"/>
                  </a:lnTo>
                  <a:lnTo>
                    <a:pt x="355" y="125"/>
                  </a:lnTo>
                  <a:lnTo>
                    <a:pt x="361" y="138"/>
                  </a:lnTo>
                  <a:lnTo>
                    <a:pt x="366" y="139"/>
                  </a:lnTo>
                  <a:lnTo>
                    <a:pt x="370" y="136"/>
                  </a:lnTo>
                  <a:lnTo>
                    <a:pt x="371" y="125"/>
                  </a:lnTo>
                  <a:lnTo>
                    <a:pt x="382" y="128"/>
                  </a:lnTo>
                  <a:lnTo>
                    <a:pt x="392" y="124"/>
                  </a:lnTo>
                  <a:lnTo>
                    <a:pt x="397" y="122"/>
                  </a:lnTo>
                  <a:lnTo>
                    <a:pt x="402" y="122"/>
                  </a:lnTo>
                  <a:lnTo>
                    <a:pt x="410" y="122"/>
                  </a:lnTo>
                  <a:lnTo>
                    <a:pt x="419" y="118"/>
                  </a:lnTo>
                  <a:lnTo>
                    <a:pt x="426" y="125"/>
                  </a:lnTo>
                  <a:lnTo>
                    <a:pt x="430" y="114"/>
                  </a:lnTo>
                  <a:lnTo>
                    <a:pt x="460" y="123"/>
                  </a:lnTo>
                  <a:lnTo>
                    <a:pt x="467" y="125"/>
                  </a:lnTo>
                  <a:lnTo>
                    <a:pt x="473" y="104"/>
                  </a:lnTo>
                  <a:lnTo>
                    <a:pt x="467" y="89"/>
                  </a:lnTo>
                  <a:lnTo>
                    <a:pt x="468" y="88"/>
                  </a:lnTo>
                  <a:lnTo>
                    <a:pt x="490" y="95"/>
                  </a:lnTo>
                  <a:lnTo>
                    <a:pt x="497" y="71"/>
                  </a:lnTo>
                  <a:lnTo>
                    <a:pt x="524" y="90"/>
                  </a:lnTo>
                  <a:lnTo>
                    <a:pt x="529" y="89"/>
                  </a:lnTo>
                  <a:lnTo>
                    <a:pt x="536" y="89"/>
                  </a:lnTo>
                  <a:lnTo>
                    <a:pt x="547" y="95"/>
                  </a:lnTo>
                  <a:lnTo>
                    <a:pt x="524" y="108"/>
                  </a:lnTo>
                  <a:lnTo>
                    <a:pt x="519" y="110"/>
                  </a:lnTo>
                  <a:lnTo>
                    <a:pt x="526" y="113"/>
                  </a:lnTo>
                  <a:lnTo>
                    <a:pt x="532" y="117"/>
                  </a:lnTo>
                  <a:lnTo>
                    <a:pt x="535" y="113"/>
                  </a:lnTo>
                  <a:lnTo>
                    <a:pt x="543" y="116"/>
                  </a:lnTo>
                  <a:lnTo>
                    <a:pt x="544" y="112"/>
                  </a:lnTo>
                  <a:lnTo>
                    <a:pt x="549" y="110"/>
                  </a:lnTo>
                  <a:lnTo>
                    <a:pt x="556" y="108"/>
                  </a:lnTo>
                  <a:lnTo>
                    <a:pt x="562" y="102"/>
                  </a:lnTo>
                  <a:lnTo>
                    <a:pt x="576" y="94"/>
                  </a:lnTo>
                  <a:lnTo>
                    <a:pt x="575" y="89"/>
                  </a:lnTo>
                  <a:lnTo>
                    <a:pt x="594" y="80"/>
                  </a:lnTo>
                  <a:lnTo>
                    <a:pt x="624" y="77"/>
                  </a:lnTo>
                  <a:lnTo>
                    <a:pt x="649" y="78"/>
                  </a:lnTo>
                  <a:lnTo>
                    <a:pt x="681" y="66"/>
                  </a:lnTo>
                  <a:lnTo>
                    <a:pt x="686" y="50"/>
                  </a:lnTo>
                  <a:lnTo>
                    <a:pt x="684" y="47"/>
                  </a:lnTo>
                  <a:lnTo>
                    <a:pt x="567" y="34"/>
                  </a:lnTo>
                  <a:lnTo>
                    <a:pt x="510" y="14"/>
                  </a:lnTo>
                  <a:lnTo>
                    <a:pt x="494" y="13"/>
                  </a:lnTo>
                  <a:lnTo>
                    <a:pt x="468" y="10"/>
                  </a:lnTo>
                  <a:lnTo>
                    <a:pt x="435" y="4"/>
                  </a:lnTo>
                  <a:lnTo>
                    <a:pt x="429" y="0"/>
                  </a:lnTo>
                  <a:lnTo>
                    <a:pt x="409" y="1"/>
                  </a:lnTo>
                  <a:lnTo>
                    <a:pt x="385" y="3"/>
                  </a:lnTo>
                  <a:lnTo>
                    <a:pt x="359" y="7"/>
                  </a:lnTo>
                  <a:lnTo>
                    <a:pt x="338" y="9"/>
                  </a:lnTo>
                  <a:lnTo>
                    <a:pt x="323" y="10"/>
                  </a:lnTo>
                  <a:lnTo>
                    <a:pt x="315" y="13"/>
                  </a:lnTo>
                  <a:lnTo>
                    <a:pt x="311" y="24"/>
                  </a:lnTo>
                  <a:lnTo>
                    <a:pt x="310" y="26"/>
                  </a:lnTo>
                  <a:lnTo>
                    <a:pt x="307" y="30"/>
                  </a:lnTo>
                  <a:lnTo>
                    <a:pt x="300" y="34"/>
                  </a:lnTo>
                  <a:lnTo>
                    <a:pt x="297" y="36"/>
                  </a:lnTo>
                  <a:lnTo>
                    <a:pt x="289" y="37"/>
                  </a:lnTo>
                  <a:lnTo>
                    <a:pt x="287" y="37"/>
                  </a:lnTo>
                  <a:lnTo>
                    <a:pt x="278" y="36"/>
                  </a:lnTo>
                  <a:lnTo>
                    <a:pt x="255" y="41"/>
                  </a:lnTo>
                  <a:lnTo>
                    <a:pt x="247" y="43"/>
                  </a:lnTo>
                  <a:lnTo>
                    <a:pt x="238" y="46"/>
                  </a:lnTo>
                  <a:lnTo>
                    <a:pt x="227" y="49"/>
                  </a:lnTo>
                  <a:lnTo>
                    <a:pt x="216" y="53"/>
                  </a:lnTo>
                  <a:lnTo>
                    <a:pt x="203" y="59"/>
                  </a:lnTo>
                  <a:lnTo>
                    <a:pt x="189" y="60"/>
                  </a:lnTo>
                  <a:lnTo>
                    <a:pt x="185" y="61"/>
                  </a:lnTo>
                  <a:lnTo>
                    <a:pt x="179" y="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3" name="Villalba">
              <a:extLst>
                <a:ext uri="{FF2B5EF4-FFF2-40B4-BE49-F238E27FC236}">
                  <a16:creationId xmlns:a16="http://schemas.microsoft.com/office/drawing/2014/main" id="{4E2E8178-5B05-12F9-A7D5-A4E1B593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063" y="1677491"/>
              <a:ext cx="537528" cy="488548"/>
            </a:xfrm>
            <a:custGeom>
              <a:avLst/>
              <a:gdLst>
                <a:gd name="T0" fmla="*/ 63 w 255"/>
                <a:gd name="T1" fmla="*/ 33 h 226"/>
                <a:gd name="T2" fmla="*/ 85 w 255"/>
                <a:gd name="T3" fmla="*/ 28 h 226"/>
                <a:gd name="T4" fmla="*/ 92 w 255"/>
                <a:gd name="T5" fmla="*/ 29 h 226"/>
                <a:gd name="T6" fmla="*/ 107 w 255"/>
                <a:gd name="T7" fmla="*/ 22 h 226"/>
                <a:gd name="T8" fmla="*/ 121 w 255"/>
                <a:gd name="T9" fmla="*/ 18 h 226"/>
                <a:gd name="T10" fmla="*/ 131 w 255"/>
                <a:gd name="T11" fmla="*/ 8 h 226"/>
                <a:gd name="T12" fmla="*/ 138 w 255"/>
                <a:gd name="T13" fmla="*/ 3 h 226"/>
                <a:gd name="T14" fmla="*/ 143 w 255"/>
                <a:gd name="T15" fmla="*/ 3 h 226"/>
                <a:gd name="T16" fmla="*/ 151 w 255"/>
                <a:gd name="T17" fmla="*/ 0 h 226"/>
                <a:gd name="T18" fmla="*/ 157 w 255"/>
                <a:gd name="T19" fmla="*/ 5 h 226"/>
                <a:gd name="T20" fmla="*/ 162 w 255"/>
                <a:gd name="T21" fmla="*/ 5 h 226"/>
                <a:gd name="T22" fmla="*/ 172 w 255"/>
                <a:gd name="T23" fmla="*/ 4 h 226"/>
                <a:gd name="T24" fmla="*/ 176 w 255"/>
                <a:gd name="T25" fmla="*/ 2 h 226"/>
                <a:gd name="T26" fmla="*/ 182 w 255"/>
                <a:gd name="T27" fmla="*/ 4 h 226"/>
                <a:gd name="T28" fmla="*/ 193 w 255"/>
                <a:gd name="T29" fmla="*/ 8 h 226"/>
                <a:gd name="T30" fmla="*/ 208 w 255"/>
                <a:gd name="T31" fmla="*/ 14 h 226"/>
                <a:gd name="T32" fmla="*/ 231 w 255"/>
                <a:gd name="T33" fmla="*/ 39 h 226"/>
                <a:gd name="T34" fmla="*/ 234 w 255"/>
                <a:gd name="T35" fmla="*/ 55 h 226"/>
                <a:gd name="T36" fmla="*/ 242 w 255"/>
                <a:gd name="T37" fmla="*/ 63 h 226"/>
                <a:gd name="T38" fmla="*/ 252 w 255"/>
                <a:gd name="T39" fmla="*/ 75 h 226"/>
                <a:gd name="T40" fmla="*/ 255 w 255"/>
                <a:gd name="T41" fmla="*/ 90 h 226"/>
                <a:gd name="T42" fmla="*/ 250 w 255"/>
                <a:gd name="T43" fmla="*/ 103 h 226"/>
                <a:gd name="T44" fmla="*/ 241 w 255"/>
                <a:gd name="T45" fmla="*/ 109 h 226"/>
                <a:gd name="T46" fmla="*/ 236 w 255"/>
                <a:gd name="T47" fmla="*/ 138 h 226"/>
                <a:gd name="T48" fmla="*/ 227 w 255"/>
                <a:gd name="T49" fmla="*/ 148 h 226"/>
                <a:gd name="T50" fmla="*/ 237 w 255"/>
                <a:gd name="T51" fmla="*/ 179 h 226"/>
                <a:gd name="T52" fmla="*/ 245 w 255"/>
                <a:gd name="T53" fmla="*/ 183 h 226"/>
                <a:gd name="T54" fmla="*/ 233 w 255"/>
                <a:gd name="T55" fmla="*/ 200 h 226"/>
                <a:gd name="T56" fmla="*/ 231 w 255"/>
                <a:gd name="T57" fmla="*/ 206 h 226"/>
                <a:gd name="T58" fmla="*/ 207 w 255"/>
                <a:gd name="T59" fmla="*/ 217 h 226"/>
                <a:gd name="T60" fmla="*/ 196 w 255"/>
                <a:gd name="T61" fmla="*/ 217 h 226"/>
                <a:gd name="T62" fmla="*/ 190 w 255"/>
                <a:gd name="T63" fmla="*/ 219 h 226"/>
                <a:gd name="T64" fmla="*/ 133 w 255"/>
                <a:gd name="T65" fmla="*/ 214 h 226"/>
                <a:gd name="T66" fmla="*/ 103 w 255"/>
                <a:gd name="T67" fmla="*/ 206 h 226"/>
                <a:gd name="T68" fmla="*/ 84 w 255"/>
                <a:gd name="T69" fmla="*/ 191 h 226"/>
                <a:gd name="T70" fmla="*/ 79 w 255"/>
                <a:gd name="T71" fmla="*/ 189 h 226"/>
                <a:gd name="T72" fmla="*/ 63 w 255"/>
                <a:gd name="T73" fmla="*/ 192 h 226"/>
                <a:gd name="T74" fmla="*/ 55 w 255"/>
                <a:gd name="T75" fmla="*/ 200 h 226"/>
                <a:gd name="T76" fmla="*/ 63 w 255"/>
                <a:gd name="T77" fmla="*/ 212 h 226"/>
                <a:gd name="T78" fmla="*/ 61 w 255"/>
                <a:gd name="T79" fmla="*/ 217 h 226"/>
                <a:gd name="T80" fmla="*/ 56 w 255"/>
                <a:gd name="T81" fmla="*/ 223 h 226"/>
                <a:gd name="T82" fmla="*/ 42 w 255"/>
                <a:gd name="T83" fmla="*/ 223 h 226"/>
                <a:gd name="T84" fmla="*/ 25 w 255"/>
                <a:gd name="T85" fmla="*/ 217 h 226"/>
                <a:gd name="T86" fmla="*/ 2 w 255"/>
                <a:gd name="T87" fmla="*/ 174 h 226"/>
                <a:gd name="T88" fmla="*/ 0 w 255"/>
                <a:gd name="T89" fmla="*/ 168 h 226"/>
                <a:gd name="T90" fmla="*/ 9 w 255"/>
                <a:gd name="T91" fmla="*/ 146 h 226"/>
                <a:gd name="T92" fmla="*/ 9 w 255"/>
                <a:gd name="T93" fmla="*/ 121 h 226"/>
                <a:gd name="T94" fmla="*/ 2 w 255"/>
                <a:gd name="T95" fmla="*/ 109 h 226"/>
                <a:gd name="T96" fmla="*/ 3 w 255"/>
                <a:gd name="T97" fmla="*/ 104 h 226"/>
                <a:gd name="T98" fmla="*/ 6 w 255"/>
                <a:gd name="T99" fmla="*/ 95 h 226"/>
                <a:gd name="T100" fmla="*/ 17 w 255"/>
                <a:gd name="T101" fmla="*/ 70 h 226"/>
                <a:gd name="T102" fmla="*/ 31 w 255"/>
                <a:gd name="T103" fmla="*/ 56 h 226"/>
                <a:gd name="T104" fmla="*/ 45 w 255"/>
                <a:gd name="T105" fmla="*/ 44 h 226"/>
                <a:gd name="T106" fmla="*/ 53 w 255"/>
                <a:gd name="T107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5" h="226">
                  <a:moveTo>
                    <a:pt x="56" y="35"/>
                  </a:moveTo>
                  <a:lnTo>
                    <a:pt x="63" y="33"/>
                  </a:lnTo>
                  <a:lnTo>
                    <a:pt x="75" y="29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2" y="29"/>
                  </a:lnTo>
                  <a:lnTo>
                    <a:pt x="105" y="24"/>
                  </a:lnTo>
                  <a:lnTo>
                    <a:pt x="107" y="22"/>
                  </a:lnTo>
                  <a:lnTo>
                    <a:pt x="120" y="21"/>
                  </a:lnTo>
                  <a:lnTo>
                    <a:pt x="121" y="18"/>
                  </a:lnTo>
                  <a:lnTo>
                    <a:pt x="128" y="16"/>
                  </a:lnTo>
                  <a:lnTo>
                    <a:pt x="131" y="8"/>
                  </a:lnTo>
                  <a:lnTo>
                    <a:pt x="135" y="4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4" y="4"/>
                  </a:lnTo>
                  <a:lnTo>
                    <a:pt x="157" y="5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6" y="5"/>
                  </a:lnTo>
                  <a:lnTo>
                    <a:pt x="172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80" y="3"/>
                  </a:lnTo>
                  <a:lnTo>
                    <a:pt x="182" y="4"/>
                  </a:lnTo>
                  <a:lnTo>
                    <a:pt x="185" y="6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208" y="14"/>
                  </a:lnTo>
                  <a:lnTo>
                    <a:pt x="231" y="36"/>
                  </a:lnTo>
                  <a:lnTo>
                    <a:pt x="231" y="39"/>
                  </a:lnTo>
                  <a:lnTo>
                    <a:pt x="230" y="51"/>
                  </a:lnTo>
                  <a:lnTo>
                    <a:pt x="234" y="55"/>
                  </a:lnTo>
                  <a:lnTo>
                    <a:pt x="237" y="57"/>
                  </a:lnTo>
                  <a:lnTo>
                    <a:pt x="242" y="63"/>
                  </a:lnTo>
                  <a:lnTo>
                    <a:pt x="250" y="72"/>
                  </a:lnTo>
                  <a:lnTo>
                    <a:pt x="252" y="75"/>
                  </a:lnTo>
                  <a:lnTo>
                    <a:pt x="253" y="80"/>
                  </a:lnTo>
                  <a:lnTo>
                    <a:pt x="255" y="90"/>
                  </a:lnTo>
                  <a:lnTo>
                    <a:pt x="251" y="92"/>
                  </a:lnTo>
                  <a:lnTo>
                    <a:pt x="250" y="103"/>
                  </a:lnTo>
                  <a:lnTo>
                    <a:pt x="244" y="108"/>
                  </a:lnTo>
                  <a:lnTo>
                    <a:pt x="241" y="109"/>
                  </a:lnTo>
                  <a:lnTo>
                    <a:pt x="237" y="126"/>
                  </a:lnTo>
                  <a:lnTo>
                    <a:pt x="236" y="138"/>
                  </a:lnTo>
                  <a:lnTo>
                    <a:pt x="229" y="144"/>
                  </a:lnTo>
                  <a:lnTo>
                    <a:pt x="227" y="148"/>
                  </a:lnTo>
                  <a:lnTo>
                    <a:pt x="234" y="166"/>
                  </a:lnTo>
                  <a:lnTo>
                    <a:pt x="237" y="179"/>
                  </a:lnTo>
                  <a:lnTo>
                    <a:pt x="240" y="181"/>
                  </a:lnTo>
                  <a:lnTo>
                    <a:pt x="245" y="183"/>
                  </a:lnTo>
                  <a:lnTo>
                    <a:pt x="239" y="196"/>
                  </a:lnTo>
                  <a:lnTo>
                    <a:pt x="233" y="200"/>
                  </a:lnTo>
                  <a:lnTo>
                    <a:pt x="231" y="203"/>
                  </a:lnTo>
                  <a:lnTo>
                    <a:pt x="231" y="206"/>
                  </a:lnTo>
                  <a:lnTo>
                    <a:pt x="228" y="223"/>
                  </a:lnTo>
                  <a:lnTo>
                    <a:pt x="207" y="217"/>
                  </a:lnTo>
                  <a:lnTo>
                    <a:pt x="201" y="218"/>
                  </a:lnTo>
                  <a:lnTo>
                    <a:pt x="196" y="217"/>
                  </a:lnTo>
                  <a:lnTo>
                    <a:pt x="193" y="219"/>
                  </a:lnTo>
                  <a:lnTo>
                    <a:pt x="190" y="219"/>
                  </a:lnTo>
                  <a:lnTo>
                    <a:pt x="172" y="225"/>
                  </a:lnTo>
                  <a:lnTo>
                    <a:pt x="133" y="214"/>
                  </a:lnTo>
                  <a:lnTo>
                    <a:pt x="109" y="209"/>
                  </a:lnTo>
                  <a:lnTo>
                    <a:pt x="103" y="206"/>
                  </a:lnTo>
                  <a:lnTo>
                    <a:pt x="89" y="193"/>
                  </a:lnTo>
                  <a:lnTo>
                    <a:pt x="84" y="191"/>
                  </a:lnTo>
                  <a:lnTo>
                    <a:pt x="85" y="187"/>
                  </a:lnTo>
                  <a:lnTo>
                    <a:pt x="79" y="189"/>
                  </a:lnTo>
                  <a:lnTo>
                    <a:pt x="74" y="190"/>
                  </a:lnTo>
                  <a:lnTo>
                    <a:pt x="63" y="192"/>
                  </a:lnTo>
                  <a:lnTo>
                    <a:pt x="55" y="197"/>
                  </a:lnTo>
                  <a:lnTo>
                    <a:pt x="55" y="200"/>
                  </a:lnTo>
                  <a:lnTo>
                    <a:pt x="61" y="208"/>
                  </a:lnTo>
                  <a:lnTo>
                    <a:pt x="63" y="212"/>
                  </a:lnTo>
                  <a:lnTo>
                    <a:pt x="63" y="214"/>
                  </a:lnTo>
                  <a:lnTo>
                    <a:pt x="61" y="217"/>
                  </a:lnTo>
                  <a:lnTo>
                    <a:pt x="58" y="221"/>
                  </a:lnTo>
                  <a:lnTo>
                    <a:pt x="56" y="223"/>
                  </a:lnTo>
                  <a:lnTo>
                    <a:pt x="51" y="226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25" y="217"/>
                  </a:lnTo>
                  <a:lnTo>
                    <a:pt x="4" y="183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8"/>
                  </a:lnTo>
                  <a:lnTo>
                    <a:pt x="8" y="154"/>
                  </a:lnTo>
                  <a:lnTo>
                    <a:pt x="9" y="146"/>
                  </a:lnTo>
                  <a:lnTo>
                    <a:pt x="14" y="131"/>
                  </a:lnTo>
                  <a:lnTo>
                    <a:pt x="9" y="121"/>
                  </a:lnTo>
                  <a:lnTo>
                    <a:pt x="7" y="118"/>
                  </a:lnTo>
                  <a:lnTo>
                    <a:pt x="2" y="109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7" y="88"/>
                  </a:lnTo>
                  <a:lnTo>
                    <a:pt x="17" y="70"/>
                  </a:lnTo>
                  <a:lnTo>
                    <a:pt x="17" y="64"/>
                  </a:lnTo>
                  <a:lnTo>
                    <a:pt x="31" y="56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7" y="43"/>
                  </a:lnTo>
                  <a:lnTo>
                    <a:pt x="53" y="38"/>
                  </a:lnTo>
                  <a:lnTo>
                    <a:pt x="56" y="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4" name="Yabucoa">
              <a:extLst>
                <a:ext uri="{FF2B5EF4-FFF2-40B4-BE49-F238E27FC236}">
                  <a16:creationId xmlns:a16="http://schemas.microsoft.com/office/drawing/2014/main" id="{9FF55106-4413-9729-7449-85BAD91B3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069" y="1941220"/>
              <a:ext cx="1045546" cy="570693"/>
            </a:xfrm>
            <a:custGeom>
              <a:avLst/>
              <a:gdLst>
                <a:gd name="T0" fmla="*/ 340 w 496"/>
                <a:gd name="T1" fmla="*/ 236 h 264"/>
                <a:gd name="T2" fmla="*/ 313 w 496"/>
                <a:gd name="T3" fmla="*/ 237 h 264"/>
                <a:gd name="T4" fmla="*/ 299 w 496"/>
                <a:gd name="T5" fmla="*/ 235 h 264"/>
                <a:gd name="T6" fmla="*/ 241 w 496"/>
                <a:gd name="T7" fmla="*/ 209 h 264"/>
                <a:gd name="T8" fmla="*/ 228 w 496"/>
                <a:gd name="T9" fmla="*/ 213 h 264"/>
                <a:gd name="T10" fmla="*/ 215 w 496"/>
                <a:gd name="T11" fmla="*/ 211 h 264"/>
                <a:gd name="T12" fmla="*/ 159 w 496"/>
                <a:gd name="T13" fmla="*/ 196 h 264"/>
                <a:gd name="T14" fmla="*/ 127 w 496"/>
                <a:gd name="T15" fmla="*/ 180 h 264"/>
                <a:gd name="T16" fmla="*/ 108 w 496"/>
                <a:gd name="T17" fmla="*/ 164 h 264"/>
                <a:gd name="T18" fmla="*/ 82 w 496"/>
                <a:gd name="T19" fmla="*/ 157 h 264"/>
                <a:gd name="T20" fmla="*/ 58 w 496"/>
                <a:gd name="T21" fmla="*/ 153 h 264"/>
                <a:gd name="T22" fmla="*/ 44 w 496"/>
                <a:gd name="T23" fmla="*/ 152 h 264"/>
                <a:gd name="T24" fmla="*/ 5 w 496"/>
                <a:gd name="T25" fmla="*/ 137 h 264"/>
                <a:gd name="T26" fmla="*/ 1 w 496"/>
                <a:gd name="T27" fmla="*/ 117 h 264"/>
                <a:gd name="T28" fmla="*/ 25 w 496"/>
                <a:gd name="T29" fmla="*/ 101 h 264"/>
                <a:gd name="T30" fmla="*/ 46 w 496"/>
                <a:gd name="T31" fmla="*/ 83 h 264"/>
                <a:gd name="T32" fmla="*/ 62 w 496"/>
                <a:gd name="T33" fmla="*/ 85 h 264"/>
                <a:gd name="T34" fmla="*/ 99 w 496"/>
                <a:gd name="T35" fmla="*/ 85 h 264"/>
                <a:gd name="T36" fmla="*/ 127 w 496"/>
                <a:gd name="T37" fmla="*/ 79 h 264"/>
                <a:gd name="T38" fmla="*/ 140 w 496"/>
                <a:gd name="T39" fmla="*/ 76 h 264"/>
                <a:gd name="T40" fmla="*/ 156 w 496"/>
                <a:gd name="T41" fmla="*/ 85 h 264"/>
                <a:gd name="T42" fmla="*/ 175 w 496"/>
                <a:gd name="T43" fmla="*/ 75 h 264"/>
                <a:gd name="T44" fmla="*/ 182 w 496"/>
                <a:gd name="T45" fmla="*/ 61 h 264"/>
                <a:gd name="T46" fmla="*/ 199 w 496"/>
                <a:gd name="T47" fmla="*/ 45 h 264"/>
                <a:gd name="T48" fmla="*/ 195 w 496"/>
                <a:gd name="T49" fmla="*/ 32 h 264"/>
                <a:gd name="T50" fmla="*/ 194 w 496"/>
                <a:gd name="T51" fmla="*/ 14 h 264"/>
                <a:gd name="T52" fmla="*/ 213 w 496"/>
                <a:gd name="T53" fmla="*/ 10 h 264"/>
                <a:gd name="T54" fmla="*/ 236 w 496"/>
                <a:gd name="T55" fmla="*/ 2 h 264"/>
                <a:gd name="T56" fmla="*/ 255 w 496"/>
                <a:gd name="T57" fmla="*/ 3 h 264"/>
                <a:gd name="T58" fmla="*/ 267 w 496"/>
                <a:gd name="T59" fmla="*/ 5 h 264"/>
                <a:gd name="T60" fmla="*/ 279 w 496"/>
                <a:gd name="T61" fmla="*/ 11 h 264"/>
                <a:gd name="T62" fmla="*/ 293 w 496"/>
                <a:gd name="T63" fmla="*/ 8 h 264"/>
                <a:gd name="T64" fmla="*/ 306 w 496"/>
                <a:gd name="T65" fmla="*/ 18 h 264"/>
                <a:gd name="T66" fmla="*/ 313 w 496"/>
                <a:gd name="T67" fmla="*/ 26 h 264"/>
                <a:gd name="T68" fmla="*/ 321 w 496"/>
                <a:gd name="T69" fmla="*/ 33 h 264"/>
                <a:gd name="T70" fmla="*/ 329 w 496"/>
                <a:gd name="T71" fmla="*/ 41 h 264"/>
                <a:gd name="T72" fmla="*/ 339 w 496"/>
                <a:gd name="T73" fmla="*/ 37 h 264"/>
                <a:gd name="T74" fmla="*/ 345 w 496"/>
                <a:gd name="T75" fmla="*/ 29 h 264"/>
                <a:gd name="T76" fmla="*/ 359 w 496"/>
                <a:gd name="T77" fmla="*/ 20 h 264"/>
                <a:gd name="T78" fmla="*/ 370 w 496"/>
                <a:gd name="T79" fmla="*/ 19 h 264"/>
                <a:gd name="T80" fmla="*/ 379 w 496"/>
                <a:gd name="T81" fmla="*/ 24 h 264"/>
                <a:gd name="T82" fmla="*/ 384 w 496"/>
                <a:gd name="T83" fmla="*/ 32 h 264"/>
                <a:gd name="T84" fmla="*/ 386 w 496"/>
                <a:gd name="T85" fmla="*/ 38 h 264"/>
                <a:gd name="T86" fmla="*/ 378 w 496"/>
                <a:gd name="T87" fmla="*/ 49 h 264"/>
                <a:gd name="T88" fmla="*/ 375 w 496"/>
                <a:gd name="T89" fmla="*/ 62 h 264"/>
                <a:gd name="T90" fmla="*/ 391 w 496"/>
                <a:gd name="T91" fmla="*/ 73 h 264"/>
                <a:gd name="T92" fmla="*/ 401 w 496"/>
                <a:gd name="T93" fmla="*/ 81 h 264"/>
                <a:gd name="T94" fmla="*/ 418 w 496"/>
                <a:gd name="T95" fmla="*/ 91 h 264"/>
                <a:gd name="T96" fmla="*/ 435 w 496"/>
                <a:gd name="T97" fmla="*/ 95 h 264"/>
                <a:gd name="T98" fmla="*/ 450 w 496"/>
                <a:gd name="T99" fmla="*/ 96 h 264"/>
                <a:gd name="T100" fmla="*/ 454 w 496"/>
                <a:gd name="T101" fmla="*/ 107 h 264"/>
                <a:gd name="T102" fmla="*/ 462 w 496"/>
                <a:gd name="T103" fmla="*/ 120 h 264"/>
                <a:gd name="T104" fmla="*/ 475 w 496"/>
                <a:gd name="T105" fmla="*/ 128 h 264"/>
                <a:gd name="T106" fmla="*/ 492 w 496"/>
                <a:gd name="T107" fmla="*/ 130 h 264"/>
                <a:gd name="T108" fmla="*/ 482 w 496"/>
                <a:gd name="T109" fmla="*/ 153 h 264"/>
                <a:gd name="T110" fmla="*/ 420 w 496"/>
                <a:gd name="T111" fmla="*/ 164 h 264"/>
                <a:gd name="T112" fmla="*/ 409 w 496"/>
                <a:gd name="T113" fmla="*/ 185 h 264"/>
                <a:gd name="T114" fmla="*/ 415 w 496"/>
                <a:gd name="T115" fmla="*/ 220 h 264"/>
                <a:gd name="T116" fmla="*/ 384 w 496"/>
                <a:gd name="T117" fmla="*/ 253 h 264"/>
                <a:gd name="T118" fmla="*/ 353 w 496"/>
                <a:gd name="T119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6" h="264">
                  <a:moveTo>
                    <a:pt x="353" y="249"/>
                  </a:moveTo>
                  <a:lnTo>
                    <a:pt x="352" y="246"/>
                  </a:lnTo>
                  <a:lnTo>
                    <a:pt x="351" y="243"/>
                  </a:lnTo>
                  <a:lnTo>
                    <a:pt x="340" y="236"/>
                  </a:lnTo>
                  <a:lnTo>
                    <a:pt x="336" y="231"/>
                  </a:lnTo>
                  <a:lnTo>
                    <a:pt x="332" y="231"/>
                  </a:lnTo>
                  <a:lnTo>
                    <a:pt x="328" y="231"/>
                  </a:lnTo>
                  <a:lnTo>
                    <a:pt x="313" y="237"/>
                  </a:lnTo>
                  <a:lnTo>
                    <a:pt x="307" y="241"/>
                  </a:lnTo>
                  <a:lnTo>
                    <a:pt x="304" y="243"/>
                  </a:lnTo>
                  <a:lnTo>
                    <a:pt x="301" y="241"/>
                  </a:lnTo>
                  <a:lnTo>
                    <a:pt x="299" y="235"/>
                  </a:lnTo>
                  <a:lnTo>
                    <a:pt x="297" y="235"/>
                  </a:lnTo>
                  <a:lnTo>
                    <a:pt x="280" y="221"/>
                  </a:lnTo>
                  <a:lnTo>
                    <a:pt x="243" y="211"/>
                  </a:lnTo>
                  <a:lnTo>
                    <a:pt x="241" y="209"/>
                  </a:lnTo>
                  <a:lnTo>
                    <a:pt x="237" y="209"/>
                  </a:lnTo>
                  <a:lnTo>
                    <a:pt x="234" y="209"/>
                  </a:lnTo>
                  <a:lnTo>
                    <a:pt x="230" y="210"/>
                  </a:lnTo>
                  <a:lnTo>
                    <a:pt x="228" y="213"/>
                  </a:lnTo>
                  <a:lnTo>
                    <a:pt x="223" y="213"/>
                  </a:lnTo>
                  <a:lnTo>
                    <a:pt x="221" y="211"/>
                  </a:lnTo>
                  <a:lnTo>
                    <a:pt x="220" y="212"/>
                  </a:lnTo>
                  <a:lnTo>
                    <a:pt x="215" y="211"/>
                  </a:lnTo>
                  <a:lnTo>
                    <a:pt x="205" y="211"/>
                  </a:lnTo>
                  <a:lnTo>
                    <a:pt x="201" y="209"/>
                  </a:lnTo>
                  <a:lnTo>
                    <a:pt x="177" y="206"/>
                  </a:lnTo>
                  <a:lnTo>
                    <a:pt x="159" y="196"/>
                  </a:lnTo>
                  <a:lnTo>
                    <a:pt x="150" y="188"/>
                  </a:lnTo>
                  <a:lnTo>
                    <a:pt x="143" y="185"/>
                  </a:lnTo>
                  <a:lnTo>
                    <a:pt x="133" y="184"/>
                  </a:lnTo>
                  <a:lnTo>
                    <a:pt x="127" y="180"/>
                  </a:lnTo>
                  <a:lnTo>
                    <a:pt x="122" y="172"/>
                  </a:lnTo>
                  <a:lnTo>
                    <a:pt x="115" y="168"/>
                  </a:lnTo>
                  <a:lnTo>
                    <a:pt x="111" y="166"/>
                  </a:lnTo>
                  <a:lnTo>
                    <a:pt x="108" y="164"/>
                  </a:lnTo>
                  <a:lnTo>
                    <a:pt x="102" y="166"/>
                  </a:lnTo>
                  <a:lnTo>
                    <a:pt x="91" y="168"/>
                  </a:lnTo>
                  <a:lnTo>
                    <a:pt x="84" y="159"/>
                  </a:lnTo>
                  <a:lnTo>
                    <a:pt x="82" y="157"/>
                  </a:lnTo>
                  <a:lnTo>
                    <a:pt x="77" y="155"/>
                  </a:lnTo>
                  <a:lnTo>
                    <a:pt x="76" y="150"/>
                  </a:lnTo>
                  <a:lnTo>
                    <a:pt x="62" y="155"/>
                  </a:lnTo>
                  <a:lnTo>
                    <a:pt x="58" y="153"/>
                  </a:lnTo>
                  <a:lnTo>
                    <a:pt x="54" y="154"/>
                  </a:lnTo>
                  <a:lnTo>
                    <a:pt x="51" y="155"/>
                  </a:lnTo>
                  <a:lnTo>
                    <a:pt x="48" y="154"/>
                  </a:lnTo>
                  <a:lnTo>
                    <a:pt x="44" y="152"/>
                  </a:lnTo>
                  <a:lnTo>
                    <a:pt x="25" y="152"/>
                  </a:lnTo>
                  <a:lnTo>
                    <a:pt x="17" y="148"/>
                  </a:lnTo>
                  <a:lnTo>
                    <a:pt x="8" y="139"/>
                  </a:lnTo>
                  <a:lnTo>
                    <a:pt x="5" y="137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20"/>
                  </a:lnTo>
                  <a:lnTo>
                    <a:pt x="1" y="117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8" y="108"/>
                  </a:lnTo>
                  <a:lnTo>
                    <a:pt x="25" y="101"/>
                  </a:lnTo>
                  <a:lnTo>
                    <a:pt x="28" y="97"/>
                  </a:lnTo>
                  <a:lnTo>
                    <a:pt x="32" y="96"/>
                  </a:lnTo>
                  <a:lnTo>
                    <a:pt x="36" y="92"/>
                  </a:lnTo>
                  <a:lnTo>
                    <a:pt x="46" y="83"/>
                  </a:lnTo>
                  <a:lnTo>
                    <a:pt x="50" y="86"/>
                  </a:lnTo>
                  <a:lnTo>
                    <a:pt x="56" y="84"/>
                  </a:lnTo>
                  <a:lnTo>
                    <a:pt x="59" y="86"/>
                  </a:lnTo>
                  <a:lnTo>
                    <a:pt x="62" y="85"/>
                  </a:lnTo>
                  <a:lnTo>
                    <a:pt x="66" y="80"/>
                  </a:lnTo>
                  <a:lnTo>
                    <a:pt x="73" y="73"/>
                  </a:lnTo>
                  <a:lnTo>
                    <a:pt x="77" y="72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17" y="86"/>
                  </a:lnTo>
                  <a:lnTo>
                    <a:pt x="120" y="85"/>
                  </a:lnTo>
                  <a:lnTo>
                    <a:pt x="127" y="79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6" y="77"/>
                  </a:lnTo>
                  <a:lnTo>
                    <a:pt x="140" y="76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6" y="85"/>
                  </a:lnTo>
                  <a:lnTo>
                    <a:pt x="160" y="85"/>
                  </a:lnTo>
                  <a:lnTo>
                    <a:pt x="167" y="79"/>
                  </a:lnTo>
                  <a:lnTo>
                    <a:pt x="171" y="79"/>
                  </a:lnTo>
                  <a:lnTo>
                    <a:pt x="175" y="75"/>
                  </a:lnTo>
                  <a:lnTo>
                    <a:pt x="178" y="75"/>
                  </a:lnTo>
                  <a:lnTo>
                    <a:pt x="180" y="70"/>
                  </a:lnTo>
                  <a:lnTo>
                    <a:pt x="184" y="66"/>
                  </a:lnTo>
                  <a:lnTo>
                    <a:pt x="182" y="61"/>
                  </a:lnTo>
                  <a:lnTo>
                    <a:pt x="189" y="55"/>
                  </a:lnTo>
                  <a:lnTo>
                    <a:pt x="190" y="49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2"/>
                  </a:lnTo>
                  <a:lnTo>
                    <a:pt x="194" y="40"/>
                  </a:lnTo>
                  <a:lnTo>
                    <a:pt x="195" y="36"/>
                  </a:lnTo>
                  <a:lnTo>
                    <a:pt x="195" y="32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4" y="14"/>
                  </a:lnTo>
                  <a:lnTo>
                    <a:pt x="197" y="13"/>
                  </a:lnTo>
                  <a:lnTo>
                    <a:pt x="205" y="11"/>
                  </a:lnTo>
                  <a:lnTo>
                    <a:pt x="209" y="11"/>
                  </a:lnTo>
                  <a:lnTo>
                    <a:pt x="213" y="10"/>
                  </a:lnTo>
                  <a:lnTo>
                    <a:pt x="222" y="9"/>
                  </a:lnTo>
                  <a:lnTo>
                    <a:pt x="226" y="5"/>
                  </a:lnTo>
                  <a:lnTo>
                    <a:pt x="231" y="6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5" y="1"/>
                  </a:lnTo>
                  <a:lnTo>
                    <a:pt x="253" y="1"/>
                  </a:lnTo>
                  <a:lnTo>
                    <a:pt x="255" y="3"/>
                  </a:lnTo>
                  <a:lnTo>
                    <a:pt x="259" y="6"/>
                  </a:lnTo>
                  <a:lnTo>
                    <a:pt x="262" y="4"/>
                  </a:lnTo>
                  <a:lnTo>
                    <a:pt x="264" y="6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71" y="9"/>
                  </a:lnTo>
                  <a:lnTo>
                    <a:pt x="276" y="10"/>
                  </a:lnTo>
                  <a:lnTo>
                    <a:pt x="279" y="11"/>
                  </a:lnTo>
                  <a:lnTo>
                    <a:pt x="282" y="11"/>
                  </a:lnTo>
                  <a:lnTo>
                    <a:pt x="285" y="10"/>
                  </a:lnTo>
                  <a:lnTo>
                    <a:pt x="288" y="8"/>
                  </a:lnTo>
                  <a:lnTo>
                    <a:pt x="293" y="8"/>
                  </a:lnTo>
                  <a:lnTo>
                    <a:pt x="296" y="15"/>
                  </a:lnTo>
                  <a:lnTo>
                    <a:pt x="299" y="17"/>
                  </a:lnTo>
                  <a:lnTo>
                    <a:pt x="303" y="18"/>
                  </a:lnTo>
                  <a:lnTo>
                    <a:pt x="306" y="18"/>
                  </a:lnTo>
                  <a:lnTo>
                    <a:pt x="307" y="21"/>
                  </a:lnTo>
                  <a:lnTo>
                    <a:pt x="307" y="24"/>
                  </a:lnTo>
                  <a:lnTo>
                    <a:pt x="310" y="25"/>
                  </a:lnTo>
                  <a:lnTo>
                    <a:pt x="313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22" y="30"/>
                  </a:lnTo>
                  <a:lnTo>
                    <a:pt x="321" y="33"/>
                  </a:lnTo>
                  <a:lnTo>
                    <a:pt x="320" y="37"/>
                  </a:lnTo>
                  <a:lnTo>
                    <a:pt x="323" y="41"/>
                  </a:lnTo>
                  <a:lnTo>
                    <a:pt x="326" y="40"/>
                  </a:lnTo>
                  <a:lnTo>
                    <a:pt x="329" y="41"/>
                  </a:lnTo>
                  <a:lnTo>
                    <a:pt x="332" y="40"/>
                  </a:lnTo>
                  <a:lnTo>
                    <a:pt x="334" y="41"/>
                  </a:lnTo>
                  <a:lnTo>
                    <a:pt x="338" y="40"/>
                  </a:lnTo>
                  <a:lnTo>
                    <a:pt x="339" y="37"/>
                  </a:lnTo>
                  <a:lnTo>
                    <a:pt x="339" y="34"/>
                  </a:lnTo>
                  <a:lnTo>
                    <a:pt x="340" y="31"/>
                  </a:lnTo>
                  <a:lnTo>
                    <a:pt x="343" y="30"/>
                  </a:lnTo>
                  <a:lnTo>
                    <a:pt x="345" y="29"/>
                  </a:lnTo>
                  <a:lnTo>
                    <a:pt x="350" y="23"/>
                  </a:lnTo>
                  <a:lnTo>
                    <a:pt x="354" y="21"/>
                  </a:lnTo>
                  <a:lnTo>
                    <a:pt x="356" y="20"/>
                  </a:lnTo>
                  <a:lnTo>
                    <a:pt x="359" y="20"/>
                  </a:lnTo>
                  <a:lnTo>
                    <a:pt x="362" y="20"/>
                  </a:lnTo>
                  <a:lnTo>
                    <a:pt x="365" y="19"/>
                  </a:lnTo>
                  <a:lnTo>
                    <a:pt x="367" y="18"/>
                  </a:lnTo>
                  <a:lnTo>
                    <a:pt x="370" y="19"/>
                  </a:lnTo>
                  <a:lnTo>
                    <a:pt x="372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9" y="24"/>
                  </a:lnTo>
                  <a:lnTo>
                    <a:pt x="381" y="27"/>
                  </a:lnTo>
                  <a:lnTo>
                    <a:pt x="379" y="30"/>
                  </a:lnTo>
                  <a:lnTo>
                    <a:pt x="381" y="32"/>
                  </a:lnTo>
                  <a:lnTo>
                    <a:pt x="384" y="32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89" y="37"/>
                  </a:lnTo>
                  <a:lnTo>
                    <a:pt x="386" y="38"/>
                  </a:lnTo>
                  <a:lnTo>
                    <a:pt x="386" y="41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49"/>
                  </a:lnTo>
                  <a:lnTo>
                    <a:pt x="376" y="52"/>
                  </a:lnTo>
                  <a:lnTo>
                    <a:pt x="375" y="54"/>
                  </a:lnTo>
                  <a:lnTo>
                    <a:pt x="376" y="57"/>
                  </a:lnTo>
                  <a:lnTo>
                    <a:pt x="375" y="62"/>
                  </a:lnTo>
                  <a:lnTo>
                    <a:pt x="381" y="66"/>
                  </a:lnTo>
                  <a:lnTo>
                    <a:pt x="384" y="66"/>
                  </a:lnTo>
                  <a:lnTo>
                    <a:pt x="387" y="68"/>
                  </a:lnTo>
                  <a:lnTo>
                    <a:pt x="391" y="73"/>
                  </a:lnTo>
                  <a:lnTo>
                    <a:pt x="393" y="76"/>
                  </a:lnTo>
                  <a:lnTo>
                    <a:pt x="393" y="79"/>
                  </a:lnTo>
                  <a:lnTo>
                    <a:pt x="398" y="81"/>
                  </a:lnTo>
                  <a:lnTo>
                    <a:pt x="401" y="81"/>
                  </a:lnTo>
                  <a:lnTo>
                    <a:pt x="404" y="82"/>
                  </a:lnTo>
                  <a:lnTo>
                    <a:pt x="407" y="82"/>
                  </a:lnTo>
                  <a:lnTo>
                    <a:pt x="414" y="85"/>
                  </a:lnTo>
                  <a:lnTo>
                    <a:pt x="418" y="91"/>
                  </a:lnTo>
                  <a:lnTo>
                    <a:pt x="420" y="95"/>
                  </a:lnTo>
                  <a:lnTo>
                    <a:pt x="427" y="91"/>
                  </a:lnTo>
                  <a:lnTo>
                    <a:pt x="432" y="96"/>
                  </a:lnTo>
                  <a:lnTo>
                    <a:pt x="435" y="95"/>
                  </a:lnTo>
                  <a:lnTo>
                    <a:pt x="438" y="90"/>
                  </a:lnTo>
                  <a:lnTo>
                    <a:pt x="447" y="93"/>
                  </a:lnTo>
                  <a:lnTo>
                    <a:pt x="450" y="93"/>
                  </a:lnTo>
                  <a:lnTo>
                    <a:pt x="450" y="96"/>
                  </a:lnTo>
                  <a:lnTo>
                    <a:pt x="451" y="98"/>
                  </a:lnTo>
                  <a:lnTo>
                    <a:pt x="452" y="101"/>
                  </a:lnTo>
                  <a:lnTo>
                    <a:pt x="453" y="104"/>
                  </a:lnTo>
                  <a:lnTo>
                    <a:pt x="454" y="107"/>
                  </a:lnTo>
                  <a:lnTo>
                    <a:pt x="456" y="109"/>
                  </a:lnTo>
                  <a:lnTo>
                    <a:pt x="458" y="112"/>
                  </a:lnTo>
                  <a:lnTo>
                    <a:pt x="460" y="117"/>
                  </a:lnTo>
                  <a:lnTo>
                    <a:pt x="462" y="120"/>
                  </a:lnTo>
                  <a:lnTo>
                    <a:pt x="464" y="123"/>
                  </a:lnTo>
                  <a:lnTo>
                    <a:pt x="465" y="126"/>
                  </a:lnTo>
                  <a:lnTo>
                    <a:pt x="470" y="127"/>
                  </a:lnTo>
                  <a:lnTo>
                    <a:pt x="475" y="128"/>
                  </a:lnTo>
                  <a:lnTo>
                    <a:pt x="478" y="127"/>
                  </a:lnTo>
                  <a:lnTo>
                    <a:pt x="481" y="129"/>
                  </a:lnTo>
                  <a:lnTo>
                    <a:pt x="488" y="131"/>
                  </a:lnTo>
                  <a:lnTo>
                    <a:pt x="492" y="130"/>
                  </a:lnTo>
                  <a:lnTo>
                    <a:pt x="496" y="131"/>
                  </a:lnTo>
                  <a:lnTo>
                    <a:pt x="492" y="134"/>
                  </a:lnTo>
                  <a:lnTo>
                    <a:pt x="491" y="137"/>
                  </a:lnTo>
                  <a:lnTo>
                    <a:pt x="482" y="153"/>
                  </a:lnTo>
                  <a:lnTo>
                    <a:pt x="446" y="145"/>
                  </a:lnTo>
                  <a:lnTo>
                    <a:pt x="425" y="158"/>
                  </a:lnTo>
                  <a:lnTo>
                    <a:pt x="423" y="160"/>
                  </a:lnTo>
                  <a:lnTo>
                    <a:pt x="420" y="164"/>
                  </a:lnTo>
                  <a:lnTo>
                    <a:pt x="418" y="166"/>
                  </a:lnTo>
                  <a:lnTo>
                    <a:pt x="420" y="170"/>
                  </a:lnTo>
                  <a:lnTo>
                    <a:pt x="413" y="174"/>
                  </a:lnTo>
                  <a:lnTo>
                    <a:pt x="409" y="185"/>
                  </a:lnTo>
                  <a:lnTo>
                    <a:pt x="407" y="198"/>
                  </a:lnTo>
                  <a:lnTo>
                    <a:pt x="406" y="202"/>
                  </a:lnTo>
                  <a:lnTo>
                    <a:pt x="410" y="205"/>
                  </a:lnTo>
                  <a:lnTo>
                    <a:pt x="415" y="220"/>
                  </a:lnTo>
                  <a:lnTo>
                    <a:pt x="413" y="224"/>
                  </a:lnTo>
                  <a:lnTo>
                    <a:pt x="410" y="256"/>
                  </a:lnTo>
                  <a:lnTo>
                    <a:pt x="407" y="263"/>
                  </a:lnTo>
                  <a:lnTo>
                    <a:pt x="384" y="253"/>
                  </a:lnTo>
                  <a:lnTo>
                    <a:pt x="381" y="255"/>
                  </a:lnTo>
                  <a:lnTo>
                    <a:pt x="376" y="259"/>
                  </a:lnTo>
                  <a:lnTo>
                    <a:pt x="369" y="264"/>
                  </a:lnTo>
                  <a:lnTo>
                    <a:pt x="353" y="252"/>
                  </a:lnTo>
                  <a:lnTo>
                    <a:pt x="353" y="2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08282"/>
                </a:gs>
                <a:gs pos="100000">
                  <a:srgbClr val="E08282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5" name="Yauco">
              <a:extLst>
                <a:ext uri="{FF2B5EF4-FFF2-40B4-BE49-F238E27FC236}">
                  <a16:creationId xmlns:a16="http://schemas.microsoft.com/office/drawing/2014/main" id="{B54D82F5-931A-40BC-7194-FA6C1849A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394" y="1716402"/>
              <a:ext cx="628171" cy="1078697"/>
            </a:xfrm>
            <a:custGeom>
              <a:avLst/>
              <a:gdLst>
                <a:gd name="T0" fmla="*/ 100 w 298"/>
                <a:gd name="T1" fmla="*/ 51 h 499"/>
                <a:gd name="T2" fmla="*/ 113 w 298"/>
                <a:gd name="T3" fmla="*/ 60 h 499"/>
                <a:gd name="T4" fmla="*/ 128 w 298"/>
                <a:gd name="T5" fmla="*/ 72 h 499"/>
                <a:gd name="T6" fmla="*/ 149 w 298"/>
                <a:gd name="T7" fmla="*/ 76 h 499"/>
                <a:gd name="T8" fmla="*/ 163 w 298"/>
                <a:gd name="T9" fmla="*/ 62 h 499"/>
                <a:gd name="T10" fmla="*/ 169 w 298"/>
                <a:gd name="T11" fmla="*/ 43 h 499"/>
                <a:gd name="T12" fmla="*/ 220 w 298"/>
                <a:gd name="T13" fmla="*/ 1 h 499"/>
                <a:gd name="T14" fmla="*/ 230 w 298"/>
                <a:gd name="T15" fmla="*/ 5 h 499"/>
                <a:gd name="T16" fmla="*/ 232 w 298"/>
                <a:gd name="T17" fmla="*/ 17 h 499"/>
                <a:gd name="T18" fmla="*/ 240 w 298"/>
                <a:gd name="T19" fmla="*/ 35 h 499"/>
                <a:gd name="T20" fmla="*/ 269 w 298"/>
                <a:gd name="T21" fmla="*/ 51 h 499"/>
                <a:gd name="T22" fmla="*/ 293 w 298"/>
                <a:gd name="T23" fmla="*/ 89 h 499"/>
                <a:gd name="T24" fmla="*/ 271 w 298"/>
                <a:gd name="T25" fmla="*/ 130 h 499"/>
                <a:gd name="T26" fmla="*/ 267 w 298"/>
                <a:gd name="T27" fmla="*/ 145 h 499"/>
                <a:gd name="T28" fmla="*/ 276 w 298"/>
                <a:gd name="T29" fmla="*/ 168 h 499"/>
                <a:gd name="T30" fmla="*/ 276 w 298"/>
                <a:gd name="T31" fmla="*/ 196 h 499"/>
                <a:gd name="T32" fmla="*/ 267 w 298"/>
                <a:gd name="T33" fmla="*/ 210 h 499"/>
                <a:gd name="T34" fmla="*/ 254 w 298"/>
                <a:gd name="T35" fmla="*/ 230 h 499"/>
                <a:gd name="T36" fmla="*/ 247 w 298"/>
                <a:gd name="T37" fmla="*/ 263 h 499"/>
                <a:gd name="T38" fmla="*/ 238 w 298"/>
                <a:gd name="T39" fmla="*/ 279 h 499"/>
                <a:gd name="T40" fmla="*/ 234 w 298"/>
                <a:gd name="T41" fmla="*/ 295 h 499"/>
                <a:gd name="T42" fmla="*/ 249 w 298"/>
                <a:gd name="T43" fmla="*/ 327 h 499"/>
                <a:gd name="T44" fmla="*/ 240 w 298"/>
                <a:gd name="T45" fmla="*/ 346 h 499"/>
                <a:gd name="T46" fmla="*/ 219 w 298"/>
                <a:gd name="T47" fmla="*/ 372 h 499"/>
                <a:gd name="T48" fmla="*/ 218 w 298"/>
                <a:gd name="T49" fmla="*/ 406 h 499"/>
                <a:gd name="T50" fmla="*/ 181 w 298"/>
                <a:gd name="T51" fmla="*/ 490 h 499"/>
                <a:gd name="T52" fmla="*/ 150 w 298"/>
                <a:gd name="T53" fmla="*/ 490 h 499"/>
                <a:gd name="T54" fmla="*/ 144 w 298"/>
                <a:gd name="T55" fmla="*/ 474 h 499"/>
                <a:gd name="T56" fmla="*/ 143 w 298"/>
                <a:gd name="T57" fmla="*/ 435 h 499"/>
                <a:gd name="T58" fmla="*/ 145 w 298"/>
                <a:gd name="T59" fmla="*/ 406 h 499"/>
                <a:gd name="T60" fmla="*/ 131 w 298"/>
                <a:gd name="T61" fmla="*/ 378 h 499"/>
                <a:gd name="T62" fmla="*/ 111 w 298"/>
                <a:gd name="T63" fmla="*/ 357 h 499"/>
                <a:gd name="T64" fmla="*/ 93 w 298"/>
                <a:gd name="T65" fmla="*/ 332 h 499"/>
                <a:gd name="T66" fmla="*/ 79 w 298"/>
                <a:gd name="T67" fmla="*/ 311 h 499"/>
                <a:gd name="T68" fmla="*/ 59 w 298"/>
                <a:gd name="T69" fmla="*/ 284 h 499"/>
                <a:gd name="T70" fmla="*/ 44 w 298"/>
                <a:gd name="T71" fmla="*/ 250 h 499"/>
                <a:gd name="T72" fmla="*/ 29 w 298"/>
                <a:gd name="T73" fmla="*/ 213 h 499"/>
                <a:gd name="T74" fmla="*/ 17 w 298"/>
                <a:gd name="T75" fmla="*/ 180 h 499"/>
                <a:gd name="T76" fmla="*/ 14 w 298"/>
                <a:gd name="T77" fmla="*/ 157 h 499"/>
                <a:gd name="T78" fmla="*/ 8 w 298"/>
                <a:gd name="T79" fmla="*/ 137 h 499"/>
                <a:gd name="T80" fmla="*/ 19 w 298"/>
                <a:gd name="T81" fmla="*/ 118 h 499"/>
                <a:gd name="T82" fmla="*/ 20 w 298"/>
                <a:gd name="T83" fmla="*/ 97 h 499"/>
                <a:gd name="T84" fmla="*/ 12 w 298"/>
                <a:gd name="T85" fmla="*/ 75 h 499"/>
                <a:gd name="T86" fmla="*/ 3 w 298"/>
                <a:gd name="T87" fmla="*/ 64 h 499"/>
                <a:gd name="T88" fmla="*/ 2 w 298"/>
                <a:gd name="T89" fmla="*/ 53 h 499"/>
                <a:gd name="T90" fmla="*/ 5 w 298"/>
                <a:gd name="T91" fmla="*/ 45 h 499"/>
                <a:gd name="T92" fmla="*/ 25 w 298"/>
                <a:gd name="T93" fmla="*/ 39 h 499"/>
                <a:gd name="T94" fmla="*/ 37 w 298"/>
                <a:gd name="T95" fmla="*/ 47 h 499"/>
                <a:gd name="T96" fmla="*/ 51 w 298"/>
                <a:gd name="T97" fmla="*/ 57 h 499"/>
                <a:gd name="T98" fmla="*/ 69 w 298"/>
                <a:gd name="T99" fmla="*/ 54 h 499"/>
                <a:gd name="T100" fmla="*/ 83 w 298"/>
                <a:gd name="T101" fmla="*/ 4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8" h="499">
                  <a:moveTo>
                    <a:pt x="84" y="44"/>
                  </a:moveTo>
                  <a:lnTo>
                    <a:pt x="87" y="42"/>
                  </a:lnTo>
                  <a:lnTo>
                    <a:pt x="94" y="45"/>
                  </a:lnTo>
                  <a:lnTo>
                    <a:pt x="100" y="51"/>
                  </a:lnTo>
                  <a:lnTo>
                    <a:pt x="104" y="54"/>
                  </a:lnTo>
                  <a:lnTo>
                    <a:pt x="107" y="55"/>
                  </a:lnTo>
                  <a:lnTo>
                    <a:pt x="110" y="57"/>
                  </a:lnTo>
                  <a:lnTo>
                    <a:pt x="113" y="60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5" y="71"/>
                  </a:lnTo>
                  <a:lnTo>
                    <a:pt x="128" y="72"/>
                  </a:lnTo>
                  <a:lnTo>
                    <a:pt x="133" y="75"/>
                  </a:lnTo>
                  <a:lnTo>
                    <a:pt x="137" y="74"/>
                  </a:lnTo>
                  <a:lnTo>
                    <a:pt x="141" y="76"/>
                  </a:lnTo>
                  <a:lnTo>
                    <a:pt x="149" y="76"/>
                  </a:lnTo>
                  <a:lnTo>
                    <a:pt x="153" y="76"/>
                  </a:lnTo>
                  <a:lnTo>
                    <a:pt x="161" y="71"/>
                  </a:lnTo>
                  <a:lnTo>
                    <a:pt x="162" y="65"/>
                  </a:lnTo>
                  <a:lnTo>
                    <a:pt x="163" y="62"/>
                  </a:lnTo>
                  <a:lnTo>
                    <a:pt x="165" y="59"/>
                  </a:lnTo>
                  <a:lnTo>
                    <a:pt x="167" y="52"/>
                  </a:lnTo>
                  <a:lnTo>
                    <a:pt x="168" y="48"/>
                  </a:lnTo>
                  <a:lnTo>
                    <a:pt x="169" y="43"/>
                  </a:lnTo>
                  <a:lnTo>
                    <a:pt x="170" y="40"/>
                  </a:lnTo>
                  <a:lnTo>
                    <a:pt x="200" y="11"/>
                  </a:lnTo>
                  <a:lnTo>
                    <a:pt x="206" y="2"/>
                  </a:lnTo>
                  <a:lnTo>
                    <a:pt x="220" y="1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0"/>
                  </a:lnTo>
                  <a:lnTo>
                    <a:pt x="230" y="5"/>
                  </a:lnTo>
                  <a:lnTo>
                    <a:pt x="232" y="7"/>
                  </a:lnTo>
                  <a:lnTo>
                    <a:pt x="235" y="8"/>
                  </a:lnTo>
                  <a:lnTo>
                    <a:pt x="235" y="11"/>
                  </a:lnTo>
                  <a:lnTo>
                    <a:pt x="232" y="17"/>
                  </a:lnTo>
                  <a:lnTo>
                    <a:pt x="230" y="22"/>
                  </a:lnTo>
                  <a:lnTo>
                    <a:pt x="231" y="26"/>
                  </a:lnTo>
                  <a:lnTo>
                    <a:pt x="233" y="27"/>
                  </a:lnTo>
                  <a:lnTo>
                    <a:pt x="240" y="35"/>
                  </a:lnTo>
                  <a:lnTo>
                    <a:pt x="241" y="41"/>
                  </a:lnTo>
                  <a:lnTo>
                    <a:pt x="244" y="43"/>
                  </a:lnTo>
                  <a:lnTo>
                    <a:pt x="249" y="48"/>
                  </a:lnTo>
                  <a:lnTo>
                    <a:pt x="269" y="51"/>
                  </a:lnTo>
                  <a:lnTo>
                    <a:pt x="281" y="53"/>
                  </a:lnTo>
                  <a:lnTo>
                    <a:pt x="282" y="71"/>
                  </a:lnTo>
                  <a:lnTo>
                    <a:pt x="296" y="87"/>
                  </a:lnTo>
                  <a:lnTo>
                    <a:pt x="293" y="89"/>
                  </a:lnTo>
                  <a:lnTo>
                    <a:pt x="293" y="94"/>
                  </a:lnTo>
                  <a:lnTo>
                    <a:pt x="298" y="111"/>
                  </a:lnTo>
                  <a:lnTo>
                    <a:pt x="274" y="130"/>
                  </a:lnTo>
                  <a:lnTo>
                    <a:pt x="271" y="130"/>
                  </a:lnTo>
                  <a:lnTo>
                    <a:pt x="268" y="131"/>
                  </a:lnTo>
                  <a:lnTo>
                    <a:pt x="266" y="134"/>
                  </a:lnTo>
                  <a:lnTo>
                    <a:pt x="266" y="138"/>
                  </a:lnTo>
                  <a:lnTo>
                    <a:pt x="267" y="145"/>
                  </a:lnTo>
                  <a:lnTo>
                    <a:pt x="269" y="150"/>
                  </a:lnTo>
                  <a:lnTo>
                    <a:pt x="278" y="162"/>
                  </a:lnTo>
                  <a:lnTo>
                    <a:pt x="277" y="164"/>
                  </a:lnTo>
                  <a:lnTo>
                    <a:pt x="276" y="168"/>
                  </a:lnTo>
                  <a:lnTo>
                    <a:pt x="278" y="178"/>
                  </a:lnTo>
                  <a:lnTo>
                    <a:pt x="281" y="190"/>
                  </a:lnTo>
                  <a:lnTo>
                    <a:pt x="278" y="194"/>
                  </a:lnTo>
                  <a:lnTo>
                    <a:pt x="276" y="196"/>
                  </a:lnTo>
                  <a:lnTo>
                    <a:pt x="273" y="202"/>
                  </a:lnTo>
                  <a:lnTo>
                    <a:pt x="270" y="206"/>
                  </a:lnTo>
                  <a:lnTo>
                    <a:pt x="269" y="208"/>
                  </a:lnTo>
                  <a:lnTo>
                    <a:pt x="267" y="210"/>
                  </a:lnTo>
                  <a:lnTo>
                    <a:pt x="265" y="213"/>
                  </a:lnTo>
                  <a:lnTo>
                    <a:pt x="259" y="222"/>
                  </a:lnTo>
                  <a:lnTo>
                    <a:pt x="255" y="226"/>
                  </a:lnTo>
                  <a:lnTo>
                    <a:pt x="254" y="230"/>
                  </a:lnTo>
                  <a:lnTo>
                    <a:pt x="252" y="232"/>
                  </a:lnTo>
                  <a:lnTo>
                    <a:pt x="249" y="242"/>
                  </a:lnTo>
                  <a:lnTo>
                    <a:pt x="248" y="248"/>
                  </a:lnTo>
                  <a:lnTo>
                    <a:pt x="247" y="263"/>
                  </a:lnTo>
                  <a:lnTo>
                    <a:pt x="246" y="268"/>
                  </a:lnTo>
                  <a:lnTo>
                    <a:pt x="243" y="272"/>
                  </a:lnTo>
                  <a:lnTo>
                    <a:pt x="240" y="277"/>
                  </a:lnTo>
                  <a:lnTo>
                    <a:pt x="238" y="279"/>
                  </a:lnTo>
                  <a:lnTo>
                    <a:pt x="235" y="284"/>
                  </a:lnTo>
                  <a:lnTo>
                    <a:pt x="234" y="287"/>
                  </a:lnTo>
                  <a:lnTo>
                    <a:pt x="234" y="291"/>
                  </a:lnTo>
                  <a:lnTo>
                    <a:pt x="234" y="295"/>
                  </a:lnTo>
                  <a:lnTo>
                    <a:pt x="233" y="300"/>
                  </a:lnTo>
                  <a:lnTo>
                    <a:pt x="239" y="309"/>
                  </a:lnTo>
                  <a:lnTo>
                    <a:pt x="241" y="319"/>
                  </a:lnTo>
                  <a:lnTo>
                    <a:pt x="249" y="327"/>
                  </a:lnTo>
                  <a:lnTo>
                    <a:pt x="247" y="330"/>
                  </a:lnTo>
                  <a:lnTo>
                    <a:pt x="242" y="338"/>
                  </a:lnTo>
                  <a:lnTo>
                    <a:pt x="242" y="343"/>
                  </a:lnTo>
                  <a:lnTo>
                    <a:pt x="240" y="346"/>
                  </a:lnTo>
                  <a:lnTo>
                    <a:pt x="229" y="349"/>
                  </a:lnTo>
                  <a:lnTo>
                    <a:pt x="223" y="351"/>
                  </a:lnTo>
                  <a:lnTo>
                    <a:pt x="221" y="360"/>
                  </a:lnTo>
                  <a:lnTo>
                    <a:pt x="219" y="372"/>
                  </a:lnTo>
                  <a:lnTo>
                    <a:pt x="231" y="390"/>
                  </a:lnTo>
                  <a:lnTo>
                    <a:pt x="228" y="396"/>
                  </a:lnTo>
                  <a:lnTo>
                    <a:pt x="218" y="401"/>
                  </a:lnTo>
                  <a:lnTo>
                    <a:pt x="218" y="406"/>
                  </a:lnTo>
                  <a:lnTo>
                    <a:pt x="209" y="426"/>
                  </a:lnTo>
                  <a:lnTo>
                    <a:pt x="208" y="433"/>
                  </a:lnTo>
                  <a:lnTo>
                    <a:pt x="197" y="479"/>
                  </a:lnTo>
                  <a:lnTo>
                    <a:pt x="181" y="490"/>
                  </a:lnTo>
                  <a:lnTo>
                    <a:pt x="169" y="498"/>
                  </a:lnTo>
                  <a:lnTo>
                    <a:pt x="167" y="496"/>
                  </a:lnTo>
                  <a:lnTo>
                    <a:pt x="153" y="499"/>
                  </a:lnTo>
                  <a:lnTo>
                    <a:pt x="150" y="490"/>
                  </a:lnTo>
                  <a:lnTo>
                    <a:pt x="149" y="486"/>
                  </a:lnTo>
                  <a:lnTo>
                    <a:pt x="147" y="481"/>
                  </a:lnTo>
                  <a:lnTo>
                    <a:pt x="146" y="478"/>
                  </a:lnTo>
                  <a:lnTo>
                    <a:pt x="144" y="474"/>
                  </a:lnTo>
                  <a:lnTo>
                    <a:pt x="144" y="456"/>
                  </a:lnTo>
                  <a:lnTo>
                    <a:pt x="144" y="450"/>
                  </a:lnTo>
                  <a:lnTo>
                    <a:pt x="144" y="443"/>
                  </a:lnTo>
                  <a:lnTo>
                    <a:pt x="143" y="435"/>
                  </a:lnTo>
                  <a:lnTo>
                    <a:pt x="143" y="423"/>
                  </a:lnTo>
                  <a:lnTo>
                    <a:pt x="143" y="420"/>
                  </a:lnTo>
                  <a:lnTo>
                    <a:pt x="144" y="416"/>
                  </a:lnTo>
                  <a:lnTo>
                    <a:pt x="145" y="406"/>
                  </a:lnTo>
                  <a:lnTo>
                    <a:pt x="145" y="403"/>
                  </a:lnTo>
                  <a:lnTo>
                    <a:pt x="142" y="396"/>
                  </a:lnTo>
                  <a:lnTo>
                    <a:pt x="138" y="388"/>
                  </a:lnTo>
                  <a:lnTo>
                    <a:pt x="131" y="378"/>
                  </a:lnTo>
                  <a:lnTo>
                    <a:pt x="117" y="369"/>
                  </a:lnTo>
                  <a:lnTo>
                    <a:pt x="117" y="365"/>
                  </a:lnTo>
                  <a:lnTo>
                    <a:pt x="116" y="361"/>
                  </a:lnTo>
                  <a:lnTo>
                    <a:pt x="111" y="357"/>
                  </a:lnTo>
                  <a:lnTo>
                    <a:pt x="107" y="358"/>
                  </a:lnTo>
                  <a:lnTo>
                    <a:pt x="94" y="349"/>
                  </a:lnTo>
                  <a:lnTo>
                    <a:pt x="96" y="338"/>
                  </a:lnTo>
                  <a:lnTo>
                    <a:pt x="93" y="332"/>
                  </a:lnTo>
                  <a:lnTo>
                    <a:pt x="90" y="322"/>
                  </a:lnTo>
                  <a:lnTo>
                    <a:pt x="89" y="317"/>
                  </a:lnTo>
                  <a:lnTo>
                    <a:pt x="84" y="313"/>
                  </a:lnTo>
                  <a:lnTo>
                    <a:pt x="79" y="311"/>
                  </a:lnTo>
                  <a:lnTo>
                    <a:pt x="69" y="300"/>
                  </a:lnTo>
                  <a:lnTo>
                    <a:pt x="64" y="296"/>
                  </a:lnTo>
                  <a:lnTo>
                    <a:pt x="61" y="289"/>
                  </a:lnTo>
                  <a:lnTo>
                    <a:pt x="59" y="284"/>
                  </a:lnTo>
                  <a:lnTo>
                    <a:pt x="56" y="271"/>
                  </a:lnTo>
                  <a:lnTo>
                    <a:pt x="57" y="268"/>
                  </a:lnTo>
                  <a:lnTo>
                    <a:pt x="52" y="264"/>
                  </a:lnTo>
                  <a:lnTo>
                    <a:pt x="44" y="250"/>
                  </a:lnTo>
                  <a:lnTo>
                    <a:pt x="37" y="236"/>
                  </a:lnTo>
                  <a:lnTo>
                    <a:pt x="36" y="229"/>
                  </a:lnTo>
                  <a:lnTo>
                    <a:pt x="32" y="224"/>
                  </a:lnTo>
                  <a:lnTo>
                    <a:pt x="29" y="213"/>
                  </a:lnTo>
                  <a:lnTo>
                    <a:pt x="25" y="198"/>
                  </a:lnTo>
                  <a:lnTo>
                    <a:pt x="21" y="193"/>
                  </a:lnTo>
                  <a:lnTo>
                    <a:pt x="16" y="185"/>
                  </a:lnTo>
                  <a:lnTo>
                    <a:pt x="17" y="180"/>
                  </a:lnTo>
                  <a:lnTo>
                    <a:pt x="21" y="174"/>
                  </a:lnTo>
                  <a:lnTo>
                    <a:pt x="23" y="173"/>
                  </a:lnTo>
                  <a:lnTo>
                    <a:pt x="24" y="170"/>
                  </a:lnTo>
                  <a:lnTo>
                    <a:pt x="14" y="157"/>
                  </a:lnTo>
                  <a:lnTo>
                    <a:pt x="12" y="155"/>
                  </a:lnTo>
                  <a:lnTo>
                    <a:pt x="11" y="148"/>
                  </a:lnTo>
                  <a:lnTo>
                    <a:pt x="10" y="146"/>
                  </a:lnTo>
                  <a:lnTo>
                    <a:pt x="8" y="137"/>
                  </a:lnTo>
                  <a:lnTo>
                    <a:pt x="5" y="130"/>
                  </a:lnTo>
                  <a:lnTo>
                    <a:pt x="8" y="128"/>
                  </a:lnTo>
                  <a:lnTo>
                    <a:pt x="13" y="122"/>
                  </a:lnTo>
                  <a:lnTo>
                    <a:pt x="19" y="118"/>
                  </a:lnTo>
                  <a:lnTo>
                    <a:pt x="20" y="114"/>
                  </a:lnTo>
                  <a:lnTo>
                    <a:pt x="18" y="111"/>
                  </a:lnTo>
                  <a:lnTo>
                    <a:pt x="21" y="106"/>
                  </a:lnTo>
                  <a:lnTo>
                    <a:pt x="20" y="97"/>
                  </a:lnTo>
                  <a:lnTo>
                    <a:pt x="18" y="90"/>
                  </a:lnTo>
                  <a:lnTo>
                    <a:pt x="15" y="83"/>
                  </a:lnTo>
                  <a:lnTo>
                    <a:pt x="13" y="78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7" y="69"/>
                  </a:lnTo>
                  <a:lnTo>
                    <a:pt x="4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2" y="59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5" y="39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7" y="47"/>
                  </a:lnTo>
                  <a:lnTo>
                    <a:pt x="37" y="50"/>
                  </a:lnTo>
                  <a:lnTo>
                    <a:pt x="40" y="50"/>
                  </a:lnTo>
                  <a:lnTo>
                    <a:pt x="47" y="54"/>
                  </a:lnTo>
                  <a:lnTo>
                    <a:pt x="51" y="57"/>
                  </a:lnTo>
                  <a:lnTo>
                    <a:pt x="55" y="57"/>
                  </a:lnTo>
                  <a:lnTo>
                    <a:pt x="59" y="56"/>
                  </a:lnTo>
                  <a:lnTo>
                    <a:pt x="63" y="55"/>
                  </a:lnTo>
                  <a:lnTo>
                    <a:pt x="69" y="54"/>
                  </a:lnTo>
                  <a:lnTo>
                    <a:pt x="73" y="53"/>
                  </a:lnTo>
                  <a:lnTo>
                    <a:pt x="81" y="53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D9D9"/>
                </a:gs>
                <a:gs pos="100000">
                  <a:srgbClr val="FCD9D9">
                    <a:shade val="66000"/>
                  </a:srgbClr>
                </a:gs>
              </a:gsLst>
              <a:path path="rect">
                <a:fillToRect l="100000" b="100000"/>
              </a:path>
              <a:tileRect t="-100000" r="-100000"/>
            </a:gradFill>
            <a:ln w="317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squar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86" name="TextBox 104">
            <a:extLst>
              <a:ext uri="{FF2B5EF4-FFF2-40B4-BE49-F238E27FC236}">
                <a16:creationId xmlns:a16="http://schemas.microsoft.com/office/drawing/2014/main" id="{7EAF45B7-67D8-75B7-CEF2-48EFD1117E2B}"/>
              </a:ext>
            </a:extLst>
          </p:cNvPr>
          <p:cNvSpPr txBox="1"/>
          <p:nvPr/>
        </p:nvSpPr>
        <p:spPr>
          <a:xfrm>
            <a:off x="2359934" y="159839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Moca</a:t>
            </a:r>
          </a:p>
        </p:txBody>
      </p:sp>
      <p:sp>
        <p:nvSpPr>
          <p:cNvPr id="87" name="TextBox 106">
            <a:extLst>
              <a:ext uri="{FF2B5EF4-FFF2-40B4-BE49-F238E27FC236}">
                <a16:creationId xmlns:a16="http://schemas.microsoft.com/office/drawing/2014/main" id="{455F75A8-2EF4-80B7-DD59-E18125530173}"/>
              </a:ext>
            </a:extLst>
          </p:cNvPr>
          <p:cNvSpPr txBox="1"/>
          <p:nvPr/>
        </p:nvSpPr>
        <p:spPr>
          <a:xfrm>
            <a:off x="4546314" y="37914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Ponce</a:t>
            </a:r>
          </a:p>
        </p:txBody>
      </p:sp>
      <p:sp>
        <p:nvSpPr>
          <p:cNvPr id="88" name="TextBox 107">
            <a:extLst>
              <a:ext uri="{FF2B5EF4-FFF2-40B4-BE49-F238E27FC236}">
                <a16:creationId xmlns:a16="http://schemas.microsoft.com/office/drawing/2014/main" id="{B081DD96-CB6F-065C-50BA-770D342565DA}"/>
              </a:ext>
            </a:extLst>
          </p:cNvPr>
          <p:cNvSpPr txBox="1"/>
          <p:nvPr/>
        </p:nvSpPr>
        <p:spPr>
          <a:xfrm>
            <a:off x="5228043" y="25366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Utuado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9" name="TextBox 410">
            <a:extLst>
              <a:ext uri="{FF2B5EF4-FFF2-40B4-BE49-F238E27FC236}">
                <a16:creationId xmlns:a16="http://schemas.microsoft.com/office/drawing/2014/main" id="{2519188C-0FB5-9B45-E87D-9B81CD521134}"/>
              </a:ext>
            </a:extLst>
          </p:cNvPr>
          <p:cNvSpPr txBox="1"/>
          <p:nvPr/>
        </p:nvSpPr>
        <p:spPr>
          <a:xfrm>
            <a:off x="4175736" y="173194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Arecibo</a:t>
            </a:r>
          </a:p>
        </p:txBody>
      </p:sp>
      <p:sp>
        <p:nvSpPr>
          <p:cNvPr id="90" name="TextBox 504">
            <a:extLst>
              <a:ext uri="{FF2B5EF4-FFF2-40B4-BE49-F238E27FC236}">
                <a16:creationId xmlns:a16="http://schemas.microsoft.com/office/drawing/2014/main" id="{A79D8677-3B21-FE24-633C-9706F7189A2B}"/>
              </a:ext>
            </a:extLst>
          </p:cNvPr>
          <p:cNvSpPr txBox="1"/>
          <p:nvPr/>
        </p:nvSpPr>
        <p:spPr>
          <a:xfrm>
            <a:off x="6145454" y="185506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/>
              <a:t>Bayamón</a:t>
            </a:r>
            <a:endParaRPr lang="en-US" b="1" dirty="0"/>
          </a:p>
        </p:txBody>
      </p:sp>
      <p:sp>
        <p:nvSpPr>
          <p:cNvPr id="91" name="TextBox 505">
            <a:extLst>
              <a:ext uri="{FF2B5EF4-FFF2-40B4-BE49-F238E27FC236}">
                <a16:creationId xmlns:a16="http://schemas.microsoft.com/office/drawing/2014/main" id="{7344BA2F-7478-BD2A-7291-5D4019667AAD}"/>
              </a:ext>
            </a:extLst>
          </p:cNvPr>
          <p:cNvSpPr txBox="1"/>
          <p:nvPr/>
        </p:nvSpPr>
        <p:spPr>
          <a:xfrm>
            <a:off x="7902582" y="205107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S Reference Sans Serif" panose="020B0604030504040204" pitchFamily="34" charset="0"/>
              </a:rPr>
              <a:t>Á</a:t>
            </a:r>
            <a:r>
              <a:rPr lang="en-US" b="1" dirty="0"/>
              <a:t>rea Metro</a:t>
            </a:r>
          </a:p>
        </p:txBody>
      </p:sp>
      <p:sp>
        <p:nvSpPr>
          <p:cNvPr id="92" name="TextBox 507">
            <a:extLst>
              <a:ext uri="{FF2B5EF4-FFF2-40B4-BE49-F238E27FC236}">
                <a16:creationId xmlns:a16="http://schemas.microsoft.com/office/drawing/2014/main" id="{C4543152-79AC-F40A-77D4-90B6CAC68BE8}"/>
              </a:ext>
            </a:extLst>
          </p:cNvPr>
          <p:cNvSpPr txBox="1"/>
          <p:nvPr/>
        </p:nvSpPr>
        <p:spPr>
          <a:xfrm>
            <a:off x="9028451" y="26830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Fajardo</a:t>
            </a:r>
          </a:p>
        </p:txBody>
      </p:sp>
      <p:sp>
        <p:nvSpPr>
          <p:cNvPr id="93" name="TextBox 509">
            <a:extLst>
              <a:ext uri="{FF2B5EF4-FFF2-40B4-BE49-F238E27FC236}">
                <a16:creationId xmlns:a16="http://schemas.microsoft.com/office/drawing/2014/main" id="{EFC1BB51-CDE8-1ED0-5BF2-4519C7BD63AC}"/>
              </a:ext>
            </a:extLst>
          </p:cNvPr>
          <p:cNvSpPr txBox="1"/>
          <p:nvPr/>
        </p:nvSpPr>
        <p:spPr>
          <a:xfrm>
            <a:off x="7306816" y="405252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 err="1"/>
              <a:t>Guayama</a:t>
            </a:r>
            <a:endParaRPr lang="en-US" b="1" dirty="0"/>
          </a:p>
        </p:txBody>
      </p:sp>
      <p:sp>
        <p:nvSpPr>
          <p:cNvPr id="94" name="TextBox 510">
            <a:extLst>
              <a:ext uri="{FF2B5EF4-FFF2-40B4-BE49-F238E27FC236}">
                <a16:creationId xmlns:a16="http://schemas.microsoft.com/office/drawing/2014/main" id="{DDA6D00E-5FEA-390C-BEB0-9C38206174B0}"/>
              </a:ext>
            </a:extLst>
          </p:cNvPr>
          <p:cNvSpPr txBox="1"/>
          <p:nvPr/>
        </p:nvSpPr>
        <p:spPr>
          <a:xfrm>
            <a:off x="7586087" y="292824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Caguas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C5433BC-6ACE-2D38-F26C-5EF5D612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1" t="63853" r="18137" b="30380"/>
          <a:stretch/>
        </p:blipFill>
        <p:spPr>
          <a:xfrm>
            <a:off x="2338423" y="5588025"/>
            <a:ext cx="8229600" cy="66088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3E80CAE8-8A64-B795-F977-7F719AAB4625}"/>
              </a:ext>
            </a:extLst>
          </p:cNvPr>
          <p:cNvSpPr txBox="1"/>
          <p:nvPr/>
        </p:nvSpPr>
        <p:spPr>
          <a:xfrm>
            <a:off x="10961252" y="650551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pic>
        <p:nvPicPr>
          <p:cNvPr id="97" name="Picture 96" descr="A picture containing emblem, symbol, graphics, flag&#10;&#10;Description automatically generated">
            <a:extLst>
              <a:ext uri="{FF2B5EF4-FFF2-40B4-BE49-F238E27FC236}">
                <a16:creationId xmlns:a16="http://schemas.microsoft.com/office/drawing/2014/main" id="{D99D9E80-02FB-6013-73EA-0FED435F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105" y="5679813"/>
            <a:ext cx="1011812" cy="6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50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>
            <a:extLst>
              <a:ext uri="{FF2B5EF4-FFF2-40B4-BE49-F238E27FC236}">
                <a16:creationId xmlns:a16="http://schemas.microsoft.com/office/drawing/2014/main" id="{FC751750-8EB3-B4D7-6F55-DB5DED027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>
                <a:latin typeface="+mn-lt"/>
              </a:rPr>
              <a:t>Uso de vaporizadores </a:t>
            </a:r>
            <a:endParaRPr lang="es-PR" b="1" noProof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AF13A0-CC48-6FE2-DC61-47E089DF8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62" r="-1" b="11049"/>
          <a:stretch/>
        </p:blipFill>
        <p:spPr>
          <a:xfrm>
            <a:off x="1492368" y="645981"/>
            <a:ext cx="9756477" cy="30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2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250425B6-1B32-CD95-99B4-C4055EEF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907" y="213878"/>
            <a:ext cx="616957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uso de vaporizadores en el </a:t>
            </a:r>
            <a:r>
              <a:rPr lang="es-PR" sz="22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200" b="1" dirty="0">
                <a:latin typeface="+mn-lt"/>
                <a:cs typeface="Arial" pitchFamily="34" charset="0"/>
              </a:rPr>
              <a:t>Consulta Juvenil 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2020-22*</a:t>
            </a:r>
            <a:endParaRPr lang="en-US" sz="2200" b="1" dirty="0">
              <a:latin typeface="+mn-lt"/>
            </a:endParaRPr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BAFECCAB-6654-53A7-3040-DFB757B7FE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238108"/>
              </p:ext>
            </p:extLst>
          </p:nvPr>
        </p:nvGraphicFramePr>
        <p:xfrm>
          <a:off x="1746606" y="1264450"/>
          <a:ext cx="9364634" cy="5242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Line Callout 2 (No Border) 6">
            <a:extLst>
              <a:ext uri="{FF2B5EF4-FFF2-40B4-BE49-F238E27FC236}">
                <a16:creationId xmlns:a16="http://schemas.microsoft.com/office/drawing/2014/main" id="{B1D47988-9873-32A2-9D75-D63A84B21E15}"/>
              </a:ext>
            </a:extLst>
          </p:cNvPr>
          <p:cNvSpPr/>
          <p:nvPr/>
        </p:nvSpPr>
        <p:spPr bwMode="auto">
          <a:xfrm>
            <a:off x="4729065" y="2060392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 = 23,720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98C729-F2D7-FC9B-B11B-F5C4046F336E}"/>
              </a:ext>
            </a:extLst>
          </p:cNvPr>
          <p:cNvSpPr txBox="1"/>
          <p:nvPr/>
        </p:nvSpPr>
        <p:spPr>
          <a:xfrm>
            <a:off x="-15240" y="6553200"/>
            <a:ext cx="387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400" dirty="0">
                <a:latin typeface="+mn-lt"/>
              </a:rPr>
              <a:t>* </a:t>
            </a:r>
            <a:r>
              <a:rPr lang="es-ES" sz="1400" dirty="0">
                <a:latin typeface="+mn-lt"/>
              </a:rPr>
              <a:t>Incluye uso de cigarrillos electrónicos.  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218D2-17F5-A8DF-9828-9D8537DF82A6}"/>
              </a:ext>
            </a:extLst>
          </p:cNvPr>
          <p:cNvSpPr txBox="1"/>
          <p:nvPr/>
        </p:nvSpPr>
        <p:spPr>
          <a:xfrm>
            <a:off x="10988040" y="650710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938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93D95A4-B48A-98C7-D96B-C5180842C51A}"/>
              </a:ext>
            </a:extLst>
          </p:cNvPr>
          <p:cNvSpPr txBox="1">
            <a:spLocks noChangeArrowheads="1"/>
          </p:cNvSpPr>
          <p:nvPr/>
        </p:nvSpPr>
        <p:spPr>
          <a:xfrm>
            <a:off x="468047" y="200857"/>
            <a:ext cx="10496207" cy="876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/>
              <a:t>Substancias consumidas </a:t>
            </a:r>
            <a:r>
              <a:rPr lang="es-PR" sz="2800" b="1" u="sng" dirty="0"/>
              <a:t>a través de vaporizadores</a:t>
            </a:r>
            <a:r>
              <a:rPr lang="es-PR" sz="2800" b="1" dirty="0"/>
              <a:t>,</a:t>
            </a:r>
            <a:br>
              <a:rPr lang="es-PR" sz="2800" b="1" dirty="0"/>
            </a:br>
            <a:r>
              <a:rPr lang="es-PR" sz="2800" b="1" dirty="0"/>
              <a:t>Consulta Juvenil 2020-22</a:t>
            </a:r>
            <a:r>
              <a:rPr lang="es-PR" sz="2800" b="1" baseline="30000" dirty="0"/>
              <a:t>*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01287F6-6A4D-A21D-5FF9-D137C2E7E9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504244"/>
              </p:ext>
            </p:extLst>
          </p:nvPr>
        </p:nvGraphicFramePr>
        <p:xfrm>
          <a:off x="2008306" y="732155"/>
          <a:ext cx="8955948" cy="555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2F4A370-94B2-97BE-CA21-41035CFC35AE}"/>
              </a:ext>
            </a:extLst>
          </p:cNvPr>
          <p:cNvSpPr txBox="1"/>
          <p:nvPr/>
        </p:nvSpPr>
        <p:spPr>
          <a:xfrm>
            <a:off x="8546" y="6513571"/>
            <a:ext cx="8573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+mj-lt"/>
              </a:rPr>
              <a:t>  * Entre aquellos que habían usado alguna vez.    ** Incluye uso de cigarrillos electrónicos. </a:t>
            </a:r>
            <a:endParaRPr lang="en-029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6ECFD-46F9-A4BE-D6FA-58A399D3D423}"/>
              </a:ext>
            </a:extLst>
          </p:cNvPr>
          <p:cNvSpPr txBox="1"/>
          <p:nvPr/>
        </p:nvSpPr>
        <p:spPr>
          <a:xfrm>
            <a:off x="10964254" y="646975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1,093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2706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EA31C1-365F-F5E8-CA65-CF4C222B8749}"/>
              </a:ext>
            </a:extLst>
          </p:cNvPr>
          <p:cNvSpPr txBox="1">
            <a:spLocks/>
          </p:cNvSpPr>
          <p:nvPr/>
        </p:nvSpPr>
        <p:spPr>
          <a:xfrm>
            <a:off x="628262" y="0"/>
            <a:ext cx="10935476" cy="1126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400" b="1" dirty="0"/>
              <a:t>Razones de uso de vaporizadores entre estudiantes de 7</a:t>
            </a:r>
            <a:r>
              <a:rPr lang="es-PR" sz="2400" b="1" baseline="30000" dirty="0"/>
              <a:t>mo</a:t>
            </a:r>
            <a:r>
              <a:rPr lang="es-PR" sz="2400" b="1" dirty="0"/>
              <a:t> a 12</a:t>
            </a:r>
            <a:r>
              <a:rPr lang="es-PR" sz="2400" b="1" baseline="30000" dirty="0"/>
              <a:t>mo</a:t>
            </a:r>
            <a:r>
              <a:rPr lang="es-PR" sz="2400" b="1" dirty="0"/>
              <a:t> grado que los han usado, Consulta Juvenil 2018-20</a:t>
            </a:r>
            <a:endParaRPr lang="es-PR" sz="2400" b="1" baseline="30000" dirty="0"/>
          </a:p>
        </p:txBody>
      </p:sp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id="{59FFC836-DB5C-EE0E-0FAE-2257F524A3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0358" y="1295429"/>
          <a:ext cx="8763000" cy="522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142641-CF6F-9672-A964-233A74B2C4B5}"/>
              </a:ext>
            </a:extLst>
          </p:cNvPr>
          <p:cNvSpPr txBox="1"/>
          <p:nvPr/>
        </p:nvSpPr>
        <p:spPr>
          <a:xfrm>
            <a:off x="10944497" y="6488043"/>
            <a:ext cx="1247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 = 1,766</a:t>
            </a:r>
            <a:endParaRPr lang="es-PR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4D29A-ED7D-2E2F-66B1-0D7EC7817689}"/>
              </a:ext>
            </a:extLst>
          </p:cNvPr>
          <p:cNvSpPr txBox="1"/>
          <p:nvPr/>
        </p:nvSpPr>
        <p:spPr>
          <a:xfrm>
            <a:off x="0" y="6547036"/>
            <a:ext cx="7329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Muestra ponderada a la población total; pesos utilizados ajustados al ausentismo el día de la encuesta.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17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EA31C1-365F-F5E8-CA65-CF4C222B8749}"/>
              </a:ext>
            </a:extLst>
          </p:cNvPr>
          <p:cNvSpPr txBox="1">
            <a:spLocks/>
          </p:cNvSpPr>
          <p:nvPr/>
        </p:nvSpPr>
        <p:spPr>
          <a:xfrm>
            <a:off x="628262" y="0"/>
            <a:ext cx="10935476" cy="1126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400" b="1" dirty="0"/>
              <a:t>Razones de uso de vaporizadores entre estudiantes de 7</a:t>
            </a:r>
            <a:r>
              <a:rPr lang="es-PR" sz="2400" b="1" baseline="30000" dirty="0"/>
              <a:t>mo</a:t>
            </a:r>
            <a:r>
              <a:rPr lang="es-PR" sz="2400" b="1" dirty="0"/>
              <a:t> a 12</a:t>
            </a:r>
            <a:r>
              <a:rPr lang="es-PR" sz="2400" b="1" baseline="30000" dirty="0"/>
              <a:t>mo</a:t>
            </a:r>
            <a:r>
              <a:rPr lang="es-PR" sz="2400" b="1" dirty="0"/>
              <a:t> grado que los han usado, Consulta Juvenil 2018-20 (</a:t>
            </a:r>
            <a:r>
              <a:rPr lang="es-PR" sz="2400" b="1" i="1" dirty="0"/>
              <a:t>Cont.</a:t>
            </a:r>
            <a:r>
              <a:rPr lang="es-PR" sz="2400" b="1" dirty="0"/>
              <a:t>)</a:t>
            </a:r>
            <a:endParaRPr lang="es-PR" sz="2400" b="1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4D29A-ED7D-2E2F-66B1-0D7EC7817689}"/>
              </a:ext>
            </a:extLst>
          </p:cNvPr>
          <p:cNvSpPr txBox="1"/>
          <p:nvPr/>
        </p:nvSpPr>
        <p:spPr>
          <a:xfrm>
            <a:off x="0" y="6547036"/>
            <a:ext cx="7329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Muestra ponderada a la población total; pesos utilizados ajustados al ausentismo el día de la encuesta.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7C7C1DF-7C11-3F64-AA1D-56126C3D09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8904" y="1377805"/>
          <a:ext cx="8858794" cy="522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C43B4F-7F71-2C02-1E06-29917B7020E1}"/>
              </a:ext>
            </a:extLst>
          </p:cNvPr>
          <p:cNvSpPr txBox="1"/>
          <p:nvPr/>
        </p:nvSpPr>
        <p:spPr>
          <a:xfrm>
            <a:off x="11212896" y="6485481"/>
            <a:ext cx="1247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 = 1,766</a:t>
            </a:r>
            <a:endParaRPr lang="es-PR" sz="1600" b="1" dirty="0"/>
          </a:p>
        </p:txBody>
      </p:sp>
    </p:spTree>
    <p:extLst>
      <p:ext uri="{BB962C8B-B14F-4D97-AF65-F5344CB8AC3E}">
        <p14:creationId xmlns:p14="http://schemas.microsoft.com/office/powerpoint/2010/main" val="669594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7A3FE88-1113-41D6-581D-AB7633DBC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s-PR" b="1" i="1" noProof="0" dirty="0">
                <a:latin typeface="+mn-lt"/>
              </a:rPr>
              <a:t>Percepción de Riesgo</a:t>
            </a:r>
            <a:endParaRPr lang="es-PR" b="1" i="1" noProof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0068F-83C2-1242-5699-EDEF950EE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82" b="15637"/>
          <a:stretch/>
        </p:blipFill>
        <p:spPr>
          <a:xfrm>
            <a:off x="20" y="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9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508003" y="205894"/>
            <a:ext cx="5175993" cy="62278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n-US" b="1" dirty="0"/>
              <a:t>Meta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642" y="1114425"/>
            <a:ext cx="11555627" cy="49149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s-ES" sz="3200" u="sng" dirty="0"/>
              <a:t>Promover un ambiente </a:t>
            </a:r>
            <a:r>
              <a:rPr lang="es-ES" sz="3200" dirty="0"/>
              <a:t>en el cual:</a:t>
            </a:r>
          </a:p>
          <a:p>
            <a:pPr marL="0" indent="0" algn="ctr" eaLnBrk="1" hangingPunct="1">
              <a:buNone/>
              <a:defRPr/>
            </a:pPr>
            <a:endParaRPr lang="es-ES" sz="3200" dirty="0"/>
          </a:p>
          <a:p>
            <a:pPr marL="550862" indent="-514350" algn="just">
              <a:buFont typeface="+mj-lt"/>
              <a:buAutoNum type="arabicPeriod"/>
              <a:defRPr/>
            </a:pPr>
            <a:r>
              <a:rPr lang="es-ES" sz="3200" u="sng" dirty="0"/>
              <a:t>Solamente aquellos(a) con la edad legal puedan consumir alcohol </a:t>
            </a:r>
            <a:r>
              <a:rPr lang="es-ES" sz="3200" dirty="0"/>
              <a:t>y solo cuando el riesgo de las consecuencias adversas es mínimo o no existen.</a:t>
            </a:r>
          </a:p>
          <a:p>
            <a:pPr marL="550862" indent="-514350" algn="just">
              <a:buFont typeface="+mj-lt"/>
              <a:buAutoNum type="arabicPeriod"/>
              <a:defRPr/>
            </a:pPr>
            <a:r>
              <a:rPr lang="es-ES" sz="3200" u="sng" dirty="0"/>
              <a:t>Los medicamentos recetados y sin receta sean consumidos según indicado</a:t>
            </a:r>
            <a:r>
              <a:rPr lang="es-ES" sz="3200" dirty="0"/>
              <a:t>.</a:t>
            </a:r>
          </a:p>
          <a:p>
            <a:pPr marL="550862" indent="-514350" algn="just">
              <a:buFont typeface="+mj-lt"/>
              <a:buAutoNum type="arabicPeriod"/>
              <a:defRPr/>
            </a:pPr>
            <a:r>
              <a:rPr lang="es-ES" sz="3200" u="sng" dirty="0"/>
              <a:t>Otras substancias (ej.: inhalantes) se utilicen de la manera debida</a:t>
            </a:r>
            <a:r>
              <a:rPr lang="es-ES" sz="3200" dirty="0"/>
              <a:t>; y</a:t>
            </a:r>
          </a:p>
          <a:p>
            <a:pPr marL="550862" indent="-514350" algn="just">
              <a:buFont typeface="+mj-lt"/>
              <a:buAutoNum type="arabicPeriod"/>
              <a:defRPr/>
            </a:pPr>
            <a:r>
              <a:rPr lang="es-ES" sz="3200" u="sng" dirty="0"/>
              <a:t>Las drogas ilícitas y el tabaco no se consuman en lo absoluto</a:t>
            </a:r>
            <a:r>
              <a:rPr lang="es-E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36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E4E759-F64C-69D7-3AB4-77B9BD775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4972" y="1464051"/>
          <a:ext cx="8422056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690B68E-8E5C-A7D0-61AC-9DB953ADEC11}"/>
              </a:ext>
            </a:extLst>
          </p:cNvPr>
          <p:cNvSpPr txBox="1">
            <a:spLocks/>
          </p:cNvSpPr>
          <p:nvPr/>
        </p:nvSpPr>
        <p:spPr>
          <a:xfrm>
            <a:off x="2174081" y="675159"/>
            <a:ext cx="7843837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400" b="1" dirty="0"/>
              <a:t>Percepción de riesgo al uso de substancias, </a:t>
            </a:r>
            <a:br>
              <a:rPr lang="es-PR" sz="2400" b="1" dirty="0"/>
            </a:br>
            <a:r>
              <a:rPr lang="es-PR" sz="2400" b="1" dirty="0"/>
              <a:t>Consulta Juvenil 2020-22</a:t>
            </a:r>
            <a:r>
              <a:rPr lang="es-PR" sz="2400" b="1" baseline="300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AA224-5AFC-5601-BA90-A710AAFFB12C}"/>
              </a:ext>
            </a:extLst>
          </p:cNvPr>
          <p:cNvSpPr txBox="1"/>
          <p:nvPr/>
        </p:nvSpPr>
        <p:spPr>
          <a:xfrm>
            <a:off x="10972800" y="648548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CEBDE-A7E0-7FA5-D268-DD4BB5159A6A}"/>
              </a:ext>
            </a:extLst>
          </p:cNvPr>
          <p:cNvSpPr txBox="1"/>
          <p:nvPr/>
        </p:nvSpPr>
        <p:spPr>
          <a:xfrm>
            <a:off x="0" y="6487470"/>
            <a:ext cx="1086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+mj-lt"/>
              </a:rPr>
              <a:t> * La categoría “mucho riesgo” agrupa las respuestas originales de “riesgo moderado” y “mucho riesgo”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69241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9EA6C53D-4708-8B43-70AB-9B6CBC7D5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89" y="4464028"/>
            <a:ext cx="10665311" cy="1641490"/>
          </a:xfrm>
        </p:spPr>
        <p:txBody>
          <a:bodyPr wrap="square">
            <a:normAutofit/>
          </a:bodyPr>
          <a:lstStyle/>
          <a:p>
            <a:r>
              <a:rPr lang="es-PR" sz="7400" b="1" noProof="0">
                <a:latin typeface="+mn-lt"/>
              </a:rPr>
              <a:t>Salud Mental y Personalidad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0A99EB-05E4-7617-C2F1-240DE72D5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69" y="803627"/>
            <a:ext cx="4476182" cy="2517852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232248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EA31C1-365F-F5E8-CA65-CF4C222B8749}"/>
              </a:ext>
            </a:extLst>
          </p:cNvPr>
          <p:cNvSpPr txBox="1">
            <a:spLocks/>
          </p:cNvSpPr>
          <p:nvPr/>
        </p:nvSpPr>
        <p:spPr>
          <a:xfrm>
            <a:off x="628262" y="0"/>
            <a:ext cx="10935476" cy="1126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400" b="1" dirty="0"/>
              <a:t>Porciento de estudiantes con necesidad de servicio de salud mental durante el </a:t>
            </a:r>
            <a:r>
              <a:rPr lang="es-PR" sz="2400" b="1" u="sng" dirty="0"/>
              <a:t>último año</a:t>
            </a:r>
            <a:r>
              <a:rPr lang="es-PR" sz="2400" b="1" dirty="0"/>
              <a:t> según escalas de </a:t>
            </a:r>
            <a:r>
              <a:rPr lang="es-PR" sz="2400" b="1" dirty="0" err="1"/>
              <a:t>cernimiento</a:t>
            </a:r>
            <a:r>
              <a:rPr lang="es-PR" sz="2400" b="1" dirty="0"/>
              <a:t>, Consulta Juvenil 2020-22</a:t>
            </a:r>
            <a:r>
              <a:rPr lang="es-PR" sz="2400" b="1" baseline="30000" dirty="0"/>
              <a:t>*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02F71E-B533-B90F-F4AD-53EC8814EC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1186" y="1201618"/>
          <a:ext cx="8249628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1FB6122-7414-714B-CBA6-C1998CCC0D84}"/>
              </a:ext>
            </a:extLst>
          </p:cNvPr>
          <p:cNvSpPr txBox="1"/>
          <p:nvPr/>
        </p:nvSpPr>
        <p:spPr>
          <a:xfrm>
            <a:off x="0" y="6524654"/>
            <a:ext cx="5977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</a:rPr>
              <a:t>  * Clasificado en categoría de comportamiento clínico en escala de </a:t>
            </a:r>
            <a:r>
              <a:rPr lang="es-ES" sz="1400" dirty="0" err="1">
                <a:latin typeface="+mj-lt"/>
              </a:rPr>
              <a:t>cernimiento</a:t>
            </a:r>
            <a:endParaRPr lang="es-ES" sz="1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936E7-4ACF-441A-400C-A72CAD5A9E58}"/>
              </a:ext>
            </a:extLst>
          </p:cNvPr>
          <p:cNvSpPr txBox="1"/>
          <p:nvPr/>
        </p:nvSpPr>
        <p:spPr>
          <a:xfrm>
            <a:off x="10935476" y="649387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901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3F80565E-9E5E-3A48-AC1E-A8488E194F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454203"/>
              </p:ext>
            </p:extLst>
          </p:nvPr>
        </p:nvGraphicFramePr>
        <p:xfrm>
          <a:off x="1924050" y="1463458"/>
          <a:ext cx="83439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:a16="http://schemas.microsoft.com/office/drawing/2014/main" id="{2406D89D-63BD-44B8-8AA6-434DA642D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46" y="271179"/>
            <a:ext cx="10898908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Prevalencia de </a:t>
            </a:r>
            <a:r>
              <a:rPr lang="es-PR" sz="2200" b="1" dirty="0" err="1" bmk="">
                <a:latin typeface="+mn-lt"/>
                <a:ea typeface="Times New Roman" pitchFamily="18" charset="0"/>
                <a:cs typeface="Times New Roman" pitchFamily="18" charset="0"/>
              </a:rPr>
              <a:t>ideaci</a:t>
            </a:r>
            <a:r>
              <a:rPr lang="en-US" sz="2200" b="1" dirty="0" err="1" bmk="">
                <a:latin typeface="+mn-lt"/>
                <a:ea typeface="Times New Roman" pitchFamily="18" charset="0"/>
                <a:cs typeface="Times New Roman" pitchFamily="18" charset="0"/>
              </a:rPr>
              <a:t>ón</a:t>
            </a:r>
            <a:r>
              <a:rPr lang="en-US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bmk="">
                <a:latin typeface="+mn-lt"/>
                <a:ea typeface="Times New Roman" pitchFamily="18" charset="0"/>
                <a:cs typeface="Times New Roman" pitchFamily="18" charset="0"/>
              </a:rPr>
              <a:t>suicida</a:t>
            </a:r>
            <a:r>
              <a:rPr lang="en-US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en el </a:t>
            </a:r>
            <a:r>
              <a:rPr lang="es-PR" sz="2200" b="1" u="sng" dirty="0" bmk=""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200" b="1" dirty="0">
                <a:latin typeface="+mn-lt"/>
                <a:cs typeface="Arial" pitchFamily="34" charset="0"/>
              </a:rPr>
              <a:t>Consulta Juvenil </a:t>
            </a:r>
            <a:r>
              <a:rPr lang="es-PR" sz="2200" b="1" dirty="0" bmk=""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lang="en-US" sz="2200" b="1" dirty="0">
              <a:latin typeface="+mn-lt"/>
            </a:endParaRPr>
          </a:p>
        </p:txBody>
      </p:sp>
      <p:sp>
        <p:nvSpPr>
          <p:cNvPr id="8" name="Line Callout 2 (No Border) 6">
            <a:extLst>
              <a:ext uri="{FF2B5EF4-FFF2-40B4-BE49-F238E27FC236}">
                <a16:creationId xmlns:a16="http://schemas.microsoft.com/office/drawing/2014/main" id="{88C58C50-4C27-995D-E5A0-178A2AAC3E0D}"/>
              </a:ext>
            </a:extLst>
          </p:cNvPr>
          <p:cNvSpPr/>
          <p:nvPr/>
        </p:nvSpPr>
        <p:spPr bwMode="auto">
          <a:xfrm>
            <a:off x="3911082" y="2436140"/>
            <a:ext cx="1524000" cy="457200"/>
          </a:xfrm>
          <a:prstGeom prst="callout2">
            <a:avLst>
              <a:gd name="adj1" fmla="val 42051"/>
              <a:gd name="adj2" fmla="val 3318"/>
              <a:gd name="adj3" fmla="val 42051"/>
              <a:gd name="adj4" fmla="val -16085"/>
              <a:gd name="adj5" fmla="val 405704"/>
              <a:gd name="adj6" fmla="val -573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N = 11,823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BDC25-8637-0299-C0FA-33A775290468}"/>
              </a:ext>
            </a:extLst>
          </p:cNvPr>
          <p:cNvSpPr txBox="1"/>
          <p:nvPr/>
        </p:nvSpPr>
        <p:spPr>
          <a:xfrm>
            <a:off x="10828694" y="643447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685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mblem, symbol, graphics, flag&#10;&#10;Description automatically generated">
            <a:extLst>
              <a:ext uri="{FF2B5EF4-FFF2-40B4-BE49-F238E27FC236}">
                <a16:creationId xmlns:a16="http://schemas.microsoft.com/office/drawing/2014/main" id="{B52B3B75-5F28-BDB5-29A9-5486C8A9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46" y="5436210"/>
            <a:ext cx="1011812" cy="698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7BDC25-8637-0299-C0FA-33A775290468}"/>
              </a:ext>
            </a:extLst>
          </p:cNvPr>
          <p:cNvSpPr txBox="1"/>
          <p:nvPr/>
        </p:nvSpPr>
        <p:spPr>
          <a:xfrm>
            <a:off x="10828694" y="643447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C03C5A8-A06B-13DB-0AFE-BF70C2801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565909"/>
              </p:ext>
            </p:extLst>
          </p:nvPr>
        </p:nvGraphicFramePr>
        <p:xfrm>
          <a:off x="2406943" y="1452563"/>
          <a:ext cx="7378114" cy="360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645B7318-405D-266B-1C5D-7657E1CEF379}"/>
              </a:ext>
            </a:extLst>
          </p:cNvPr>
          <p:cNvSpPr txBox="1">
            <a:spLocks noChangeArrowheads="1"/>
          </p:cNvSpPr>
          <p:nvPr/>
        </p:nvSpPr>
        <p:spPr>
          <a:xfrm>
            <a:off x="2345531" y="41019"/>
            <a:ext cx="7843837" cy="128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2800" b="1" dirty="0"/>
              <a:t>Intento suicida entre </a:t>
            </a:r>
            <a:r>
              <a:rPr lang="es-PR" sz="2800" b="1" dirty="0">
                <a:cs typeface="Arial" pitchFamily="34" charset="0"/>
              </a:rPr>
              <a:t>estudiantes</a:t>
            </a:r>
            <a:r>
              <a:rPr lang="es-PR" sz="2800" b="1" dirty="0"/>
              <a:t>, Consulta Juvenil 2020-22</a:t>
            </a:r>
            <a:endParaRPr lang="es-PR" sz="2800" b="1" kern="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2A96A-1410-581D-1299-FEA72E1F80FC}"/>
              </a:ext>
            </a:extLst>
          </p:cNvPr>
          <p:cNvSpPr txBox="1"/>
          <p:nvPr/>
        </p:nvSpPr>
        <p:spPr>
          <a:xfrm>
            <a:off x="4202343" y="2885435"/>
            <a:ext cx="413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/>
              <a:t>N=18,413                                          N=15,089</a:t>
            </a:r>
          </a:p>
        </p:txBody>
      </p:sp>
    </p:spTree>
    <p:extLst>
      <p:ext uri="{BB962C8B-B14F-4D97-AF65-F5344CB8AC3E}">
        <p14:creationId xmlns:p14="http://schemas.microsoft.com/office/powerpoint/2010/main" val="3219411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7BDC25-8637-0299-C0FA-33A775290468}"/>
              </a:ext>
            </a:extLst>
          </p:cNvPr>
          <p:cNvSpPr txBox="1"/>
          <p:nvPr/>
        </p:nvSpPr>
        <p:spPr>
          <a:xfrm>
            <a:off x="10828694" y="643447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n = 6,294</a:t>
            </a:r>
            <a:endParaRPr lang="en-029" sz="1600" b="1" dirty="0">
              <a:latin typeface="+mn-lt"/>
            </a:endParaRP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CB4DD55-BCB2-CB24-ECD9-E0795601D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93575"/>
              </p:ext>
            </p:extLst>
          </p:nvPr>
        </p:nvGraphicFramePr>
        <p:xfrm>
          <a:off x="2019300" y="1114230"/>
          <a:ext cx="8153400" cy="46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6AA1BAC-2C52-EA02-A23E-AB6939DE5DE1}"/>
              </a:ext>
            </a:extLst>
          </p:cNvPr>
          <p:cNvSpPr txBox="1"/>
          <p:nvPr/>
        </p:nvSpPr>
        <p:spPr>
          <a:xfrm>
            <a:off x="1025176" y="183109"/>
            <a:ext cx="107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Prevalencia de</a:t>
            </a:r>
            <a:r>
              <a:rPr kumimoji="0" lang="es-PR" sz="24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intento</a:t>
            </a:r>
            <a:r>
              <a:rPr kumimoji="0" lang="en-US" sz="24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suicida</a:t>
            </a:r>
            <a:r>
              <a:rPr kumimoji="0" lang="en-US" sz="2400" b="1" i="0" u="none" strike="noStrike" cap="none" normalizeH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en el </a:t>
            </a:r>
            <a:r>
              <a:rPr kumimoji="0" lang="es-PR" sz="2400" b="1" i="0" u="sng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último año por sexo y grado</a:t>
            </a:r>
            <a:r>
              <a:rPr lang="es-PR" sz="2400" b="1" dirty="0" bmk="">
                <a:latin typeface="+mn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s-PR" sz="2400" b="1" dirty="0">
                <a:latin typeface="+mn-lt"/>
                <a:cs typeface="Arial" pitchFamily="34" charset="0"/>
              </a:rPr>
              <a:t>Consulta Juvenil </a:t>
            </a:r>
            <a:r>
              <a:rPr kumimoji="0" lang="es-PR" sz="2400" b="1" i="0" u="none" strike="noStrike" cap="none" normalizeH="0" baseline="0" dirty="0" bmk="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2020-22</a:t>
            </a:r>
            <a:endParaRPr lang="es-PR" sz="2400" dirty="0"/>
          </a:p>
        </p:txBody>
      </p:sp>
    </p:spTree>
    <p:extLst>
      <p:ext uri="{BB962C8B-B14F-4D97-AF65-F5344CB8AC3E}">
        <p14:creationId xmlns:p14="http://schemas.microsoft.com/office/powerpoint/2010/main" val="3356413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78B73-CB18-F93A-91BD-2C5EC4613C15}"/>
              </a:ext>
            </a:extLst>
          </p:cNvPr>
          <p:cNvSpPr txBox="1">
            <a:spLocks noChangeArrowheads="1"/>
          </p:cNvSpPr>
          <p:nvPr/>
        </p:nvSpPr>
        <p:spPr>
          <a:xfrm>
            <a:off x="1163600" y="600076"/>
            <a:ext cx="9660467" cy="787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PR" sz="4800" b="1" dirty="0" err="1"/>
              <a:t>Estrategias</a:t>
            </a:r>
            <a:r>
              <a:rPr lang="en-US" altLang="es-PR" sz="4800" b="1" dirty="0"/>
              <a:t> de Prevención (IOM) </a:t>
            </a:r>
            <a:endParaRPr lang="es-PR" altLang="es-PR" sz="4800" b="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DEE359A-2E77-B5D1-CC01-A421A9BFE118}"/>
              </a:ext>
            </a:extLst>
          </p:cNvPr>
          <p:cNvGraphicFramePr>
            <a:graphicFrameLocks/>
          </p:cNvGraphicFramePr>
          <p:nvPr/>
        </p:nvGraphicFramePr>
        <p:xfrm>
          <a:off x="7417575" y="1659466"/>
          <a:ext cx="4340795" cy="416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31E3AEA-0F09-BAA5-ED09-0637109EC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4" y="1387972"/>
            <a:ext cx="3859102" cy="340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EAD3B-CA5D-52D8-78AA-06075CCCDD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470"/>
          <a:stretch/>
        </p:blipFill>
        <p:spPr>
          <a:xfrm>
            <a:off x="4788305" y="1651666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51B38-CAC7-D8EB-4531-5BD7C7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14860" r="2" b="33461"/>
          <a:stretch/>
        </p:blipFill>
        <p:spPr>
          <a:xfrm>
            <a:off x="1518182" y="3004220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1461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R" sz="5400" dirty="0"/>
              <a:t>Dominio Comunidad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08" y="1962150"/>
            <a:ext cx="6203541" cy="4429125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El domino comunidad incluye el factor de fácil acceso a la substancia.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El factor de mayor prevalencia fue la percepción de fácil acceso al alcohol 25.7%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Este factor de riesgo fue de similar prevalencia entre varones y entre féminas, y fue de mayor prevalencia en el nivel superior que en el nivel intermedio.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2353919"/>
            <a:ext cx="5261147" cy="376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659" y="6500075"/>
            <a:ext cx="765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Calibri" panose="020F0502020204030204" pitchFamily="34" charset="0"/>
              </a:rPr>
              <a:t>***Consulta Juvenil XI 2020-2022 (</a:t>
            </a:r>
            <a:r>
              <a:rPr lang="es-PR" dirty="0"/>
              <a:t>Programa de Encuestas Escolares Bienales) </a:t>
            </a:r>
            <a:r>
              <a:rPr lang="es-PR" dirty="0">
                <a:latin typeface="Calibri" panose="020F0502020204030204" pitchFamily="34" charset="0"/>
              </a:rPr>
              <a:t> 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788342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5C3FD5B-F587-4944-B03C-CEC67E99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69D173-FEFB-8AC4-1078-C41FEB4C811A}"/>
              </a:ext>
            </a:extLst>
          </p:cNvPr>
          <p:cNvSpPr txBox="1">
            <a:spLocks noChangeArrowheads="1"/>
          </p:cNvSpPr>
          <p:nvPr/>
        </p:nvSpPr>
        <p:spPr>
          <a:xfrm>
            <a:off x="620662" y="281306"/>
            <a:ext cx="4854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s-PR" sz="5400" b="1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Accesibilidad</a:t>
            </a:r>
            <a:endParaRPr lang="en-US" altLang="es-PR" sz="5400" b="1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A4968F-5B0F-3D50-1F7F-DB43F1247F90}"/>
              </a:ext>
            </a:extLst>
          </p:cNvPr>
          <p:cNvSpPr txBox="1">
            <a:spLocks noChangeArrowheads="1"/>
          </p:cNvSpPr>
          <p:nvPr/>
        </p:nvSpPr>
        <p:spPr>
          <a:xfrm>
            <a:off x="256854" y="1582220"/>
            <a:ext cx="5436023" cy="4994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Reducir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accesibilidad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productos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tabaco 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menores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21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años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,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cumpliendo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con las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leyes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estatales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, federales y con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Códigos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Orden Público (COP)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mediante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enmienda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Synar</a:t>
            </a:r>
            <a:r>
              <a:rPr lang="en-US" sz="1600" b="1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.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romover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que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negocios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con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licencia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para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venta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productos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derivados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del tabaco,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cumplan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con la Ley #1 del 2011 del Código de Rentas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Internas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para un–Nuevo Puerto Rico y la Ley 62 que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prohíben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venta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cigarrillos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y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otros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productos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derivados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del tabaco 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menores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21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años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.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Ej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Orientaciones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comerciantes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/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materiales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educativos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sobre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el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cumplimiento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la ley. 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endParaRPr lang="en-US" sz="11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effectLst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Comité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Asesor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Tabaco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Departamento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Hacienda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Departamento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Justicia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Departamento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Asuntos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del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Consumidor</a:t>
            </a:r>
            <a:endParaRPr lang="en-US" altLang="es-PR" sz="14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Departamento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la Familia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Oficina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Gerencia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Permisos</a:t>
            </a:r>
            <a:endParaRPr lang="en-US" altLang="es-PR" sz="14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Departamento</a:t>
            </a: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de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Salud</a:t>
            </a:r>
            <a:endParaRPr lang="en-US" altLang="es-PR" sz="14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es-PR" sz="14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Sector </a:t>
            </a:r>
            <a:r>
              <a:rPr lang="en-US" altLang="es-PR" sz="14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Comunidad</a:t>
            </a:r>
            <a:endParaRPr lang="en-US" altLang="es-PR" sz="14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DF70C-4956-CDF6-5710-7B81DF568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3" r="10113" b="-4"/>
          <a:stretch/>
        </p:blipFill>
        <p:spPr>
          <a:xfrm>
            <a:off x="6399476" y="335862"/>
            <a:ext cx="2725903" cy="35116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8CBB47A-C2B5-48FE-BC41-C72AF040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653D8-03D0-2082-11C3-25F64DB03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0" t="13568" r="5093" b="12421"/>
          <a:stretch/>
        </p:blipFill>
        <p:spPr>
          <a:xfrm>
            <a:off x="9465700" y="633882"/>
            <a:ext cx="2257291" cy="17239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9A9528-35E2-4029-8E16-8B435BB3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9B8D37-8E88-8EF8-D343-3A1E901C8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9" r="11762" b="29313"/>
          <a:stretch/>
        </p:blipFill>
        <p:spPr>
          <a:xfrm>
            <a:off x="6226139" y="4089993"/>
            <a:ext cx="3781964" cy="2357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6DDAD-579D-0B07-2FDC-FBBBDEA41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96" t="11862" r="31232" b="12008"/>
          <a:stretch/>
        </p:blipFill>
        <p:spPr>
          <a:xfrm>
            <a:off x="10184721" y="2683926"/>
            <a:ext cx="1836995" cy="33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9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167F89-0188-388D-077A-7A98667F694A}"/>
              </a:ext>
            </a:extLst>
          </p:cNvPr>
          <p:cNvSpPr txBox="1">
            <a:spLocks noChangeArrowheads="1"/>
          </p:cNvSpPr>
          <p:nvPr/>
        </p:nvSpPr>
        <p:spPr>
          <a:xfrm>
            <a:off x="402771" y="1121229"/>
            <a:ext cx="5867399" cy="531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PR" b="1" dirty="0">
                <a:cs typeface="Calibri" panose="020F0502020204030204" pitchFamily="34" charset="0"/>
              </a:rPr>
              <a:t>El proyecto RED tiene como fin reforzar la infraestructura y los servicios de prevención en la isla mediante la educación a través de talleres, prácticas basadas en evidencia y orientaciones de prevención de uso de sustancias y promoción de la salud mental en el dominio comunidad en las regiones de Caguas, Fajardo, Mayagüez y Utuado. </a:t>
            </a:r>
          </a:p>
          <a:p>
            <a:pPr algn="just"/>
            <a:r>
              <a:rPr lang="es-ES" altLang="es-PR" b="1" dirty="0">
                <a:cs typeface="Calibri" panose="020F0502020204030204" pitchFamily="34" charset="0"/>
              </a:rPr>
              <a:t>Estas regiones fueron seleccionadas tomando en consideración los resultados que arrojó el Estudio que comisiona la ASSMCA, Consulta Juvenil X. </a:t>
            </a:r>
            <a:endParaRPr lang="es-PR" altLang="es-P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altLang="es-PR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719E0-4429-B964-1A04-9B68F7C8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00" y="741308"/>
            <a:ext cx="4829832" cy="321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BC2C7-7DA1-35A9-9D49-116211C3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284" y="3457025"/>
            <a:ext cx="4801916" cy="320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9BEC26-FAA2-8AFE-B90C-0FBF8B5D165A}"/>
              </a:ext>
            </a:extLst>
          </p:cNvPr>
          <p:cNvSpPr txBox="1">
            <a:spLocks noChangeArrowheads="1"/>
          </p:cNvSpPr>
          <p:nvPr/>
        </p:nvSpPr>
        <p:spPr>
          <a:xfrm>
            <a:off x="1795990" y="199698"/>
            <a:ext cx="8832850" cy="7569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PR" sz="2800" b="1" dirty="0"/>
              <a:t>Proyecto </a:t>
            </a:r>
            <a:r>
              <a:rPr lang="en-US" altLang="es-PR" sz="2800" b="1" dirty="0" err="1"/>
              <a:t>Resiliencia</a:t>
            </a:r>
            <a:r>
              <a:rPr lang="en-US" altLang="es-PR" sz="2800" b="1" dirty="0"/>
              <a:t> </a:t>
            </a:r>
            <a:r>
              <a:rPr lang="en-US" altLang="es-PR" sz="2800" b="1" dirty="0" err="1"/>
              <a:t>Educativa</a:t>
            </a:r>
            <a:r>
              <a:rPr lang="en-US" altLang="es-PR" sz="2800" b="1" dirty="0"/>
              <a:t> </a:t>
            </a:r>
            <a:r>
              <a:rPr lang="en-US" altLang="es-PR" sz="2800" b="1" dirty="0" err="1"/>
              <a:t>en</a:t>
            </a:r>
            <a:r>
              <a:rPr lang="en-US" altLang="es-PR" sz="2800" b="1" dirty="0"/>
              <a:t> Desarrollo (RED)</a:t>
            </a:r>
          </a:p>
          <a:p>
            <a:r>
              <a:rPr lang="en-US" altLang="es-PR" sz="2600" b="1" dirty="0"/>
              <a:t>COVID19/ARPA</a:t>
            </a:r>
            <a:endParaRPr lang="es-PR" altLang="es-PR" sz="2600" b="1" dirty="0"/>
          </a:p>
        </p:txBody>
      </p:sp>
    </p:spTree>
    <p:extLst>
      <p:ext uri="{BB962C8B-B14F-4D97-AF65-F5344CB8AC3E}">
        <p14:creationId xmlns:p14="http://schemas.microsoft.com/office/powerpoint/2010/main" val="72552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941695" y="1487170"/>
            <a:ext cx="4040505" cy="3613496"/>
          </a:xfrm>
          <a:prstGeom prst="round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60"/>
          </a:p>
        </p:txBody>
      </p:sp>
      <p:sp>
        <p:nvSpPr>
          <p:cNvPr id="14339" name="Content Placeholder 3"/>
          <p:cNvSpPr>
            <a:spLocks noGrp="1"/>
          </p:cNvSpPr>
          <p:nvPr>
            <p:ph sz="half" idx="2"/>
          </p:nvPr>
        </p:nvSpPr>
        <p:spPr>
          <a:xfrm>
            <a:off x="5970272" y="1866582"/>
            <a:ext cx="4389120" cy="3720465"/>
          </a:xfrm>
        </p:spPr>
        <p:txBody>
          <a:bodyPr/>
          <a:lstStyle/>
          <a:p>
            <a:pPr eaLnBrk="1" hangingPunct="1"/>
            <a:r>
              <a:rPr lang="es-ES" altLang="es-PR" dirty="0"/>
              <a:t>Factores de riesgo y de protección</a:t>
            </a:r>
          </a:p>
          <a:p>
            <a:pPr eaLnBrk="1" hangingPunct="1"/>
            <a:r>
              <a:rPr lang="es-ES" altLang="es-PR" dirty="0"/>
              <a:t>Programas familiares</a:t>
            </a:r>
          </a:p>
          <a:p>
            <a:pPr eaLnBrk="1" hangingPunct="1"/>
            <a:r>
              <a:rPr lang="es-ES" altLang="es-PR" dirty="0"/>
              <a:t>Programas escolares</a:t>
            </a:r>
          </a:p>
          <a:p>
            <a:pPr eaLnBrk="1" hangingPunct="1"/>
            <a:r>
              <a:rPr lang="es-ES" altLang="es-PR" dirty="0"/>
              <a:t>Programas comunitarios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58239" y="1487170"/>
            <a:ext cx="4297680" cy="3473450"/>
          </a:xfrm>
          <a:prstGeom prst="round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60"/>
          </a:p>
        </p:txBody>
      </p:sp>
      <p:sp>
        <p:nvSpPr>
          <p:cNvPr id="14341" name="Content Placeholder 2"/>
          <p:cNvSpPr>
            <a:spLocks noGrp="1"/>
          </p:cNvSpPr>
          <p:nvPr>
            <p:ph sz="half" idx="1"/>
          </p:nvPr>
        </p:nvSpPr>
        <p:spPr>
          <a:xfrm>
            <a:off x="1175383" y="1670685"/>
            <a:ext cx="4389120" cy="4526280"/>
          </a:xfrm>
        </p:spPr>
        <p:txBody>
          <a:bodyPr/>
          <a:lstStyle/>
          <a:p>
            <a:pPr eaLnBrk="1" hangingPunct="1"/>
            <a:r>
              <a:rPr lang="es-ES" altLang="es-PR" dirty="0"/>
              <a:t>De conformidad con los “Principios de Prevención” de NIDA*, diseñamos e implementamos el plan estratégico de prevención siguiendo éstos, los cuales son representativos de la investigación actual</a:t>
            </a:r>
          </a:p>
        </p:txBody>
      </p:sp>
      <p:sp>
        <p:nvSpPr>
          <p:cNvPr id="11270" name="Title 1"/>
          <p:cNvSpPr>
            <a:spLocks noGrp="1"/>
          </p:cNvSpPr>
          <p:nvPr>
            <p:ph type="title"/>
          </p:nvPr>
        </p:nvSpPr>
        <p:spPr>
          <a:xfrm>
            <a:off x="1158240" y="-45720"/>
            <a:ext cx="8961120" cy="1143000"/>
          </a:xfrm>
        </p:spPr>
        <p:txBody>
          <a:bodyPr/>
          <a:lstStyle/>
          <a:p>
            <a:pPr algn="ctr">
              <a:tabLst>
                <a:tab pos="1579246" algn="l"/>
              </a:tabLst>
              <a:defRPr/>
            </a:pPr>
            <a:r>
              <a:rPr lang="es-E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Conceptual</a:t>
            </a:r>
          </a:p>
        </p:txBody>
      </p:sp>
      <p:sp>
        <p:nvSpPr>
          <p:cNvPr id="5" name="Left Brace 4"/>
          <p:cNvSpPr/>
          <p:nvPr/>
        </p:nvSpPr>
        <p:spPr>
          <a:xfrm>
            <a:off x="5385436" y="1770698"/>
            <a:ext cx="640080" cy="3048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60"/>
          </a:p>
        </p:txBody>
      </p:sp>
      <p:sp>
        <p:nvSpPr>
          <p:cNvPr id="11" name="Rectangle 10"/>
          <p:cNvSpPr/>
          <p:nvPr/>
        </p:nvSpPr>
        <p:spPr>
          <a:xfrm>
            <a:off x="-69969" y="6507135"/>
            <a:ext cx="3163174" cy="3508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80" dirty="0">
                <a:ln w="18415" cmpd="sng">
                  <a:noFill/>
                  <a:prstDash val="solid"/>
                </a:ln>
                <a:cs typeface="Arial" charset="0"/>
              </a:rPr>
              <a:t>*National Institute of Drug Abuse</a:t>
            </a:r>
          </a:p>
        </p:txBody>
      </p:sp>
    </p:spTree>
    <p:extLst>
      <p:ext uri="{BB962C8B-B14F-4D97-AF65-F5344CB8AC3E}">
        <p14:creationId xmlns:p14="http://schemas.microsoft.com/office/powerpoint/2010/main" val="3165304944"/>
      </p:ext>
    </p:extLst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CF042A-52C4-0C77-2E53-94679C5BD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7" r="45736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0AC61D-76FF-9A21-0868-D84DDF79A7FD}"/>
              </a:ext>
            </a:extLst>
          </p:cNvPr>
          <p:cNvSpPr txBox="1">
            <a:spLocks noChangeArrowheads="1"/>
          </p:cNvSpPr>
          <p:nvPr/>
        </p:nvSpPr>
        <p:spPr>
          <a:xfrm>
            <a:off x="277402" y="365125"/>
            <a:ext cx="40389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Módulo</a:t>
            </a:r>
            <a:r>
              <a:rPr lang="en-US" altLang="es-PR" sz="2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: </a:t>
            </a: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Formación</a:t>
            </a:r>
            <a:r>
              <a:rPr lang="en-US" altLang="es-PR" sz="2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 </a:t>
            </a: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en</a:t>
            </a:r>
            <a:r>
              <a:rPr lang="en-US" altLang="es-PR" sz="2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 </a:t>
            </a: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Primeros</a:t>
            </a:r>
            <a:r>
              <a:rPr lang="en-US" altLang="es-PR" sz="2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 </a:t>
            </a: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Auxilios</a:t>
            </a:r>
            <a:r>
              <a:rPr lang="en-US" altLang="es-PR" sz="2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 </a:t>
            </a:r>
            <a:r>
              <a:rPr lang="en-US" altLang="es-PR" sz="28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Psicológicos</a:t>
            </a:r>
            <a:endParaRPr lang="en-US" altLang="es-PR" sz="28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72C5F-030F-7A1F-44CB-3E12BF294920}"/>
              </a:ext>
            </a:extLst>
          </p:cNvPr>
          <p:cNvSpPr txBox="1"/>
          <p:nvPr/>
        </p:nvSpPr>
        <p:spPr>
          <a:xfrm>
            <a:off x="130629" y="1825625"/>
            <a:ext cx="4185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 algn="just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El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Módulo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FORPAP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capacita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empleados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las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agencias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, municipios,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corporaciones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del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Gobierno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Puerto Rico y 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líderes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organizaciones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con Base de Fe y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organizaciones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comunitarias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sin fines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lucro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sobre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pasos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Primeros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auxilios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Psicológicos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para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canalización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eventos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traumáticos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;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manera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que,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puedan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mitigar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situaciones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crisis y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sobre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las 24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Fortalezas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del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Carácter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propuestas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por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Martin Seligman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como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parte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la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identificación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los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recursos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para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enfrentar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las crisis. </a:t>
            </a:r>
          </a:p>
          <a:p>
            <a:pPr marL="0" marR="0" indent="-228600" algn="just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effectLst/>
            </a:endParaRPr>
          </a:p>
          <a:p>
            <a:pPr marL="0" marR="0" indent="-228600" algn="just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Desde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que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comenzó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esta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iniciativa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se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han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impactado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</a:t>
            </a:r>
            <a:r>
              <a:rPr lang="en-US" sz="16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alrededor</a:t>
            </a:r>
            <a:r>
              <a:rPr lang="en-US" sz="16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de 7,000 personas.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80365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8675" y="93662"/>
            <a:ext cx="10515600" cy="1325563"/>
          </a:xfrm>
        </p:spPr>
        <p:txBody>
          <a:bodyPr/>
          <a:lstStyle/>
          <a:p>
            <a:pPr algn="ctr"/>
            <a:r>
              <a:rPr lang="es-PR" sz="5400" dirty="0"/>
              <a:t>Dominio Escuela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91" y="1419225"/>
            <a:ext cx="7297183" cy="5229225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Incluye el factor de riesgo de ausentismo y los factores de protección de reconocimiento por conductas pro-sociales y el buen ajuste escolar.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Una décima parte (6.6%) de los escolares mostraron el factor de riesgo de ausentismo. El ausentismo fue mayor entre varones y entre estudiantes del nivel superior.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Casi una cuarta parte (95.4%) mostró el factor de protección de reconocimiento por conductas pro-sociales, similar entre féminas y varones y mayor entre los estudiantes del nivel intermedio.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Aproximadamente 3 de cada 4 estudiantes mostró buen ajuste escolar (77.1%). Significativamente más féminas (79.5%) que varones (74.4%), y estudiantes de séptimo grado (85.8%) mostraron un buen ajuste escolar. </a:t>
            </a:r>
            <a:endParaRPr lang="es-P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85" y="2590801"/>
            <a:ext cx="4399275" cy="246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659" y="6500075"/>
            <a:ext cx="765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Calibri" panose="020F0502020204030204" pitchFamily="34" charset="0"/>
              </a:rPr>
              <a:t>***Consulta Juvenil XI 2020-2022 (</a:t>
            </a:r>
            <a:r>
              <a:rPr lang="es-PR" dirty="0"/>
              <a:t>Programa de Encuestas Escolares Bienales) </a:t>
            </a:r>
            <a:r>
              <a:rPr lang="es-PR" dirty="0">
                <a:latin typeface="Calibri" panose="020F0502020204030204" pitchFamily="34" charset="0"/>
              </a:rPr>
              <a:t> 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0897682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9DB8D-626F-23C1-2A5A-E0C617CB8E17}"/>
              </a:ext>
            </a:extLst>
          </p:cNvPr>
          <p:cNvSpPr txBox="1"/>
          <p:nvPr/>
        </p:nvSpPr>
        <p:spPr>
          <a:xfrm>
            <a:off x="257439" y="1397445"/>
            <a:ext cx="3319751" cy="377879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lIns="91440" tIns="45720" rIns="91440" bIns="4572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Orientaciones</a:t>
            </a:r>
            <a:r>
              <a:rPr lang="es-PR" sz="1400" b="1" dirty="0">
                <a:solidFill>
                  <a:schemeClr val="bg1"/>
                </a:solidFill>
              </a:rPr>
              <a:t> K-3 </a:t>
            </a:r>
            <a:endParaRPr lang="es-PR" sz="1400" b="1">
              <a:solidFill>
                <a:schemeClr val="bg1"/>
              </a:solidFill>
              <a:latin typeface="+mn-lt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El Alcohol </a:t>
            </a:r>
            <a:r>
              <a:rPr lang="es-PR" sz="1400" b="1" dirty="0">
                <a:solidFill>
                  <a:schemeClr val="bg1"/>
                </a:solidFill>
              </a:rPr>
              <a:t>no es para mí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Las Drogas me hacen daño</a:t>
            </a:r>
            <a:endParaRPr lang="es-PR" sz="1400" b="1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Lo que los niños deberían saber sobre los cigarrillos electrónicos 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El </a:t>
            </a:r>
            <a:r>
              <a:rPr lang="es-PR" sz="1400" b="1" dirty="0">
                <a:solidFill>
                  <a:schemeClr val="bg1"/>
                </a:solidFill>
              </a:rPr>
              <a:t>tabaco </a:t>
            </a:r>
            <a:r>
              <a:rPr lang="es-PR" sz="1400" b="1" dirty="0">
                <a:solidFill>
                  <a:schemeClr val="bg1"/>
                </a:solidFill>
                <a:latin typeface="+mn-lt"/>
              </a:rPr>
              <a:t>afecta mi cuerpo</a:t>
            </a:r>
            <a:endParaRPr lang="es-PR" sz="1400" b="1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Manejo mi coraje: tengo control 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¿</a:t>
            </a:r>
            <a:r>
              <a:rPr lang="es-PR" sz="1400" b="1" dirty="0">
                <a:solidFill>
                  <a:schemeClr val="bg1"/>
                </a:solidFill>
              </a:rPr>
              <a:t>Cómo </a:t>
            </a:r>
            <a:r>
              <a:rPr lang="es-PR" sz="1400" b="1" dirty="0">
                <a:solidFill>
                  <a:schemeClr val="bg1"/>
                </a:solidFill>
                <a:latin typeface="+mn-lt"/>
              </a:rPr>
              <a:t>me protejo de la violencia en las redes sociales?</a:t>
            </a:r>
            <a:r>
              <a:rPr lang="es-PR" sz="1400" b="1" dirty="0">
                <a:solidFill>
                  <a:schemeClr val="bg1"/>
                </a:solidFill>
              </a:rPr>
              <a:t> </a:t>
            </a:r>
            <a:endParaRPr lang="es-PR" sz="1400" b="1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Solucionando los conflictos sin violencia.</a:t>
            </a:r>
            <a:endParaRPr lang="es-PR" sz="1400" b="1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Fortaleciendo la autoestima: previniendo </a:t>
            </a:r>
            <a:r>
              <a:rPr lang="es-PR" sz="1400" b="1" dirty="0">
                <a:solidFill>
                  <a:schemeClr val="bg1"/>
                </a:solidFill>
              </a:rPr>
              <a:t>conductas</a:t>
            </a:r>
            <a:r>
              <a:rPr lang="es-PR" sz="1400" b="1" dirty="0">
                <a:solidFill>
                  <a:schemeClr val="bg1"/>
                </a:solidFill>
                <a:latin typeface="+mn-lt"/>
              </a:rPr>
              <a:t> de riesgo</a:t>
            </a:r>
            <a:r>
              <a:rPr lang="es-PR" sz="1400" b="1" dirty="0">
                <a:solidFill>
                  <a:schemeClr val="bg1"/>
                </a:solidFill>
              </a:rPr>
              <a:t> </a:t>
            </a:r>
            <a:endParaRPr lang="es-PR" sz="1400" b="1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Conociendo y manejando mis emociones.</a:t>
            </a:r>
            <a:endParaRPr lang="es-PR" sz="1100" b="1">
              <a:solidFill>
                <a:schemeClr val="bg1"/>
              </a:solidFill>
              <a:latin typeface="+mn-lt"/>
            </a:endParaRPr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36899-7E43-EEF4-FA3C-404A0470CADE}"/>
              </a:ext>
            </a:extLst>
          </p:cNvPr>
          <p:cNvSpPr txBox="1"/>
          <p:nvPr/>
        </p:nvSpPr>
        <p:spPr>
          <a:xfrm>
            <a:off x="3915172" y="710005"/>
            <a:ext cx="3463523" cy="1793050"/>
          </a:xfrm>
          <a:prstGeom prst="rect">
            <a:avLst/>
          </a:prstGeom>
          <a:solidFill>
            <a:srgbClr val="0070C0">
              <a:tint val="66000"/>
              <a:satMod val="160000"/>
            </a:srgbClr>
          </a:solidFill>
        </p:spPr>
        <p:txBody>
          <a:bodyPr lIns="91440" tIns="45720" rIns="91440" bIns="45720" anchor="t">
            <a:normAutofit fontScale="62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2200" b="1" dirty="0">
                <a:solidFill>
                  <a:schemeClr val="bg1"/>
                </a:solidFill>
              </a:rPr>
              <a:t> K-5to </a:t>
            </a:r>
            <a:endParaRPr lang="es-PR" sz="2200" b="1" dirty="0">
              <a:solidFill>
                <a:schemeClr val="bg1"/>
              </a:solidFill>
              <a:latin typeface="+mn-lt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2200" b="1" dirty="0">
                <a:solidFill>
                  <a:schemeClr val="bg1"/>
                </a:solidFill>
              </a:rPr>
              <a:t>Taller Creativo del tabaco. (2 sesiones)</a:t>
            </a:r>
            <a:endParaRPr lang="es-PR" sz="22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2200" b="1" dirty="0">
                <a:solidFill>
                  <a:schemeClr val="bg1"/>
                </a:solidFill>
              </a:rPr>
              <a:t>Habilidades para la Vida (3-Módulos)</a:t>
            </a:r>
            <a:endParaRPr lang="es-PR" sz="22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2200" b="1" dirty="0">
                <a:solidFill>
                  <a:schemeClr val="bg1"/>
                </a:solidFill>
              </a:rPr>
              <a:t>Grupo de Pequeños líderes  (Liderazgo)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2200" b="1" dirty="0">
                <a:solidFill>
                  <a:schemeClr val="bg1"/>
                </a:solidFill>
              </a:rPr>
              <a:t>Desarrollo del Buen Carácter (4 sesiones) </a:t>
            </a:r>
            <a:endParaRPr lang="es-PR" sz="22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2200" b="1" dirty="0">
                <a:solidFill>
                  <a:schemeClr val="bg1"/>
                </a:solidFill>
              </a:rPr>
              <a:t>PBE Media Detective (10 sesiones) </a:t>
            </a:r>
            <a:endParaRPr lang="es-PR" sz="2200" b="1" dirty="0">
              <a:solidFill>
                <a:schemeClr val="bg1"/>
              </a:solidFill>
              <a:cs typeface="Calibri"/>
            </a:endParaRPr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F6A7-027A-FB66-89F8-3BC75CD715CB}"/>
              </a:ext>
            </a:extLst>
          </p:cNvPr>
          <p:cNvSpPr txBox="1"/>
          <p:nvPr/>
        </p:nvSpPr>
        <p:spPr>
          <a:xfrm>
            <a:off x="3907881" y="2685595"/>
            <a:ext cx="3370173" cy="3660988"/>
          </a:xfrm>
          <a:prstGeom prst="rect">
            <a:avLst/>
          </a:prstGeom>
          <a:solidFill>
            <a:srgbClr val="92D050">
              <a:tint val="66000"/>
              <a:satMod val="160000"/>
            </a:srgbClr>
          </a:solidFill>
        </p:spPr>
        <p:txBody>
          <a:bodyPr lIns="91440" tIns="45720" rIns="91440" bIns="45720" anchor="t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1500" b="1" dirty="0">
                <a:solidFill>
                  <a:schemeClr val="bg1"/>
                </a:solidFill>
                <a:latin typeface="+mn-lt"/>
              </a:rPr>
              <a:t>Orientaciones</a:t>
            </a:r>
            <a:r>
              <a:rPr lang="es-PR" sz="1500" b="1" dirty="0">
                <a:solidFill>
                  <a:schemeClr val="bg1"/>
                </a:solidFill>
              </a:rPr>
              <a:t> 6to a 8vo  </a:t>
            </a:r>
            <a:endParaRPr lang="es-PR" sz="1500" b="1" dirty="0">
              <a:solidFill>
                <a:schemeClr val="bg1"/>
              </a:solidFill>
              <a:latin typeface="+mn-lt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  <a:latin typeface="+mn-lt"/>
              </a:rPr>
              <a:t>Alcohol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Bebidas Energizantes, Conoce la Verdad</a:t>
            </a: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TESAF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Alcohol y Medicamentos No Mezclan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Prevención de Violencia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 err="1">
                <a:solidFill>
                  <a:schemeClr val="bg1"/>
                </a:solidFill>
              </a:rPr>
              <a:t>Bullying</a:t>
            </a:r>
            <a:r>
              <a:rPr lang="es-PR" sz="1500" b="1" dirty="0">
                <a:solidFill>
                  <a:schemeClr val="bg1"/>
                </a:solidFill>
              </a:rPr>
              <a:t>, </a:t>
            </a:r>
            <a:r>
              <a:rPr lang="es-PR" sz="1500" b="1" dirty="0" err="1">
                <a:solidFill>
                  <a:schemeClr val="bg1"/>
                </a:solidFill>
              </a:rPr>
              <a:t>Cyberbullying</a:t>
            </a:r>
            <a:r>
              <a:rPr lang="es-PR" sz="1500" b="1" dirty="0">
                <a:solidFill>
                  <a:schemeClr val="bg1"/>
                </a:solidFill>
              </a:rPr>
              <a:t> , Internet Grooming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Manejo de la Ira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Resolución de Conflictos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Relaciones Saludables de Pareja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Violencia Intrafamiliar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500" b="1" dirty="0">
                <a:solidFill>
                  <a:schemeClr val="bg1"/>
                </a:solidFill>
              </a:rPr>
              <a:t>Prevención de la Salud Mental en los Adolescentes. </a:t>
            </a:r>
            <a:endParaRPr lang="es-PR" sz="1500" b="1" dirty="0">
              <a:solidFill>
                <a:schemeClr val="bg1"/>
              </a:solidFill>
              <a:cs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F0C0-127E-1899-013C-5DEEACC667AE}"/>
              </a:ext>
            </a:extLst>
          </p:cNvPr>
          <p:cNvSpPr txBox="1"/>
          <p:nvPr/>
        </p:nvSpPr>
        <p:spPr>
          <a:xfrm>
            <a:off x="7631591" y="1617491"/>
            <a:ext cx="3775317" cy="3998217"/>
          </a:xfrm>
          <a:prstGeom prst="rect">
            <a:avLst/>
          </a:prstGeom>
          <a:solidFill>
            <a:srgbClr val="7030A0">
              <a:tint val="66000"/>
              <a:satMod val="160000"/>
            </a:srgbClr>
          </a:solidFill>
        </p:spPr>
        <p:txBody>
          <a:bodyPr lIns="91440" tIns="45720" rIns="91440" bIns="45720" anchor="t">
            <a:normAutofit fontScale="925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1400" b="1" dirty="0">
                <a:solidFill>
                  <a:schemeClr val="bg1"/>
                </a:solidFill>
                <a:latin typeface="+mn-lt"/>
              </a:rPr>
              <a:t>Orientaciones 6to a 12vo</a:t>
            </a:r>
            <a:r>
              <a:rPr lang="es-PR" sz="1400" b="1" dirty="0">
                <a:solidFill>
                  <a:schemeClr val="bg1"/>
                </a:solidFill>
              </a:rPr>
              <a:t> </a:t>
            </a:r>
            <a:endParaRPr lang="es-PR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Medicamentos sin receta (OTC)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 err="1">
                <a:solidFill>
                  <a:schemeClr val="bg1"/>
                </a:solidFill>
              </a:rPr>
              <a:t>Purple</a:t>
            </a:r>
            <a:r>
              <a:rPr lang="es-PR" sz="1400" b="1" dirty="0">
                <a:solidFill>
                  <a:schemeClr val="bg1"/>
                </a:solidFill>
              </a:rPr>
              <a:t> </a:t>
            </a:r>
            <a:r>
              <a:rPr lang="es-PR" sz="1400" b="1" dirty="0" err="1">
                <a:solidFill>
                  <a:schemeClr val="bg1"/>
                </a:solidFill>
              </a:rPr>
              <a:t>Drank</a:t>
            </a:r>
            <a:r>
              <a:rPr lang="es-PR" sz="1400" b="1" dirty="0">
                <a:solidFill>
                  <a:schemeClr val="bg1"/>
                </a:solidFill>
              </a:rPr>
              <a:t>, Cocaína, crack, Heroína y Éxtasis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Orientaciones sobre Drogas y medicamentos, riesgos y Consecuencias: Percocet, </a:t>
            </a:r>
            <a:r>
              <a:rPr lang="es-PR" sz="1400" b="1" dirty="0" err="1">
                <a:solidFill>
                  <a:schemeClr val="bg1"/>
                </a:solidFill>
              </a:rPr>
              <a:t>Xanax</a:t>
            </a:r>
            <a:r>
              <a:rPr lang="es-PR" sz="1400" b="1" dirty="0">
                <a:solidFill>
                  <a:schemeClr val="bg1"/>
                </a:solidFill>
              </a:rPr>
              <a:t>, Tramadol, </a:t>
            </a:r>
            <a:r>
              <a:rPr lang="es-PR" sz="1400" b="1" dirty="0" err="1">
                <a:solidFill>
                  <a:schemeClr val="bg1"/>
                </a:solidFill>
              </a:rPr>
              <a:t>Klonopin</a:t>
            </a:r>
            <a:r>
              <a:rPr lang="es-PR" sz="1400" b="1" dirty="0">
                <a:solidFill>
                  <a:schemeClr val="bg1"/>
                </a:solidFill>
              </a:rPr>
              <a:t>, </a:t>
            </a:r>
            <a:r>
              <a:rPr lang="es-PR" sz="1400" b="1" dirty="0" err="1">
                <a:solidFill>
                  <a:schemeClr val="bg1"/>
                </a:solidFill>
              </a:rPr>
              <a:t>Rohypnol</a:t>
            </a:r>
            <a:r>
              <a:rPr lang="es-PR" sz="1400" b="1" dirty="0">
                <a:solidFill>
                  <a:schemeClr val="bg1"/>
                </a:solidFill>
              </a:rPr>
              <a:t> “La Roche”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Uso de Drogas, conoce como afectan tu cuerpo: Narcóticos, Inhalantes, Esteroides/Anabólicos y Alucinógenos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Fentanilo/ Opioides 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Tabaco, Cigarrillos Electrónicos y Marihuana. 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Organización Nacional Jóvenes Lideres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Fortalecimiento del Carácter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PBE Media Ready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400" b="1" dirty="0">
                <a:solidFill>
                  <a:schemeClr val="bg1"/>
                </a:solidFill>
              </a:rPr>
              <a:t>PBE </a:t>
            </a:r>
            <a:r>
              <a:rPr lang="es-PR" sz="1400" b="1" dirty="0" err="1">
                <a:solidFill>
                  <a:schemeClr val="bg1"/>
                </a:solidFill>
              </a:rPr>
              <a:t>Toward</a:t>
            </a:r>
            <a:r>
              <a:rPr lang="es-PR" sz="1400" b="1" dirty="0">
                <a:solidFill>
                  <a:schemeClr val="bg1"/>
                </a:solidFill>
              </a:rPr>
              <a:t> No </a:t>
            </a:r>
            <a:r>
              <a:rPr lang="es-PR" sz="1400" b="1" dirty="0" err="1">
                <a:solidFill>
                  <a:schemeClr val="bg1"/>
                </a:solidFill>
              </a:rPr>
              <a:t>Drug</a:t>
            </a:r>
            <a:r>
              <a:rPr lang="es-PR" sz="1400" b="1" dirty="0">
                <a:solidFill>
                  <a:schemeClr val="bg1"/>
                </a:solidFill>
              </a:rPr>
              <a:t> Use</a:t>
            </a:r>
            <a:endParaRPr lang="es-PR" sz="14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es-PR" sz="1400" dirty="0"/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0667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56693-C6F1-C7F5-9C03-344D76CE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57" y="3686816"/>
            <a:ext cx="4201557" cy="317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72FED-362C-5208-22EB-B281DD9D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980" y="0"/>
            <a:ext cx="5034455" cy="377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96A0C-E9C9-AF42-4EEA-7A4B2DED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2" y="0"/>
            <a:ext cx="6263735" cy="417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95AE5-9B70-4FE7-C35F-F8B4CD001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2" y="3088071"/>
            <a:ext cx="5643870" cy="376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3249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39146"/>
            <a:ext cx="10515600" cy="1325563"/>
          </a:xfrm>
        </p:spPr>
        <p:txBody>
          <a:bodyPr/>
          <a:lstStyle/>
          <a:p>
            <a:pPr algn="ctr"/>
            <a:r>
              <a:rPr lang="es-PR" sz="6000" dirty="0"/>
              <a:t>Dominio Pares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00" y="1186417"/>
            <a:ext cx="7694485" cy="550111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Este dominio está compuesto por los factores de riesgo de uso de tabaco, alcohol y drogas entre los amigos.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Una tercera parte de los estudiantes (34.6%) reportó uso de alcohol entre los amigos, mientras que solo aproximadamente 1 de cada 8 reportó el uso de tabaco (12.1%) y el uso de drogas (12.2%) entre los amigos.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Significativamente más féminas y estudiantes de duodécimo grado reportaron uso de estas substancias entre los amigos.</a:t>
            </a:r>
            <a:endParaRPr lang="es-P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85" y="2683564"/>
            <a:ext cx="4270815" cy="293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659" y="6480197"/>
            <a:ext cx="765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Calibri" panose="020F0502020204030204" pitchFamily="34" charset="0"/>
              </a:rPr>
              <a:t>***Consulta Juvenil XI 2020-2022 (</a:t>
            </a:r>
            <a:r>
              <a:rPr lang="es-PR" dirty="0"/>
              <a:t>Programa de Encuestas Escolares Bienales) </a:t>
            </a:r>
            <a:r>
              <a:rPr lang="es-PR" dirty="0">
                <a:latin typeface="Calibri" panose="020F0502020204030204" pitchFamily="34" charset="0"/>
              </a:rPr>
              <a:t> 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008761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F1C8746F-0AA4-A6E4-80CD-B9DDEA56F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1" r="14347" b="1"/>
          <a:stretch/>
        </p:blipFill>
        <p:spPr>
          <a:xfrm>
            <a:off x="220154" y="1055802"/>
            <a:ext cx="4823974" cy="5366684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pic>
        <p:nvPicPr>
          <p:cNvPr id="3" name="Picture 2" descr="A large group of people&#10;&#10;Description automatically generated with low confidence">
            <a:extLst>
              <a:ext uri="{FF2B5EF4-FFF2-40B4-BE49-F238E27FC236}">
                <a16:creationId xmlns:a16="http://schemas.microsoft.com/office/drawing/2014/main" id="{3FAA1DD8-DCAF-933F-76D3-63F520F31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7" r="-4" b="6059"/>
          <a:stretch/>
        </p:blipFill>
        <p:spPr>
          <a:xfrm>
            <a:off x="4516122" y="435515"/>
            <a:ext cx="4412121" cy="2210491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1DBA30-C592-6465-62C6-1B8ED78F8940}"/>
              </a:ext>
            </a:extLst>
          </p:cNvPr>
          <p:cNvSpPr txBox="1">
            <a:spLocks noChangeArrowheads="1"/>
          </p:cNvSpPr>
          <p:nvPr/>
        </p:nvSpPr>
        <p:spPr>
          <a:xfrm>
            <a:off x="5188388" y="2581797"/>
            <a:ext cx="6451070" cy="6543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altLang="es-PR" sz="4000" b="1" dirty="0"/>
              <a:t>¿Qué son los Jóvenes Líderes?</a:t>
            </a:r>
            <a:endParaRPr lang="en-US" altLang="es-PR" sz="40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468F94-5519-79EB-90B2-A4FDE31C28A5}"/>
              </a:ext>
            </a:extLst>
          </p:cNvPr>
          <p:cNvSpPr txBox="1">
            <a:spLocks/>
          </p:cNvSpPr>
          <p:nvPr/>
        </p:nvSpPr>
        <p:spPr>
          <a:xfrm>
            <a:off x="5044128" y="3311936"/>
            <a:ext cx="6927718" cy="246213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1800" dirty="0"/>
              <a:t>Misión: </a:t>
            </a:r>
            <a:r>
              <a:rPr lang="es-ES" sz="2000" dirty="0"/>
              <a:t>La Organización Nacional de Jóvenes Líderes </a:t>
            </a:r>
            <a:r>
              <a:rPr lang="es-PR" sz="2000" dirty="0">
                <a:ea typeface="Times New Roman" panose="02020603050405020304" pitchFamily="18" charset="0"/>
              </a:rPr>
              <a:t>se compone de jóvenes que se van desarrollando a través de adiestramientos y capacitaciones y a su vez fomentan liderazgo positivo y estilos de vida saludables en sus escuelas a través de sus pares. </a:t>
            </a:r>
            <a:endParaRPr lang="es-ES" sz="180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1800" dirty="0"/>
              <a:t>Visión: </a:t>
            </a:r>
            <a:r>
              <a:rPr lang="es-ES" sz="2000" dirty="0"/>
              <a:t>Desarrollar futuros líderes comprometidos con el servicio y que continúen con el deseo de realizar cambios positivos durante su desarrollo y a través del entorno de otros jóvenes.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30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2AB7-BAD9-62E4-7584-ACB92AA56609}"/>
              </a:ext>
            </a:extLst>
          </p:cNvPr>
          <p:cNvSpPr txBox="1">
            <a:spLocks noChangeArrowheads="1"/>
          </p:cNvSpPr>
          <p:nvPr/>
        </p:nvSpPr>
        <p:spPr>
          <a:xfrm>
            <a:off x="178636" y="1328738"/>
            <a:ext cx="4706937" cy="35872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PR" b="1" dirty="0"/>
              <a:t>COALICIONES DE PREVENCIÓN ESCOLARES</a:t>
            </a:r>
            <a:endParaRPr lang="es-PR" altLang="es-P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5CE9-6A1D-EB87-65B2-CE26E9762565}"/>
              </a:ext>
            </a:extLst>
          </p:cNvPr>
          <p:cNvSpPr txBox="1">
            <a:spLocks noChangeArrowheads="1"/>
          </p:cNvSpPr>
          <p:nvPr/>
        </p:nvSpPr>
        <p:spPr>
          <a:xfrm>
            <a:off x="5012267" y="1328738"/>
            <a:ext cx="5257800" cy="48895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" algn="just">
              <a:spcBef>
                <a:spcPct val="0"/>
              </a:spcBef>
            </a:pPr>
            <a:r>
              <a:rPr lang="es-PR" altLang="es-PR" sz="2400" dirty="0">
                <a:latin typeface="Times New Roman"/>
                <a:cs typeface="Times New Roman"/>
              </a:rPr>
              <a:t>Como parte de los esfuerzos en las escuelas participantes, se estarán constituyendo Coaliciones de Prevención Escolares con los diversos sectores de la comunidad, incluyendo: el personal escolar, padres, base de fe, entre otros; con el propósito de elaborar un plan de trabajo utilizando el Modelo de Prevención Estratégica (</a:t>
            </a:r>
            <a:r>
              <a:rPr lang="es-PR" altLang="es-PR" sz="2400" dirty="0" err="1">
                <a:latin typeface="Times New Roman"/>
                <a:cs typeface="Times New Roman"/>
              </a:rPr>
              <a:t>SAMHSA's</a:t>
            </a:r>
            <a:r>
              <a:rPr lang="es-PR" altLang="es-PR" sz="2400" dirty="0">
                <a:latin typeface="Times New Roman"/>
                <a:cs typeface="Times New Roman"/>
              </a:rPr>
              <a:t> </a:t>
            </a:r>
            <a:r>
              <a:rPr lang="es-PR" altLang="es-PR" sz="2400" dirty="0" err="1">
                <a:latin typeface="Times New Roman"/>
                <a:cs typeface="Times New Roman"/>
              </a:rPr>
              <a:t>Strategic</a:t>
            </a:r>
            <a:r>
              <a:rPr lang="es-PR" altLang="es-PR" sz="2400" dirty="0">
                <a:latin typeface="Times New Roman"/>
                <a:cs typeface="Times New Roman"/>
              </a:rPr>
              <a:t> </a:t>
            </a:r>
            <a:r>
              <a:rPr lang="es-PR" altLang="es-PR" sz="2400" dirty="0" err="1">
                <a:latin typeface="Times New Roman"/>
                <a:cs typeface="Times New Roman"/>
              </a:rPr>
              <a:t>Prevention</a:t>
            </a:r>
            <a:r>
              <a:rPr lang="es-PR" altLang="es-PR" sz="2400" dirty="0">
                <a:latin typeface="Times New Roman"/>
                <a:cs typeface="Times New Roman"/>
              </a:rPr>
              <a:t> Framework), dirigido a disminuir los factores de riesgo a nivel escolar y aumentar los factores de protección. </a:t>
            </a:r>
            <a:endParaRPr lang="es-ES" dirty="0"/>
          </a:p>
          <a:p>
            <a:pPr marL="90488"/>
            <a:endParaRPr lang="es-PR" altLang="es-PR" sz="2400" dirty="0"/>
          </a:p>
        </p:txBody>
      </p:sp>
    </p:spTree>
    <p:extLst>
      <p:ext uri="{BB962C8B-B14F-4D97-AF65-F5344CB8AC3E}">
        <p14:creationId xmlns:p14="http://schemas.microsoft.com/office/powerpoint/2010/main" val="632384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39146"/>
            <a:ext cx="10515600" cy="1325563"/>
          </a:xfrm>
        </p:spPr>
        <p:txBody>
          <a:bodyPr/>
          <a:lstStyle/>
          <a:p>
            <a:pPr algn="ctr"/>
            <a:r>
              <a:rPr lang="es-PR" sz="6000" dirty="0"/>
              <a:t>Dominio Familia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00" y="854767"/>
            <a:ext cx="7694485" cy="5832764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PR" dirty="0"/>
              <a:t>Este dominio está compuesto por los factores de riesgo de uso de la substancia en la familia, historial familiar de problemas de substancias y ambiente familiar conflictivo, y por los factores </a:t>
            </a:r>
            <a:r>
              <a:rPr lang="es-PR" dirty="0" err="1"/>
              <a:t>protectivos</a:t>
            </a:r>
            <a:r>
              <a:rPr lang="es-PR" dirty="0"/>
              <a:t> de actitudes desfavorables al uso de substancias, apego, oportunidades para conductas pro-sociales y supervisión familiar.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 Aproximadamente 3 de cada 10 estudiantes (28.8%) informó un ambiente familiar conflictivo, siendo esto reportado por proporciones similares de varones y féminas, y por más estudiantes de séptimo grado (36.6%).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/>
              <a:t>En cuanto a los factores </a:t>
            </a:r>
            <a:r>
              <a:rPr lang="es-ES" dirty="0" err="1"/>
              <a:t>protéctivos</a:t>
            </a:r>
            <a:r>
              <a:rPr lang="es-ES" dirty="0"/>
              <a:t>, es importante destacar que la gran mayoría de los estudiantes encuestados reportó actitudes familiares desfavorables al uso de substancias, particularmente al uso de tabaco (90.9%) y al uso de drogas (89.3%); 72.9% reportó actitudes desfavorables al uso de alcohol. </a:t>
            </a:r>
            <a:endParaRPr lang="es-P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85" y="2683564"/>
            <a:ext cx="4270815" cy="293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659" y="6480197"/>
            <a:ext cx="765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latin typeface="Calibri" panose="020F0502020204030204" pitchFamily="34" charset="0"/>
              </a:rPr>
              <a:t>***Consulta Juvenil XI 2020-2022 (</a:t>
            </a:r>
            <a:r>
              <a:rPr lang="es-PR" dirty="0"/>
              <a:t>Programa de Encuestas Escolares Bienales) </a:t>
            </a:r>
            <a:r>
              <a:rPr lang="es-PR" dirty="0">
                <a:latin typeface="Calibri" panose="020F0502020204030204" pitchFamily="34" charset="0"/>
              </a:rPr>
              <a:t> 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965337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BFF6A7-027A-FB66-89F8-3BC75CD715CB}"/>
              </a:ext>
            </a:extLst>
          </p:cNvPr>
          <p:cNvSpPr txBox="1"/>
          <p:nvPr/>
        </p:nvSpPr>
        <p:spPr>
          <a:xfrm>
            <a:off x="7371629" y="3727942"/>
            <a:ext cx="3758361" cy="228007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lIns="91440" tIns="45720" rIns="91440" bIns="45720" anchor="t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1600" b="1" dirty="0">
                <a:solidFill>
                  <a:schemeClr val="bg1"/>
                </a:solidFill>
              </a:rPr>
              <a:t>Comunidad Escolar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Alcanza lo Mejor de ti: Las 24 Fortalezas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Lección de Esperanza.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Cigarrillos Electrónicos: Datos de consumo en adolescentes en P.R.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Consumo de Alcohol y sus Consecuencias: La escuela como Factor de Protección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Drogas Emergentes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171450" indent="-1714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es-PR" sz="12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s-PR" sz="12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2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F0C0-127E-1899-013C-5DEEACC667AE}"/>
              </a:ext>
            </a:extLst>
          </p:cNvPr>
          <p:cNvSpPr txBox="1"/>
          <p:nvPr/>
        </p:nvSpPr>
        <p:spPr>
          <a:xfrm>
            <a:off x="7065636" y="1195035"/>
            <a:ext cx="4064354" cy="193502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>
            <a:normAutofit fontScale="92500" lnSpcReduction="10000"/>
          </a:bodyPr>
          <a:lstStyle/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s-PR" sz="2400" b="1" dirty="0">
                <a:solidFill>
                  <a:schemeClr val="bg1"/>
                </a:solidFill>
              </a:rPr>
              <a:t>Criar Hijos de Carácter</a:t>
            </a: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b="1" dirty="0">
                <a:solidFill>
                  <a:schemeClr val="bg1"/>
                </a:solidFill>
                <a:latin typeface="+mn-lt"/>
              </a:rPr>
              <a:t>La importancia del buen carácter en el desarrollo de los hijos </a:t>
            </a: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b="1" dirty="0">
                <a:solidFill>
                  <a:schemeClr val="bg1"/>
                </a:solidFill>
                <a:latin typeface="+mn-lt"/>
              </a:rPr>
              <a:t>Fortaleciendo el carácter de mis hijos/as mediante los valores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b="1" dirty="0">
                <a:solidFill>
                  <a:schemeClr val="bg1"/>
                </a:solidFill>
              </a:rPr>
              <a:t>PBE </a:t>
            </a:r>
            <a:r>
              <a:rPr lang="es-PR" b="1" dirty="0">
                <a:solidFill>
                  <a:schemeClr val="bg1"/>
                </a:solidFill>
                <a:latin typeface="+mn-lt"/>
              </a:rPr>
              <a:t>Familias Fortalecidas (10 sesiones) 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260BF-9F63-DAA4-148E-BCD41F2958D8}"/>
              </a:ext>
            </a:extLst>
          </p:cNvPr>
          <p:cNvSpPr txBox="1"/>
          <p:nvPr/>
        </p:nvSpPr>
        <p:spPr>
          <a:xfrm>
            <a:off x="365168" y="1133971"/>
            <a:ext cx="6121286" cy="456512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lIns="91440" tIns="45720" rIns="91440" bIns="45720" anchor="t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s-PR" sz="1600" b="1" dirty="0">
                <a:solidFill>
                  <a:schemeClr val="bg1"/>
                </a:solidFill>
              </a:rPr>
              <a:t>Padres y/o Cuidadores  </a:t>
            </a:r>
            <a:endParaRPr lang="es-PR" sz="1600" b="1" dirty="0">
              <a:solidFill>
                <a:schemeClr val="bg1"/>
              </a:solidFill>
              <a:latin typeface="+mn-lt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Consumo de Alcohol y sus Consecuencias: Conoce los Factores de Riesgo en la familia y comunidad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Habla. Ellos te escuchan… previniendo el consumo de alcohol en menores de edad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Tema Prevención de Violencia ¿Qué debo saber sobre “</a:t>
            </a:r>
            <a:r>
              <a:rPr lang="es-PR" sz="1600" b="1" dirty="0" err="1">
                <a:solidFill>
                  <a:schemeClr val="bg1"/>
                </a:solidFill>
              </a:rPr>
              <a:t>Bullying</a:t>
            </a:r>
            <a:r>
              <a:rPr lang="es-PR" sz="1600" b="1" dirty="0">
                <a:solidFill>
                  <a:schemeClr val="bg1"/>
                </a:solidFill>
              </a:rPr>
              <a:t>”?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Taller: Fomentando relaciones positivas en la familia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Tema Drogas: La Familia como factor de protección frente al consumo de drogas en menores de edad en Puerto Rico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Los cigarrillos electrónicos y el vapeo: ¿Qué debo saber cómo padre o cuidador?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Alcanza lo Mejor de ti: Utilizando las 24 Fortalezas 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s-PR" sz="1600" b="1" dirty="0">
                <a:solidFill>
                  <a:schemeClr val="bg1"/>
                </a:solidFill>
              </a:rPr>
              <a:t>Por Amor a tus hijos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685800" lvl="1" indent="-228600" algn="just">
              <a:lnSpc>
                <a:spcPct val="90000"/>
              </a:lnSpc>
              <a:spcAft>
                <a:spcPts val="600"/>
              </a:spcAft>
              <a:buAutoNum type="arabicPeriod"/>
              <a:defRPr/>
            </a:pPr>
            <a:r>
              <a:rPr lang="es-PR" sz="1600" b="1" dirty="0">
                <a:solidFill>
                  <a:schemeClr val="bg1"/>
                </a:solidFill>
              </a:rPr>
              <a:t>Trastornos de Estado de Ánimo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685800" lvl="1" indent="-228600" algn="just">
              <a:lnSpc>
                <a:spcPct val="90000"/>
              </a:lnSpc>
              <a:spcAft>
                <a:spcPts val="600"/>
              </a:spcAft>
              <a:buAutoNum type="arabicPeriod"/>
              <a:defRPr/>
            </a:pPr>
            <a:r>
              <a:rPr lang="es-PR" sz="1600" b="1" dirty="0">
                <a:solidFill>
                  <a:schemeClr val="bg1"/>
                </a:solidFill>
              </a:rPr>
              <a:t>Déficit de Atención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685800" lvl="1" indent="-228600" algn="just">
              <a:lnSpc>
                <a:spcPct val="90000"/>
              </a:lnSpc>
              <a:spcAft>
                <a:spcPts val="600"/>
              </a:spcAft>
              <a:buAutoNum type="arabicPeriod"/>
              <a:defRPr/>
            </a:pPr>
            <a:r>
              <a:rPr lang="es-PR" sz="1600" b="1" dirty="0">
                <a:solidFill>
                  <a:schemeClr val="bg1"/>
                </a:solidFill>
              </a:rPr>
              <a:t>Trastornos que afectan el control de Impulsos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685800" lvl="1" indent="-228600" algn="just">
              <a:lnSpc>
                <a:spcPct val="90000"/>
              </a:lnSpc>
              <a:spcAft>
                <a:spcPts val="600"/>
              </a:spcAft>
              <a:buAutoNum type="arabicPeriod"/>
              <a:defRPr/>
            </a:pPr>
            <a:r>
              <a:rPr lang="es-PR" sz="1600" b="1" dirty="0">
                <a:solidFill>
                  <a:schemeClr val="bg1"/>
                </a:solidFill>
              </a:rPr>
              <a:t>Trastornos de experiencias traumáticas y altamente estresantes </a:t>
            </a:r>
            <a:endParaRPr lang="es-PR" sz="1600" b="1" dirty="0">
              <a:solidFill>
                <a:schemeClr val="bg1"/>
              </a:solidFill>
              <a:cs typeface="Calibri"/>
            </a:endParaRPr>
          </a:p>
          <a:p>
            <a:pPr marL="171450" indent="-1714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es-PR" sz="1400" dirty="0"/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s-PR" sz="1400" dirty="0"/>
          </a:p>
          <a:p>
            <a:pPr marL="285750" indent="-28575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en-US" sz="1600" dirty="0"/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437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91FD2-79FB-B780-4898-DA2B9314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" b="-2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127F3-D831-C68A-FBB7-E4B28E97A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32" b="1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F9F02B-DB04-4B60-859E-78BED6F40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9CC96-E55C-8C93-A7FA-40E438D3091A}"/>
              </a:ext>
            </a:extLst>
          </p:cNvPr>
          <p:cNvSpPr txBox="1">
            <a:spLocks noChangeArrowheads="1"/>
          </p:cNvSpPr>
          <p:nvPr/>
        </p:nvSpPr>
        <p:spPr>
          <a:xfrm>
            <a:off x="2040276" y="580882"/>
            <a:ext cx="6662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altLang="es-PR" sz="54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</a:rPr>
              <a:t>Alternativas</a:t>
            </a:r>
            <a:endParaRPr lang="en-US" altLang="es-PR" sz="54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4DE66CB-65D1-6EED-65D4-D4570B10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4" y="1825625"/>
            <a:ext cx="68580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algn="just">
              <a:spcBef>
                <a:spcPct val="0"/>
              </a:spcBef>
              <a:spcAft>
                <a:spcPts val="600"/>
              </a:spcAft>
            </a:pP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A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través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de las KQ Playas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llevadas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a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cabo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en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4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balnearios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,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alrededor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de la Isla,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promovemos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estilos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de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vida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saludables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libre de alcohol, tabaco y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otras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drogas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.</a:t>
            </a:r>
          </a:p>
          <a:p>
            <a:pPr marL="342900" algn="just">
              <a:spcBef>
                <a:spcPct val="0"/>
              </a:spcBef>
              <a:spcAft>
                <a:spcPts val="600"/>
              </a:spcAft>
            </a:pP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Además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,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por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medio de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juegos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educativos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logramos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concienciar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a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los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participantes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sobre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las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consecuencias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nocivas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relacionadas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al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uso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 de </a:t>
            </a:r>
            <a:r>
              <a:rPr lang="en-US" altLang="es-PR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drogas</a:t>
            </a:r>
            <a:r>
              <a:rPr lang="en-US" altLang="es-PR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47644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-36349"/>
            <a:ext cx="896112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528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estratégico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791374"/>
            <a:ext cx="7810500" cy="1554480"/>
          </a:xfrm>
        </p:spPr>
        <p:txBody>
          <a:bodyPr/>
          <a:lstStyle/>
          <a:p>
            <a:pPr eaLnBrk="1" hangingPunct="1"/>
            <a:r>
              <a:rPr lang="es-ES" altLang="es-PR" sz="3000" dirty="0"/>
              <a:t>Fundamentado en el modelo de salud pública</a:t>
            </a:r>
          </a:p>
        </p:txBody>
      </p:sp>
      <p:sp>
        <p:nvSpPr>
          <p:cNvPr id="15364" name="Content Placeholder 3"/>
          <p:cNvSpPr>
            <a:spLocks noGrp="1"/>
          </p:cNvSpPr>
          <p:nvPr>
            <p:ph sz="half" idx="2"/>
          </p:nvPr>
        </p:nvSpPr>
        <p:spPr>
          <a:xfrm>
            <a:off x="7077074" y="1568614"/>
            <a:ext cx="4810125" cy="4526280"/>
          </a:xfrm>
        </p:spPr>
        <p:txBody>
          <a:bodyPr/>
          <a:lstStyle/>
          <a:p>
            <a:pPr algn="just" eaLnBrk="1" hangingPunct="1"/>
            <a:r>
              <a:rPr lang="es-ES" altLang="es-PR" dirty="0"/>
              <a:t>Prevención basada en resultados</a:t>
            </a:r>
          </a:p>
          <a:p>
            <a:pPr lvl="1" algn="just" eaLnBrk="1" hangingPunct="1"/>
            <a:r>
              <a:rPr lang="es-ES" altLang="es-PR" dirty="0"/>
              <a:t>Datos que sustenten cuál es el problema.</a:t>
            </a:r>
          </a:p>
          <a:p>
            <a:pPr lvl="1" algn="just" eaLnBrk="1" hangingPunct="1"/>
            <a:r>
              <a:rPr lang="es-ES" altLang="es-PR" dirty="0"/>
              <a:t>Identificación de factores de riesgo y de protección presentes.</a:t>
            </a:r>
          </a:p>
          <a:p>
            <a:pPr lvl="1" algn="just" eaLnBrk="1" hangingPunct="1"/>
            <a:r>
              <a:rPr lang="es-ES" altLang="es-PR" dirty="0"/>
              <a:t>Implementación de programas, políticas y prácticas que atiendan el problema efectivamente.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2164079" y="2143524"/>
            <a:ext cx="2855595" cy="256563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60"/>
          </a:p>
        </p:txBody>
      </p:sp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2392680" y="1629299"/>
            <a:ext cx="283464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EB641B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R" sz="2160" dirty="0">
                <a:latin typeface="Arial" panose="020B0604020202020204" pitchFamily="34" charset="0"/>
              </a:rPr>
              <a:t>Agente (ej. alcohol)</a:t>
            </a:r>
          </a:p>
        </p:txBody>
      </p:sp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904873" y="4709160"/>
            <a:ext cx="17373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EB641B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R" sz="2160" dirty="0">
                <a:latin typeface="Arial" panose="020B0604020202020204" pitchFamily="34" charset="0"/>
              </a:rPr>
              <a:t>Huésped (ej. jóvenes)</a:t>
            </a:r>
          </a:p>
        </p:txBody>
      </p:sp>
      <p:sp>
        <p:nvSpPr>
          <p:cNvPr id="15370" name="TextBox 7"/>
          <p:cNvSpPr txBox="1">
            <a:spLocks noChangeArrowheads="1"/>
          </p:cNvSpPr>
          <p:nvPr/>
        </p:nvSpPr>
        <p:spPr bwMode="auto">
          <a:xfrm>
            <a:off x="3810000" y="4672966"/>
            <a:ext cx="246888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EB641B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9639D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R" sz="2160">
                <a:latin typeface="Arial" panose="020B0604020202020204" pitchFamily="34" charset="0"/>
              </a:rPr>
              <a:t>Ambiente (ej. negocios abiertos a determinadas horas)</a:t>
            </a:r>
          </a:p>
        </p:txBody>
      </p:sp>
    </p:spTree>
    <p:extLst>
      <p:ext uri="{BB962C8B-B14F-4D97-AF65-F5344CB8AC3E}">
        <p14:creationId xmlns:p14="http://schemas.microsoft.com/office/powerpoint/2010/main" val="412480418"/>
      </p:ext>
    </p:extLst>
  </p:cSld>
  <p:clrMapOvr>
    <a:masterClrMapping/>
  </p:clrMapOvr>
  <p:transition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/>
          <a:stretch/>
        </p:blipFill>
        <p:spPr>
          <a:xfrm rot="3636078">
            <a:off x="6453957" y="-695678"/>
            <a:ext cx="6729300" cy="9986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72" y="329905"/>
            <a:ext cx="11468917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es-PR" sz="3200" dirty="0"/>
              <a:t>Seguiremos intensificando nuestros esfuerzos con el propósito de continuar construyendo ambientes más saludables.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53514" y="1036869"/>
            <a:ext cx="8075708" cy="5383806"/>
          </a:xfrm>
          <a:effectLst>
            <a:softEdge rad="317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4465" y="-694592"/>
            <a:ext cx="10708789" cy="85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77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D82205-B58B-8773-0FBC-4C9DF14AC60F}"/>
              </a:ext>
            </a:extLst>
          </p:cNvPr>
          <p:cNvSpPr txBox="1">
            <a:spLocks/>
          </p:cNvSpPr>
          <p:nvPr/>
        </p:nvSpPr>
        <p:spPr>
          <a:xfrm>
            <a:off x="7306935" y="3685309"/>
            <a:ext cx="4243099" cy="3021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US" altLang="en-US" sz="2200" b="1" dirty="0"/>
              <a:t>Juan M. Rivera Meléndez</a:t>
            </a:r>
          </a:p>
          <a:p>
            <a:pPr algn="just">
              <a:defRPr/>
            </a:pPr>
            <a:r>
              <a:rPr lang="es-US" altLang="en-US" sz="2200" b="1" dirty="0"/>
              <a:t>Administrador Auxiliar Prevención</a:t>
            </a:r>
          </a:p>
          <a:p>
            <a:pPr algn="just">
              <a:defRPr/>
            </a:pPr>
            <a:r>
              <a:rPr lang="es-US" altLang="en-US" sz="2200" dirty="0"/>
              <a:t>Teléfonos: (787) 763-7575 ext. 1320, 1303. </a:t>
            </a:r>
          </a:p>
          <a:p>
            <a:pPr algn="just">
              <a:defRPr/>
            </a:pPr>
            <a:r>
              <a:rPr lang="es-US" altLang="en-US" sz="2200" dirty="0"/>
              <a:t>Directo: (787) 763-3133</a:t>
            </a:r>
          </a:p>
          <a:p>
            <a:pPr algn="just">
              <a:defRPr/>
            </a:pPr>
            <a:r>
              <a:rPr lang="es-US" altLang="en-US" sz="2200" dirty="0"/>
              <a:t>E-Mail: </a:t>
            </a:r>
            <a:r>
              <a:rPr lang="es-US" altLang="en-US" sz="2200" dirty="0">
                <a:hlinkClick r:id="rId3"/>
              </a:rPr>
              <a:t>juan.rivera@assmca.pr.gov</a:t>
            </a:r>
            <a:endParaRPr lang="es-US" altLang="en-US" sz="2200" dirty="0"/>
          </a:p>
          <a:p>
            <a:pPr>
              <a:defRPr/>
            </a:pPr>
            <a:endParaRPr lang="es-US" altLang="en-US" sz="2200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es-ES" altLang="en-US"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es-ES" altLang="en-US"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E9733D-4546-B360-D27E-5E64B10F53B0}"/>
              </a:ext>
            </a:extLst>
          </p:cNvPr>
          <p:cNvSpPr txBox="1">
            <a:spLocks/>
          </p:cNvSpPr>
          <p:nvPr/>
        </p:nvSpPr>
        <p:spPr>
          <a:xfrm>
            <a:off x="106258" y="497659"/>
            <a:ext cx="5316347" cy="348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US" altLang="en-US" sz="2200" dirty="0"/>
              <a:t>Información de Contacto:</a:t>
            </a:r>
          </a:p>
          <a:p>
            <a:pPr algn="just">
              <a:defRPr/>
            </a:pPr>
            <a:r>
              <a:rPr lang="es-US" altLang="en-US" sz="2200" b="1" dirty="0"/>
              <a:t>Lcda. Carmen Bonet Vázquez, MBA/HCM</a:t>
            </a:r>
          </a:p>
          <a:p>
            <a:pPr algn="just">
              <a:defRPr/>
            </a:pPr>
            <a:r>
              <a:rPr lang="es-US" altLang="en-US" sz="2200" b="1" dirty="0"/>
              <a:t>Administradora </a:t>
            </a:r>
          </a:p>
          <a:p>
            <a:pPr algn="just">
              <a:defRPr/>
            </a:pPr>
            <a:r>
              <a:rPr lang="es-US" altLang="en-US" sz="2200" dirty="0"/>
              <a:t>Teléfonos: (787) 763-7575 ext. 1225, 1226. </a:t>
            </a:r>
          </a:p>
          <a:p>
            <a:pPr algn="just">
              <a:defRPr/>
            </a:pPr>
            <a:r>
              <a:rPr lang="es-US" altLang="en-US" sz="2200" dirty="0"/>
              <a:t>Directo: (787) 764-3670</a:t>
            </a:r>
          </a:p>
          <a:p>
            <a:pPr algn="just">
              <a:defRPr/>
            </a:pPr>
            <a:r>
              <a:rPr lang="es-US" altLang="en-US" sz="2200" dirty="0"/>
              <a:t>E-Mail: </a:t>
            </a:r>
            <a:r>
              <a:rPr lang="es-US" altLang="en-US" sz="2200" dirty="0">
                <a:hlinkClick r:id="rId4"/>
              </a:rPr>
              <a:t>carmen.Bonet@assmca.pr.gov</a:t>
            </a:r>
            <a:endParaRPr lang="es-US" altLang="en-US" sz="2200" dirty="0"/>
          </a:p>
          <a:p>
            <a:pPr algn="just">
              <a:defRPr/>
            </a:pPr>
            <a:endParaRPr lang="es-US" altLang="en-US" sz="2200" dirty="0"/>
          </a:p>
          <a:p>
            <a:pPr algn="just">
              <a:defRPr/>
            </a:pPr>
            <a:endParaRPr lang="es-US" altLang="en-US" sz="2200" dirty="0"/>
          </a:p>
          <a:p>
            <a:pPr>
              <a:defRPr/>
            </a:pPr>
            <a:endParaRPr lang="es-US" altLang="en-US" sz="2200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es-ES" altLang="en-US"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es-ES" altLang="en-US"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F1BDB-70F5-24C0-B332-751F397FB4A1}"/>
              </a:ext>
            </a:extLst>
          </p:cNvPr>
          <p:cNvSpPr txBox="1"/>
          <p:nvPr/>
        </p:nvSpPr>
        <p:spPr>
          <a:xfrm>
            <a:off x="0" y="6488668"/>
            <a:ext cx="2330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R" b="1" dirty="0"/>
              <a:t>https://assmca.pr.gov</a:t>
            </a:r>
          </a:p>
        </p:txBody>
      </p:sp>
      <p:pic>
        <p:nvPicPr>
          <p:cNvPr id="9" name="Picture 8" descr="A white bird in a blue circle&#10;&#10;Description automatically generated">
            <a:extLst>
              <a:ext uri="{FF2B5EF4-FFF2-40B4-BE49-F238E27FC236}">
                <a16:creationId xmlns:a16="http://schemas.microsoft.com/office/drawing/2014/main" id="{9E74AC61-8EA9-D436-8AFE-B0A088878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" y="5916590"/>
            <a:ext cx="535708" cy="535708"/>
          </a:xfrm>
          <a:prstGeom prst="rect">
            <a:avLst/>
          </a:prstGeom>
        </p:spPr>
      </p:pic>
      <p:pic>
        <p:nvPicPr>
          <p:cNvPr id="11" name="Picture 10" descr="A blue square with a letter f&#10;&#10;Description automatically generated with medium confidence">
            <a:extLst>
              <a:ext uri="{FF2B5EF4-FFF2-40B4-BE49-F238E27FC236}">
                <a16:creationId xmlns:a16="http://schemas.microsoft.com/office/drawing/2014/main" id="{C5AA26AB-8C96-E850-3C3B-BBAE9CC1B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08" y="5916590"/>
            <a:ext cx="535708" cy="535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BA1159-04DF-13E2-5F3C-3A55A5C5E4F9}"/>
              </a:ext>
            </a:extLst>
          </p:cNvPr>
          <p:cNvSpPr txBox="1"/>
          <p:nvPr/>
        </p:nvSpPr>
        <p:spPr>
          <a:xfrm>
            <a:off x="2275379" y="6488668"/>
            <a:ext cx="521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R" b="1" dirty="0"/>
              <a:t>Línea PAS de ASSMCA 1-800-981-0023 </a:t>
            </a:r>
            <a:r>
              <a:rPr lang="es-PR" b="1" dirty="0" err="1"/>
              <a:t>ó</a:t>
            </a:r>
            <a:r>
              <a:rPr lang="es-PR" b="1" dirty="0"/>
              <a:t> 988</a:t>
            </a:r>
          </a:p>
        </p:txBody>
      </p:sp>
      <p:pic>
        <p:nvPicPr>
          <p:cNvPr id="18" name="Picture 17" descr="A logo of a camera&#10;&#10;Description automatically generated with low confidence">
            <a:extLst>
              <a:ext uri="{FF2B5EF4-FFF2-40B4-BE49-F238E27FC236}">
                <a16:creationId xmlns:a16="http://schemas.microsoft.com/office/drawing/2014/main" id="{2EC7BA26-2814-4E53-0BF9-2CA490552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444" y="5916589"/>
            <a:ext cx="535709" cy="5357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08C2C1-ABF5-A113-111B-53A8EC0D0A84}"/>
              </a:ext>
            </a:extLst>
          </p:cNvPr>
          <p:cNvSpPr txBox="1"/>
          <p:nvPr/>
        </p:nvSpPr>
        <p:spPr>
          <a:xfrm>
            <a:off x="1741794" y="5991009"/>
            <a:ext cx="2330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R" b="1" dirty="0"/>
              <a:t>ASSMCA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26EA1-29EF-855E-4B3D-E3854F91D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658" y="2344883"/>
            <a:ext cx="3447277" cy="23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0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>
                <a:solidFill>
                  <a:schemeClr val="tx1"/>
                </a:solidFill>
              </a:rPr>
              <a:t>Trabajamos </a:t>
            </a:r>
            <a:r>
              <a:rPr lang="es-E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prevención primaria</a:t>
            </a:r>
          </a:p>
        </p:txBody>
      </p:sp>
      <p:graphicFrame>
        <p:nvGraphicFramePr>
          <p:cNvPr id="11269" name="Content Placeholder 2">
            <a:extLst>
              <a:ext uri="{FF2B5EF4-FFF2-40B4-BE49-F238E27FC236}">
                <a16:creationId xmlns:a16="http://schemas.microsoft.com/office/drawing/2014/main" id="{5D93DB66-4538-5A9E-0F6A-3D8311D05A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411200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166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4464028"/>
            <a:ext cx="10665311" cy="164149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r"/>
            <a:r>
              <a:rPr lang="en-US" sz="53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Administración Auxiliar de Prevención y Promoción de la Salud Mental</a:t>
            </a:r>
          </a:p>
        </p:txBody>
      </p:sp>
      <p:pic>
        <p:nvPicPr>
          <p:cNvPr id="3" name="Picture 2" descr="A logo with a logo and text&#10;&#10;Description automatically generated with medium confidence">
            <a:extLst>
              <a:ext uri="{FF2B5EF4-FFF2-40B4-BE49-F238E27FC236}">
                <a16:creationId xmlns:a16="http://schemas.microsoft.com/office/drawing/2014/main" id="{511F0C3A-35B0-F7F1-5D2D-BB85093B3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96" y="974882"/>
            <a:ext cx="4113299" cy="2838179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226039602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2915</TotalTime>
  <Words>4991</Words>
  <Application>Microsoft Office PowerPoint</Application>
  <PresentationFormat>Widescreen</PresentationFormat>
  <Paragraphs>678</Paragraphs>
  <Slides>71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Calibri</vt:lpstr>
      <vt:lpstr>Calibri Light</vt:lpstr>
      <vt:lpstr>Corbel</vt:lpstr>
      <vt:lpstr>MS Reference Sans Serif</vt:lpstr>
      <vt:lpstr>Times</vt:lpstr>
      <vt:lpstr>Times New Roman</vt:lpstr>
      <vt:lpstr>VAGRounded BT</vt:lpstr>
      <vt:lpstr>Wingdings</vt:lpstr>
      <vt:lpstr>Wingdings 2</vt:lpstr>
      <vt:lpstr>Depth</vt:lpstr>
      <vt:lpstr>PowerPoint Presentation</vt:lpstr>
      <vt:lpstr>PowerPoint Presentation</vt:lpstr>
      <vt:lpstr>PowerPoint Presentation</vt:lpstr>
      <vt:lpstr>PowerPoint Presentation</vt:lpstr>
      <vt:lpstr>Meta</vt:lpstr>
      <vt:lpstr>Marco Conceptual</vt:lpstr>
      <vt:lpstr>Marco estratégico</vt:lpstr>
      <vt:lpstr>Trabajamos prevención primaria</vt:lpstr>
      <vt:lpstr>Administración Auxiliar de Prevención y Promoción de la Salud Mental</vt:lpstr>
      <vt:lpstr>PowerPoint Presentation</vt:lpstr>
      <vt:lpstr>División de Servicios Preventivos Comunitarios </vt:lpstr>
      <vt:lpstr>Centros de Prevención </vt:lpstr>
      <vt:lpstr>Sección de Tabaco</vt:lpstr>
      <vt:lpstr>División de Prevención en Escenarios de Trabajo  </vt:lpstr>
      <vt:lpstr>Unidad de Monitoria y Asistencia Técnica</vt:lpstr>
      <vt:lpstr>PowerPoint Presentation</vt:lpstr>
      <vt:lpstr>PowerPoint Presentation</vt:lpstr>
      <vt:lpstr>PowerPoint Presentation</vt:lpstr>
      <vt:lpstr>PowerPoint Presentation</vt:lpstr>
      <vt:lpstr>Tabaco</vt:lpstr>
      <vt:lpstr>PowerPoint Presentation</vt:lpstr>
      <vt:lpstr>PowerPoint Presentation</vt:lpstr>
      <vt:lpstr>PowerPoint Presentation</vt:lpstr>
      <vt:lpstr>Bebidas con Alcohol</vt:lpstr>
      <vt:lpstr>PowerPoint Presentation</vt:lpstr>
      <vt:lpstr>PowerPoint Presentation</vt:lpstr>
      <vt:lpstr>PowerPoint Presentation</vt:lpstr>
      <vt:lpstr>Beber ≥5 tragos de  corrido (binge drinking)</vt:lpstr>
      <vt:lpstr>PowerPoint Presentation</vt:lpstr>
      <vt:lpstr>Pastillas no Recetadas </vt:lpstr>
      <vt:lpstr>PowerPoint Presentation</vt:lpstr>
      <vt:lpstr>PowerPoint Presentation</vt:lpstr>
      <vt:lpstr>PowerPoint Presentation</vt:lpstr>
      <vt:lpstr>PowerPoint Presentation</vt:lpstr>
      <vt:lpstr>Uso de Drogas Ilícitas</vt:lpstr>
      <vt:lpstr>PowerPoint Presentation</vt:lpstr>
      <vt:lpstr>PowerPoint Presentation</vt:lpstr>
      <vt:lpstr>PowerPoint Presentation</vt:lpstr>
      <vt:lpstr>Marihuana </vt:lpstr>
      <vt:lpstr>PowerPoint Presentation</vt:lpstr>
      <vt:lpstr>PowerPoint Presentation</vt:lpstr>
      <vt:lpstr>PowerPoint Presentation</vt:lpstr>
      <vt:lpstr>PowerPoint Presentation</vt:lpstr>
      <vt:lpstr>Uso de vaporizadores </vt:lpstr>
      <vt:lpstr>PowerPoint Presentation</vt:lpstr>
      <vt:lpstr>PowerPoint Presentation</vt:lpstr>
      <vt:lpstr>PowerPoint Presentation</vt:lpstr>
      <vt:lpstr>PowerPoint Presentation</vt:lpstr>
      <vt:lpstr>Percepción de Riesgo</vt:lpstr>
      <vt:lpstr>PowerPoint Presentation</vt:lpstr>
      <vt:lpstr>Salud Mental y Personalidad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Dominio Comunidad</vt:lpstr>
      <vt:lpstr>PowerPoint Presentation</vt:lpstr>
      <vt:lpstr>PowerPoint Presentation</vt:lpstr>
      <vt:lpstr>PowerPoint Presentation</vt:lpstr>
      <vt:lpstr>Dominio Escuela</vt:lpstr>
      <vt:lpstr>PowerPoint Presentation</vt:lpstr>
      <vt:lpstr>PowerPoint Presentation</vt:lpstr>
      <vt:lpstr>Dominio Pares</vt:lpstr>
      <vt:lpstr>PowerPoint Presentation</vt:lpstr>
      <vt:lpstr>PowerPoint Presentation</vt:lpstr>
      <vt:lpstr>Dominio Familia</vt:lpstr>
      <vt:lpstr>PowerPoint Presentation</vt:lpstr>
      <vt:lpstr>PowerPoint Presentation</vt:lpstr>
      <vt:lpstr>Seguiremos intensificando nuestros esfuerzos con el propósito de continuar construyendo ambientes más saludables.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Administración Auxiliar de Prevención y Promoción de la Salud Mental</dc:title>
  <dc:creator>Alfonso Aponte Matta</dc:creator>
  <cp:lastModifiedBy>Juan M. Rivera Meléndez</cp:lastModifiedBy>
  <cp:revision>108</cp:revision>
  <dcterms:created xsi:type="dcterms:W3CDTF">2017-08-07T13:30:55Z</dcterms:created>
  <dcterms:modified xsi:type="dcterms:W3CDTF">2024-05-06T20:31:49Z</dcterms:modified>
</cp:coreProperties>
</file>