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5" r:id="rId1"/>
  </p:sldMasterIdLst>
  <p:notesMasterIdLst>
    <p:notesMasterId r:id="rId10"/>
  </p:notesMasterIdLst>
  <p:handoutMasterIdLst>
    <p:handoutMasterId r:id="rId11"/>
  </p:handoutMasterIdLst>
  <p:sldIdLst>
    <p:sldId id="285" r:id="rId2"/>
    <p:sldId id="257" r:id="rId3"/>
    <p:sldId id="266" r:id="rId4"/>
    <p:sldId id="286" r:id="rId5"/>
    <p:sldId id="278" r:id="rId6"/>
    <p:sldId id="258" r:id="rId7"/>
    <p:sldId id="259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99FF33"/>
    <a:srgbClr val="FFFFCC"/>
    <a:srgbClr val="6C3789"/>
    <a:srgbClr val="336699"/>
    <a:srgbClr val="33CCFF"/>
    <a:srgbClr val="CC9900"/>
    <a:srgbClr val="006666"/>
    <a:srgbClr val="66FF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F8E7FC-4B81-4DCC-8B2F-527E4D1D13D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BC61324-55FE-4865-AF22-719B11CB282C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accent2">
            <a:lumMod val="20000"/>
            <a:lumOff val="80000"/>
          </a:schemeClr>
        </a:solidFill>
        <a:ln>
          <a:noFill/>
        </a:ln>
        <a:effectLst>
          <a:outerShdw blurRad="225425" dist="50800" dir="5220000" algn="ctr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gm:spPr>
      <dgm:t>
        <a:bodyPr/>
        <a:lstStyle/>
        <a:p>
          <a:r>
            <a:rPr lang="en-US" sz="1800" b="1" dirty="0">
              <a:latin typeface="+mn-lt"/>
              <a:cs typeface="Arial" panose="020B0604020202020204" pitchFamily="34" charset="0"/>
            </a:rPr>
            <a:t>GNPR</a:t>
          </a:r>
        </a:p>
      </dgm:t>
    </dgm:pt>
    <dgm:pt modelId="{F1F91E83-30A9-4DE3-87E3-7383B6330E07}" type="parTrans" cxnId="{1A8C3792-5426-4BFD-A325-344875CACAF0}">
      <dgm:prSet/>
      <dgm:spPr/>
      <dgm:t>
        <a:bodyPr/>
        <a:lstStyle/>
        <a:p>
          <a:endParaRPr lang="en-US"/>
        </a:p>
      </dgm:t>
    </dgm:pt>
    <dgm:pt modelId="{7DCB9174-2D7E-4E93-9857-A68DC5F6DF6F}" type="sibTrans" cxnId="{1A8C3792-5426-4BFD-A325-344875CACAF0}">
      <dgm:prSet/>
      <dgm:spPr/>
      <dgm:t>
        <a:bodyPr/>
        <a:lstStyle/>
        <a:p>
          <a:endParaRPr lang="en-US"/>
        </a:p>
      </dgm:t>
    </dgm:pt>
    <dgm:pt modelId="{1BDA9B63-CF19-4100-88CB-0677EFFF8184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tx2">
            <a:lumMod val="20000"/>
            <a:lumOff val="80000"/>
          </a:schemeClr>
        </a:solidFill>
        <a:ln>
          <a:noFill/>
        </a:ln>
        <a:effectLst>
          <a:outerShdw blurRad="225425" dist="50800" dir="5220000" algn="ctr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gm:spPr>
      <dgm:t>
        <a:bodyPr/>
        <a:lstStyle/>
        <a:p>
          <a:r>
            <a:rPr lang="en-US" sz="1800" b="1" dirty="0">
              <a:latin typeface="+mn-lt"/>
              <a:cs typeface="Arial" panose="020B0604020202020204" pitchFamily="34" charset="0"/>
            </a:rPr>
            <a:t>Federal</a:t>
          </a:r>
        </a:p>
      </dgm:t>
    </dgm:pt>
    <dgm:pt modelId="{8E05A1EE-20F3-4794-9C1B-4C996F5BA4E1}" type="parTrans" cxnId="{1E412E2C-A23A-4FD9-8109-5E967B30496F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/>
        </a:p>
      </dgm:t>
    </dgm:pt>
    <dgm:pt modelId="{81745B63-7F4E-4995-AA96-0044B4020CC9}" type="sibTrans" cxnId="{1E412E2C-A23A-4FD9-8109-5E967B30496F}">
      <dgm:prSet/>
      <dgm:spPr/>
      <dgm:t>
        <a:bodyPr/>
        <a:lstStyle/>
        <a:p>
          <a:endParaRPr lang="en-US"/>
        </a:p>
      </dgm:t>
    </dgm:pt>
    <dgm:pt modelId="{61F45720-237D-478D-B797-9B1C0D85795F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rgbClr val="FF9933"/>
        </a:solidFill>
        <a:ln>
          <a:noFill/>
        </a:ln>
        <a:effectLst>
          <a:outerShdw blurRad="225425" dist="50800" dir="5220000" algn="ctr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gm:spPr>
      <dgm:t>
        <a:bodyPr/>
        <a:lstStyle/>
        <a:p>
          <a:r>
            <a:rPr lang="en-US" sz="1800" b="1" dirty="0" err="1">
              <a:latin typeface="+mn-lt"/>
              <a:cs typeface="Arial" panose="020B0604020202020204" pitchFamily="34" charset="0"/>
            </a:rPr>
            <a:t>Estatal</a:t>
          </a:r>
          <a:endParaRPr lang="en-US" sz="1800" b="1" dirty="0">
            <a:latin typeface="+mn-lt"/>
            <a:cs typeface="Arial" panose="020B0604020202020204" pitchFamily="34" charset="0"/>
          </a:endParaRPr>
        </a:p>
      </dgm:t>
    </dgm:pt>
    <dgm:pt modelId="{3BE65543-E0D4-45B7-824B-A7C8782A5767}" type="parTrans" cxnId="{4EC04435-78AB-43D0-9D59-A6D2F9454FF3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/>
        </a:p>
      </dgm:t>
    </dgm:pt>
    <dgm:pt modelId="{AE6DABD7-40F1-41BD-B183-B65B5045D838}" type="sibTrans" cxnId="{4EC04435-78AB-43D0-9D59-A6D2F9454FF3}">
      <dgm:prSet/>
      <dgm:spPr/>
      <dgm:t>
        <a:bodyPr/>
        <a:lstStyle/>
        <a:p>
          <a:endParaRPr lang="en-US"/>
        </a:p>
      </dgm:t>
    </dgm:pt>
    <dgm:pt modelId="{10EC19F9-45BC-46C7-990B-6A4729BBB81B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rgbClr val="92D050"/>
        </a:solidFill>
        <a:ln>
          <a:noFill/>
        </a:ln>
        <a:effectLst>
          <a:outerShdw blurRad="225425" dist="50800" dir="5220000" algn="ctr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gm:spPr>
      <dgm:t>
        <a:bodyPr/>
        <a:lstStyle/>
        <a:p>
          <a:r>
            <a:rPr lang="en-US" sz="1800" b="1" dirty="0" err="1">
              <a:latin typeface="+mn-lt"/>
              <a:cs typeface="Arial" panose="020B0604020202020204" pitchFamily="34" charset="0"/>
            </a:rPr>
            <a:t>Comunidad</a:t>
          </a:r>
          <a:endParaRPr lang="en-US" sz="1800" b="1" dirty="0">
            <a:latin typeface="+mn-lt"/>
            <a:cs typeface="Arial" panose="020B0604020202020204" pitchFamily="34" charset="0"/>
          </a:endParaRPr>
        </a:p>
      </dgm:t>
    </dgm:pt>
    <dgm:pt modelId="{3393658E-D993-43D7-B3DB-1FA24A6F87E2}" type="parTrans" cxnId="{19761A1B-621A-4D4D-BB67-E7411AF13187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/>
        </a:p>
      </dgm:t>
    </dgm:pt>
    <dgm:pt modelId="{DA3CF58F-FB62-4A9A-A3D9-78077E6D2EFC}" type="sibTrans" cxnId="{19761A1B-621A-4D4D-BB67-E7411AF13187}">
      <dgm:prSet/>
      <dgm:spPr/>
      <dgm:t>
        <a:bodyPr/>
        <a:lstStyle/>
        <a:p>
          <a:endParaRPr lang="en-US"/>
        </a:p>
      </dgm:t>
    </dgm:pt>
    <dgm:pt modelId="{3CAAE99E-F0C0-4765-A20D-9AFBD76E91E3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accent3">
            <a:lumMod val="60000"/>
            <a:lumOff val="40000"/>
          </a:schemeClr>
        </a:solidFill>
        <a:ln>
          <a:noFill/>
        </a:ln>
        <a:effectLst>
          <a:glow rad="228600">
            <a:schemeClr val="accent6">
              <a:satMod val="175000"/>
              <a:alpha val="40000"/>
            </a:schemeClr>
          </a:glow>
          <a:outerShdw blurRad="225425" dist="50800" dir="5220000" algn="ctr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gm:spPr>
      <dgm:t>
        <a:bodyPr/>
        <a:lstStyle/>
        <a:p>
          <a:r>
            <a:rPr lang="en-US" sz="1800" b="1" dirty="0">
              <a:latin typeface="+mn-lt"/>
              <a:cs typeface="Arial" panose="020B0604020202020204" pitchFamily="34" charset="0"/>
            </a:rPr>
            <a:t>Drug Demand Reduction</a:t>
          </a:r>
        </a:p>
      </dgm:t>
    </dgm:pt>
    <dgm:pt modelId="{C3235C69-23FA-41AD-BA8B-E9E96E74662C}" type="parTrans" cxnId="{748166A0-928B-45C4-8A49-8E30D5991030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/>
        </a:p>
      </dgm:t>
    </dgm:pt>
    <dgm:pt modelId="{85FFEF94-0025-4F54-BC77-42EDBB3C06DA}" type="sibTrans" cxnId="{748166A0-928B-45C4-8A49-8E30D5991030}">
      <dgm:prSet/>
      <dgm:spPr/>
      <dgm:t>
        <a:bodyPr/>
        <a:lstStyle/>
        <a:p>
          <a:endParaRPr lang="en-US"/>
        </a:p>
      </dgm:t>
    </dgm:pt>
    <dgm:pt modelId="{8277E1B2-E962-4B2A-98C9-8FE0351F5C78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accent4">
            <a:lumMod val="40000"/>
            <a:lumOff val="60000"/>
          </a:schemeClr>
        </a:solidFill>
        <a:ln>
          <a:noFill/>
        </a:ln>
        <a:effectLst>
          <a:glow rad="228600">
            <a:schemeClr val="accent6">
              <a:satMod val="175000"/>
              <a:alpha val="40000"/>
            </a:schemeClr>
          </a:glow>
          <a:outerShdw blurRad="225425" dist="50800" dir="5220000" algn="ctr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gm:spPr>
      <dgm:t>
        <a:bodyPr/>
        <a:lstStyle/>
        <a:p>
          <a:r>
            <a:rPr lang="en-US" sz="1800" b="1" dirty="0">
              <a:latin typeface="+mn-lt"/>
              <a:cs typeface="Arial" panose="020B0604020202020204" pitchFamily="34" charset="0"/>
            </a:rPr>
            <a:t>Puerto Rico Youth Challenge</a:t>
          </a:r>
        </a:p>
      </dgm:t>
    </dgm:pt>
    <dgm:pt modelId="{080C8DF4-A619-44A3-9F94-128BC5E102D4}" type="parTrans" cxnId="{B5F8F8EE-E2E3-4449-8166-B22D6F71D17B}">
      <dgm:prSet/>
      <dgm:spPr/>
      <dgm:t>
        <a:bodyPr/>
        <a:lstStyle/>
        <a:p>
          <a:endParaRPr lang="es-PR"/>
        </a:p>
      </dgm:t>
    </dgm:pt>
    <dgm:pt modelId="{87DE4452-703A-41E0-B1B0-47ADE47818F6}" type="sibTrans" cxnId="{B5F8F8EE-E2E3-4449-8166-B22D6F71D17B}">
      <dgm:prSet/>
      <dgm:spPr/>
      <dgm:t>
        <a:bodyPr/>
        <a:lstStyle/>
        <a:p>
          <a:endParaRPr lang="es-PR"/>
        </a:p>
      </dgm:t>
    </dgm:pt>
    <dgm:pt modelId="{A1A10A2B-CE13-4BF4-9266-7748C915B9D9}" type="pres">
      <dgm:prSet presAssocID="{6BF8E7FC-4B81-4DCC-8B2F-527E4D1D13D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13FF1A1-34F8-4EA6-8EA4-246E904BC6FE}" type="pres">
      <dgm:prSet presAssocID="{9BC61324-55FE-4865-AF22-719B11CB282C}" presName="hierRoot1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>
          <a:bevelT/>
        </a:sp3d>
      </dgm:spPr>
    </dgm:pt>
    <dgm:pt modelId="{94DF2B02-C857-4A4F-82BC-B27065CD7FDD}" type="pres">
      <dgm:prSet presAssocID="{9BC61324-55FE-4865-AF22-719B11CB282C}" presName="rootComposite1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0DCE9B93-F046-4B01-A900-86873A4343F8}" type="pres">
      <dgm:prSet presAssocID="{9BC61324-55FE-4865-AF22-719B11CB282C}" presName="rootText1" presStyleLbl="node0" presStyleIdx="0" presStyleCnt="1">
        <dgm:presLayoutVars>
          <dgm:chPref val="3"/>
        </dgm:presLayoutVars>
      </dgm:prSet>
      <dgm:spPr/>
    </dgm:pt>
    <dgm:pt modelId="{79387C2A-9830-420C-977E-D20B50EA518B}" type="pres">
      <dgm:prSet presAssocID="{9BC61324-55FE-4865-AF22-719B11CB282C}" presName="rootConnector1" presStyleLbl="node1" presStyleIdx="0" presStyleCnt="0"/>
      <dgm:spPr/>
    </dgm:pt>
    <dgm:pt modelId="{8C89F744-EC68-4C7F-BB79-DA5A9EB34A00}" type="pres">
      <dgm:prSet presAssocID="{9BC61324-55FE-4865-AF22-719B11CB282C}" presName="hierChild2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DA08DBE6-1F15-4830-932E-039782C5076B}" type="pres">
      <dgm:prSet presAssocID="{8E05A1EE-20F3-4794-9C1B-4C996F5BA4E1}" presName="Name37" presStyleLbl="parChTrans1D2" presStyleIdx="0" presStyleCnt="3"/>
      <dgm:spPr/>
    </dgm:pt>
    <dgm:pt modelId="{F4DB17AE-96AE-466A-814E-3EB5BA20F05C}" type="pres">
      <dgm:prSet presAssocID="{1BDA9B63-CF19-4100-88CB-0677EFFF8184}" presName="hierRoot2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>
          <a:bevelT/>
        </a:sp3d>
      </dgm:spPr>
    </dgm:pt>
    <dgm:pt modelId="{D56A912F-CBAE-4127-B099-21A4A04B25D2}" type="pres">
      <dgm:prSet presAssocID="{1BDA9B63-CF19-4100-88CB-0677EFFF8184}" presName="rootComposite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B693D1A9-66E7-4561-AF47-6284E8984C42}" type="pres">
      <dgm:prSet presAssocID="{1BDA9B63-CF19-4100-88CB-0677EFFF8184}" presName="rootText" presStyleLbl="node2" presStyleIdx="0" presStyleCnt="3">
        <dgm:presLayoutVars>
          <dgm:chPref val="3"/>
        </dgm:presLayoutVars>
      </dgm:prSet>
      <dgm:spPr/>
    </dgm:pt>
    <dgm:pt modelId="{C52ABAD9-4343-46A6-A3F7-FF4C42F62A18}" type="pres">
      <dgm:prSet presAssocID="{1BDA9B63-CF19-4100-88CB-0677EFFF8184}" presName="rootConnector" presStyleLbl="node2" presStyleIdx="0" presStyleCnt="3"/>
      <dgm:spPr/>
    </dgm:pt>
    <dgm:pt modelId="{3EA8A6C7-BE09-4C08-8ECC-72D784DE019B}" type="pres">
      <dgm:prSet presAssocID="{1BDA9B63-CF19-4100-88CB-0677EFFF8184}" presName="hierChild4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DFD8D2FF-A817-4A57-9AF7-8443902FBB7A}" type="pres">
      <dgm:prSet presAssocID="{1BDA9B63-CF19-4100-88CB-0677EFFF8184}" presName="hierChild5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51CF63F3-793D-44E5-8FC1-AB924273D515}" type="pres">
      <dgm:prSet presAssocID="{3BE65543-E0D4-45B7-824B-A7C8782A5767}" presName="Name37" presStyleLbl="parChTrans1D2" presStyleIdx="1" presStyleCnt="3"/>
      <dgm:spPr/>
    </dgm:pt>
    <dgm:pt modelId="{93F0CE33-636A-4481-AD8F-1B3142AE9AB2}" type="pres">
      <dgm:prSet presAssocID="{61F45720-237D-478D-B797-9B1C0D85795F}" presName="hierRoot2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>
          <a:bevelT/>
        </a:sp3d>
      </dgm:spPr>
    </dgm:pt>
    <dgm:pt modelId="{24734FA9-F20A-418B-AFC3-45C93AF1D68E}" type="pres">
      <dgm:prSet presAssocID="{61F45720-237D-478D-B797-9B1C0D85795F}" presName="rootComposite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BFF75A42-D2D1-4290-994B-E5CD35CB79F4}" type="pres">
      <dgm:prSet presAssocID="{61F45720-237D-478D-B797-9B1C0D85795F}" presName="rootText" presStyleLbl="node2" presStyleIdx="1" presStyleCnt="3">
        <dgm:presLayoutVars>
          <dgm:chPref val="3"/>
        </dgm:presLayoutVars>
      </dgm:prSet>
      <dgm:spPr/>
    </dgm:pt>
    <dgm:pt modelId="{241281CF-A042-4C89-879E-A400774CF48D}" type="pres">
      <dgm:prSet presAssocID="{61F45720-237D-478D-B797-9B1C0D85795F}" presName="rootConnector" presStyleLbl="node2" presStyleIdx="1" presStyleCnt="3"/>
      <dgm:spPr/>
    </dgm:pt>
    <dgm:pt modelId="{41154346-0045-434B-AEF2-E98CE65C9818}" type="pres">
      <dgm:prSet presAssocID="{61F45720-237D-478D-B797-9B1C0D85795F}" presName="hierChild4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1B60DA83-6F11-4279-8D4C-6260F60F10F4}" type="pres">
      <dgm:prSet presAssocID="{61F45720-237D-478D-B797-9B1C0D85795F}" presName="hierChild5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CCBD859D-E069-467B-8764-8438AC35F8C6}" type="pres">
      <dgm:prSet presAssocID="{3393658E-D993-43D7-B3DB-1FA24A6F87E2}" presName="Name37" presStyleLbl="parChTrans1D2" presStyleIdx="2" presStyleCnt="3"/>
      <dgm:spPr/>
    </dgm:pt>
    <dgm:pt modelId="{850AE37F-47AB-4C9B-9C86-BE8272E3A890}" type="pres">
      <dgm:prSet presAssocID="{10EC19F9-45BC-46C7-990B-6A4729BBB81B}" presName="hierRoot2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>
          <a:bevelT/>
        </a:sp3d>
      </dgm:spPr>
    </dgm:pt>
    <dgm:pt modelId="{C66F7BA1-8729-45DF-AFAB-16D3D940A58E}" type="pres">
      <dgm:prSet presAssocID="{10EC19F9-45BC-46C7-990B-6A4729BBB81B}" presName="rootComposite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F7F23580-B7F3-4D50-BF61-124FA2EE79D5}" type="pres">
      <dgm:prSet presAssocID="{10EC19F9-45BC-46C7-990B-6A4729BBB81B}" presName="rootText" presStyleLbl="node2" presStyleIdx="2" presStyleCnt="3">
        <dgm:presLayoutVars>
          <dgm:chPref val="3"/>
        </dgm:presLayoutVars>
      </dgm:prSet>
      <dgm:spPr/>
    </dgm:pt>
    <dgm:pt modelId="{030968C6-BD71-49D7-9BB0-D990DB57CD5F}" type="pres">
      <dgm:prSet presAssocID="{10EC19F9-45BC-46C7-990B-6A4729BBB81B}" presName="rootConnector" presStyleLbl="node2" presStyleIdx="2" presStyleCnt="3"/>
      <dgm:spPr/>
    </dgm:pt>
    <dgm:pt modelId="{3A3EC921-46F1-4D6E-A0B2-88D11A37B8C9}" type="pres">
      <dgm:prSet presAssocID="{10EC19F9-45BC-46C7-990B-6A4729BBB81B}" presName="hierChild4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CBA30B50-541C-4281-8014-C476A28FB090}" type="pres">
      <dgm:prSet presAssocID="{080C8DF4-A619-44A3-9F94-128BC5E102D4}" presName="Name37" presStyleLbl="parChTrans1D3" presStyleIdx="0" presStyleCnt="2"/>
      <dgm:spPr/>
    </dgm:pt>
    <dgm:pt modelId="{75F2C7BC-E0A2-41F4-BA97-CB05BBF478EB}" type="pres">
      <dgm:prSet presAssocID="{8277E1B2-E962-4B2A-98C9-8FE0351F5C78}" presName="hierRoot2" presStyleCnt="0">
        <dgm:presLayoutVars>
          <dgm:hierBranch val="init"/>
        </dgm:presLayoutVars>
      </dgm:prSet>
      <dgm:spPr/>
    </dgm:pt>
    <dgm:pt modelId="{83F34D3A-729B-4F77-A365-687893799C9E}" type="pres">
      <dgm:prSet presAssocID="{8277E1B2-E962-4B2A-98C9-8FE0351F5C78}" presName="rootComposite" presStyleCnt="0"/>
      <dgm:spPr/>
    </dgm:pt>
    <dgm:pt modelId="{60BEB9F2-2B49-4D22-8D7A-DFD5C7C6F321}" type="pres">
      <dgm:prSet presAssocID="{8277E1B2-E962-4B2A-98C9-8FE0351F5C78}" presName="rootText" presStyleLbl="node3" presStyleIdx="0" presStyleCnt="2">
        <dgm:presLayoutVars>
          <dgm:chPref val="3"/>
        </dgm:presLayoutVars>
      </dgm:prSet>
      <dgm:spPr/>
    </dgm:pt>
    <dgm:pt modelId="{AB13FC88-9EE4-4D4B-BFB2-DB28ADE6F451}" type="pres">
      <dgm:prSet presAssocID="{8277E1B2-E962-4B2A-98C9-8FE0351F5C78}" presName="rootConnector" presStyleLbl="node3" presStyleIdx="0" presStyleCnt="2"/>
      <dgm:spPr/>
    </dgm:pt>
    <dgm:pt modelId="{C5CD62C9-5251-4875-859C-A437C5B13EEA}" type="pres">
      <dgm:prSet presAssocID="{8277E1B2-E962-4B2A-98C9-8FE0351F5C78}" presName="hierChild4" presStyleCnt="0"/>
      <dgm:spPr/>
    </dgm:pt>
    <dgm:pt modelId="{877F2827-1748-41E8-B194-9CD19757AF1F}" type="pres">
      <dgm:prSet presAssocID="{8277E1B2-E962-4B2A-98C9-8FE0351F5C78}" presName="hierChild5" presStyleCnt="0"/>
      <dgm:spPr/>
    </dgm:pt>
    <dgm:pt modelId="{A8BF7F07-78FD-4A57-8ACD-5D51DC196118}" type="pres">
      <dgm:prSet presAssocID="{C3235C69-23FA-41AD-BA8B-E9E96E74662C}" presName="Name37" presStyleLbl="parChTrans1D3" presStyleIdx="1" presStyleCnt="2"/>
      <dgm:spPr/>
    </dgm:pt>
    <dgm:pt modelId="{02D6F9DA-4662-4BF6-B6B9-7B2E568DB500}" type="pres">
      <dgm:prSet presAssocID="{3CAAE99E-F0C0-4765-A20D-9AFBD76E91E3}" presName="hierRoot2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>
          <a:bevelT/>
        </a:sp3d>
      </dgm:spPr>
    </dgm:pt>
    <dgm:pt modelId="{1AA17191-925A-4C91-BE59-D7923BB6E538}" type="pres">
      <dgm:prSet presAssocID="{3CAAE99E-F0C0-4765-A20D-9AFBD76E91E3}" presName="rootComposite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6D4C549A-384A-4905-B133-C92C637E4E64}" type="pres">
      <dgm:prSet presAssocID="{3CAAE99E-F0C0-4765-A20D-9AFBD76E91E3}" presName="rootText" presStyleLbl="node3" presStyleIdx="1" presStyleCnt="2" custLinFactNeighborX="-3689" custLinFactNeighborY="4860">
        <dgm:presLayoutVars>
          <dgm:chPref val="3"/>
        </dgm:presLayoutVars>
      </dgm:prSet>
      <dgm:spPr/>
    </dgm:pt>
    <dgm:pt modelId="{97FAE1B7-2BDA-4226-B50D-0BE6E6D92847}" type="pres">
      <dgm:prSet presAssocID="{3CAAE99E-F0C0-4765-A20D-9AFBD76E91E3}" presName="rootConnector" presStyleLbl="node3" presStyleIdx="1" presStyleCnt="2"/>
      <dgm:spPr/>
    </dgm:pt>
    <dgm:pt modelId="{675F40D4-233C-428E-9A04-3F5A84AE13E4}" type="pres">
      <dgm:prSet presAssocID="{3CAAE99E-F0C0-4765-A20D-9AFBD76E91E3}" presName="hierChild4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AFD33A4A-0E8C-47BA-84C8-5A3C1BEFBA68}" type="pres">
      <dgm:prSet presAssocID="{3CAAE99E-F0C0-4765-A20D-9AFBD76E91E3}" presName="hierChild5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FB515CBC-2E06-4BF8-8308-2DC3BAD41CD8}" type="pres">
      <dgm:prSet presAssocID="{10EC19F9-45BC-46C7-990B-6A4729BBB81B}" presName="hierChild5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2298744D-A2C7-401D-AA13-1EF1D3BFC33B}" type="pres">
      <dgm:prSet presAssocID="{9BC61324-55FE-4865-AF22-719B11CB282C}" presName="hierChild3" presStyleCnt="0"/>
      <dgm:spPr>
        <a:scene3d>
          <a:camera prst="orthographicFront"/>
          <a:lightRig rig="threePt" dir="t"/>
        </a:scene3d>
        <a:sp3d>
          <a:bevelT/>
        </a:sp3d>
      </dgm:spPr>
    </dgm:pt>
  </dgm:ptLst>
  <dgm:cxnLst>
    <dgm:cxn modelId="{438E0F03-6F3C-45F9-9D7E-995ED2F16FE6}" type="presOf" srcId="{61F45720-237D-478D-B797-9B1C0D85795F}" destId="{241281CF-A042-4C89-879E-A400774CF48D}" srcOrd="1" destOrd="0" presId="urn:microsoft.com/office/officeart/2005/8/layout/orgChart1"/>
    <dgm:cxn modelId="{19761A1B-621A-4D4D-BB67-E7411AF13187}" srcId="{9BC61324-55FE-4865-AF22-719B11CB282C}" destId="{10EC19F9-45BC-46C7-990B-6A4729BBB81B}" srcOrd="2" destOrd="0" parTransId="{3393658E-D993-43D7-B3DB-1FA24A6F87E2}" sibTransId="{DA3CF58F-FB62-4A9A-A3D9-78077E6D2EFC}"/>
    <dgm:cxn modelId="{C68B8823-A057-498B-B37A-C015E458AC41}" type="presOf" srcId="{8277E1B2-E962-4B2A-98C9-8FE0351F5C78}" destId="{AB13FC88-9EE4-4D4B-BFB2-DB28ADE6F451}" srcOrd="1" destOrd="0" presId="urn:microsoft.com/office/officeart/2005/8/layout/orgChart1"/>
    <dgm:cxn modelId="{1E412E2C-A23A-4FD9-8109-5E967B30496F}" srcId="{9BC61324-55FE-4865-AF22-719B11CB282C}" destId="{1BDA9B63-CF19-4100-88CB-0677EFFF8184}" srcOrd="0" destOrd="0" parTransId="{8E05A1EE-20F3-4794-9C1B-4C996F5BA4E1}" sibTransId="{81745B63-7F4E-4995-AA96-0044B4020CC9}"/>
    <dgm:cxn modelId="{4EC04435-78AB-43D0-9D59-A6D2F9454FF3}" srcId="{9BC61324-55FE-4865-AF22-719B11CB282C}" destId="{61F45720-237D-478D-B797-9B1C0D85795F}" srcOrd="1" destOrd="0" parTransId="{3BE65543-E0D4-45B7-824B-A7C8782A5767}" sibTransId="{AE6DABD7-40F1-41BD-B183-B65B5045D838}"/>
    <dgm:cxn modelId="{BC8F2B38-0C50-46B1-BBD2-BDB792F0F62B}" type="presOf" srcId="{9BC61324-55FE-4865-AF22-719B11CB282C}" destId="{79387C2A-9830-420C-977E-D20B50EA518B}" srcOrd="1" destOrd="0" presId="urn:microsoft.com/office/officeart/2005/8/layout/orgChart1"/>
    <dgm:cxn modelId="{E72A7A4A-F1DB-43C2-A906-3B523DBC9CE2}" type="presOf" srcId="{3393658E-D993-43D7-B3DB-1FA24A6F87E2}" destId="{CCBD859D-E069-467B-8764-8438AC35F8C6}" srcOrd="0" destOrd="0" presId="urn:microsoft.com/office/officeart/2005/8/layout/orgChart1"/>
    <dgm:cxn modelId="{674A096C-2F11-414C-BA69-E1F95F9E21A2}" type="presOf" srcId="{C3235C69-23FA-41AD-BA8B-E9E96E74662C}" destId="{A8BF7F07-78FD-4A57-8ACD-5D51DC196118}" srcOrd="0" destOrd="0" presId="urn:microsoft.com/office/officeart/2005/8/layout/orgChart1"/>
    <dgm:cxn modelId="{1E75D577-54B8-40AA-A0D7-359B39B5AE65}" type="presOf" srcId="{1BDA9B63-CF19-4100-88CB-0677EFFF8184}" destId="{C52ABAD9-4343-46A6-A3F7-FF4C42F62A18}" srcOrd="1" destOrd="0" presId="urn:microsoft.com/office/officeart/2005/8/layout/orgChart1"/>
    <dgm:cxn modelId="{EC3AD359-EE47-4519-9239-DC401608373F}" type="presOf" srcId="{9BC61324-55FE-4865-AF22-719B11CB282C}" destId="{0DCE9B93-F046-4B01-A900-86873A4343F8}" srcOrd="0" destOrd="0" presId="urn:microsoft.com/office/officeart/2005/8/layout/orgChart1"/>
    <dgm:cxn modelId="{413E0283-CC91-46C7-B35C-4234FA494F79}" type="presOf" srcId="{6BF8E7FC-4B81-4DCC-8B2F-527E4D1D13DE}" destId="{A1A10A2B-CE13-4BF4-9266-7748C915B9D9}" srcOrd="0" destOrd="0" presId="urn:microsoft.com/office/officeart/2005/8/layout/orgChart1"/>
    <dgm:cxn modelId="{71A3E584-A38A-4F76-B3D7-E3E1619515B1}" type="presOf" srcId="{3CAAE99E-F0C0-4765-A20D-9AFBD76E91E3}" destId="{97FAE1B7-2BDA-4226-B50D-0BE6E6D92847}" srcOrd="1" destOrd="0" presId="urn:microsoft.com/office/officeart/2005/8/layout/orgChart1"/>
    <dgm:cxn modelId="{1A8C3792-5426-4BFD-A325-344875CACAF0}" srcId="{6BF8E7FC-4B81-4DCC-8B2F-527E4D1D13DE}" destId="{9BC61324-55FE-4865-AF22-719B11CB282C}" srcOrd="0" destOrd="0" parTransId="{F1F91E83-30A9-4DE3-87E3-7383B6330E07}" sibTransId="{7DCB9174-2D7E-4E93-9857-A68DC5F6DF6F}"/>
    <dgm:cxn modelId="{B863AE94-7B2C-4D19-A7E0-EFC483980413}" type="presOf" srcId="{8277E1B2-E962-4B2A-98C9-8FE0351F5C78}" destId="{60BEB9F2-2B49-4D22-8D7A-DFD5C7C6F321}" srcOrd="0" destOrd="0" presId="urn:microsoft.com/office/officeart/2005/8/layout/orgChart1"/>
    <dgm:cxn modelId="{748166A0-928B-45C4-8A49-8E30D5991030}" srcId="{10EC19F9-45BC-46C7-990B-6A4729BBB81B}" destId="{3CAAE99E-F0C0-4765-A20D-9AFBD76E91E3}" srcOrd="1" destOrd="0" parTransId="{C3235C69-23FA-41AD-BA8B-E9E96E74662C}" sibTransId="{85FFEF94-0025-4F54-BC77-42EDBB3C06DA}"/>
    <dgm:cxn modelId="{0CD9C8A6-21E5-4E19-B508-CFF0F2EE46AB}" type="presOf" srcId="{3CAAE99E-F0C0-4765-A20D-9AFBD76E91E3}" destId="{6D4C549A-384A-4905-B133-C92C637E4E64}" srcOrd="0" destOrd="0" presId="urn:microsoft.com/office/officeart/2005/8/layout/orgChart1"/>
    <dgm:cxn modelId="{8399B4B3-4193-4368-8C43-AF4D222A57FD}" type="presOf" srcId="{3BE65543-E0D4-45B7-824B-A7C8782A5767}" destId="{51CF63F3-793D-44E5-8FC1-AB924273D515}" srcOrd="0" destOrd="0" presId="urn:microsoft.com/office/officeart/2005/8/layout/orgChart1"/>
    <dgm:cxn modelId="{3F11B0D5-90A4-42A3-92BF-1EB1BF2148AB}" type="presOf" srcId="{080C8DF4-A619-44A3-9F94-128BC5E102D4}" destId="{CBA30B50-541C-4281-8014-C476A28FB090}" srcOrd="0" destOrd="0" presId="urn:microsoft.com/office/officeart/2005/8/layout/orgChart1"/>
    <dgm:cxn modelId="{1A27F1D8-B10D-4EFB-9D57-420613FA27D7}" type="presOf" srcId="{1BDA9B63-CF19-4100-88CB-0677EFFF8184}" destId="{B693D1A9-66E7-4561-AF47-6284E8984C42}" srcOrd="0" destOrd="0" presId="urn:microsoft.com/office/officeart/2005/8/layout/orgChart1"/>
    <dgm:cxn modelId="{FCE522DC-6D99-443C-8848-130547658D7B}" type="presOf" srcId="{10EC19F9-45BC-46C7-990B-6A4729BBB81B}" destId="{F7F23580-B7F3-4D50-BF61-124FA2EE79D5}" srcOrd="0" destOrd="0" presId="urn:microsoft.com/office/officeart/2005/8/layout/orgChart1"/>
    <dgm:cxn modelId="{3798D9DC-EA01-4F0A-8417-820EFBCA3C5F}" type="presOf" srcId="{10EC19F9-45BC-46C7-990B-6A4729BBB81B}" destId="{030968C6-BD71-49D7-9BB0-D990DB57CD5F}" srcOrd="1" destOrd="0" presId="urn:microsoft.com/office/officeart/2005/8/layout/orgChart1"/>
    <dgm:cxn modelId="{44A6C9E8-65B4-432E-B02A-AB5C3DB5B26E}" type="presOf" srcId="{61F45720-237D-478D-B797-9B1C0D85795F}" destId="{BFF75A42-D2D1-4290-994B-E5CD35CB79F4}" srcOrd="0" destOrd="0" presId="urn:microsoft.com/office/officeart/2005/8/layout/orgChart1"/>
    <dgm:cxn modelId="{B5F8F8EE-E2E3-4449-8166-B22D6F71D17B}" srcId="{10EC19F9-45BC-46C7-990B-6A4729BBB81B}" destId="{8277E1B2-E962-4B2A-98C9-8FE0351F5C78}" srcOrd="0" destOrd="0" parTransId="{080C8DF4-A619-44A3-9F94-128BC5E102D4}" sibTransId="{87DE4452-703A-41E0-B1B0-47ADE47818F6}"/>
    <dgm:cxn modelId="{7AA7DCF2-9B4E-4118-AAE9-7448F551EB50}" type="presOf" srcId="{8E05A1EE-20F3-4794-9C1B-4C996F5BA4E1}" destId="{DA08DBE6-1F15-4830-932E-039782C5076B}" srcOrd="0" destOrd="0" presId="urn:microsoft.com/office/officeart/2005/8/layout/orgChart1"/>
    <dgm:cxn modelId="{7A12AEFD-B08F-4305-A9A5-57467921BEA9}" type="presParOf" srcId="{A1A10A2B-CE13-4BF4-9266-7748C915B9D9}" destId="{A13FF1A1-34F8-4EA6-8EA4-246E904BC6FE}" srcOrd="0" destOrd="0" presId="urn:microsoft.com/office/officeart/2005/8/layout/orgChart1"/>
    <dgm:cxn modelId="{73F885DF-CD8D-4019-BDED-C6C96F2C98C2}" type="presParOf" srcId="{A13FF1A1-34F8-4EA6-8EA4-246E904BC6FE}" destId="{94DF2B02-C857-4A4F-82BC-B27065CD7FDD}" srcOrd="0" destOrd="0" presId="urn:microsoft.com/office/officeart/2005/8/layout/orgChart1"/>
    <dgm:cxn modelId="{688251F9-3C67-4107-80FC-1C145EB6F5A1}" type="presParOf" srcId="{94DF2B02-C857-4A4F-82BC-B27065CD7FDD}" destId="{0DCE9B93-F046-4B01-A900-86873A4343F8}" srcOrd="0" destOrd="0" presId="urn:microsoft.com/office/officeart/2005/8/layout/orgChart1"/>
    <dgm:cxn modelId="{90E95FBE-4CAD-4C8B-9DCD-ED5A15C2320C}" type="presParOf" srcId="{94DF2B02-C857-4A4F-82BC-B27065CD7FDD}" destId="{79387C2A-9830-420C-977E-D20B50EA518B}" srcOrd="1" destOrd="0" presId="urn:microsoft.com/office/officeart/2005/8/layout/orgChart1"/>
    <dgm:cxn modelId="{180856EA-C496-470A-BDA8-FA1C6FAB898E}" type="presParOf" srcId="{A13FF1A1-34F8-4EA6-8EA4-246E904BC6FE}" destId="{8C89F744-EC68-4C7F-BB79-DA5A9EB34A00}" srcOrd="1" destOrd="0" presId="urn:microsoft.com/office/officeart/2005/8/layout/orgChart1"/>
    <dgm:cxn modelId="{7020C82B-4FCB-4F84-ACB9-5E00495C8AC0}" type="presParOf" srcId="{8C89F744-EC68-4C7F-BB79-DA5A9EB34A00}" destId="{DA08DBE6-1F15-4830-932E-039782C5076B}" srcOrd="0" destOrd="0" presId="urn:microsoft.com/office/officeart/2005/8/layout/orgChart1"/>
    <dgm:cxn modelId="{5E4ACEF9-E965-460F-9003-A2C9EFEC0451}" type="presParOf" srcId="{8C89F744-EC68-4C7F-BB79-DA5A9EB34A00}" destId="{F4DB17AE-96AE-466A-814E-3EB5BA20F05C}" srcOrd="1" destOrd="0" presId="urn:microsoft.com/office/officeart/2005/8/layout/orgChart1"/>
    <dgm:cxn modelId="{39B4B569-4AB3-421F-9950-494E84B9E2BD}" type="presParOf" srcId="{F4DB17AE-96AE-466A-814E-3EB5BA20F05C}" destId="{D56A912F-CBAE-4127-B099-21A4A04B25D2}" srcOrd="0" destOrd="0" presId="urn:microsoft.com/office/officeart/2005/8/layout/orgChart1"/>
    <dgm:cxn modelId="{578687AC-9392-4191-8186-5765CB08C923}" type="presParOf" srcId="{D56A912F-CBAE-4127-B099-21A4A04B25D2}" destId="{B693D1A9-66E7-4561-AF47-6284E8984C42}" srcOrd="0" destOrd="0" presId="urn:microsoft.com/office/officeart/2005/8/layout/orgChart1"/>
    <dgm:cxn modelId="{9D3382E5-FE5B-4581-9488-23B8D11C50E7}" type="presParOf" srcId="{D56A912F-CBAE-4127-B099-21A4A04B25D2}" destId="{C52ABAD9-4343-46A6-A3F7-FF4C42F62A18}" srcOrd="1" destOrd="0" presId="urn:microsoft.com/office/officeart/2005/8/layout/orgChart1"/>
    <dgm:cxn modelId="{D8048C30-A50C-4AB7-9808-4E3327FBF3BB}" type="presParOf" srcId="{F4DB17AE-96AE-466A-814E-3EB5BA20F05C}" destId="{3EA8A6C7-BE09-4C08-8ECC-72D784DE019B}" srcOrd="1" destOrd="0" presId="urn:microsoft.com/office/officeart/2005/8/layout/orgChart1"/>
    <dgm:cxn modelId="{C8ABD59F-5472-445A-B167-F544109E223D}" type="presParOf" srcId="{F4DB17AE-96AE-466A-814E-3EB5BA20F05C}" destId="{DFD8D2FF-A817-4A57-9AF7-8443902FBB7A}" srcOrd="2" destOrd="0" presId="urn:microsoft.com/office/officeart/2005/8/layout/orgChart1"/>
    <dgm:cxn modelId="{740CD2B1-BCCF-4594-BDB5-16A0A6B59F11}" type="presParOf" srcId="{8C89F744-EC68-4C7F-BB79-DA5A9EB34A00}" destId="{51CF63F3-793D-44E5-8FC1-AB924273D515}" srcOrd="2" destOrd="0" presId="urn:microsoft.com/office/officeart/2005/8/layout/orgChart1"/>
    <dgm:cxn modelId="{83A19F33-97CA-46F6-863C-9C4507573EF8}" type="presParOf" srcId="{8C89F744-EC68-4C7F-BB79-DA5A9EB34A00}" destId="{93F0CE33-636A-4481-AD8F-1B3142AE9AB2}" srcOrd="3" destOrd="0" presId="urn:microsoft.com/office/officeart/2005/8/layout/orgChart1"/>
    <dgm:cxn modelId="{4A5AEA32-8C95-47CD-89E4-998F5571132E}" type="presParOf" srcId="{93F0CE33-636A-4481-AD8F-1B3142AE9AB2}" destId="{24734FA9-F20A-418B-AFC3-45C93AF1D68E}" srcOrd="0" destOrd="0" presId="urn:microsoft.com/office/officeart/2005/8/layout/orgChart1"/>
    <dgm:cxn modelId="{04C47A8E-A068-4A8E-AE92-BE660FC34BB1}" type="presParOf" srcId="{24734FA9-F20A-418B-AFC3-45C93AF1D68E}" destId="{BFF75A42-D2D1-4290-994B-E5CD35CB79F4}" srcOrd="0" destOrd="0" presId="urn:microsoft.com/office/officeart/2005/8/layout/orgChart1"/>
    <dgm:cxn modelId="{8FB31B0B-CD54-4556-A36A-D8DC450F9EA4}" type="presParOf" srcId="{24734FA9-F20A-418B-AFC3-45C93AF1D68E}" destId="{241281CF-A042-4C89-879E-A400774CF48D}" srcOrd="1" destOrd="0" presId="urn:microsoft.com/office/officeart/2005/8/layout/orgChart1"/>
    <dgm:cxn modelId="{DACF85B5-6F86-4D9B-A18F-9B38D032F6DC}" type="presParOf" srcId="{93F0CE33-636A-4481-AD8F-1B3142AE9AB2}" destId="{41154346-0045-434B-AEF2-E98CE65C9818}" srcOrd="1" destOrd="0" presId="urn:microsoft.com/office/officeart/2005/8/layout/orgChart1"/>
    <dgm:cxn modelId="{09668E24-8B13-479E-A257-A439A8B43C17}" type="presParOf" srcId="{93F0CE33-636A-4481-AD8F-1B3142AE9AB2}" destId="{1B60DA83-6F11-4279-8D4C-6260F60F10F4}" srcOrd="2" destOrd="0" presId="urn:microsoft.com/office/officeart/2005/8/layout/orgChart1"/>
    <dgm:cxn modelId="{1E490BE6-3CE6-4569-8687-2E31195AF21A}" type="presParOf" srcId="{8C89F744-EC68-4C7F-BB79-DA5A9EB34A00}" destId="{CCBD859D-E069-467B-8764-8438AC35F8C6}" srcOrd="4" destOrd="0" presId="urn:microsoft.com/office/officeart/2005/8/layout/orgChart1"/>
    <dgm:cxn modelId="{0972A8AE-4D97-4153-9829-5FAE5757B317}" type="presParOf" srcId="{8C89F744-EC68-4C7F-BB79-DA5A9EB34A00}" destId="{850AE37F-47AB-4C9B-9C86-BE8272E3A890}" srcOrd="5" destOrd="0" presId="urn:microsoft.com/office/officeart/2005/8/layout/orgChart1"/>
    <dgm:cxn modelId="{6DF55BCD-2351-42C6-999E-ED610CA99DBF}" type="presParOf" srcId="{850AE37F-47AB-4C9B-9C86-BE8272E3A890}" destId="{C66F7BA1-8729-45DF-AFAB-16D3D940A58E}" srcOrd="0" destOrd="0" presId="urn:microsoft.com/office/officeart/2005/8/layout/orgChart1"/>
    <dgm:cxn modelId="{CA8310F3-B620-4D4E-9AF7-FA6913367284}" type="presParOf" srcId="{C66F7BA1-8729-45DF-AFAB-16D3D940A58E}" destId="{F7F23580-B7F3-4D50-BF61-124FA2EE79D5}" srcOrd="0" destOrd="0" presId="urn:microsoft.com/office/officeart/2005/8/layout/orgChart1"/>
    <dgm:cxn modelId="{285F0BEB-BB50-4E45-8FB4-E59535EB4008}" type="presParOf" srcId="{C66F7BA1-8729-45DF-AFAB-16D3D940A58E}" destId="{030968C6-BD71-49D7-9BB0-D990DB57CD5F}" srcOrd="1" destOrd="0" presId="urn:microsoft.com/office/officeart/2005/8/layout/orgChart1"/>
    <dgm:cxn modelId="{C1E727CE-17B3-4407-B546-72C7F11F688D}" type="presParOf" srcId="{850AE37F-47AB-4C9B-9C86-BE8272E3A890}" destId="{3A3EC921-46F1-4D6E-A0B2-88D11A37B8C9}" srcOrd="1" destOrd="0" presId="urn:microsoft.com/office/officeart/2005/8/layout/orgChart1"/>
    <dgm:cxn modelId="{D8E875B6-E226-42E1-8A91-419A10A47FC7}" type="presParOf" srcId="{3A3EC921-46F1-4D6E-A0B2-88D11A37B8C9}" destId="{CBA30B50-541C-4281-8014-C476A28FB090}" srcOrd="0" destOrd="0" presId="urn:microsoft.com/office/officeart/2005/8/layout/orgChart1"/>
    <dgm:cxn modelId="{6DBC2C7B-25E2-4866-A2B0-7D6001CF2512}" type="presParOf" srcId="{3A3EC921-46F1-4D6E-A0B2-88D11A37B8C9}" destId="{75F2C7BC-E0A2-41F4-BA97-CB05BBF478EB}" srcOrd="1" destOrd="0" presId="urn:microsoft.com/office/officeart/2005/8/layout/orgChart1"/>
    <dgm:cxn modelId="{30B8D2DC-5CBE-4690-9F2C-E29FC2442287}" type="presParOf" srcId="{75F2C7BC-E0A2-41F4-BA97-CB05BBF478EB}" destId="{83F34D3A-729B-4F77-A365-687893799C9E}" srcOrd="0" destOrd="0" presId="urn:microsoft.com/office/officeart/2005/8/layout/orgChart1"/>
    <dgm:cxn modelId="{0DD3732A-69C1-4A22-86AF-B4F995F6E4F0}" type="presParOf" srcId="{83F34D3A-729B-4F77-A365-687893799C9E}" destId="{60BEB9F2-2B49-4D22-8D7A-DFD5C7C6F321}" srcOrd="0" destOrd="0" presId="urn:microsoft.com/office/officeart/2005/8/layout/orgChart1"/>
    <dgm:cxn modelId="{DE1092B8-8E47-40D0-8199-C1C395E9029A}" type="presParOf" srcId="{83F34D3A-729B-4F77-A365-687893799C9E}" destId="{AB13FC88-9EE4-4D4B-BFB2-DB28ADE6F451}" srcOrd="1" destOrd="0" presId="urn:microsoft.com/office/officeart/2005/8/layout/orgChart1"/>
    <dgm:cxn modelId="{AF8D8C11-973D-4A88-821A-358008D134C2}" type="presParOf" srcId="{75F2C7BC-E0A2-41F4-BA97-CB05BBF478EB}" destId="{C5CD62C9-5251-4875-859C-A437C5B13EEA}" srcOrd="1" destOrd="0" presId="urn:microsoft.com/office/officeart/2005/8/layout/orgChart1"/>
    <dgm:cxn modelId="{974E894D-2BCE-4B03-B1C0-731C1DB82C41}" type="presParOf" srcId="{75F2C7BC-E0A2-41F4-BA97-CB05BBF478EB}" destId="{877F2827-1748-41E8-B194-9CD19757AF1F}" srcOrd="2" destOrd="0" presId="urn:microsoft.com/office/officeart/2005/8/layout/orgChart1"/>
    <dgm:cxn modelId="{76E53606-038A-464D-8B25-7A5B1AF841D4}" type="presParOf" srcId="{3A3EC921-46F1-4D6E-A0B2-88D11A37B8C9}" destId="{A8BF7F07-78FD-4A57-8ACD-5D51DC196118}" srcOrd="2" destOrd="0" presId="urn:microsoft.com/office/officeart/2005/8/layout/orgChart1"/>
    <dgm:cxn modelId="{4B214AE6-4FA4-4E31-82F4-70A6AEEE18FB}" type="presParOf" srcId="{3A3EC921-46F1-4D6E-A0B2-88D11A37B8C9}" destId="{02D6F9DA-4662-4BF6-B6B9-7B2E568DB500}" srcOrd="3" destOrd="0" presId="urn:microsoft.com/office/officeart/2005/8/layout/orgChart1"/>
    <dgm:cxn modelId="{A561ED0E-B680-496C-9112-0954D4215C49}" type="presParOf" srcId="{02D6F9DA-4662-4BF6-B6B9-7B2E568DB500}" destId="{1AA17191-925A-4C91-BE59-D7923BB6E538}" srcOrd="0" destOrd="0" presId="urn:microsoft.com/office/officeart/2005/8/layout/orgChart1"/>
    <dgm:cxn modelId="{A2A11EA4-BA10-42CC-902B-CC8C07085557}" type="presParOf" srcId="{1AA17191-925A-4C91-BE59-D7923BB6E538}" destId="{6D4C549A-384A-4905-B133-C92C637E4E64}" srcOrd="0" destOrd="0" presId="urn:microsoft.com/office/officeart/2005/8/layout/orgChart1"/>
    <dgm:cxn modelId="{48DEAED1-AA8E-4D2A-A4EA-04AE193695A0}" type="presParOf" srcId="{1AA17191-925A-4C91-BE59-D7923BB6E538}" destId="{97FAE1B7-2BDA-4226-B50D-0BE6E6D92847}" srcOrd="1" destOrd="0" presId="urn:microsoft.com/office/officeart/2005/8/layout/orgChart1"/>
    <dgm:cxn modelId="{124E419D-30C3-43DA-A4BB-4227923121EC}" type="presParOf" srcId="{02D6F9DA-4662-4BF6-B6B9-7B2E568DB500}" destId="{675F40D4-233C-428E-9A04-3F5A84AE13E4}" srcOrd="1" destOrd="0" presId="urn:microsoft.com/office/officeart/2005/8/layout/orgChart1"/>
    <dgm:cxn modelId="{7E18BC80-FCB3-45EA-9A21-FDC81229D386}" type="presParOf" srcId="{02D6F9DA-4662-4BF6-B6B9-7B2E568DB500}" destId="{AFD33A4A-0E8C-47BA-84C8-5A3C1BEFBA68}" srcOrd="2" destOrd="0" presId="urn:microsoft.com/office/officeart/2005/8/layout/orgChart1"/>
    <dgm:cxn modelId="{81FED01C-95A3-4358-8511-643183B6AEA6}" type="presParOf" srcId="{850AE37F-47AB-4C9B-9C86-BE8272E3A890}" destId="{FB515CBC-2E06-4BF8-8308-2DC3BAD41CD8}" srcOrd="2" destOrd="0" presId="urn:microsoft.com/office/officeart/2005/8/layout/orgChart1"/>
    <dgm:cxn modelId="{5390F94B-BC81-4F49-8E3A-8024CB2AC292}" type="presParOf" srcId="{A13FF1A1-34F8-4EA6-8EA4-246E904BC6FE}" destId="{2298744D-A2C7-401D-AA13-1EF1D3BFC33B}" srcOrd="2" destOrd="0" presId="urn:microsoft.com/office/officeart/2005/8/layout/orgChart1"/>
  </dgm:cxnLst>
  <dgm:bg/>
  <dgm:whole>
    <a:ln w="6350"/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BF7F07-78FD-4A57-8ACD-5D51DC196118}">
      <dsp:nvSpPr>
        <dsp:cNvPr id="0" name=""/>
        <dsp:cNvSpPr/>
      </dsp:nvSpPr>
      <dsp:spPr>
        <a:xfrm>
          <a:off x="4694620" y="1981503"/>
          <a:ext cx="185050" cy="19160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6062"/>
              </a:lnTo>
              <a:lnTo>
                <a:pt x="185050" y="1916062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A30B50-541C-4281-8014-C476A28FB090}">
      <dsp:nvSpPr>
        <dsp:cNvPr id="0" name=""/>
        <dsp:cNvSpPr/>
      </dsp:nvSpPr>
      <dsp:spPr>
        <a:xfrm>
          <a:off x="4694620" y="1981503"/>
          <a:ext cx="245403" cy="7525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2570"/>
              </a:lnTo>
              <a:lnTo>
                <a:pt x="245403" y="752570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BD859D-E069-467B-8764-8438AC35F8C6}">
      <dsp:nvSpPr>
        <dsp:cNvPr id="0" name=""/>
        <dsp:cNvSpPr/>
      </dsp:nvSpPr>
      <dsp:spPr>
        <a:xfrm>
          <a:off x="3369442" y="819927"/>
          <a:ext cx="1979587" cy="3435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782"/>
              </a:lnTo>
              <a:lnTo>
                <a:pt x="1979587" y="171782"/>
              </a:lnTo>
              <a:lnTo>
                <a:pt x="1979587" y="343564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CF63F3-793D-44E5-8FC1-AB924273D515}">
      <dsp:nvSpPr>
        <dsp:cNvPr id="0" name=""/>
        <dsp:cNvSpPr/>
      </dsp:nvSpPr>
      <dsp:spPr>
        <a:xfrm>
          <a:off x="3323722" y="819927"/>
          <a:ext cx="91440" cy="3435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3564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08DBE6-1F15-4830-932E-039782C5076B}">
      <dsp:nvSpPr>
        <dsp:cNvPr id="0" name=""/>
        <dsp:cNvSpPr/>
      </dsp:nvSpPr>
      <dsp:spPr>
        <a:xfrm>
          <a:off x="1389855" y="819927"/>
          <a:ext cx="1979587" cy="343564"/>
        </a:xfrm>
        <a:custGeom>
          <a:avLst/>
          <a:gdLst/>
          <a:ahLst/>
          <a:cxnLst/>
          <a:rect l="0" t="0" r="0" b="0"/>
          <a:pathLst>
            <a:path>
              <a:moveTo>
                <a:pt x="1979587" y="0"/>
              </a:moveTo>
              <a:lnTo>
                <a:pt x="1979587" y="171782"/>
              </a:lnTo>
              <a:lnTo>
                <a:pt x="0" y="171782"/>
              </a:lnTo>
              <a:lnTo>
                <a:pt x="0" y="343564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CE9B93-F046-4B01-A900-86873A4343F8}">
      <dsp:nvSpPr>
        <dsp:cNvPr id="0" name=""/>
        <dsp:cNvSpPr/>
      </dsp:nvSpPr>
      <dsp:spPr>
        <a:xfrm>
          <a:off x="2551431" y="1916"/>
          <a:ext cx="1636022" cy="818011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9525" cap="rnd" cmpd="sng" algn="ctr">
          <a:noFill/>
          <a:prstDash val="solid"/>
        </a:ln>
        <a:effectLst>
          <a:outerShdw blurRad="225425" dist="50800" dir="5220000" algn="ctr" rotWithShape="0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+mn-lt"/>
              <a:cs typeface="Arial" panose="020B0604020202020204" pitchFamily="34" charset="0"/>
            </a:rPr>
            <a:t>GNPR</a:t>
          </a:r>
        </a:p>
      </dsp:txBody>
      <dsp:txXfrm>
        <a:off x="2551431" y="1916"/>
        <a:ext cx="1636022" cy="818011"/>
      </dsp:txXfrm>
    </dsp:sp>
    <dsp:sp modelId="{B693D1A9-66E7-4561-AF47-6284E8984C42}">
      <dsp:nvSpPr>
        <dsp:cNvPr id="0" name=""/>
        <dsp:cNvSpPr/>
      </dsp:nvSpPr>
      <dsp:spPr>
        <a:xfrm>
          <a:off x="571844" y="1163491"/>
          <a:ext cx="1636022" cy="818011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9525" cap="rnd" cmpd="sng" algn="ctr">
          <a:noFill/>
          <a:prstDash val="solid"/>
        </a:ln>
        <a:effectLst>
          <a:outerShdw blurRad="225425" dist="50800" dir="5220000" algn="ctr" rotWithShape="0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+mn-lt"/>
              <a:cs typeface="Arial" panose="020B0604020202020204" pitchFamily="34" charset="0"/>
            </a:rPr>
            <a:t>Federal</a:t>
          </a:r>
        </a:p>
      </dsp:txBody>
      <dsp:txXfrm>
        <a:off x="571844" y="1163491"/>
        <a:ext cx="1636022" cy="818011"/>
      </dsp:txXfrm>
    </dsp:sp>
    <dsp:sp modelId="{BFF75A42-D2D1-4290-994B-E5CD35CB79F4}">
      <dsp:nvSpPr>
        <dsp:cNvPr id="0" name=""/>
        <dsp:cNvSpPr/>
      </dsp:nvSpPr>
      <dsp:spPr>
        <a:xfrm>
          <a:off x="2551431" y="1163491"/>
          <a:ext cx="1636022" cy="818011"/>
        </a:xfrm>
        <a:prstGeom prst="rect">
          <a:avLst/>
        </a:prstGeom>
        <a:solidFill>
          <a:srgbClr val="FF9933"/>
        </a:solidFill>
        <a:ln w="9525" cap="rnd" cmpd="sng" algn="ctr">
          <a:noFill/>
          <a:prstDash val="solid"/>
        </a:ln>
        <a:effectLst>
          <a:outerShdw blurRad="225425" dist="50800" dir="5220000" algn="ctr" rotWithShape="0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 err="1">
              <a:latin typeface="+mn-lt"/>
              <a:cs typeface="Arial" panose="020B0604020202020204" pitchFamily="34" charset="0"/>
            </a:rPr>
            <a:t>Estatal</a:t>
          </a:r>
          <a:endParaRPr lang="en-US" sz="1800" b="1" kern="1200" dirty="0">
            <a:latin typeface="+mn-lt"/>
            <a:cs typeface="Arial" panose="020B0604020202020204" pitchFamily="34" charset="0"/>
          </a:endParaRPr>
        </a:p>
      </dsp:txBody>
      <dsp:txXfrm>
        <a:off x="2551431" y="1163491"/>
        <a:ext cx="1636022" cy="818011"/>
      </dsp:txXfrm>
    </dsp:sp>
    <dsp:sp modelId="{F7F23580-B7F3-4D50-BF61-124FA2EE79D5}">
      <dsp:nvSpPr>
        <dsp:cNvPr id="0" name=""/>
        <dsp:cNvSpPr/>
      </dsp:nvSpPr>
      <dsp:spPr>
        <a:xfrm>
          <a:off x="4531018" y="1163491"/>
          <a:ext cx="1636022" cy="818011"/>
        </a:xfrm>
        <a:prstGeom prst="rect">
          <a:avLst/>
        </a:prstGeom>
        <a:solidFill>
          <a:srgbClr val="92D050"/>
        </a:solidFill>
        <a:ln w="9525" cap="rnd" cmpd="sng" algn="ctr">
          <a:noFill/>
          <a:prstDash val="solid"/>
        </a:ln>
        <a:effectLst>
          <a:outerShdw blurRad="225425" dist="50800" dir="5220000" algn="ctr" rotWithShape="0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 err="1">
              <a:latin typeface="+mn-lt"/>
              <a:cs typeface="Arial" panose="020B0604020202020204" pitchFamily="34" charset="0"/>
            </a:rPr>
            <a:t>Comunidad</a:t>
          </a:r>
          <a:endParaRPr lang="en-US" sz="1800" b="1" kern="1200" dirty="0">
            <a:latin typeface="+mn-lt"/>
            <a:cs typeface="Arial" panose="020B0604020202020204" pitchFamily="34" charset="0"/>
          </a:endParaRPr>
        </a:p>
      </dsp:txBody>
      <dsp:txXfrm>
        <a:off x="4531018" y="1163491"/>
        <a:ext cx="1636022" cy="818011"/>
      </dsp:txXfrm>
    </dsp:sp>
    <dsp:sp modelId="{60BEB9F2-2B49-4D22-8D7A-DFD5C7C6F321}">
      <dsp:nvSpPr>
        <dsp:cNvPr id="0" name=""/>
        <dsp:cNvSpPr/>
      </dsp:nvSpPr>
      <dsp:spPr>
        <a:xfrm>
          <a:off x="4940024" y="2325067"/>
          <a:ext cx="1636022" cy="818011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9525" cap="rnd" cmpd="sng" algn="ctr">
          <a:noFill/>
          <a:prstDash val="solid"/>
        </a:ln>
        <a:effectLst>
          <a:glow rad="228600">
            <a:schemeClr val="accent6">
              <a:satMod val="175000"/>
              <a:alpha val="40000"/>
            </a:schemeClr>
          </a:glow>
          <a:outerShdw blurRad="225425" dist="50800" dir="5220000" algn="ctr" rotWithShape="0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+mn-lt"/>
              <a:cs typeface="Arial" panose="020B0604020202020204" pitchFamily="34" charset="0"/>
            </a:rPr>
            <a:t>Puerto Rico Youth Challenge</a:t>
          </a:r>
        </a:p>
      </dsp:txBody>
      <dsp:txXfrm>
        <a:off x="4940024" y="2325067"/>
        <a:ext cx="1636022" cy="818011"/>
      </dsp:txXfrm>
    </dsp:sp>
    <dsp:sp modelId="{6D4C549A-384A-4905-B133-C92C637E4E64}">
      <dsp:nvSpPr>
        <dsp:cNvPr id="0" name=""/>
        <dsp:cNvSpPr/>
      </dsp:nvSpPr>
      <dsp:spPr>
        <a:xfrm>
          <a:off x="4879671" y="3488559"/>
          <a:ext cx="1636022" cy="818011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9525" cap="rnd" cmpd="sng" algn="ctr">
          <a:noFill/>
          <a:prstDash val="solid"/>
        </a:ln>
        <a:effectLst>
          <a:glow rad="228600">
            <a:schemeClr val="accent6">
              <a:satMod val="175000"/>
              <a:alpha val="40000"/>
            </a:schemeClr>
          </a:glow>
          <a:outerShdw blurRad="225425" dist="50800" dir="5220000" algn="ctr" rotWithShape="0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+mn-lt"/>
              <a:cs typeface="Arial" panose="020B0604020202020204" pitchFamily="34" charset="0"/>
            </a:rPr>
            <a:t>Drug Demand Reduction</a:t>
          </a:r>
        </a:p>
      </dsp:txBody>
      <dsp:txXfrm>
        <a:off x="4879671" y="3488559"/>
        <a:ext cx="1636022" cy="8180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5537A3-BB32-4AD5-BB93-F6A3E7F717A9}" type="datetimeFigureOut">
              <a:rPr lang="en-US" smtClean="0"/>
              <a:pPr/>
              <a:t>5/7/2024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30625F-8CAB-4443-98E9-3C0C026FFB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8851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DD7EFF-E710-4212-8756-28EF841EB5CD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472B52-E261-4DF0-91D5-A1333DC4E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833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E0E6-4463-4407-A60D-F5CADF6A7380}" type="datetimeFigureOut">
              <a:rPr lang="en-US" smtClean="0"/>
              <a:pPr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D2060-B66E-457F-8A0A-4800B3E26D5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7928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E0E6-4463-4407-A60D-F5CADF6A7380}" type="datetimeFigureOut">
              <a:rPr lang="en-US" smtClean="0"/>
              <a:pPr/>
              <a:t>5/7/2024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D2060-B66E-457F-8A0A-4800B3E26D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445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E0E6-4463-4407-A60D-F5CADF6A7380}" type="datetimeFigureOut">
              <a:rPr lang="en-US" smtClean="0"/>
              <a:pPr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D2060-B66E-457F-8A0A-4800B3E26D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462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E0E6-4463-4407-A60D-F5CADF6A7380}" type="datetimeFigureOut">
              <a:rPr lang="en-US" smtClean="0"/>
              <a:pPr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D2060-B66E-457F-8A0A-4800B3E26D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40844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E0E6-4463-4407-A60D-F5CADF6A7380}" type="datetimeFigureOut">
              <a:rPr lang="en-US" smtClean="0"/>
              <a:pPr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D2060-B66E-457F-8A0A-4800B3E26D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7925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E0E6-4463-4407-A60D-F5CADF6A7380}" type="datetimeFigureOut">
              <a:rPr lang="en-US" smtClean="0"/>
              <a:pPr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D2060-B66E-457F-8A0A-4800B3E26D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933926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E0E6-4463-4407-A60D-F5CADF6A7380}" type="datetimeFigureOut">
              <a:rPr lang="en-US" smtClean="0"/>
              <a:pPr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D2060-B66E-457F-8A0A-4800B3E26D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8496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E0E6-4463-4407-A60D-F5CADF6A7380}" type="datetimeFigureOut">
              <a:rPr lang="en-US" smtClean="0"/>
              <a:pPr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D2060-B66E-457F-8A0A-4800B3E26D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2362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E0E6-4463-4407-A60D-F5CADF6A7380}" type="datetimeFigureOut">
              <a:rPr lang="en-US" smtClean="0"/>
              <a:pPr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D2060-B66E-457F-8A0A-4800B3E26D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017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E0E6-4463-4407-A60D-F5CADF6A7380}" type="datetimeFigureOut">
              <a:rPr lang="en-US" smtClean="0"/>
              <a:pPr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D2060-B66E-457F-8A0A-4800B3E26D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163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E0E6-4463-4407-A60D-F5CADF6A7380}" type="datetimeFigureOut">
              <a:rPr lang="en-US" smtClean="0"/>
              <a:pPr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D2060-B66E-457F-8A0A-4800B3E26D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224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E0E6-4463-4407-A60D-F5CADF6A7380}" type="datetimeFigureOut">
              <a:rPr lang="en-US" smtClean="0"/>
              <a:pPr/>
              <a:t>5/7/2024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D2060-B66E-457F-8A0A-4800B3E26D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715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E0E6-4463-4407-A60D-F5CADF6A7380}" type="datetimeFigureOut">
              <a:rPr lang="en-US" smtClean="0"/>
              <a:pPr/>
              <a:t>5/7/2024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D2060-B66E-457F-8A0A-4800B3E26D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065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E0E6-4463-4407-A60D-F5CADF6A7380}" type="datetimeFigureOut">
              <a:rPr lang="en-US" smtClean="0"/>
              <a:pPr/>
              <a:t>5/7/2024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D2060-B66E-457F-8A0A-4800B3E26D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363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E0E6-4463-4407-A60D-F5CADF6A7380}" type="datetimeFigureOut">
              <a:rPr lang="en-US" smtClean="0"/>
              <a:pPr/>
              <a:t>5/7/2024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D2060-B66E-457F-8A0A-4800B3E26D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006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E0E6-4463-4407-A60D-F5CADF6A7380}" type="datetimeFigureOut">
              <a:rPr lang="en-US" smtClean="0"/>
              <a:pPr/>
              <a:t>5/7/2024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D2060-B66E-457F-8A0A-4800B3E26D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13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E0E6-4463-4407-A60D-F5CADF6A7380}" type="datetimeFigureOut">
              <a:rPr lang="en-US" smtClean="0"/>
              <a:pPr/>
              <a:t>5/7/2024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D2060-B66E-457F-8A0A-4800B3E26D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257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298E0E6-4463-4407-A60D-F5CADF6A7380}" type="datetimeFigureOut">
              <a:rPr lang="en-US" smtClean="0"/>
              <a:pPr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DAD2060-B66E-457F-8A0A-4800B3E26D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0710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  <p:sldLayoutId id="2147483827" r:id="rId12"/>
    <p:sldLayoutId id="2147483828" r:id="rId13"/>
    <p:sldLayoutId id="2147483829" r:id="rId14"/>
    <p:sldLayoutId id="2147483830" r:id="rId15"/>
    <p:sldLayoutId id="2147483831" r:id="rId16"/>
    <p:sldLayoutId id="214748383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0250" y="6386324"/>
            <a:ext cx="12071496" cy="418563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pc="1000" dirty="0">
                <a:solidFill>
                  <a:schemeClr val="bg1"/>
                </a:solidFill>
              </a:rPr>
              <a:t>ddro.coalitions.pr@gmail.com</a:t>
            </a:r>
          </a:p>
        </p:txBody>
      </p:sp>
      <p:pic>
        <p:nvPicPr>
          <p:cNvPr id="3" name="Picture 2" descr="A black background with blue and red text&#10;&#10;Description automatically generated">
            <a:extLst>
              <a:ext uri="{FF2B5EF4-FFF2-40B4-BE49-F238E27FC236}">
                <a16:creationId xmlns:a16="http://schemas.microsoft.com/office/drawing/2014/main" id="{445564AB-EEE2-4717-9F87-61DD45A775F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774"/>
          <a:stretch/>
        </p:blipFill>
        <p:spPr>
          <a:xfrm>
            <a:off x="813707" y="-980027"/>
            <a:ext cx="9300964" cy="4087553"/>
          </a:xfrm>
          <a:prstGeom prst="rect">
            <a:avLst/>
          </a:prstGeom>
        </p:spPr>
      </p:pic>
      <p:pic>
        <p:nvPicPr>
          <p:cNvPr id="4" name="Picture 3" descr="A logo with a flag and crossed swords&#10;&#10;Description automatically generated">
            <a:extLst>
              <a:ext uri="{FF2B5EF4-FFF2-40B4-BE49-F238E27FC236}">
                <a16:creationId xmlns:a16="http://schemas.microsoft.com/office/drawing/2014/main" id="{D773E104-B28F-45E8-B3D0-FDBAE0F5F60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2774" y="168812"/>
            <a:ext cx="1592924" cy="159292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65FEA43-DB12-41B2-A303-D3300ABE5596}"/>
              </a:ext>
            </a:extLst>
          </p:cNvPr>
          <p:cNvSpPr/>
          <p:nvPr/>
        </p:nvSpPr>
        <p:spPr>
          <a:xfrm>
            <a:off x="1715578" y="2618664"/>
            <a:ext cx="9383658" cy="247760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000" b="0" cap="none" spc="0" dirty="0">
                <a:ln w="0"/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50800" dist="50800" dir="5400000" sx="99000" sy="99000" algn="ctr" rotWithShape="0">
                    <a:schemeClr val="tx1">
                      <a:lumMod val="75000"/>
                    </a:schemeClr>
                  </a:outerShdw>
                </a:effectLst>
                <a:latin typeface="Wandohope" panose="020B0503020000020004" pitchFamily="18" charset="-128"/>
                <a:ea typeface="Wandohope" panose="020B0503020000020004" pitchFamily="18" charset="-128"/>
              </a:rPr>
              <a:t>Drug Demand Reduction</a:t>
            </a:r>
          </a:p>
          <a:p>
            <a:pPr algn="ctr"/>
            <a:r>
              <a:rPr lang="en-US" sz="8500" b="0" cap="none" spc="0" dirty="0">
                <a:ln w="0"/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50800" dist="50800" dir="5400000" sx="99000" sy="99000" algn="ctr" rotWithShape="0">
                    <a:schemeClr val="tx1">
                      <a:lumMod val="75000"/>
                    </a:schemeClr>
                  </a:outerShdw>
                </a:effectLst>
                <a:latin typeface="Viner Hand ITC" panose="03070502030502020203" pitchFamily="66" charset="0"/>
                <a:ea typeface="Wandohope" panose="020B0503020000020004" pitchFamily="18" charset="-128"/>
              </a:rPr>
              <a:t>Outreach</a:t>
            </a:r>
            <a:r>
              <a:rPr lang="en-US" sz="8000" b="0" cap="none" spc="0" dirty="0">
                <a:ln w="0"/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50800" dist="50800" dir="5400000" sx="99000" sy="99000" algn="ctr" rotWithShape="0">
                    <a:schemeClr val="tx1">
                      <a:lumMod val="75000"/>
                    </a:schemeClr>
                  </a:outerShdw>
                </a:effectLst>
                <a:latin typeface="Viner Hand ITC" panose="03070502030502020203" pitchFamily="66" charset="0"/>
                <a:ea typeface="Wandohope" panose="020B0503020000020004" pitchFamily="18" charset="-128"/>
              </a:rPr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50871180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396" y="6375042"/>
            <a:ext cx="12071496" cy="418563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pc="1000" dirty="0"/>
              <a:t>ddro.coalitions.pr@gmail.com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1898" y="318293"/>
            <a:ext cx="25135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AGENDA</a:t>
            </a:r>
            <a:r>
              <a:rPr lang="en-US" sz="4000" b="1" dirty="0"/>
              <a:t>: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2648B90-AC4D-F66A-1C69-33B848997242}"/>
              </a:ext>
            </a:extLst>
          </p:cNvPr>
          <p:cNvSpPr/>
          <p:nvPr/>
        </p:nvSpPr>
        <p:spPr>
          <a:xfrm>
            <a:off x="60250" y="6386324"/>
            <a:ext cx="12071496" cy="418563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pc="1000" dirty="0">
                <a:solidFill>
                  <a:schemeClr val="bg1"/>
                </a:solidFill>
              </a:rPr>
              <a:t>ddro.coalitions.pr@gmail.com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DFB08FE-75D7-40AC-9DAA-360D0E9FE7A0}"/>
              </a:ext>
            </a:extLst>
          </p:cNvPr>
          <p:cNvSpPr/>
          <p:nvPr/>
        </p:nvSpPr>
        <p:spPr>
          <a:xfrm>
            <a:off x="897473" y="1184868"/>
            <a:ext cx="8556513" cy="2980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VISIÓN Y MISIÓN</a:t>
            </a:r>
          </a:p>
          <a:p>
            <a:pPr marL="342900" indent="-342900" algn="just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MISIONES DE LA GUARDIA NACIONAL DE PUERTO RICO</a:t>
            </a:r>
          </a:p>
          <a:p>
            <a:pPr marL="342900" indent="-342900" algn="just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NUESTROS SERVICIOS</a:t>
            </a:r>
          </a:p>
          <a:p>
            <a:pPr marL="342900" indent="-342900" algn="just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SECTORES REPRESENTADOS </a:t>
            </a:r>
          </a:p>
          <a:p>
            <a:pPr marL="342900" indent="-342900" algn="just">
              <a:lnSpc>
                <a:spcPct val="160000"/>
              </a:lnSpc>
              <a:buFont typeface="Arial" panose="020B0604020202020204" pitchFamily="34" charset="0"/>
              <a:buChar char="•"/>
            </a:pPr>
            <a:endParaRPr lang="es-E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lnSpc>
                <a:spcPct val="160000"/>
              </a:lnSpc>
              <a:buFont typeface="Arial" panose="020B0604020202020204" pitchFamily="34" charset="0"/>
              <a:buChar char="•"/>
            </a:pPr>
            <a:endParaRPr lang="es-ES" sz="20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42739422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396" y="6375042"/>
            <a:ext cx="12071496" cy="418563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pc="1000" dirty="0"/>
              <a:t>ddro.coalitions.pr@gmail.com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01416" y="2131937"/>
            <a:ext cx="2741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US" sz="2400" dirty="0">
              <a:latin typeface="Stencil" panose="040409050D0802020404" pitchFamily="8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57647" y="1502920"/>
            <a:ext cx="8556513" cy="1503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60000"/>
              </a:lnSpc>
            </a:pPr>
            <a:r>
              <a:rPr lang="es-ES" sz="2000" dirty="0">
                <a:ea typeface="Tahoma" panose="020B0604030504040204" pitchFamily="34" charset="0"/>
                <a:cs typeface="Tahoma" panose="020B0604030504040204" pitchFamily="34" charset="0"/>
              </a:rPr>
              <a:t>:	</a:t>
            </a:r>
            <a:r>
              <a:rPr lang="es-E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Apoyar la movilización comunitaria puertorriqueña en sus esfuerzos dirigidos a la prevención de uso y abuso de sustancias a través de la educación.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7246B4E-283A-1B64-E890-BC9C3309B0E3}"/>
              </a:ext>
            </a:extLst>
          </p:cNvPr>
          <p:cNvSpPr txBox="1"/>
          <p:nvPr/>
        </p:nvSpPr>
        <p:spPr>
          <a:xfrm>
            <a:off x="211489" y="1582588"/>
            <a:ext cx="21264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VISIÓN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F80EF2B-D309-CF5C-DB1E-77B9F0A3B86A}"/>
              </a:ext>
            </a:extLst>
          </p:cNvPr>
          <p:cNvSpPr/>
          <p:nvPr/>
        </p:nvSpPr>
        <p:spPr>
          <a:xfrm>
            <a:off x="60250" y="6386324"/>
            <a:ext cx="12071496" cy="418563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pc="1000" dirty="0">
                <a:solidFill>
                  <a:schemeClr val="bg1"/>
                </a:solidFill>
              </a:rPr>
              <a:t>ddro.coalitions.pr@gmail.com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D7852F3-45E6-494A-BA61-29C3FEC628F9}"/>
              </a:ext>
            </a:extLst>
          </p:cNvPr>
          <p:cNvSpPr txBox="1"/>
          <p:nvPr/>
        </p:nvSpPr>
        <p:spPr>
          <a:xfrm>
            <a:off x="405916" y="276048"/>
            <a:ext cx="97321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DRUG DEMAND REDUCTION OUTREACH</a:t>
            </a:r>
          </a:p>
        </p:txBody>
      </p:sp>
      <p:pic>
        <p:nvPicPr>
          <p:cNvPr id="1026" name="Picture 2" descr="What should be the vision of an entrepreneur?">
            <a:extLst>
              <a:ext uri="{FF2B5EF4-FFF2-40B4-BE49-F238E27FC236}">
                <a16:creationId xmlns:a16="http://schemas.microsoft.com/office/drawing/2014/main" id="{D10A7F6D-B883-47B9-9E99-1B34BD22BC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07969"/>
            <a:ext cx="2422022" cy="1368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9D388EA6-4EE0-4D70-B569-378445541DC3}"/>
              </a:ext>
            </a:extLst>
          </p:cNvPr>
          <p:cNvSpPr txBox="1"/>
          <p:nvPr/>
        </p:nvSpPr>
        <p:spPr>
          <a:xfrm>
            <a:off x="-517907" y="3384985"/>
            <a:ext cx="35108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MISI</a:t>
            </a:r>
            <a:r>
              <a:rPr lang="es-P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Ó</a:t>
            </a:r>
            <a:r>
              <a:rPr lang="es-P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</a:t>
            </a:r>
          </a:p>
        </p:txBody>
      </p:sp>
      <p:pic>
        <p:nvPicPr>
          <p:cNvPr id="14" name="Picture 8" descr="Image result for mision">
            <a:extLst>
              <a:ext uri="{FF2B5EF4-FFF2-40B4-BE49-F238E27FC236}">
                <a16:creationId xmlns:a16="http://schemas.microsoft.com/office/drawing/2014/main" id="{C0B12734-9172-4370-A6D1-05AB2A96FD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362165" y="4783746"/>
            <a:ext cx="1591296" cy="1591296"/>
          </a:xfrm>
          <a:prstGeom prst="rect">
            <a:avLst/>
          </a:prstGeom>
          <a:noFill/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1AE72846-F1AA-4660-AD1A-E4BCBB0CF3E3}"/>
              </a:ext>
            </a:extLst>
          </p:cNvPr>
          <p:cNvSpPr/>
          <p:nvPr/>
        </p:nvSpPr>
        <p:spPr>
          <a:xfrm>
            <a:off x="1925956" y="3334294"/>
            <a:ext cx="8556513" cy="18804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2000" dirty="0">
                <a:cs typeface="Arial" pitchFamily="34" charset="0"/>
              </a:rPr>
              <a:t>:	</a:t>
            </a:r>
            <a:r>
              <a:rPr lang="es-E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Asistir a líderes y comunidades puertorriqueñas en la creación y sustentabilidad de coaliciones y/o organizaciones de base comunitaria que trabajan estrategias dirigidas a prevenir el uso y abuso de sustancias en los adolescentes.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2961156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396" y="6375042"/>
            <a:ext cx="12071496" cy="418563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pc="1000" dirty="0"/>
              <a:t>ddro.coalitions.pr@gmail.com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03047" y="477319"/>
            <a:ext cx="96471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MISIONES DE LA GUARDIA NACIONAL DE PUERTO RICO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2552699" y="1550890"/>
          <a:ext cx="7147891" cy="43065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02648B90-AC4D-F66A-1C69-33B848997242}"/>
              </a:ext>
            </a:extLst>
          </p:cNvPr>
          <p:cNvSpPr/>
          <p:nvPr/>
        </p:nvSpPr>
        <p:spPr>
          <a:xfrm>
            <a:off x="60250" y="6386324"/>
            <a:ext cx="12071496" cy="418563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pc="1000" dirty="0">
                <a:solidFill>
                  <a:schemeClr val="bg1"/>
                </a:solidFill>
              </a:rPr>
              <a:t>ddro.coalitions.pr@gmail.com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03108057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396" y="6375042"/>
            <a:ext cx="12071496" cy="418563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pc="1000" dirty="0"/>
              <a:t>ddro.coalitions.pr@gmail.com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01416" y="2131937"/>
            <a:ext cx="2741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US" sz="2400" dirty="0">
              <a:latin typeface="Stencil" panose="040409050D0802020404" pitchFamily="8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F80EF2B-D309-CF5C-DB1E-77B9F0A3B86A}"/>
              </a:ext>
            </a:extLst>
          </p:cNvPr>
          <p:cNvSpPr/>
          <p:nvPr/>
        </p:nvSpPr>
        <p:spPr>
          <a:xfrm>
            <a:off x="60250" y="6386324"/>
            <a:ext cx="12071496" cy="418563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pc="1000" dirty="0">
                <a:solidFill>
                  <a:schemeClr val="bg1"/>
                </a:solidFill>
              </a:rPr>
              <a:t>ddro.coalitions.pr@gmail.com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D7852F3-45E6-494A-BA61-29C3FEC628F9}"/>
              </a:ext>
            </a:extLst>
          </p:cNvPr>
          <p:cNvSpPr txBox="1"/>
          <p:nvPr/>
        </p:nvSpPr>
        <p:spPr>
          <a:xfrm>
            <a:off x="405916" y="276048"/>
            <a:ext cx="55002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NUESTROS SERVICIOS: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46F3315-B270-4670-B8BE-58BCAA140976}"/>
              </a:ext>
            </a:extLst>
          </p:cNvPr>
          <p:cNvSpPr txBox="1"/>
          <p:nvPr/>
        </p:nvSpPr>
        <p:spPr>
          <a:xfrm>
            <a:off x="1157457" y="1089950"/>
            <a:ext cx="10610473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PR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Asistencia técnica en la creación de coaliciones comunitarias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PR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Capacitación en el Marco de Prevención Estratégico (MPE)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PR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Facilitación de los procesos esenciales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PR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Encuesta Juvenil Comunitaria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PR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Evento de Evaluación </a:t>
            </a:r>
            <a:r>
              <a:rPr lang="es-PR" sz="2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Kaizen</a:t>
            </a:r>
            <a:endParaRPr lang="es-PR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PR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Apoyo en redacción de propuestas (DFC)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PR" sz="2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Mapping</a:t>
            </a:r>
            <a:endParaRPr lang="es-PR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PR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Visitas a negocios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PR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Grupo mentoría a Jóvenes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PR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Mesa informativa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s-P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endParaRPr lang="en-US" sz="2000" dirty="0"/>
          </a:p>
        </p:txBody>
      </p:sp>
      <p:pic>
        <p:nvPicPr>
          <p:cNvPr id="17" name="Picture 2" descr="Team Work Transparent">
            <a:extLst>
              <a:ext uri="{FF2B5EF4-FFF2-40B4-BE49-F238E27FC236}">
                <a16:creationId xmlns:a16="http://schemas.microsoft.com/office/drawing/2014/main" id="{3154F0CA-5BFE-458D-B37D-8D2FB6807B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1559" y="3049421"/>
            <a:ext cx="2147668" cy="2147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93444140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396" y="6375042"/>
            <a:ext cx="12071496" cy="418563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10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ddro.coalitions.pr@gmail.com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86114" y="282099"/>
            <a:ext cx="78197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DRUG DEMAND REDUCTION OUTREACH</a:t>
            </a:r>
          </a:p>
        </p:txBody>
      </p:sp>
      <p:pic>
        <p:nvPicPr>
          <p:cNvPr id="6" name="Picture 5" descr="A diagram of steps to a cultural process&#10;&#10;Description automatically generated">
            <a:extLst>
              <a:ext uri="{FF2B5EF4-FFF2-40B4-BE49-F238E27FC236}">
                <a16:creationId xmlns:a16="http://schemas.microsoft.com/office/drawing/2014/main" id="{6326DC16-6083-4B55-B3A1-C6C172D6E4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8693" y="282099"/>
            <a:ext cx="6594612" cy="659461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38594988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396" y="6375042"/>
            <a:ext cx="12071496" cy="418563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10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ddro.coalitions.pr@gmail.com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7270" y="192091"/>
            <a:ext cx="1088952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SECTORES REPRESENTADOS PARA LA CREACIÓN DE UN </a:t>
            </a:r>
          </a:p>
          <a:p>
            <a:r>
              <a:rPr lang="es-E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CBO O ENTIDADES QUE TRABAJEN CON PREVENCIÓN</a:t>
            </a:r>
          </a:p>
        </p:txBody>
      </p:sp>
      <p:sp>
        <p:nvSpPr>
          <p:cNvPr id="3" name="Rectangle 2"/>
          <p:cNvSpPr/>
          <p:nvPr/>
        </p:nvSpPr>
        <p:spPr>
          <a:xfrm>
            <a:off x="974833" y="1221950"/>
            <a:ext cx="10242334" cy="5025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es-ES" b="1" i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Padres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s-ES" b="1" i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Jóvenes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s-ES" b="1" i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Negocios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s-ES" b="1" i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Medios de Comunicación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s-ES" b="1" i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Escuelas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s-ES" b="1" i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Organizaciones de Servicios a Jóvenes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s-ES" b="1" i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Agentes de la Ley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s-ES" b="1" i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Organizaciones Cívicas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s-ES" b="1" i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Organizaciones de Base de Fe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s-ES" b="1" i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Profesionales de la Salud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s-ES" b="1" i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Gobierno Estatal o Municipal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s-ES" b="1" i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Organizaciones dedicadas a la Prevención de Abuso de Sustancias</a:t>
            </a:r>
            <a:endParaRPr lang="en-US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2682" y="1941343"/>
            <a:ext cx="4864486" cy="3249636"/>
          </a:xfrm>
          <a:prstGeom prst="rect">
            <a:avLst/>
          </a:prstGeom>
          <a:effectLst>
            <a:softEdge rad="127000"/>
          </a:effec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99155556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396" y="6375042"/>
            <a:ext cx="12071496" cy="418563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100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ddro.coalitions.pr@gmail.com</a:t>
            </a:r>
            <a:endParaRPr kumimoji="0" lang="en-US" sz="1800" b="1" i="0" u="none" strike="noStrike" kern="1200" cap="none" spc="10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76409" y="1859340"/>
            <a:ext cx="963917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spc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¿</a:t>
            </a:r>
            <a:r>
              <a:rPr lang="en-US" sz="9600" spc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PREGUNTAS</a:t>
            </a: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52524" y="3666580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3009900" y="4964825"/>
            <a:ext cx="61722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br>
              <a:rPr lang="en-US" dirty="0">
                <a:cs typeface="Times New Roman"/>
              </a:rPr>
            </a:b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Drug Demand Reduction Outreach</a:t>
            </a:r>
          </a:p>
          <a:p>
            <a:pPr algn="ctr"/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SFC Calderón, Jeannette - (787) 718-5476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algn="ctr"/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E-mail:  </a:t>
            </a:r>
            <a:r>
              <a:rPr lang="en-US" sz="20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ddro.colaitions.pr@gmail.com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D427704-63D6-8BCD-68FA-3C7BB98900EF}"/>
              </a:ext>
            </a:extLst>
          </p:cNvPr>
          <p:cNvSpPr/>
          <p:nvPr/>
        </p:nvSpPr>
        <p:spPr>
          <a:xfrm>
            <a:off x="60250" y="6386324"/>
            <a:ext cx="12071496" cy="418563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pc="1000" dirty="0">
                <a:solidFill>
                  <a:schemeClr val="bg1"/>
                </a:solidFill>
              </a:rPr>
              <a:t>ddro.coalitions.pr@gmail.com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73721043"/>
      </p:ext>
    </p:extLst>
  </p:cSld>
  <p:clrMapOvr>
    <a:masterClrMapping/>
  </p:clrMapOvr>
  <p:transition spd="slow">
    <p:wip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15583</TotalTime>
  <Words>364</Words>
  <Application>Microsoft Office PowerPoint</Application>
  <PresentationFormat>Widescreen</PresentationFormat>
  <Paragraphs>64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Wandohope</vt:lpstr>
      <vt:lpstr>Agency FB</vt:lpstr>
      <vt:lpstr>Arial</vt:lpstr>
      <vt:lpstr>Calibri</vt:lpstr>
      <vt:lpstr>Century Gothic</vt:lpstr>
      <vt:lpstr>Stencil</vt:lpstr>
      <vt:lpstr>Viner Hand ITC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Hernan Berrios</dc:creator>
  <cp:lastModifiedBy>Efrain Soto</cp:lastModifiedBy>
  <cp:revision>105</cp:revision>
  <cp:lastPrinted>2015-08-13T13:12:14Z</cp:lastPrinted>
  <dcterms:created xsi:type="dcterms:W3CDTF">2015-03-17T23:56:44Z</dcterms:created>
  <dcterms:modified xsi:type="dcterms:W3CDTF">2024-05-07T17:47:50Z</dcterms:modified>
</cp:coreProperties>
</file>