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257" r:id="rId4"/>
    <p:sldId id="258" r:id="rId5"/>
    <p:sldId id="259" r:id="rId6"/>
    <p:sldId id="286" r:id="rId7"/>
    <p:sldId id="260" r:id="rId8"/>
    <p:sldId id="261" r:id="rId9"/>
    <p:sldId id="262" r:id="rId10"/>
    <p:sldId id="274" r:id="rId11"/>
    <p:sldId id="279" r:id="rId12"/>
    <p:sldId id="275" r:id="rId13"/>
    <p:sldId id="277" r:id="rId14"/>
    <p:sldId id="278" r:id="rId15"/>
    <p:sldId id="263" r:id="rId16"/>
    <p:sldId id="264" r:id="rId17"/>
    <p:sldId id="265" r:id="rId18"/>
    <p:sldId id="266" r:id="rId19"/>
    <p:sldId id="280" r:id="rId20"/>
    <p:sldId id="267" r:id="rId21"/>
    <p:sldId id="268" r:id="rId22"/>
    <p:sldId id="269" r:id="rId23"/>
    <p:sldId id="270" r:id="rId24"/>
    <p:sldId id="283" r:id="rId25"/>
    <p:sldId id="282" r:id="rId26"/>
    <p:sldId id="281" r:id="rId27"/>
    <p:sldId id="271" r:id="rId28"/>
    <p:sldId id="284" r:id="rId29"/>
    <p:sldId id="285" r:id="rId30"/>
    <p:sldId id="272"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FATAL (IFS)</c:v>
                </c:pt>
              </c:strCache>
            </c:strRef>
          </c:tx>
          <c:spPr>
            <a:solidFill>
              <a:schemeClr val="accent1"/>
            </a:solidFill>
            <a:ln>
              <a:noFill/>
            </a:ln>
            <a:effectLst/>
          </c:spPr>
          <c:invertIfNegative val="0"/>
          <c:cat>
            <c:strRef>
              <c:f>Sheet1!$A$2:$A$5</c:f>
              <c:strCache>
                <c:ptCount val="4"/>
                <c:pt idx="0">
                  <c:v>JAN-MAR</c:v>
                </c:pt>
                <c:pt idx="1">
                  <c:v>APR-JUN</c:v>
                </c:pt>
                <c:pt idx="2">
                  <c:v>JUL-SEP</c:v>
                </c:pt>
                <c:pt idx="3">
                  <c:v>OCT-DEC</c:v>
                </c:pt>
              </c:strCache>
            </c:strRef>
          </c:cat>
          <c:val>
            <c:numRef>
              <c:f>Sheet1!$B$2:$B$5</c:f>
              <c:numCache>
                <c:formatCode>General</c:formatCode>
                <c:ptCount val="4"/>
                <c:pt idx="0">
                  <c:v>162</c:v>
                </c:pt>
                <c:pt idx="1">
                  <c:v>165</c:v>
                </c:pt>
                <c:pt idx="2">
                  <c:v>211</c:v>
                </c:pt>
                <c:pt idx="3">
                  <c:v>217</c:v>
                </c:pt>
              </c:numCache>
            </c:numRef>
          </c:val>
          <c:extLst>
            <c:ext xmlns:c16="http://schemas.microsoft.com/office/drawing/2014/chart" uri="{C3380CC4-5D6E-409C-BE32-E72D297353CC}">
              <c16:uniqueId val="{00000000-0E5D-4E4E-8A73-C1AED1ACE9F4}"/>
            </c:ext>
          </c:extLst>
        </c:ser>
        <c:ser>
          <c:idx val="1"/>
          <c:order val="1"/>
          <c:tx>
            <c:strRef>
              <c:f>Sheet1!$C$1</c:f>
              <c:strCache>
                <c:ptCount val="1"/>
                <c:pt idx="0">
                  <c:v>REVERSED (OEMS)</c:v>
                </c:pt>
              </c:strCache>
            </c:strRef>
          </c:tx>
          <c:spPr>
            <a:solidFill>
              <a:schemeClr val="accent2"/>
            </a:solidFill>
            <a:ln>
              <a:noFill/>
            </a:ln>
            <a:effectLst/>
          </c:spPr>
          <c:invertIfNegative val="0"/>
          <c:cat>
            <c:strRef>
              <c:f>Sheet1!$A$2:$A$5</c:f>
              <c:strCache>
                <c:ptCount val="4"/>
                <c:pt idx="0">
                  <c:v>JAN-MAR</c:v>
                </c:pt>
                <c:pt idx="1">
                  <c:v>APR-JUN</c:v>
                </c:pt>
                <c:pt idx="2">
                  <c:v>JUL-SEP</c:v>
                </c:pt>
                <c:pt idx="3">
                  <c:v>OCT-DEC</c:v>
                </c:pt>
              </c:strCache>
            </c:strRef>
          </c:cat>
          <c:val>
            <c:numRef>
              <c:f>Sheet1!$C$2:$C$5</c:f>
              <c:numCache>
                <c:formatCode>General</c:formatCode>
                <c:ptCount val="4"/>
                <c:pt idx="0">
                  <c:v>215</c:v>
                </c:pt>
                <c:pt idx="1">
                  <c:v>288</c:v>
                </c:pt>
                <c:pt idx="2">
                  <c:v>467</c:v>
                </c:pt>
                <c:pt idx="3">
                  <c:v>415</c:v>
                </c:pt>
              </c:numCache>
            </c:numRef>
          </c:val>
          <c:extLst>
            <c:ext xmlns:c16="http://schemas.microsoft.com/office/drawing/2014/chart" uri="{C3380CC4-5D6E-409C-BE32-E72D297353CC}">
              <c16:uniqueId val="{00000001-0E5D-4E4E-8A73-C1AED1ACE9F4}"/>
            </c:ext>
          </c:extLst>
        </c:ser>
        <c:dLbls>
          <c:showLegendKey val="0"/>
          <c:showVal val="0"/>
          <c:showCatName val="0"/>
          <c:showSerName val="0"/>
          <c:showPercent val="0"/>
          <c:showBubbleSize val="0"/>
        </c:dLbls>
        <c:gapWidth val="150"/>
        <c:overlap val="100"/>
        <c:axId val="494597136"/>
        <c:axId val="1715829104"/>
      </c:barChart>
      <c:catAx>
        <c:axId val="49459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15829104"/>
        <c:crosses val="autoZero"/>
        <c:auto val="1"/>
        <c:lblAlgn val="ctr"/>
        <c:lblOffset val="100"/>
        <c:noMultiLvlLbl val="0"/>
      </c:catAx>
      <c:valAx>
        <c:axId val="17158291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45971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983A6-34AD-4341-8E25-8939A2D32498}"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n-US"/>
        </a:p>
      </dgm:t>
    </dgm:pt>
    <dgm:pt modelId="{FB3E58E8-2033-4E45-A6D2-BC84A1EB9126}">
      <dgm:prSet/>
      <dgm:spPr/>
      <dgm:t>
        <a:bodyPr/>
        <a:lstStyle/>
        <a:p>
          <a:r>
            <a:rPr lang="en-US" b="0" dirty="0">
              <a:latin typeface="Arial" panose="020B0604020202020204" pitchFamily="34" charset="0"/>
              <a:cs typeface="Arial" panose="020B0604020202020204" pitchFamily="34" charset="0"/>
            </a:rPr>
            <a:t>Opioid prescriptions</a:t>
          </a:r>
        </a:p>
      </dgm:t>
    </dgm:pt>
    <dgm:pt modelId="{B9292AC4-F07C-47C2-9408-B0C40444C0F1}" type="parTrans" cxnId="{2E35BA0B-83AC-426D-95C5-6E0591E04F6E}">
      <dgm:prSet/>
      <dgm:spPr/>
      <dgm:t>
        <a:bodyPr/>
        <a:lstStyle/>
        <a:p>
          <a:endParaRPr lang="en-US" b="0">
            <a:latin typeface="Arial" panose="020B0604020202020204" pitchFamily="34" charset="0"/>
            <a:cs typeface="Arial" panose="020B0604020202020204" pitchFamily="34" charset="0"/>
          </a:endParaRPr>
        </a:p>
      </dgm:t>
    </dgm:pt>
    <dgm:pt modelId="{2114C1B8-4543-40A6-B7FE-21F2D04AB074}" type="sibTrans" cxnId="{2E35BA0B-83AC-426D-95C5-6E0591E04F6E}">
      <dgm:prSet/>
      <dgm:spPr/>
      <dgm:t>
        <a:bodyPr/>
        <a:lstStyle/>
        <a:p>
          <a:endParaRPr lang="en-US" b="0">
            <a:latin typeface="Arial" panose="020B0604020202020204" pitchFamily="34" charset="0"/>
            <a:cs typeface="Arial" panose="020B0604020202020204" pitchFamily="34" charset="0"/>
          </a:endParaRPr>
        </a:p>
      </dgm:t>
    </dgm:pt>
    <dgm:pt modelId="{2B5B2241-1FDB-43FD-A73A-5A32C11A7E04}">
      <dgm:prSet/>
      <dgm:spPr/>
      <dgm:t>
        <a:bodyPr/>
        <a:lstStyle/>
        <a:p>
          <a:r>
            <a:rPr lang="en-US" b="0" dirty="0">
              <a:latin typeface="Arial" panose="020B0604020202020204" pitchFamily="34" charset="0"/>
              <a:cs typeface="Arial" panose="020B0604020202020204" pitchFamily="34" charset="0"/>
            </a:rPr>
            <a:t>Restrictions &amp; education</a:t>
          </a:r>
        </a:p>
      </dgm:t>
    </dgm:pt>
    <dgm:pt modelId="{CBD161A9-155B-4BF5-9422-ABA77C06497A}" type="parTrans" cxnId="{CAD8DABE-C7CF-4FBE-82EA-14CF48FE23F8}">
      <dgm:prSet/>
      <dgm:spPr/>
      <dgm:t>
        <a:bodyPr/>
        <a:lstStyle/>
        <a:p>
          <a:endParaRPr lang="en-US" b="0">
            <a:latin typeface="Arial" panose="020B0604020202020204" pitchFamily="34" charset="0"/>
            <a:cs typeface="Arial" panose="020B0604020202020204" pitchFamily="34" charset="0"/>
          </a:endParaRPr>
        </a:p>
      </dgm:t>
    </dgm:pt>
    <dgm:pt modelId="{346B1DB8-54AD-4181-B59E-465057597304}" type="sibTrans" cxnId="{CAD8DABE-C7CF-4FBE-82EA-14CF48FE23F8}">
      <dgm:prSet/>
      <dgm:spPr/>
      <dgm:t>
        <a:bodyPr/>
        <a:lstStyle/>
        <a:p>
          <a:endParaRPr lang="en-US" b="0">
            <a:latin typeface="Arial" panose="020B0604020202020204" pitchFamily="34" charset="0"/>
            <a:cs typeface="Arial" panose="020B0604020202020204" pitchFamily="34" charset="0"/>
          </a:endParaRPr>
        </a:p>
      </dgm:t>
    </dgm:pt>
    <dgm:pt modelId="{8E526F27-CF62-43F2-BD3C-BAE321144629}">
      <dgm:prSet/>
      <dgm:spPr/>
      <dgm:t>
        <a:bodyPr/>
        <a:lstStyle/>
        <a:p>
          <a:r>
            <a:rPr lang="en-US" b="0" i="1" dirty="0">
              <a:latin typeface="Arial" panose="020B0604020202020204" pitchFamily="34" charset="0"/>
              <a:cs typeface="Arial" panose="020B0604020202020204" pitchFamily="34" charset="0"/>
            </a:rPr>
            <a:t>Carta de Derechos del </a:t>
          </a:r>
          <a:r>
            <a:rPr lang="en-US" b="0" i="1" dirty="0" err="1">
              <a:latin typeface="Arial" panose="020B0604020202020204" pitchFamily="34" charset="0"/>
              <a:cs typeface="Arial" panose="020B0604020202020204" pitchFamily="34" charset="0"/>
            </a:rPr>
            <a:t>Paciente</a:t>
          </a:r>
          <a:endParaRPr lang="en-US" b="0" i="1" dirty="0">
            <a:latin typeface="Arial" panose="020B0604020202020204" pitchFamily="34" charset="0"/>
            <a:cs typeface="Arial" panose="020B0604020202020204" pitchFamily="34" charset="0"/>
          </a:endParaRPr>
        </a:p>
      </dgm:t>
    </dgm:pt>
    <dgm:pt modelId="{546D4E90-7B8F-434A-8F70-7C70FDF38FB1}" type="parTrans" cxnId="{9F420EE1-BD8A-465A-B79B-5534ACA3E9D9}">
      <dgm:prSet/>
      <dgm:spPr/>
      <dgm:t>
        <a:bodyPr/>
        <a:lstStyle/>
        <a:p>
          <a:endParaRPr lang="en-US" b="0">
            <a:latin typeface="Arial" panose="020B0604020202020204" pitchFamily="34" charset="0"/>
            <a:cs typeface="Arial" panose="020B0604020202020204" pitchFamily="34" charset="0"/>
          </a:endParaRPr>
        </a:p>
      </dgm:t>
    </dgm:pt>
    <dgm:pt modelId="{21BEBB73-2FD8-45A6-A0AB-6BC94F3878ED}" type="sibTrans" cxnId="{9F420EE1-BD8A-465A-B79B-5534ACA3E9D9}">
      <dgm:prSet/>
      <dgm:spPr/>
      <dgm:t>
        <a:bodyPr/>
        <a:lstStyle/>
        <a:p>
          <a:endParaRPr lang="en-US" b="0">
            <a:latin typeface="Arial" panose="020B0604020202020204" pitchFamily="34" charset="0"/>
            <a:cs typeface="Arial" panose="020B0604020202020204" pitchFamily="34" charset="0"/>
          </a:endParaRPr>
        </a:p>
      </dgm:t>
    </dgm:pt>
    <dgm:pt modelId="{F12DE2DE-76EA-4715-A404-D45876817A7E}">
      <dgm:prSet/>
      <dgm:spPr/>
      <dgm:t>
        <a:bodyPr/>
        <a:lstStyle/>
        <a:p>
          <a:r>
            <a:rPr lang="en-US" b="0" dirty="0">
              <a:latin typeface="Arial" panose="020B0604020202020204" pitchFamily="34" charset="0"/>
              <a:cs typeface="Arial" panose="020B0604020202020204" pitchFamily="34" charset="0"/>
            </a:rPr>
            <a:t>Take-Back Programs</a:t>
          </a:r>
        </a:p>
      </dgm:t>
    </dgm:pt>
    <dgm:pt modelId="{B008F481-B6F7-4AB9-8892-79368E1E5038}" type="parTrans" cxnId="{58D3485C-9D8A-4597-9854-A7773E5AA9F8}">
      <dgm:prSet/>
      <dgm:spPr/>
      <dgm:t>
        <a:bodyPr/>
        <a:lstStyle/>
        <a:p>
          <a:endParaRPr lang="en-US" b="0">
            <a:latin typeface="Arial" panose="020B0604020202020204" pitchFamily="34" charset="0"/>
            <a:cs typeface="Arial" panose="020B0604020202020204" pitchFamily="34" charset="0"/>
          </a:endParaRPr>
        </a:p>
      </dgm:t>
    </dgm:pt>
    <dgm:pt modelId="{09A34284-6866-4883-8E5F-4905F0FFC4CD}" type="sibTrans" cxnId="{58D3485C-9D8A-4597-9854-A7773E5AA9F8}">
      <dgm:prSet/>
      <dgm:spPr/>
      <dgm:t>
        <a:bodyPr/>
        <a:lstStyle/>
        <a:p>
          <a:endParaRPr lang="en-US" b="0">
            <a:latin typeface="Arial" panose="020B0604020202020204" pitchFamily="34" charset="0"/>
            <a:cs typeface="Arial" panose="020B0604020202020204" pitchFamily="34" charset="0"/>
          </a:endParaRPr>
        </a:p>
      </dgm:t>
    </dgm:pt>
    <dgm:pt modelId="{FA572EDE-F979-4867-8D75-C6B7282FE8FB}">
      <dgm:prSet/>
      <dgm:spPr/>
      <dgm:t>
        <a:bodyPr/>
        <a:lstStyle/>
        <a:p>
          <a:r>
            <a:rPr lang="en-US" b="1" dirty="0">
              <a:latin typeface="Arial" panose="020B0604020202020204" pitchFamily="34" charset="0"/>
              <a:cs typeface="Arial" panose="020B0604020202020204" pitchFamily="34" charset="0"/>
            </a:rPr>
            <a:t>Illicit opioids</a:t>
          </a:r>
        </a:p>
      </dgm:t>
    </dgm:pt>
    <dgm:pt modelId="{13BF67CF-9224-4212-ACAD-5724233DBC61}" type="parTrans" cxnId="{F5B47D3C-ED0C-4D4E-887A-175558E791D0}">
      <dgm:prSet/>
      <dgm:spPr/>
      <dgm:t>
        <a:bodyPr/>
        <a:lstStyle/>
        <a:p>
          <a:endParaRPr lang="en-US" b="0">
            <a:latin typeface="Arial" panose="020B0604020202020204" pitchFamily="34" charset="0"/>
            <a:cs typeface="Arial" panose="020B0604020202020204" pitchFamily="34" charset="0"/>
          </a:endParaRPr>
        </a:p>
      </dgm:t>
    </dgm:pt>
    <dgm:pt modelId="{38F6AFED-D0D7-4536-9C37-1C619A807B91}" type="sibTrans" cxnId="{F5B47D3C-ED0C-4D4E-887A-175558E791D0}">
      <dgm:prSet/>
      <dgm:spPr/>
      <dgm:t>
        <a:bodyPr/>
        <a:lstStyle/>
        <a:p>
          <a:endParaRPr lang="en-US" b="0">
            <a:latin typeface="Arial" panose="020B0604020202020204" pitchFamily="34" charset="0"/>
            <a:cs typeface="Arial" panose="020B0604020202020204" pitchFamily="34" charset="0"/>
          </a:endParaRPr>
        </a:p>
      </dgm:t>
    </dgm:pt>
    <dgm:pt modelId="{5327FDA4-9367-4210-B991-328452C4C17B}">
      <dgm:prSet/>
      <dgm:spPr/>
      <dgm:t>
        <a:bodyPr/>
        <a:lstStyle/>
        <a:p>
          <a:r>
            <a:rPr lang="en-US" b="0" i="0" dirty="0">
              <a:latin typeface="Arial" panose="020B0604020202020204" pitchFamily="34" charset="0"/>
              <a:cs typeface="Arial" panose="020B0604020202020204" pitchFamily="34" charset="0"/>
            </a:rPr>
            <a:t>Naloxone (Saturation)</a:t>
          </a:r>
          <a:endParaRPr lang="en-US" b="0" dirty="0">
            <a:latin typeface="Arial" panose="020B0604020202020204" pitchFamily="34" charset="0"/>
            <a:cs typeface="Arial" panose="020B0604020202020204" pitchFamily="34" charset="0"/>
          </a:endParaRPr>
        </a:p>
      </dgm:t>
    </dgm:pt>
    <dgm:pt modelId="{B6FA2F73-FEE8-4824-918B-1EB14F00378A}" type="parTrans" cxnId="{911C3745-DFF0-4595-AB38-C62A360BD7D4}">
      <dgm:prSet/>
      <dgm:spPr/>
      <dgm:t>
        <a:bodyPr/>
        <a:lstStyle/>
        <a:p>
          <a:endParaRPr lang="en-US" b="0">
            <a:latin typeface="Arial" panose="020B0604020202020204" pitchFamily="34" charset="0"/>
            <a:cs typeface="Arial" panose="020B0604020202020204" pitchFamily="34" charset="0"/>
          </a:endParaRPr>
        </a:p>
      </dgm:t>
    </dgm:pt>
    <dgm:pt modelId="{37CE3E08-3F85-4617-928E-B37B6A17CA42}" type="sibTrans" cxnId="{911C3745-DFF0-4595-AB38-C62A360BD7D4}">
      <dgm:prSet/>
      <dgm:spPr/>
      <dgm:t>
        <a:bodyPr/>
        <a:lstStyle/>
        <a:p>
          <a:endParaRPr lang="en-US" b="0">
            <a:latin typeface="Arial" panose="020B0604020202020204" pitchFamily="34" charset="0"/>
            <a:cs typeface="Arial" panose="020B0604020202020204" pitchFamily="34" charset="0"/>
          </a:endParaRPr>
        </a:p>
      </dgm:t>
    </dgm:pt>
    <dgm:pt modelId="{7DCCA9B3-44C6-43C9-82D5-CE4995AA098D}">
      <dgm:prSet/>
      <dgm:spPr/>
      <dgm:t>
        <a:bodyPr/>
        <a:lstStyle/>
        <a:p>
          <a:r>
            <a:rPr lang="en-US" b="1" i="0" dirty="0">
              <a:latin typeface="Arial" panose="020B0604020202020204" pitchFamily="34" charset="0"/>
              <a:cs typeface="Arial" panose="020B0604020202020204" pitchFamily="34" charset="0"/>
            </a:rPr>
            <a:t>Education &amp; prevention</a:t>
          </a:r>
          <a:endParaRPr lang="en-US" b="1" dirty="0">
            <a:latin typeface="Arial" panose="020B0604020202020204" pitchFamily="34" charset="0"/>
            <a:cs typeface="Arial" panose="020B0604020202020204" pitchFamily="34" charset="0"/>
          </a:endParaRPr>
        </a:p>
      </dgm:t>
    </dgm:pt>
    <dgm:pt modelId="{958798AE-D59D-4986-A3A6-BFF1887B7E57}" type="parTrans" cxnId="{F45067D6-17F3-4194-9871-75420D08161F}">
      <dgm:prSet/>
      <dgm:spPr/>
      <dgm:t>
        <a:bodyPr/>
        <a:lstStyle/>
        <a:p>
          <a:endParaRPr lang="en-US" b="0">
            <a:latin typeface="Arial" panose="020B0604020202020204" pitchFamily="34" charset="0"/>
            <a:cs typeface="Arial" panose="020B0604020202020204" pitchFamily="34" charset="0"/>
          </a:endParaRPr>
        </a:p>
      </dgm:t>
    </dgm:pt>
    <dgm:pt modelId="{9BD3DF20-57C3-4292-8D72-664F4F17D702}" type="sibTrans" cxnId="{F45067D6-17F3-4194-9871-75420D08161F}">
      <dgm:prSet/>
      <dgm:spPr/>
      <dgm:t>
        <a:bodyPr/>
        <a:lstStyle/>
        <a:p>
          <a:endParaRPr lang="en-US" b="0">
            <a:latin typeface="Arial" panose="020B0604020202020204" pitchFamily="34" charset="0"/>
            <a:cs typeface="Arial" panose="020B0604020202020204" pitchFamily="34" charset="0"/>
          </a:endParaRPr>
        </a:p>
      </dgm:t>
    </dgm:pt>
    <dgm:pt modelId="{660D5823-3426-454B-B67B-749566CB086B}">
      <dgm:prSet/>
      <dgm:spPr/>
      <dgm:t>
        <a:bodyPr/>
        <a:lstStyle/>
        <a:p>
          <a:r>
            <a:rPr lang="en-US" b="0" dirty="0">
              <a:latin typeface="Arial" panose="020B0604020202020204" pitchFamily="34" charset="0"/>
              <a:cs typeface="Arial" panose="020B0604020202020204" pitchFamily="34" charset="0"/>
            </a:rPr>
            <a:t>Law 35</a:t>
          </a:r>
        </a:p>
      </dgm:t>
    </dgm:pt>
    <dgm:pt modelId="{4FEE52DB-84AF-4118-A7DE-0E0267DFA85F}" type="parTrans" cxnId="{795ADC98-5783-4B3D-B747-B3AD25640E2B}">
      <dgm:prSet/>
      <dgm:spPr/>
      <dgm:t>
        <a:bodyPr/>
        <a:lstStyle/>
        <a:p>
          <a:endParaRPr lang="en-US" b="0">
            <a:latin typeface="Arial" panose="020B0604020202020204" pitchFamily="34" charset="0"/>
            <a:cs typeface="Arial" panose="020B0604020202020204" pitchFamily="34" charset="0"/>
          </a:endParaRPr>
        </a:p>
      </dgm:t>
    </dgm:pt>
    <dgm:pt modelId="{52ECCEAF-9078-4677-9613-7C0564D94ADF}" type="sibTrans" cxnId="{795ADC98-5783-4B3D-B747-B3AD25640E2B}">
      <dgm:prSet/>
      <dgm:spPr/>
      <dgm:t>
        <a:bodyPr/>
        <a:lstStyle/>
        <a:p>
          <a:endParaRPr lang="en-US" b="0">
            <a:latin typeface="Arial" panose="020B0604020202020204" pitchFamily="34" charset="0"/>
            <a:cs typeface="Arial" panose="020B0604020202020204" pitchFamily="34" charset="0"/>
          </a:endParaRPr>
        </a:p>
      </dgm:t>
    </dgm:pt>
    <dgm:pt modelId="{6AE05001-BD32-4B31-98FA-94EDC923253D}">
      <dgm:prSet/>
      <dgm:spPr/>
      <dgm:t>
        <a:bodyPr/>
        <a:lstStyle/>
        <a:p>
          <a:r>
            <a:rPr lang="en-US" b="0" i="0" dirty="0">
              <a:latin typeface="Arial" panose="020B0604020202020204" pitchFamily="34" charset="0"/>
              <a:cs typeface="Arial" panose="020B0604020202020204" pitchFamily="34" charset="0"/>
            </a:rPr>
            <a:t>Harm Reduction</a:t>
          </a:r>
          <a:endParaRPr lang="en-US" b="0" dirty="0">
            <a:latin typeface="Arial" panose="020B0604020202020204" pitchFamily="34" charset="0"/>
            <a:cs typeface="Arial" panose="020B0604020202020204" pitchFamily="34" charset="0"/>
          </a:endParaRPr>
        </a:p>
      </dgm:t>
    </dgm:pt>
    <dgm:pt modelId="{F131094B-D73B-42E4-AF4A-FB5165913A8B}" type="parTrans" cxnId="{0ACAF4A3-CE91-493B-919A-D1F90B5630C7}">
      <dgm:prSet/>
      <dgm:spPr/>
      <dgm:t>
        <a:bodyPr/>
        <a:lstStyle/>
        <a:p>
          <a:endParaRPr lang="en-US" b="0"/>
        </a:p>
      </dgm:t>
    </dgm:pt>
    <dgm:pt modelId="{BA2FF906-F2CC-452D-AE42-06F32D448544}" type="sibTrans" cxnId="{0ACAF4A3-CE91-493B-919A-D1F90B5630C7}">
      <dgm:prSet/>
      <dgm:spPr/>
      <dgm:t>
        <a:bodyPr/>
        <a:lstStyle/>
        <a:p>
          <a:endParaRPr lang="en-US" b="0"/>
        </a:p>
      </dgm:t>
    </dgm:pt>
    <dgm:pt modelId="{C181B92B-FB0B-4BC3-8ED0-AFC78D2FEAF8}">
      <dgm:prSet/>
      <dgm:spPr/>
      <dgm:t>
        <a:bodyPr/>
        <a:lstStyle/>
        <a:p>
          <a:r>
            <a:rPr lang="en-US" b="0" dirty="0">
              <a:latin typeface="Arial" panose="020B0604020202020204" pitchFamily="34" charset="0"/>
              <a:cs typeface="Arial" panose="020B0604020202020204" pitchFamily="34" charset="0"/>
            </a:rPr>
            <a:t>Monitoring - PDMP</a:t>
          </a:r>
        </a:p>
      </dgm:t>
    </dgm:pt>
    <dgm:pt modelId="{C59FC5D3-E8A7-4500-9280-B58C7DE1C20A}" type="sibTrans" cxnId="{16E58D6E-4A52-425A-8C30-98A83D95D7E4}">
      <dgm:prSet/>
      <dgm:spPr/>
      <dgm:t>
        <a:bodyPr/>
        <a:lstStyle/>
        <a:p>
          <a:endParaRPr lang="en-US" b="0"/>
        </a:p>
      </dgm:t>
    </dgm:pt>
    <dgm:pt modelId="{39CC9948-74C2-40DA-9D73-BEFD862123DF}" type="parTrans" cxnId="{16E58D6E-4A52-425A-8C30-98A83D95D7E4}">
      <dgm:prSet/>
      <dgm:spPr/>
      <dgm:t>
        <a:bodyPr/>
        <a:lstStyle/>
        <a:p>
          <a:endParaRPr lang="en-US" b="0"/>
        </a:p>
      </dgm:t>
    </dgm:pt>
    <dgm:pt modelId="{9F5D77B5-7D86-4DA7-BD2B-54450F563BDD}">
      <dgm:prSet/>
      <dgm:spPr/>
      <dgm:t>
        <a:bodyPr/>
        <a:lstStyle/>
        <a:p>
          <a:r>
            <a:rPr lang="en-US" b="0" dirty="0">
              <a:latin typeface="Arial" panose="020B0604020202020204" pitchFamily="34" charset="0"/>
              <a:cs typeface="Arial" panose="020B0604020202020204" pitchFamily="34" charset="0"/>
            </a:rPr>
            <a:t>Diversion</a:t>
          </a:r>
        </a:p>
      </dgm:t>
    </dgm:pt>
    <dgm:pt modelId="{4BC310AD-106E-42AD-A5E4-3F091E1A32A9}" type="parTrans" cxnId="{9A00C1C4-33A4-4B77-9FA2-896F00629A3E}">
      <dgm:prSet/>
      <dgm:spPr/>
      <dgm:t>
        <a:bodyPr/>
        <a:lstStyle/>
        <a:p>
          <a:endParaRPr lang="en-US" b="0"/>
        </a:p>
      </dgm:t>
    </dgm:pt>
    <dgm:pt modelId="{4D059749-A47C-484B-A5A4-A075C51E0098}" type="sibTrans" cxnId="{9A00C1C4-33A4-4B77-9FA2-896F00629A3E}">
      <dgm:prSet/>
      <dgm:spPr/>
      <dgm:t>
        <a:bodyPr/>
        <a:lstStyle/>
        <a:p>
          <a:endParaRPr lang="en-US" b="0"/>
        </a:p>
      </dgm:t>
    </dgm:pt>
    <dgm:pt modelId="{0A407120-473B-478C-8D7D-636709A6FCD9}">
      <dgm:prSet/>
      <dgm:spPr/>
      <dgm:t>
        <a:bodyPr/>
        <a:lstStyle/>
        <a:p>
          <a:r>
            <a:rPr lang="en-US" b="0" u="sng" dirty="0">
              <a:latin typeface="Arial" panose="020B0604020202020204" pitchFamily="34" charset="0"/>
              <a:cs typeface="Arial" panose="020B0604020202020204" pitchFamily="34" charset="0"/>
            </a:rPr>
            <a:t>Monitoring</a:t>
          </a:r>
          <a:r>
            <a:rPr lang="en-US" b="0" dirty="0">
              <a:latin typeface="Arial" panose="020B0604020202020204" pitchFamily="34" charset="0"/>
              <a:cs typeface="Arial" panose="020B0604020202020204" pitchFamily="34" charset="0"/>
            </a:rPr>
            <a:t> – OMES/IFS</a:t>
          </a:r>
        </a:p>
      </dgm:t>
    </dgm:pt>
    <dgm:pt modelId="{58B9FDEC-133A-4A3E-9184-61B0073E1AF2}" type="sibTrans" cxnId="{23221F30-216B-4728-A5B4-08D52EAE9303}">
      <dgm:prSet/>
      <dgm:spPr/>
      <dgm:t>
        <a:bodyPr/>
        <a:lstStyle/>
        <a:p>
          <a:endParaRPr lang="en-US" b="0">
            <a:latin typeface="Arial" panose="020B0604020202020204" pitchFamily="34" charset="0"/>
            <a:cs typeface="Arial" panose="020B0604020202020204" pitchFamily="34" charset="0"/>
          </a:endParaRPr>
        </a:p>
      </dgm:t>
    </dgm:pt>
    <dgm:pt modelId="{45B08356-4CAB-49E5-BFCA-94CE90A2F73F}" type="parTrans" cxnId="{23221F30-216B-4728-A5B4-08D52EAE9303}">
      <dgm:prSet/>
      <dgm:spPr/>
      <dgm:t>
        <a:bodyPr/>
        <a:lstStyle/>
        <a:p>
          <a:endParaRPr lang="en-US" b="0">
            <a:latin typeface="Arial" panose="020B0604020202020204" pitchFamily="34" charset="0"/>
            <a:cs typeface="Arial" panose="020B0604020202020204" pitchFamily="34" charset="0"/>
          </a:endParaRPr>
        </a:p>
      </dgm:t>
    </dgm:pt>
    <dgm:pt modelId="{758FA689-103B-45FC-A399-96ECB5E0AFB1}">
      <dgm:prSet/>
      <dgm:spPr/>
      <dgm:t>
        <a:bodyPr/>
        <a:lstStyle/>
        <a:p>
          <a:r>
            <a:rPr lang="en-US" b="0" dirty="0">
              <a:latin typeface="Arial" panose="020B0604020202020204" pitchFamily="34" charset="0"/>
              <a:cs typeface="Arial" panose="020B0604020202020204" pitchFamily="34" charset="0"/>
            </a:rPr>
            <a:t>Illicit access</a:t>
          </a:r>
        </a:p>
      </dgm:t>
    </dgm:pt>
    <dgm:pt modelId="{BBDEB65D-3D00-4671-ADD9-1B8B9A42EA77}" type="parTrans" cxnId="{D12307B9-FB30-491A-96F0-C7FA1033EFA9}">
      <dgm:prSet/>
      <dgm:spPr/>
      <dgm:t>
        <a:bodyPr/>
        <a:lstStyle/>
        <a:p>
          <a:endParaRPr lang="en-US"/>
        </a:p>
      </dgm:t>
    </dgm:pt>
    <dgm:pt modelId="{E0B69EB5-1BEE-4A5E-AE6B-AE7C3FD89349}" type="sibTrans" cxnId="{D12307B9-FB30-491A-96F0-C7FA1033EFA9}">
      <dgm:prSet/>
      <dgm:spPr/>
      <dgm:t>
        <a:bodyPr/>
        <a:lstStyle/>
        <a:p>
          <a:endParaRPr lang="en-US"/>
        </a:p>
      </dgm:t>
    </dgm:pt>
    <dgm:pt modelId="{C5408AA7-C9EA-445F-96A2-972C9816ED38}">
      <dgm:prSet/>
      <dgm:spPr/>
      <dgm:t>
        <a:bodyPr/>
        <a:lstStyle/>
        <a:p>
          <a:r>
            <a:rPr lang="en-US" b="0" dirty="0">
              <a:latin typeface="Arial" panose="020B0604020202020204" pitchFamily="34" charset="0"/>
              <a:cs typeface="Arial" panose="020B0604020202020204" pitchFamily="34" charset="0"/>
            </a:rPr>
            <a:t>Fentanyl</a:t>
          </a:r>
        </a:p>
      </dgm:t>
    </dgm:pt>
    <dgm:pt modelId="{6EA41DAF-7432-4C4B-93FE-BF5B6ADCC99D}" type="parTrans" cxnId="{AE6940C1-A9AE-48CA-85B6-48725F5FC30D}">
      <dgm:prSet/>
      <dgm:spPr/>
      <dgm:t>
        <a:bodyPr/>
        <a:lstStyle/>
        <a:p>
          <a:endParaRPr lang="en-US"/>
        </a:p>
      </dgm:t>
    </dgm:pt>
    <dgm:pt modelId="{4B11ADB3-53D0-40CB-9454-7CD0B6FECD35}" type="sibTrans" cxnId="{AE6940C1-A9AE-48CA-85B6-48725F5FC30D}">
      <dgm:prSet/>
      <dgm:spPr/>
      <dgm:t>
        <a:bodyPr/>
        <a:lstStyle/>
        <a:p>
          <a:endParaRPr lang="en-US"/>
        </a:p>
      </dgm:t>
    </dgm:pt>
    <dgm:pt modelId="{3A035E0B-6655-41AB-98EA-6EFD0B18DE3E}">
      <dgm:prSet/>
      <dgm:spPr/>
      <dgm:t>
        <a:bodyPr/>
        <a:lstStyle/>
        <a:p>
          <a:r>
            <a:rPr lang="en-US" b="0" dirty="0">
              <a:latin typeface="Arial" panose="020B0604020202020204" pitchFamily="34" charset="0"/>
              <a:cs typeface="Arial" panose="020B0604020202020204" pitchFamily="34" charset="0"/>
            </a:rPr>
            <a:t>MAT access</a:t>
          </a:r>
        </a:p>
      </dgm:t>
    </dgm:pt>
    <dgm:pt modelId="{2057DCC2-99E7-4BD9-B6F0-444A9BB982AA}" type="parTrans" cxnId="{CCB0ED50-E01F-45C2-93D4-01C0BA2D8990}">
      <dgm:prSet/>
      <dgm:spPr/>
      <dgm:t>
        <a:bodyPr/>
        <a:lstStyle/>
        <a:p>
          <a:endParaRPr lang="en-US"/>
        </a:p>
      </dgm:t>
    </dgm:pt>
    <dgm:pt modelId="{DF5F102A-64B6-47B1-B0F4-F2D80510D790}" type="sibTrans" cxnId="{CCB0ED50-E01F-45C2-93D4-01C0BA2D8990}">
      <dgm:prSet/>
      <dgm:spPr/>
      <dgm:t>
        <a:bodyPr/>
        <a:lstStyle/>
        <a:p>
          <a:endParaRPr lang="en-US"/>
        </a:p>
      </dgm:t>
    </dgm:pt>
    <dgm:pt modelId="{7118F784-F860-4A34-85B9-DE6D3A361A2F}" type="pres">
      <dgm:prSet presAssocID="{CB8983A6-34AD-4341-8E25-8939A2D32498}" presName="Name0" presStyleCnt="0">
        <dgm:presLayoutVars>
          <dgm:dir/>
          <dgm:resizeHandles val="exact"/>
        </dgm:presLayoutVars>
      </dgm:prSet>
      <dgm:spPr/>
      <dgm:t>
        <a:bodyPr/>
        <a:lstStyle/>
        <a:p>
          <a:endParaRPr lang="en-US"/>
        </a:p>
      </dgm:t>
    </dgm:pt>
    <dgm:pt modelId="{1A8B9215-925B-4F04-BBE4-98426E714E38}" type="pres">
      <dgm:prSet presAssocID="{FB3E58E8-2033-4E45-A6D2-BC84A1EB9126}" presName="Name5" presStyleLbl="vennNode1" presStyleIdx="0" presStyleCnt="2">
        <dgm:presLayoutVars>
          <dgm:bulletEnabled val="1"/>
        </dgm:presLayoutVars>
      </dgm:prSet>
      <dgm:spPr/>
      <dgm:t>
        <a:bodyPr/>
        <a:lstStyle/>
        <a:p>
          <a:endParaRPr lang="en-US"/>
        </a:p>
      </dgm:t>
    </dgm:pt>
    <dgm:pt modelId="{5D71F47C-F700-4708-8A48-B0C88D346843}" type="pres">
      <dgm:prSet presAssocID="{2114C1B8-4543-40A6-B7FE-21F2D04AB074}" presName="space" presStyleCnt="0"/>
      <dgm:spPr/>
    </dgm:pt>
    <dgm:pt modelId="{A3EFEE37-765D-45D6-BA2C-9A52CC1B1D4C}" type="pres">
      <dgm:prSet presAssocID="{FA572EDE-F979-4867-8D75-C6B7282FE8FB}" presName="Name5" presStyleLbl="vennNode1" presStyleIdx="1" presStyleCnt="2">
        <dgm:presLayoutVars>
          <dgm:bulletEnabled val="1"/>
        </dgm:presLayoutVars>
      </dgm:prSet>
      <dgm:spPr/>
      <dgm:t>
        <a:bodyPr/>
        <a:lstStyle/>
        <a:p>
          <a:endParaRPr lang="en-US"/>
        </a:p>
      </dgm:t>
    </dgm:pt>
  </dgm:ptLst>
  <dgm:cxnLst>
    <dgm:cxn modelId="{D12307B9-FB30-491A-96F0-C7FA1033EFA9}" srcId="{FB3E58E8-2033-4E45-A6D2-BC84A1EB9126}" destId="{758FA689-103B-45FC-A399-96ECB5E0AFB1}" srcOrd="5" destOrd="0" parTransId="{BBDEB65D-3D00-4671-ADD9-1B8B9A42EA77}" sibTransId="{E0B69EB5-1BEE-4A5E-AE6B-AE7C3FD89349}"/>
    <dgm:cxn modelId="{A3388B3B-AD4A-4B56-BF8B-A83CD6B481DF}" type="presOf" srcId="{2B5B2241-1FDB-43FD-A73A-5A32C11A7E04}" destId="{1A8B9215-925B-4F04-BBE4-98426E714E38}" srcOrd="0" destOrd="1" presId="urn:microsoft.com/office/officeart/2005/8/layout/venn3"/>
    <dgm:cxn modelId="{F5B47D3C-ED0C-4D4E-887A-175558E791D0}" srcId="{CB8983A6-34AD-4341-8E25-8939A2D32498}" destId="{FA572EDE-F979-4867-8D75-C6B7282FE8FB}" srcOrd="1" destOrd="0" parTransId="{13BF67CF-9224-4212-ACAD-5724233DBC61}" sibTransId="{38F6AFED-D0D7-4536-9C37-1C619A807B91}"/>
    <dgm:cxn modelId="{6A679EEF-AC4C-45AF-A1A1-9B466F76BF42}" type="presOf" srcId="{F12DE2DE-76EA-4715-A404-D45876817A7E}" destId="{1A8B9215-925B-4F04-BBE4-98426E714E38}" srcOrd="0" destOrd="4" presId="urn:microsoft.com/office/officeart/2005/8/layout/venn3"/>
    <dgm:cxn modelId="{23221F30-216B-4728-A5B4-08D52EAE9303}" srcId="{FA572EDE-F979-4867-8D75-C6B7282FE8FB}" destId="{0A407120-473B-478C-8D7D-636709A6FCD9}" srcOrd="3" destOrd="0" parTransId="{45B08356-4CAB-49E5-BFCA-94CE90A2F73F}" sibTransId="{58B9FDEC-133A-4A3E-9184-61B0073E1AF2}"/>
    <dgm:cxn modelId="{CAD8DABE-C7CF-4FBE-82EA-14CF48FE23F8}" srcId="{FB3E58E8-2033-4E45-A6D2-BC84A1EB9126}" destId="{2B5B2241-1FDB-43FD-A73A-5A32C11A7E04}" srcOrd="0" destOrd="0" parTransId="{CBD161A9-155B-4BF5-9422-ABA77C06497A}" sibTransId="{346B1DB8-54AD-4181-B59E-465057597304}"/>
    <dgm:cxn modelId="{CCB0ED50-E01F-45C2-93D4-01C0BA2D8990}" srcId="{FA572EDE-F979-4867-8D75-C6B7282FE8FB}" destId="{3A035E0B-6655-41AB-98EA-6EFD0B18DE3E}" srcOrd="6" destOrd="0" parTransId="{2057DCC2-99E7-4BD9-B6F0-444A9BB982AA}" sibTransId="{DF5F102A-64B6-47B1-B0F4-F2D80510D790}"/>
    <dgm:cxn modelId="{911C3745-DFF0-4595-AB38-C62A360BD7D4}" srcId="{FA572EDE-F979-4867-8D75-C6B7282FE8FB}" destId="{5327FDA4-9367-4210-B991-328452C4C17B}" srcOrd="0" destOrd="0" parTransId="{B6FA2F73-FEE8-4824-918B-1EB14F00378A}" sibTransId="{37CE3E08-3F85-4617-928E-B37B6A17CA42}"/>
    <dgm:cxn modelId="{86632DFE-2C82-4138-BC0C-E39565C90754}" type="presOf" srcId="{8E526F27-CF62-43F2-BD3C-BAE321144629}" destId="{1A8B9215-925B-4F04-BBE4-98426E714E38}" srcOrd="0" destOrd="2" presId="urn:microsoft.com/office/officeart/2005/8/layout/venn3"/>
    <dgm:cxn modelId="{87310150-C710-499E-A3FE-F7F7035674EF}" type="presOf" srcId="{C5408AA7-C9EA-445F-96A2-972C9816ED38}" destId="{A3EFEE37-765D-45D6-BA2C-9A52CC1B1D4C}" srcOrd="0" destOrd="6" presId="urn:microsoft.com/office/officeart/2005/8/layout/venn3"/>
    <dgm:cxn modelId="{37BD22FF-9D1A-492E-B1B0-37CB6CA4C68A}" type="presOf" srcId="{6AE05001-BD32-4B31-98FA-94EDC923253D}" destId="{A3EFEE37-765D-45D6-BA2C-9A52CC1B1D4C}" srcOrd="0" destOrd="2" presId="urn:microsoft.com/office/officeart/2005/8/layout/venn3"/>
    <dgm:cxn modelId="{A7713F4C-FBA4-466F-BE4D-A9C0FC6B951F}" type="presOf" srcId="{CB8983A6-34AD-4341-8E25-8939A2D32498}" destId="{7118F784-F860-4A34-85B9-DE6D3A361A2F}" srcOrd="0" destOrd="0" presId="urn:microsoft.com/office/officeart/2005/8/layout/venn3"/>
    <dgm:cxn modelId="{9E6191D7-B727-406E-A293-AC52AE95D946}" type="presOf" srcId="{0A407120-473B-478C-8D7D-636709A6FCD9}" destId="{A3EFEE37-765D-45D6-BA2C-9A52CC1B1D4C}" srcOrd="0" destOrd="4" presId="urn:microsoft.com/office/officeart/2005/8/layout/venn3"/>
    <dgm:cxn modelId="{3DA5CB29-2890-489A-9F04-D3B2B159323C}" type="presOf" srcId="{3A035E0B-6655-41AB-98EA-6EFD0B18DE3E}" destId="{A3EFEE37-765D-45D6-BA2C-9A52CC1B1D4C}" srcOrd="0" destOrd="7" presId="urn:microsoft.com/office/officeart/2005/8/layout/venn3"/>
    <dgm:cxn modelId="{16E58D6E-4A52-425A-8C30-98A83D95D7E4}" srcId="{FB3E58E8-2033-4E45-A6D2-BC84A1EB9126}" destId="{C181B92B-FB0B-4BC3-8ED0-AFC78D2FEAF8}" srcOrd="2" destOrd="0" parTransId="{39CC9948-74C2-40DA-9D73-BEFD862123DF}" sibTransId="{C59FC5D3-E8A7-4500-9280-B58C7DE1C20A}"/>
    <dgm:cxn modelId="{58D3485C-9D8A-4597-9854-A7773E5AA9F8}" srcId="{FB3E58E8-2033-4E45-A6D2-BC84A1EB9126}" destId="{F12DE2DE-76EA-4715-A404-D45876817A7E}" srcOrd="3" destOrd="0" parTransId="{B008F481-B6F7-4AB9-8892-79368E1E5038}" sibTransId="{09A34284-6866-4883-8E5F-4905F0FFC4CD}"/>
    <dgm:cxn modelId="{B149A23E-48D1-4082-BC88-4F3D2E422A5E}" type="presOf" srcId="{758FA689-103B-45FC-A399-96ECB5E0AFB1}" destId="{1A8B9215-925B-4F04-BBE4-98426E714E38}" srcOrd="0" destOrd="6" presId="urn:microsoft.com/office/officeart/2005/8/layout/venn3"/>
    <dgm:cxn modelId="{4E97CFCF-AF43-4374-9308-B6BCC143BB91}" type="presOf" srcId="{FA572EDE-F979-4867-8D75-C6B7282FE8FB}" destId="{A3EFEE37-765D-45D6-BA2C-9A52CC1B1D4C}" srcOrd="0" destOrd="0" presId="urn:microsoft.com/office/officeart/2005/8/layout/venn3"/>
    <dgm:cxn modelId="{F45067D6-17F3-4194-9871-75420D08161F}" srcId="{FA572EDE-F979-4867-8D75-C6B7282FE8FB}" destId="{7DCCA9B3-44C6-43C9-82D5-CE4995AA098D}" srcOrd="2" destOrd="0" parTransId="{958798AE-D59D-4986-A3A6-BFF1887B7E57}" sibTransId="{9BD3DF20-57C3-4292-8D72-664F4F17D702}"/>
    <dgm:cxn modelId="{737AD92F-91C8-4515-B3AD-90E9C141E0F3}" type="presOf" srcId="{5327FDA4-9367-4210-B991-328452C4C17B}" destId="{A3EFEE37-765D-45D6-BA2C-9A52CC1B1D4C}" srcOrd="0" destOrd="1" presId="urn:microsoft.com/office/officeart/2005/8/layout/venn3"/>
    <dgm:cxn modelId="{9A00C1C4-33A4-4B77-9FA2-896F00629A3E}" srcId="{FB3E58E8-2033-4E45-A6D2-BC84A1EB9126}" destId="{9F5D77B5-7D86-4DA7-BD2B-54450F563BDD}" srcOrd="4" destOrd="0" parTransId="{4BC310AD-106E-42AD-A5E4-3F091E1A32A9}" sibTransId="{4D059749-A47C-484B-A5A4-A075C51E0098}"/>
    <dgm:cxn modelId="{BC71ABD1-1A54-47B2-BBF0-96E11FCD1690}" type="presOf" srcId="{C181B92B-FB0B-4BC3-8ED0-AFC78D2FEAF8}" destId="{1A8B9215-925B-4F04-BBE4-98426E714E38}" srcOrd="0" destOrd="3" presId="urn:microsoft.com/office/officeart/2005/8/layout/venn3"/>
    <dgm:cxn modelId="{795ADC98-5783-4B3D-B747-B3AD25640E2B}" srcId="{FA572EDE-F979-4867-8D75-C6B7282FE8FB}" destId="{660D5823-3426-454B-B67B-749566CB086B}" srcOrd="4" destOrd="0" parTransId="{4FEE52DB-84AF-4118-A7DE-0E0267DFA85F}" sibTransId="{52ECCEAF-9078-4677-9613-7C0564D94ADF}"/>
    <dgm:cxn modelId="{9F420EE1-BD8A-465A-B79B-5534ACA3E9D9}" srcId="{FB3E58E8-2033-4E45-A6D2-BC84A1EB9126}" destId="{8E526F27-CF62-43F2-BD3C-BAE321144629}" srcOrd="1" destOrd="0" parTransId="{546D4E90-7B8F-434A-8F70-7C70FDF38FB1}" sibTransId="{21BEBB73-2FD8-45A6-A0AB-6BC94F3878ED}"/>
    <dgm:cxn modelId="{C776D383-ABF0-4CE0-978E-1B571CA14F7C}" type="presOf" srcId="{7DCCA9B3-44C6-43C9-82D5-CE4995AA098D}" destId="{A3EFEE37-765D-45D6-BA2C-9A52CC1B1D4C}" srcOrd="0" destOrd="3" presId="urn:microsoft.com/office/officeart/2005/8/layout/venn3"/>
    <dgm:cxn modelId="{6A07D829-5EB0-49EA-AE5B-B27966918286}" type="presOf" srcId="{9F5D77B5-7D86-4DA7-BD2B-54450F563BDD}" destId="{1A8B9215-925B-4F04-BBE4-98426E714E38}" srcOrd="0" destOrd="5" presId="urn:microsoft.com/office/officeart/2005/8/layout/venn3"/>
    <dgm:cxn modelId="{0ACAF4A3-CE91-493B-919A-D1F90B5630C7}" srcId="{FA572EDE-F979-4867-8D75-C6B7282FE8FB}" destId="{6AE05001-BD32-4B31-98FA-94EDC923253D}" srcOrd="1" destOrd="0" parTransId="{F131094B-D73B-42E4-AF4A-FB5165913A8B}" sibTransId="{BA2FF906-F2CC-452D-AE42-06F32D448544}"/>
    <dgm:cxn modelId="{E522238C-9D16-4EF6-AA5A-95741F48076D}" type="presOf" srcId="{FB3E58E8-2033-4E45-A6D2-BC84A1EB9126}" destId="{1A8B9215-925B-4F04-BBE4-98426E714E38}" srcOrd="0" destOrd="0" presId="urn:microsoft.com/office/officeart/2005/8/layout/venn3"/>
    <dgm:cxn modelId="{5467D074-DADA-4B50-B691-5E0C6DE5BCBA}" type="presOf" srcId="{660D5823-3426-454B-B67B-749566CB086B}" destId="{A3EFEE37-765D-45D6-BA2C-9A52CC1B1D4C}" srcOrd="0" destOrd="5" presId="urn:microsoft.com/office/officeart/2005/8/layout/venn3"/>
    <dgm:cxn modelId="{2E35BA0B-83AC-426D-95C5-6E0591E04F6E}" srcId="{CB8983A6-34AD-4341-8E25-8939A2D32498}" destId="{FB3E58E8-2033-4E45-A6D2-BC84A1EB9126}" srcOrd="0" destOrd="0" parTransId="{B9292AC4-F07C-47C2-9408-B0C40444C0F1}" sibTransId="{2114C1B8-4543-40A6-B7FE-21F2D04AB074}"/>
    <dgm:cxn modelId="{AE6940C1-A9AE-48CA-85B6-48725F5FC30D}" srcId="{FA572EDE-F979-4867-8D75-C6B7282FE8FB}" destId="{C5408AA7-C9EA-445F-96A2-972C9816ED38}" srcOrd="5" destOrd="0" parTransId="{6EA41DAF-7432-4C4B-93FE-BF5B6ADCC99D}" sibTransId="{4B11ADB3-53D0-40CB-9454-7CD0B6FECD35}"/>
    <dgm:cxn modelId="{EAC66025-78C4-40D3-B151-F1CD588A8BFB}" type="presParOf" srcId="{7118F784-F860-4A34-85B9-DE6D3A361A2F}" destId="{1A8B9215-925B-4F04-BBE4-98426E714E38}" srcOrd="0" destOrd="0" presId="urn:microsoft.com/office/officeart/2005/8/layout/venn3"/>
    <dgm:cxn modelId="{5EDC8570-95C4-4049-B6EB-CC9482539565}" type="presParOf" srcId="{7118F784-F860-4A34-85B9-DE6D3A361A2F}" destId="{5D71F47C-F700-4708-8A48-B0C88D346843}" srcOrd="1" destOrd="0" presId="urn:microsoft.com/office/officeart/2005/8/layout/venn3"/>
    <dgm:cxn modelId="{2083CAAA-C832-486C-B545-49B2522C14D6}" type="presParOf" srcId="{7118F784-F860-4A34-85B9-DE6D3A361A2F}" destId="{A3EFEE37-765D-45D6-BA2C-9A52CC1B1D4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8983A6-34AD-4341-8E25-8939A2D32498}"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n-US"/>
        </a:p>
      </dgm:t>
    </dgm:pt>
    <dgm:pt modelId="{FB3E58E8-2033-4E45-A6D2-BC84A1EB9126}">
      <dgm:prSet/>
      <dgm:spPr/>
      <dgm:t>
        <a:bodyPr/>
        <a:lstStyle/>
        <a:p>
          <a:r>
            <a:rPr lang="en-US" b="1">
              <a:latin typeface="Arial" panose="020B0604020202020204" pitchFamily="34" charset="0"/>
              <a:cs typeface="Arial" panose="020B0604020202020204" pitchFamily="34" charset="0"/>
            </a:rPr>
            <a:t>Challenges</a:t>
          </a:r>
          <a:endParaRPr lang="en-US">
            <a:latin typeface="Arial" panose="020B0604020202020204" pitchFamily="34" charset="0"/>
            <a:cs typeface="Arial" panose="020B0604020202020204" pitchFamily="34" charset="0"/>
          </a:endParaRPr>
        </a:p>
      </dgm:t>
    </dgm:pt>
    <dgm:pt modelId="{B9292AC4-F07C-47C2-9408-B0C40444C0F1}" type="parTrans" cxnId="{2E35BA0B-83AC-426D-95C5-6E0591E04F6E}">
      <dgm:prSet/>
      <dgm:spPr/>
      <dgm:t>
        <a:bodyPr/>
        <a:lstStyle/>
        <a:p>
          <a:endParaRPr lang="en-US">
            <a:latin typeface="Arial" panose="020B0604020202020204" pitchFamily="34" charset="0"/>
            <a:cs typeface="Arial" panose="020B0604020202020204" pitchFamily="34" charset="0"/>
          </a:endParaRPr>
        </a:p>
      </dgm:t>
    </dgm:pt>
    <dgm:pt modelId="{2114C1B8-4543-40A6-B7FE-21F2D04AB074}" type="sibTrans" cxnId="{2E35BA0B-83AC-426D-95C5-6E0591E04F6E}">
      <dgm:prSet/>
      <dgm:spPr/>
      <dgm:t>
        <a:bodyPr/>
        <a:lstStyle/>
        <a:p>
          <a:endParaRPr lang="en-US">
            <a:latin typeface="Arial" panose="020B0604020202020204" pitchFamily="34" charset="0"/>
            <a:cs typeface="Arial" panose="020B0604020202020204" pitchFamily="34" charset="0"/>
          </a:endParaRPr>
        </a:p>
      </dgm:t>
    </dgm:pt>
    <dgm:pt modelId="{2B5B2241-1FDB-43FD-A73A-5A32C11A7E04}">
      <dgm:prSet/>
      <dgm:spPr/>
      <dgm:t>
        <a:bodyPr/>
        <a:lstStyle/>
        <a:p>
          <a:r>
            <a:rPr lang="en-US" dirty="0">
              <a:latin typeface="Arial" panose="020B0604020202020204" pitchFamily="34" charset="0"/>
              <a:cs typeface="Arial" panose="020B0604020202020204" pitchFamily="34" charset="0"/>
            </a:rPr>
            <a:t>Perceived </a:t>
          </a:r>
          <a:r>
            <a:rPr lang="en-US" b="1" dirty="0">
              <a:latin typeface="Arial" panose="020B0604020202020204" pitchFamily="34" charset="0"/>
              <a:cs typeface="Arial" panose="020B0604020202020204" pitchFamily="34" charset="0"/>
            </a:rPr>
            <a:t>stigma</a:t>
          </a:r>
          <a:r>
            <a:rPr lang="en-US" dirty="0">
              <a:latin typeface="Arial" panose="020B0604020202020204" pitchFamily="34" charset="0"/>
              <a:cs typeface="Arial" panose="020B0604020202020204" pitchFamily="34" charset="0"/>
            </a:rPr>
            <a:t> among first responders and the trained community about people who use substances. </a:t>
          </a:r>
        </a:p>
      </dgm:t>
    </dgm:pt>
    <dgm:pt modelId="{CBD161A9-155B-4BF5-9422-ABA77C06497A}" type="parTrans" cxnId="{CAD8DABE-C7CF-4FBE-82EA-14CF48FE23F8}">
      <dgm:prSet/>
      <dgm:spPr/>
      <dgm:t>
        <a:bodyPr/>
        <a:lstStyle/>
        <a:p>
          <a:endParaRPr lang="en-US">
            <a:latin typeface="Arial" panose="020B0604020202020204" pitchFamily="34" charset="0"/>
            <a:cs typeface="Arial" panose="020B0604020202020204" pitchFamily="34" charset="0"/>
          </a:endParaRPr>
        </a:p>
      </dgm:t>
    </dgm:pt>
    <dgm:pt modelId="{346B1DB8-54AD-4181-B59E-465057597304}" type="sibTrans" cxnId="{CAD8DABE-C7CF-4FBE-82EA-14CF48FE23F8}">
      <dgm:prSet/>
      <dgm:spPr/>
      <dgm:t>
        <a:bodyPr/>
        <a:lstStyle/>
        <a:p>
          <a:endParaRPr lang="en-US">
            <a:latin typeface="Arial" panose="020B0604020202020204" pitchFamily="34" charset="0"/>
            <a:cs typeface="Arial" panose="020B0604020202020204" pitchFamily="34" charset="0"/>
          </a:endParaRPr>
        </a:p>
      </dgm:t>
    </dgm:pt>
    <dgm:pt modelId="{8E526F27-CF62-43F2-BD3C-BAE321144629}">
      <dgm:prSet/>
      <dgm:spPr/>
      <dgm:t>
        <a:bodyPr/>
        <a:lstStyle/>
        <a:p>
          <a:r>
            <a:rPr lang="en-US" dirty="0">
              <a:latin typeface="Arial" panose="020B0604020202020204" pitchFamily="34" charset="0"/>
              <a:cs typeface="Arial" panose="020B0604020202020204" pitchFamily="34" charset="0"/>
            </a:rPr>
            <a:t>Ongoing follow-up with organizations to </a:t>
          </a:r>
          <a:r>
            <a:rPr lang="en-US" b="1" dirty="0">
              <a:latin typeface="Arial" panose="020B0604020202020204" pitchFamily="34" charset="0"/>
              <a:cs typeface="Arial" panose="020B0604020202020204" pitchFamily="34" charset="0"/>
            </a:rPr>
            <a:t>report</a:t>
          </a:r>
          <a:r>
            <a:rPr lang="en-US" dirty="0">
              <a:latin typeface="Arial" panose="020B0604020202020204" pitchFamily="34" charset="0"/>
              <a:cs typeface="Arial" panose="020B0604020202020204" pitchFamily="34" charset="0"/>
            </a:rPr>
            <a:t> overdoses. </a:t>
          </a:r>
        </a:p>
      </dgm:t>
    </dgm:pt>
    <dgm:pt modelId="{546D4E90-7B8F-434A-8F70-7C70FDF38FB1}" type="parTrans" cxnId="{9F420EE1-BD8A-465A-B79B-5534ACA3E9D9}">
      <dgm:prSet/>
      <dgm:spPr/>
      <dgm:t>
        <a:bodyPr/>
        <a:lstStyle/>
        <a:p>
          <a:endParaRPr lang="en-US">
            <a:latin typeface="Arial" panose="020B0604020202020204" pitchFamily="34" charset="0"/>
            <a:cs typeface="Arial" panose="020B0604020202020204" pitchFamily="34" charset="0"/>
          </a:endParaRPr>
        </a:p>
      </dgm:t>
    </dgm:pt>
    <dgm:pt modelId="{21BEBB73-2FD8-45A6-A0AB-6BC94F3878ED}" type="sibTrans" cxnId="{9F420EE1-BD8A-465A-B79B-5534ACA3E9D9}">
      <dgm:prSet/>
      <dgm:spPr/>
      <dgm:t>
        <a:bodyPr/>
        <a:lstStyle/>
        <a:p>
          <a:endParaRPr lang="en-US">
            <a:latin typeface="Arial" panose="020B0604020202020204" pitchFamily="34" charset="0"/>
            <a:cs typeface="Arial" panose="020B0604020202020204" pitchFamily="34" charset="0"/>
          </a:endParaRPr>
        </a:p>
      </dgm:t>
    </dgm:pt>
    <dgm:pt modelId="{F12DE2DE-76EA-4715-A404-D45876817A7E}">
      <dgm:prSet/>
      <dgm:spPr/>
      <dgm:t>
        <a:bodyPr/>
        <a:lstStyle/>
        <a:p>
          <a:r>
            <a:rPr lang="en-US" dirty="0">
              <a:latin typeface="Arial" panose="020B0604020202020204" pitchFamily="34" charset="0"/>
              <a:cs typeface="Arial" panose="020B0604020202020204" pitchFamily="34" charset="0"/>
            </a:rPr>
            <a:t>The integration of all support services to respond to the needs of the participants, which </a:t>
          </a:r>
          <a:r>
            <a:rPr lang="en-US" b="1" dirty="0">
              <a:latin typeface="Arial" panose="020B0604020202020204" pitchFamily="34" charset="0"/>
              <a:cs typeface="Arial" panose="020B0604020202020204" pitchFamily="34" charset="0"/>
            </a:rPr>
            <a:t>delays the process of linkage and admission to treatment</a:t>
          </a:r>
          <a:r>
            <a:rPr lang="en-US" dirty="0">
              <a:latin typeface="Arial" panose="020B0604020202020204" pitchFamily="34" charset="0"/>
              <a:cs typeface="Arial" panose="020B0604020202020204" pitchFamily="34" charset="0"/>
            </a:rPr>
            <a:t>.</a:t>
          </a:r>
        </a:p>
      </dgm:t>
    </dgm:pt>
    <dgm:pt modelId="{B008F481-B6F7-4AB9-8892-79368E1E5038}" type="parTrans" cxnId="{58D3485C-9D8A-4597-9854-A7773E5AA9F8}">
      <dgm:prSet/>
      <dgm:spPr/>
      <dgm:t>
        <a:bodyPr/>
        <a:lstStyle/>
        <a:p>
          <a:endParaRPr lang="en-US">
            <a:latin typeface="Arial" panose="020B0604020202020204" pitchFamily="34" charset="0"/>
            <a:cs typeface="Arial" panose="020B0604020202020204" pitchFamily="34" charset="0"/>
          </a:endParaRPr>
        </a:p>
      </dgm:t>
    </dgm:pt>
    <dgm:pt modelId="{09A34284-6866-4883-8E5F-4905F0FFC4CD}" type="sibTrans" cxnId="{58D3485C-9D8A-4597-9854-A7773E5AA9F8}">
      <dgm:prSet/>
      <dgm:spPr/>
      <dgm:t>
        <a:bodyPr/>
        <a:lstStyle/>
        <a:p>
          <a:endParaRPr lang="en-US">
            <a:latin typeface="Arial" panose="020B0604020202020204" pitchFamily="34" charset="0"/>
            <a:cs typeface="Arial" panose="020B0604020202020204" pitchFamily="34" charset="0"/>
          </a:endParaRPr>
        </a:p>
      </dgm:t>
    </dgm:pt>
    <dgm:pt modelId="{FA572EDE-F979-4867-8D75-C6B7282FE8FB}">
      <dgm:prSet/>
      <dgm:spPr/>
      <dgm:t>
        <a:bodyPr/>
        <a:lstStyle/>
        <a:p>
          <a:r>
            <a:rPr lang="en-US" b="1">
              <a:latin typeface="Arial" panose="020B0604020202020204" pitchFamily="34" charset="0"/>
              <a:cs typeface="Arial" panose="020B0604020202020204" pitchFamily="34" charset="0"/>
            </a:rPr>
            <a:t>Achievements</a:t>
          </a:r>
          <a:endParaRPr lang="en-US">
            <a:latin typeface="Arial" panose="020B0604020202020204" pitchFamily="34" charset="0"/>
            <a:cs typeface="Arial" panose="020B0604020202020204" pitchFamily="34" charset="0"/>
          </a:endParaRPr>
        </a:p>
      </dgm:t>
    </dgm:pt>
    <dgm:pt modelId="{13BF67CF-9224-4212-ACAD-5724233DBC61}" type="parTrans" cxnId="{F5B47D3C-ED0C-4D4E-887A-175558E791D0}">
      <dgm:prSet/>
      <dgm:spPr/>
      <dgm:t>
        <a:bodyPr/>
        <a:lstStyle/>
        <a:p>
          <a:endParaRPr lang="en-US">
            <a:latin typeface="Arial" panose="020B0604020202020204" pitchFamily="34" charset="0"/>
            <a:cs typeface="Arial" panose="020B0604020202020204" pitchFamily="34" charset="0"/>
          </a:endParaRPr>
        </a:p>
      </dgm:t>
    </dgm:pt>
    <dgm:pt modelId="{38F6AFED-D0D7-4536-9C37-1C619A807B91}" type="sibTrans" cxnId="{F5B47D3C-ED0C-4D4E-887A-175558E791D0}">
      <dgm:prSet/>
      <dgm:spPr/>
      <dgm:t>
        <a:bodyPr/>
        <a:lstStyle/>
        <a:p>
          <a:endParaRPr lang="en-US">
            <a:latin typeface="Arial" panose="020B0604020202020204" pitchFamily="34" charset="0"/>
            <a:cs typeface="Arial" panose="020B0604020202020204" pitchFamily="34" charset="0"/>
          </a:endParaRPr>
        </a:p>
      </dgm:t>
    </dgm:pt>
    <dgm:pt modelId="{5327FDA4-9367-4210-B991-328452C4C17B}">
      <dgm:prSet/>
      <dgm:spPr/>
      <dgm:t>
        <a:bodyPr/>
        <a:lstStyle/>
        <a:p>
          <a:r>
            <a:rPr lang="en-US" b="1" i="0" dirty="0">
              <a:latin typeface="Arial" panose="020B0604020202020204" pitchFamily="34" charset="0"/>
              <a:cs typeface="Arial" panose="020B0604020202020204" pitchFamily="34" charset="0"/>
            </a:rPr>
            <a:t>Community-based Prevention Programs</a:t>
          </a:r>
          <a:r>
            <a:rPr lang="en-US" b="0" i="0" dirty="0">
              <a:latin typeface="Arial" panose="020B0604020202020204" pitchFamily="34" charset="0"/>
              <a:cs typeface="Arial" panose="020B0604020202020204" pitchFamily="34" charset="0"/>
            </a:rPr>
            <a:t>; greater capacity in communities to intervene in an overdose using naloxone.</a:t>
          </a:r>
          <a:endParaRPr lang="en-US" dirty="0">
            <a:latin typeface="Arial" panose="020B0604020202020204" pitchFamily="34" charset="0"/>
            <a:cs typeface="Arial" panose="020B0604020202020204" pitchFamily="34" charset="0"/>
          </a:endParaRPr>
        </a:p>
      </dgm:t>
    </dgm:pt>
    <dgm:pt modelId="{B6FA2F73-FEE8-4824-918B-1EB14F00378A}" type="parTrans" cxnId="{911C3745-DFF0-4595-AB38-C62A360BD7D4}">
      <dgm:prSet/>
      <dgm:spPr/>
      <dgm:t>
        <a:bodyPr/>
        <a:lstStyle/>
        <a:p>
          <a:endParaRPr lang="en-US">
            <a:latin typeface="Arial" panose="020B0604020202020204" pitchFamily="34" charset="0"/>
            <a:cs typeface="Arial" panose="020B0604020202020204" pitchFamily="34" charset="0"/>
          </a:endParaRPr>
        </a:p>
      </dgm:t>
    </dgm:pt>
    <dgm:pt modelId="{37CE3E08-3F85-4617-928E-B37B6A17CA42}" type="sibTrans" cxnId="{911C3745-DFF0-4595-AB38-C62A360BD7D4}">
      <dgm:prSet/>
      <dgm:spPr/>
      <dgm:t>
        <a:bodyPr/>
        <a:lstStyle/>
        <a:p>
          <a:endParaRPr lang="en-US">
            <a:latin typeface="Arial" panose="020B0604020202020204" pitchFamily="34" charset="0"/>
            <a:cs typeface="Arial" panose="020B0604020202020204" pitchFamily="34" charset="0"/>
          </a:endParaRPr>
        </a:p>
      </dgm:t>
    </dgm:pt>
    <dgm:pt modelId="{7DCCA9B3-44C6-43C9-82D5-CE4995AA098D}">
      <dgm:prSet/>
      <dgm:spPr/>
      <dgm:t>
        <a:bodyPr/>
        <a:lstStyle/>
        <a:p>
          <a:r>
            <a:rPr lang="en-US" b="0" i="0" dirty="0">
              <a:latin typeface="Arial" panose="020B0604020202020204" pitchFamily="34" charset="0"/>
              <a:cs typeface="Arial" panose="020B0604020202020204" pitchFamily="34" charset="0"/>
            </a:rPr>
            <a:t>Greater collaboration between </a:t>
          </a:r>
          <a:r>
            <a:rPr lang="en-US" b="1" i="0" dirty="0">
              <a:latin typeface="Arial" panose="020B0604020202020204" pitchFamily="34" charset="0"/>
              <a:cs typeface="Arial" panose="020B0604020202020204" pitchFamily="34" charset="0"/>
            </a:rPr>
            <a:t>partner organizations</a:t>
          </a:r>
          <a:r>
            <a:rPr lang="en-US" b="0" i="0" dirty="0">
              <a:latin typeface="Arial" panose="020B0604020202020204" pitchFamily="34" charset="0"/>
              <a:cs typeface="Arial" panose="020B0604020202020204" pitchFamily="34" charset="0"/>
            </a:rPr>
            <a:t> to coordinate and seek treatment services for people with substance use.</a:t>
          </a:r>
          <a:endParaRPr lang="en-US" dirty="0">
            <a:latin typeface="Arial" panose="020B0604020202020204" pitchFamily="34" charset="0"/>
            <a:cs typeface="Arial" panose="020B0604020202020204" pitchFamily="34" charset="0"/>
          </a:endParaRPr>
        </a:p>
      </dgm:t>
    </dgm:pt>
    <dgm:pt modelId="{958798AE-D59D-4986-A3A6-BFF1887B7E57}" type="parTrans" cxnId="{F45067D6-17F3-4194-9871-75420D08161F}">
      <dgm:prSet/>
      <dgm:spPr/>
      <dgm:t>
        <a:bodyPr/>
        <a:lstStyle/>
        <a:p>
          <a:endParaRPr lang="en-US">
            <a:latin typeface="Arial" panose="020B0604020202020204" pitchFamily="34" charset="0"/>
            <a:cs typeface="Arial" panose="020B0604020202020204" pitchFamily="34" charset="0"/>
          </a:endParaRPr>
        </a:p>
      </dgm:t>
    </dgm:pt>
    <dgm:pt modelId="{9BD3DF20-57C3-4292-8D72-664F4F17D702}" type="sibTrans" cxnId="{F45067D6-17F3-4194-9871-75420D08161F}">
      <dgm:prSet/>
      <dgm:spPr/>
      <dgm:t>
        <a:bodyPr/>
        <a:lstStyle/>
        <a:p>
          <a:endParaRPr lang="en-US">
            <a:latin typeface="Arial" panose="020B0604020202020204" pitchFamily="34" charset="0"/>
            <a:cs typeface="Arial" panose="020B0604020202020204" pitchFamily="34" charset="0"/>
          </a:endParaRPr>
        </a:p>
      </dgm:t>
    </dgm:pt>
    <dgm:pt modelId="{0A407120-473B-478C-8D7D-636709A6FCD9}">
      <dgm:prSet/>
      <dgm:spPr/>
      <dgm:t>
        <a:bodyPr/>
        <a:lstStyle/>
        <a:p>
          <a:r>
            <a:rPr lang="en-US" b="0" i="0" dirty="0">
              <a:latin typeface="Arial" panose="020B0604020202020204" pitchFamily="34" charset="0"/>
              <a:cs typeface="Arial" panose="020B0604020202020204" pitchFamily="34" charset="0"/>
            </a:rPr>
            <a:t>Better collaboration of partner organizations in reporting an overdose using the </a:t>
          </a:r>
          <a:r>
            <a:rPr lang="en-US" b="1" i="0" dirty="0">
              <a:latin typeface="Arial" panose="020B0604020202020204" pitchFamily="34" charset="0"/>
              <a:cs typeface="Arial" panose="020B0604020202020204" pitchFamily="34" charset="0"/>
            </a:rPr>
            <a:t>QR Code </a:t>
          </a:r>
          <a:r>
            <a:rPr lang="en-US" b="0" i="0" dirty="0">
              <a:latin typeface="Arial" panose="020B0604020202020204" pitchFamily="34" charset="0"/>
              <a:cs typeface="Arial" panose="020B0604020202020204" pitchFamily="34" charset="0"/>
            </a:rPr>
            <a:t>and </a:t>
          </a:r>
          <a:r>
            <a:rPr lang="en-US" b="1" i="0" dirty="0">
              <a:latin typeface="Arial" panose="020B0604020202020204" pitchFamily="34" charset="0"/>
              <a:cs typeface="Arial" panose="020B0604020202020204" pitchFamily="34" charset="0"/>
            </a:rPr>
            <a:t>OEMS</a:t>
          </a:r>
          <a:r>
            <a:rPr lang="en-US" b="0" i="0" dirty="0">
              <a:latin typeface="Arial" panose="020B0604020202020204" pitchFamily="34" charset="0"/>
              <a:cs typeface="Arial" panose="020B0604020202020204" pitchFamily="34" charset="0"/>
            </a:rPr>
            <a:t> link.</a:t>
          </a:r>
          <a:endParaRPr lang="en-US" dirty="0">
            <a:latin typeface="Arial" panose="020B0604020202020204" pitchFamily="34" charset="0"/>
            <a:cs typeface="Arial" panose="020B0604020202020204" pitchFamily="34" charset="0"/>
          </a:endParaRPr>
        </a:p>
      </dgm:t>
    </dgm:pt>
    <dgm:pt modelId="{45B08356-4CAB-49E5-BFCA-94CE90A2F73F}" type="parTrans" cxnId="{23221F30-216B-4728-A5B4-08D52EAE9303}">
      <dgm:prSet/>
      <dgm:spPr/>
      <dgm:t>
        <a:bodyPr/>
        <a:lstStyle/>
        <a:p>
          <a:endParaRPr lang="en-US">
            <a:latin typeface="Arial" panose="020B0604020202020204" pitchFamily="34" charset="0"/>
            <a:cs typeface="Arial" panose="020B0604020202020204" pitchFamily="34" charset="0"/>
          </a:endParaRPr>
        </a:p>
      </dgm:t>
    </dgm:pt>
    <dgm:pt modelId="{58B9FDEC-133A-4A3E-9184-61B0073E1AF2}" type="sibTrans" cxnId="{23221F30-216B-4728-A5B4-08D52EAE9303}">
      <dgm:prSet/>
      <dgm:spPr/>
      <dgm:t>
        <a:bodyPr/>
        <a:lstStyle/>
        <a:p>
          <a:endParaRPr lang="en-US">
            <a:latin typeface="Arial" panose="020B0604020202020204" pitchFamily="34" charset="0"/>
            <a:cs typeface="Arial" panose="020B0604020202020204" pitchFamily="34" charset="0"/>
          </a:endParaRPr>
        </a:p>
      </dgm:t>
    </dgm:pt>
    <dgm:pt modelId="{660D5823-3426-454B-B67B-749566CB086B}">
      <dgm:prSet/>
      <dgm:spPr/>
      <dgm:t>
        <a:bodyPr/>
        <a:lstStyle/>
        <a:p>
          <a:r>
            <a:rPr lang="en-US" dirty="0">
              <a:latin typeface="Arial" panose="020B0604020202020204" pitchFamily="34" charset="0"/>
              <a:cs typeface="Arial" panose="020B0604020202020204" pitchFamily="34" charset="0"/>
            </a:rPr>
            <a:t>Implementation and dissemination of </a:t>
          </a:r>
          <a:r>
            <a:rPr lang="en-US" b="1" dirty="0">
              <a:latin typeface="Arial" panose="020B0604020202020204" pitchFamily="34" charset="0"/>
              <a:cs typeface="Arial" panose="020B0604020202020204" pitchFamily="34" charset="0"/>
            </a:rPr>
            <a:t>Law 35.</a:t>
          </a:r>
        </a:p>
      </dgm:t>
    </dgm:pt>
    <dgm:pt modelId="{4FEE52DB-84AF-4118-A7DE-0E0267DFA85F}" type="parTrans" cxnId="{795ADC98-5783-4B3D-B747-B3AD25640E2B}">
      <dgm:prSet/>
      <dgm:spPr/>
      <dgm:t>
        <a:bodyPr/>
        <a:lstStyle/>
        <a:p>
          <a:endParaRPr lang="en-US">
            <a:latin typeface="Arial" panose="020B0604020202020204" pitchFamily="34" charset="0"/>
            <a:cs typeface="Arial" panose="020B0604020202020204" pitchFamily="34" charset="0"/>
          </a:endParaRPr>
        </a:p>
      </dgm:t>
    </dgm:pt>
    <dgm:pt modelId="{52ECCEAF-9078-4677-9613-7C0564D94ADF}" type="sibTrans" cxnId="{795ADC98-5783-4B3D-B747-B3AD25640E2B}">
      <dgm:prSet/>
      <dgm:spPr/>
      <dgm:t>
        <a:bodyPr/>
        <a:lstStyle/>
        <a:p>
          <a:endParaRPr lang="en-US">
            <a:latin typeface="Arial" panose="020B0604020202020204" pitchFamily="34" charset="0"/>
            <a:cs typeface="Arial" panose="020B0604020202020204" pitchFamily="34" charset="0"/>
          </a:endParaRPr>
        </a:p>
      </dgm:t>
    </dgm:pt>
    <dgm:pt modelId="{6AE05001-BD32-4B31-98FA-94EDC923253D}">
      <dgm:prSet/>
      <dgm:spPr/>
      <dgm:t>
        <a:bodyPr/>
        <a:lstStyle/>
        <a:p>
          <a:r>
            <a:rPr lang="en-US" b="1" i="0" dirty="0">
              <a:latin typeface="Arial" panose="020B0604020202020204" pitchFamily="34" charset="0"/>
              <a:cs typeface="Arial" panose="020B0604020202020204" pitchFamily="34" charset="0"/>
            </a:rPr>
            <a:t>Naloxone Saturation Plan</a:t>
          </a:r>
          <a:r>
            <a:rPr lang="en-US" b="0" i="0" dirty="0">
              <a:latin typeface="Arial" panose="020B0604020202020204" pitchFamily="34" charset="0"/>
              <a:cs typeface="Arial" panose="020B0604020202020204" pitchFamily="34" charset="0"/>
            </a:rPr>
            <a:t>; distributed in high-risk communities, community organizations, treatment centers, and first responder agencies, among others.</a:t>
          </a:r>
          <a:endParaRPr lang="en-US" dirty="0">
            <a:latin typeface="Arial" panose="020B0604020202020204" pitchFamily="34" charset="0"/>
            <a:cs typeface="Arial" panose="020B0604020202020204" pitchFamily="34" charset="0"/>
          </a:endParaRPr>
        </a:p>
      </dgm:t>
    </dgm:pt>
    <dgm:pt modelId="{F131094B-D73B-42E4-AF4A-FB5165913A8B}" type="parTrans" cxnId="{0ACAF4A3-CE91-493B-919A-D1F90B5630C7}">
      <dgm:prSet/>
      <dgm:spPr/>
      <dgm:t>
        <a:bodyPr/>
        <a:lstStyle/>
        <a:p>
          <a:endParaRPr lang="en-US"/>
        </a:p>
      </dgm:t>
    </dgm:pt>
    <dgm:pt modelId="{BA2FF906-F2CC-452D-AE42-06F32D448544}" type="sibTrans" cxnId="{0ACAF4A3-CE91-493B-919A-D1F90B5630C7}">
      <dgm:prSet/>
      <dgm:spPr/>
      <dgm:t>
        <a:bodyPr/>
        <a:lstStyle/>
        <a:p>
          <a:endParaRPr lang="en-US"/>
        </a:p>
      </dgm:t>
    </dgm:pt>
    <dgm:pt modelId="{7118F784-F860-4A34-85B9-DE6D3A361A2F}" type="pres">
      <dgm:prSet presAssocID="{CB8983A6-34AD-4341-8E25-8939A2D32498}" presName="Name0" presStyleCnt="0">
        <dgm:presLayoutVars>
          <dgm:dir/>
          <dgm:resizeHandles val="exact"/>
        </dgm:presLayoutVars>
      </dgm:prSet>
      <dgm:spPr/>
      <dgm:t>
        <a:bodyPr/>
        <a:lstStyle/>
        <a:p>
          <a:endParaRPr lang="en-US"/>
        </a:p>
      </dgm:t>
    </dgm:pt>
    <dgm:pt modelId="{1A8B9215-925B-4F04-BBE4-98426E714E38}" type="pres">
      <dgm:prSet presAssocID="{FB3E58E8-2033-4E45-A6D2-BC84A1EB9126}" presName="Name5" presStyleLbl="vennNode1" presStyleIdx="0" presStyleCnt="2">
        <dgm:presLayoutVars>
          <dgm:bulletEnabled val="1"/>
        </dgm:presLayoutVars>
      </dgm:prSet>
      <dgm:spPr/>
      <dgm:t>
        <a:bodyPr/>
        <a:lstStyle/>
        <a:p>
          <a:endParaRPr lang="en-US"/>
        </a:p>
      </dgm:t>
    </dgm:pt>
    <dgm:pt modelId="{5D71F47C-F700-4708-8A48-B0C88D346843}" type="pres">
      <dgm:prSet presAssocID="{2114C1B8-4543-40A6-B7FE-21F2D04AB074}" presName="space" presStyleCnt="0"/>
      <dgm:spPr/>
    </dgm:pt>
    <dgm:pt modelId="{A3EFEE37-765D-45D6-BA2C-9A52CC1B1D4C}" type="pres">
      <dgm:prSet presAssocID="{FA572EDE-F979-4867-8D75-C6B7282FE8FB}" presName="Name5" presStyleLbl="vennNode1" presStyleIdx="1" presStyleCnt="2">
        <dgm:presLayoutVars>
          <dgm:bulletEnabled val="1"/>
        </dgm:presLayoutVars>
      </dgm:prSet>
      <dgm:spPr/>
      <dgm:t>
        <a:bodyPr/>
        <a:lstStyle/>
        <a:p>
          <a:endParaRPr lang="en-US"/>
        </a:p>
      </dgm:t>
    </dgm:pt>
  </dgm:ptLst>
  <dgm:cxnLst>
    <dgm:cxn modelId="{A3388B3B-AD4A-4B56-BF8B-A83CD6B481DF}" type="presOf" srcId="{2B5B2241-1FDB-43FD-A73A-5A32C11A7E04}" destId="{1A8B9215-925B-4F04-BBE4-98426E714E38}" srcOrd="0" destOrd="1" presId="urn:microsoft.com/office/officeart/2005/8/layout/venn3"/>
    <dgm:cxn modelId="{F5B47D3C-ED0C-4D4E-887A-175558E791D0}" srcId="{CB8983A6-34AD-4341-8E25-8939A2D32498}" destId="{FA572EDE-F979-4867-8D75-C6B7282FE8FB}" srcOrd="1" destOrd="0" parTransId="{13BF67CF-9224-4212-ACAD-5724233DBC61}" sibTransId="{38F6AFED-D0D7-4536-9C37-1C619A807B91}"/>
    <dgm:cxn modelId="{6A679EEF-AC4C-45AF-A1A1-9B466F76BF42}" type="presOf" srcId="{F12DE2DE-76EA-4715-A404-D45876817A7E}" destId="{1A8B9215-925B-4F04-BBE4-98426E714E38}" srcOrd="0" destOrd="3" presId="urn:microsoft.com/office/officeart/2005/8/layout/venn3"/>
    <dgm:cxn modelId="{23221F30-216B-4728-A5B4-08D52EAE9303}" srcId="{FA572EDE-F979-4867-8D75-C6B7282FE8FB}" destId="{0A407120-473B-478C-8D7D-636709A6FCD9}" srcOrd="3" destOrd="0" parTransId="{45B08356-4CAB-49E5-BFCA-94CE90A2F73F}" sibTransId="{58B9FDEC-133A-4A3E-9184-61B0073E1AF2}"/>
    <dgm:cxn modelId="{CAD8DABE-C7CF-4FBE-82EA-14CF48FE23F8}" srcId="{FB3E58E8-2033-4E45-A6D2-BC84A1EB9126}" destId="{2B5B2241-1FDB-43FD-A73A-5A32C11A7E04}" srcOrd="0" destOrd="0" parTransId="{CBD161A9-155B-4BF5-9422-ABA77C06497A}" sibTransId="{346B1DB8-54AD-4181-B59E-465057597304}"/>
    <dgm:cxn modelId="{911C3745-DFF0-4595-AB38-C62A360BD7D4}" srcId="{FA572EDE-F979-4867-8D75-C6B7282FE8FB}" destId="{5327FDA4-9367-4210-B991-328452C4C17B}" srcOrd="0" destOrd="0" parTransId="{B6FA2F73-FEE8-4824-918B-1EB14F00378A}" sibTransId="{37CE3E08-3F85-4617-928E-B37B6A17CA42}"/>
    <dgm:cxn modelId="{86632DFE-2C82-4138-BC0C-E39565C90754}" type="presOf" srcId="{8E526F27-CF62-43F2-BD3C-BAE321144629}" destId="{1A8B9215-925B-4F04-BBE4-98426E714E38}" srcOrd="0" destOrd="2" presId="urn:microsoft.com/office/officeart/2005/8/layout/venn3"/>
    <dgm:cxn modelId="{37BD22FF-9D1A-492E-B1B0-37CB6CA4C68A}" type="presOf" srcId="{6AE05001-BD32-4B31-98FA-94EDC923253D}" destId="{A3EFEE37-765D-45D6-BA2C-9A52CC1B1D4C}" srcOrd="0" destOrd="2" presId="urn:microsoft.com/office/officeart/2005/8/layout/venn3"/>
    <dgm:cxn modelId="{A7713F4C-FBA4-466F-BE4D-A9C0FC6B951F}" type="presOf" srcId="{CB8983A6-34AD-4341-8E25-8939A2D32498}" destId="{7118F784-F860-4A34-85B9-DE6D3A361A2F}" srcOrd="0" destOrd="0" presId="urn:microsoft.com/office/officeart/2005/8/layout/venn3"/>
    <dgm:cxn modelId="{9E6191D7-B727-406E-A293-AC52AE95D946}" type="presOf" srcId="{0A407120-473B-478C-8D7D-636709A6FCD9}" destId="{A3EFEE37-765D-45D6-BA2C-9A52CC1B1D4C}" srcOrd="0" destOrd="4" presId="urn:microsoft.com/office/officeart/2005/8/layout/venn3"/>
    <dgm:cxn modelId="{58D3485C-9D8A-4597-9854-A7773E5AA9F8}" srcId="{FB3E58E8-2033-4E45-A6D2-BC84A1EB9126}" destId="{F12DE2DE-76EA-4715-A404-D45876817A7E}" srcOrd="2" destOrd="0" parTransId="{B008F481-B6F7-4AB9-8892-79368E1E5038}" sibTransId="{09A34284-6866-4883-8E5F-4905F0FFC4CD}"/>
    <dgm:cxn modelId="{4E97CFCF-AF43-4374-9308-B6BCC143BB91}" type="presOf" srcId="{FA572EDE-F979-4867-8D75-C6B7282FE8FB}" destId="{A3EFEE37-765D-45D6-BA2C-9A52CC1B1D4C}" srcOrd="0" destOrd="0" presId="urn:microsoft.com/office/officeart/2005/8/layout/venn3"/>
    <dgm:cxn modelId="{F45067D6-17F3-4194-9871-75420D08161F}" srcId="{FA572EDE-F979-4867-8D75-C6B7282FE8FB}" destId="{7DCCA9B3-44C6-43C9-82D5-CE4995AA098D}" srcOrd="2" destOrd="0" parTransId="{958798AE-D59D-4986-A3A6-BFF1887B7E57}" sibTransId="{9BD3DF20-57C3-4292-8D72-664F4F17D702}"/>
    <dgm:cxn modelId="{737AD92F-91C8-4515-B3AD-90E9C141E0F3}" type="presOf" srcId="{5327FDA4-9367-4210-B991-328452C4C17B}" destId="{A3EFEE37-765D-45D6-BA2C-9A52CC1B1D4C}" srcOrd="0" destOrd="1" presId="urn:microsoft.com/office/officeart/2005/8/layout/venn3"/>
    <dgm:cxn modelId="{795ADC98-5783-4B3D-B747-B3AD25640E2B}" srcId="{FA572EDE-F979-4867-8D75-C6B7282FE8FB}" destId="{660D5823-3426-454B-B67B-749566CB086B}" srcOrd="4" destOrd="0" parTransId="{4FEE52DB-84AF-4118-A7DE-0E0267DFA85F}" sibTransId="{52ECCEAF-9078-4677-9613-7C0564D94ADF}"/>
    <dgm:cxn modelId="{9F420EE1-BD8A-465A-B79B-5534ACA3E9D9}" srcId="{FB3E58E8-2033-4E45-A6D2-BC84A1EB9126}" destId="{8E526F27-CF62-43F2-BD3C-BAE321144629}" srcOrd="1" destOrd="0" parTransId="{546D4E90-7B8F-434A-8F70-7C70FDF38FB1}" sibTransId="{21BEBB73-2FD8-45A6-A0AB-6BC94F3878ED}"/>
    <dgm:cxn modelId="{C776D383-ABF0-4CE0-978E-1B571CA14F7C}" type="presOf" srcId="{7DCCA9B3-44C6-43C9-82D5-CE4995AA098D}" destId="{A3EFEE37-765D-45D6-BA2C-9A52CC1B1D4C}" srcOrd="0" destOrd="3" presId="urn:microsoft.com/office/officeart/2005/8/layout/venn3"/>
    <dgm:cxn modelId="{0ACAF4A3-CE91-493B-919A-D1F90B5630C7}" srcId="{FA572EDE-F979-4867-8D75-C6B7282FE8FB}" destId="{6AE05001-BD32-4B31-98FA-94EDC923253D}" srcOrd="1" destOrd="0" parTransId="{F131094B-D73B-42E4-AF4A-FB5165913A8B}" sibTransId="{BA2FF906-F2CC-452D-AE42-06F32D448544}"/>
    <dgm:cxn modelId="{E522238C-9D16-4EF6-AA5A-95741F48076D}" type="presOf" srcId="{FB3E58E8-2033-4E45-A6D2-BC84A1EB9126}" destId="{1A8B9215-925B-4F04-BBE4-98426E714E38}" srcOrd="0" destOrd="0" presId="urn:microsoft.com/office/officeart/2005/8/layout/venn3"/>
    <dgm:cxn modelId="{5467D074-DADA-4B50-B691-5E0C6DE5BCBA}" type="presOf" srcId="{660D5823-3426-454B-B67B-749566CB086B}" destId="{A3EFEE37-765D-45D6-BA2C-9A52CC1B1D4C}" srcOrd="0" destOrd="5" presId="urn:microsoft.com/office/officeart/2005/8/layout/venn3"/>
    <dgm:cxn modelId="{2E35BA0B-83AC-426D-95C5-6E0591E04F6E}" srcId="{CB8983A6-34AD-4341-8E25-8939A2D32498}" destId="{FB3E58E8-2033-4E45-A6D2-BC84A1EB9126}" srcOrd="0" destOrd="0" parTransId="{B9292AC4-F07C-47C2-9408-B0C40444C0F1}" sibTransId="{2114C1B8-4543-40A6-B7FE-21F2D04AB074}"/>
    <dgm:cxn modelId="{EAC66025-78C4-40D3-B151-F1CD588A8BFB}" type="presParOf" srcId="{7118F784-F860-4A34-85B9-DE6D3A361A2F}" destId="{1A8B9215-925B-4F04-BBE4-98426E714E38}" srcOrd="0" destOrd="0" presId="urn:microsoft.com/office/officeart/2005/8/layout/venn3"/>
    <dgm:cxn modelId="{5EDC8570-95C4-4049-B6EB-CC9482539565}" type="presParOf" srcId="{7118F784-F860-4A34-85B9-DE6D3A361A2F}" destId="{5D71F47C-F700-4708-8A48-B0C88D346843}" srcOrd="1" destOrd="0" presId="urn:microsoft.com/office/officeart/2005/8/layout/venn3"/>
    <dgm:cxn modelId="{2083CAAA-C832-486C-B545-49B2522C14D6}" type="presParOf" srcId="{7118F784-F860-4A34-85B9-DE6D3A361A2F}" destId="{A3EFEE37-765D-45D6-BA2C-9A52CC1B1D4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C013ED-0F73-4DD2-9BDD-DB278AED06C6}"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3FE9B92B-AA36-4256-8DE7-FE653742C518}">
      <dgm:prSet/>
      <dgm:spPr/>
      <dgm:t>
        <a:bodyPr/>
        <a:lstStyle/>
        <a:p>
          <a:pPr rtl="0"/>
          <a:r>
            <a:rPr lang="en-US" b="1" smtClean="0"/>
            <a:t>100,000+ Narcan® Kits</a:t>
          </a:r>
          <a:endParaRPr lang="en-US"/>
        </a:p>
      </dgm:t>
    </dgm:pt>
    <dgm:pt modelId="{7477CAAA-617E-4DD9-B50F-753BD1896F82}" type="parTrans" cxnId="{F37D642E-1371-49B9-8D8E-765C209A1ED1}">
      <dgm:prSet/>
      <dgm:spPr/>
      <dgm:t>
        <a:bodyPr/>
        <a:lstStyle/>
        <a:p>
          <a:endParaRPr lang="en-US"/>
        </a:p>
      </dgm:t>
    </dgm:pt>
    <dgm:pt modelId="{EC70B38A-6791-485E-86DB-800356E1A525}" type="sibTrans" cxnId="{F37D642E-1371-49B9-8D8E-765C209A1ED1}">
      <dgm:prSet/>
      <dgm:spPr/>
      <dgm:t>
        <a:bodyPr/>
        <a:lstStyle/>
        <a:p>
          <a:endParaRPr lang="en-US"/>
        </a:p>
      </dgm:t>
    </dgm:pt>
    <dgm:pt modelId="{01F55236-C2EC-4C11-9D31-46BAB8F51468}">
      <dgm:prSet/>
      <dgm:spPr/>
      <dgm:t>
        <a:bodyPr/>
        <a:lstStyle/>
        <a:p>
          <a:pPr rtl="0"/>
          <a:r>
            <a:rPr lang="en-US" b="1" smtClean="0"/>
            <a:t>25,000+ Trained audience</a:t>
          </a:r>
          <a:endParaRPr lang="en-US"/>
        </a:p>
      </dgm:t>
    </dgm:pt>
    <dgm:pt modelId="{EC23B088-8E9F-4F58-AD70-326774B751AF}" type="parTrans" cxnId="{78D0EA3B-E08D-4173-836C-D0A3A1FC7AB6}">
      <dgm:prSet/>
      <dgm:spPr/>
      <dgm:t>
        <a:bodyPr/>
        <a:lstStyle/>
        <a:p>
          <a:endParaRPr lang="en-US"/>
        </a:p>
      </dgm:t>
    </dgm:pt>
    <dgm:pt modelId="{F1DE1B7E-9944-449E-AB02-9DE80AB826A6}" type="sibTrans" cxnId="{78D0EA3B-E08D-4173-836C-D0A3A1FC7AB6}">
      <dgm:prSet/>
      <dgm:spPr/>
      <dgm:t>
        <a:bodyPr/>
        <a:lstStyle/>
        <a:p>
          <a:endParaRPr lang="en-US"/>
        </a:p>
      </dgm:t>
    </dgm:pt>
    <dgm:pt modelId="{E308C1B6-CD42-402E-BF48-F3F3A1BB8307}">
      <dgm:prSet/>
      <dgm:spPr/>
      <dgm:t>
        <a:bodyPr/>
        <a:lstStyle/>
        <a:p>
          <a:pPr rtl="0"/>
          <a:r>
            <a:rPr lang="en-US" b="1" smtClean="0"/>
            <a:t>10,000+ FTS</a:t>
          </a:r>
          <a:endParaRPr lang="en-US"/>
        </a:p>
      </dgm:t>
    </dgm:pt>
    <dgm:pt modelId="{A175E833-05F9-48A8-8791-AC942D0923A8}" type="parTrans" cxnId="{0851298E-830B-4A36-ABD5-BA94C10180A0}">
      <dgm:prSet/>
      <dgm:spPr/>
      <dgm:t>
        <a:bodyPr/>
        <a:lstStyle/>
        <a:p>
          <a:endParaRPr lang="en-US"/>
        </a:p>
      </dgm:t>
    </dgm:pt>
    <dgm:pt modelId="{DF3F1B5D-29F5-4DB1-B3AF-2DE4218E8D36}" type="sibTrans" cxnId="{0851298E-830B-4A36-ABD5-BA94C10180A0}">
      <dgm:prSet/>
      <dgm:spPr/>
      <dgm:t>
        <a:bodyPr/>
        <a:lstStyle/>
        <a:p>
          <a:endParaRPr lang="en-US"/>
        </a:p>
      </dgm:t>
    </dgm:pt>
    <dgm:pt modelId="{A1984856-C158-4355-B398-1964A8F35A74}" type="pres">
      <dgm:prSet presAssocID="{20C013ED-0F73-4DD2-9BDD-DB278AED06C6}" presName="linear" presStyleCnt="0">
        <dgm:presLayoutVars>
          <dgm:animLvl val="lvl"/>
          <dgm:resizeHandles val="exact"/>
        </dgm:presLayoutVars>
      </dgm:prSet>
      <dgm:spPr/>
      <dgm:t>
        <a:bodyPr/>
        <a:lstStyle/>
        <a:p>
          <a:endParaRPr lang="en-US"/>
        </a:p>
      </dgm:t>
    </dgm:pt>
    <dgm:pt modelId="{28F1E98C-2110-49D6-A577-D79C80EB5048}" type="pres">
      <dgm:prSet presAssocID="{3FE9B92B-AA36-4256-8DE7-FE653742C518}" presName="parentText" presStyleLbl="node1" presStyleIdx="0" presStyleCnt="3">
        <dgm:presLayoutVars>
          <dgm:chMax val="0"/>
          <dgm:bulletEnabled val="1"/>
        </dgm:presLayoutVars>
      </dgm:prSet>
      <dgm:spPr/>
      <dgm:t>
        <a:bodyPr/>
        <a:lstStyle/>
        <a:p>
          <a:endParaRPr lang="en-US"/>
        </a:p>
      </dgm:t>
    </dgm:pt>
    <dgm:pt modelId="{37EEDB0C-2A6E-4A88-858C-E0620265747A}" type="pres">
      <dgm:prSet presAssocID="{EC70B38A-6791-485E-86DB-800356E1A525}" presName="spacer" presStyleCnt="0"/>
      <dgm:spPr/>
    </dgm:pt>
    <dgm:pt modelId="{F9A1DCED-CA5B-444D-BAF2-2804AEA2AC37}" type="pres">
      <dgm:prSet presAssocID="{01F55236-C2EC-4C11-9D31-46BAB8F51468}" presName="parentText" presStyleLbl="node1" presStyleIdx="1" presStyleCnt="3">
        <dgm:presLayoutVars>
          <dgm:chMax val="0"/>
          <dgm:bulletEnabled val="1"/>
        </dgm:presLayoutVars>
      </dgm:prSet>
      <dgm:spPr/>
      <dgm:t>
        <a:bodyPr/>
        <a:lstStyle/>
        <a:p>
          <a:endParaRPr lang="en-US"/>
        </a:p>
      </dgm:t>
    </dgm:pt>
    <dgm:pt modelId="{CED827A5-FBB7-46FD-A4A8-D5019CE7713F}" type="pres">
      <dgm:prSet presAssocID="{F1DE1B7E-9944-449E-AB02-9DE80AB826A6}" presName="spacer" presStyleCnt="0"/>
      <dgm:spPr/>
    </dgm:pt>
    <dgm:pt modelId="{03B6195C-C89E-4308-A8FF-04D277D52885}" type="pres">
      <dgm:prSet presAssocID="{E308C1B6-CD42-402E-BF48-F3F3A1BB8307}" presName="parentText" presStyleLbl="node1" presStyleIdx="2" presStyleCnt="3">
        <dgm:presLayoutVars>
          <dgm:chMax val="0"/>
          <dgm:bulletEnabled val="1"/>
        </dgm:presLayoutVars>
      </dgm:prSet>
      <dgm:spPr/>
      <dgm:t>
        <a:bodyPr/>
        <a:lstStyle/>
        <a:p>
          <a:endParaRPr lang="en-US"/>
        </a:p>
      </dgm:t>
    </dgm:pt>
  </dgm:ptLst>
  <dgm:cxnLst>
    <dgm:cxn modelId="{0851298E-830B-4A36-ABD5-BA94C10180A0}" srcId="{20C013ED-0F73-4DD2-9BDD-DB278AED06C6}" destId="{E308C1B6-CD42-402E-BF48-F3F3A1BB8307}" srcOrd="2" destOrd="0" parTransId="{A175E833-05F9-48A8-8791-AC942D0923A8}" sibTransId="{DF3F1B5D-29F5-4DB1-B3AF-2DE4218E8D36}"/>
    <dgm:cxn modelId="{F37D642E-1371-49B9-8D8E-765C209A1ED1}" srcId="{20C013ED-0F73-4DD2-9BDD-DB278AED06C6}" destId="{3FE9B92B-AA36-4256-8DE7-FE653742C518}" srcOrd="0" destOrd="0" parTransId="{7477CAAA-617E-4DD9-B50F-753BD1896F82}" sibTransId="{EC70B38A-6791-485E-86DB-800356E1A525}"/>
    <dgm:cxn modelId="{F6CD300F-55B2-43FA-945C-1864A8BC5A4F}" type="presOf" srcId="{01F55236-C2EC-4C11-9D31-46BAB8F51468}" destId="{F9A1DCED-CA5B-444D-BAF2-2804AEA2AC37}" srcOrd="0" destOrd="0" presId="urn:microsoft.com/office/officeart/2005/8/layout/vList2"/>
    <dgm:cxn modelId="{349CF6ED-FD40-4DEA-BE4C-2F10277AB8F9}" type="presOf" srcId="{E308C1B6-CD42-402E-BF48-F3F3A1BB8307}" destId="{03B6195C-C89E-4308-A8FF-04D277D52885}" srcOrd="0" destOrd="0" presId="urn:microsoft.com/office/officeart/2005/8/layout/vList2"/>
    <dgm:cxn modelId="{8D4981FB-66BC-4AFF-A078-A1F2D2AADAE1}" type="presOf" srcId="{3FE9B92B-AA36-4256-8DE7-FE653742C518}" destId="{28F1E98C-2110-49D6-A577-D79C80EB5048}" srcOrd="0" destOrd="0" presId="urn:microsoft.com/office/officeart/2005/8/layout/vList2"/>
    <dgm:cxn modelId="{78D0EA3B-E08D-4173-836C-D0A3A1FC7AB6}" srcId="{20C013ED-0F73-4DD2-9BDD-DB278AED06C6}" destId="{01F55236-C2EC-4C11-9D31-46BAB8F51468}" srcOrd="1" destOrd="0" parTransId="{EC23B088-8E9F-4F58-AD70-326774B751AF}" sibTransId="{F1DE1B7E-9944-449E-AB02-9DE80AB826A6}"/>
    <dgm:cxn modelId="{0CBD3DF6-454C-4F1E-8320-76720DF206F6}" type="presOf" srcId="{20C013ED-0F73-4DD2-9BDD-DB278AED06C6}" destId="{A1984856-C158-4355-B398-1964A8F35A74}" srcOrd="0" destOrd="0" presId="urn:microsoft.com/office/officeart/2005/8/layout/vList2"/>
    <dgm:cxn modelId="{AD489ABA-B501-435F-A81F-D0411CCCD324}" type="presParOf" srcId="{A1984856-C158-4355-B398-1964A8F35A74}" destId="{28F1E98C-2110-49D6-A577-D79C80EB5048}" srcOrd="0" destOrd="0" presId="urn:microsoft.com/office/officeart/2005/8/layout/vList2"/>
    <dgm:cxn modelId="{9DCFB77C-E342-45C4-B624-E1E7C5FA44AA}" type="presParOf" srcId="{A1984856-C158-4355-B398-1964A8F35A74}" destId="{37EEDB0C-2A6E-4A88-858C-E0620265747A}" srcOrd="1" destOrd="0" presId="urn:microsoft.com/office/officeart/2005/8/layout/vList2"/>
    <dgm:cxn modelId="{D818C7C3-DD40-4B98-B15F-9F3D19C7B4AB}" type="presParOf" srcId="{A1984856-C158-4355-B398-1964A8F35A74}" destId="{F9A1DCED-CA5B-444D-BAF2-2804AEA2AC37}" srcOrd="2" destOrd="0" presId="urn:microsoft.com/office/officeart/2005/8/layout/vList2"/>
    <dgm:cxn modelId="{160507D8-E091-4321-8013-A4DAD4BDA622}" type="presParOf" srcId="{A1984856-C158-4355-B398-1964A8F35A74}" destId="{CED827A5-FBB7-46FD-A4A8-D5019CE7713F}" srcOrd="3" destOrd="0" presId="urn:microsoft.com/office/officeart/2005/8/layout/vList2"/>
    <dgm:cxn modelId="{2CD634EA-FD29-4A44-8338-A18A1170F185}" type="presParOf" srcId="{A1984856-C158-4355-B398-1964A8F35A74}" destId="{03B6195C-C89E-4308-A8FF-04D277D52885}" srcOrd="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633420-230E-4009-9DB3-48EEAD8D7A3F}"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en-US"/>
        </a:p>
      </dgm:t>
    </dgm:pt>
    <dgm:pt modelId="{E2CA6C6E-A0A4-47FE-B13B-942A252FDEFB}">
      <dgm:prSet custT="1"/>
      <dgm:spPr/>
      <dgm:t>
        <a:bodyPr/>
        <a:lstStyle/>
        <a:p>
          <a:pPr rtl="0"/>
          <a:r>
            <a:rPr lang="en-US" sz="1600" b="1" i="0" baseline="0" dirty="0" err="1" smtClean="0">
              <a:latin typeface="Arial" panose="020B0604020202020204" pitchFamily="34" charset="0"/>
              <a:cs typeface="Arial" panose="020B0604020202020204" pitchFamily="34" charset="0"/>
            </a:rPr>
            <a:t>Prácticas</a:t>
          </a:r>
          <a:r>
            <a:rPr lang="en-US" sz="1600" b="1" i="0" baseline="0" dirty="0" smtClean="0">
              <a:latin typeface="Arial" panose="020B0604020202020204" pitchFamily="34" charset="0"/>
              <a:cs typeface="Arial" panose="020B0604020202020204" pitchFamily="34" charset="0"/>
            </a:rPr>
            <a:t> </a:t>
          </a:r>
          <a:r>
            <a:rPr lang="en-US" sz="1600" b="1" i="0" baseline="0" dirty="0" err="1" smtClean="0">
              <a:latin typeface="Arial" panose="020B0604020202020204" pitchFamily="34" charset="0"/>
              <a:cs typeface="Arial" panose="020B0604020202020204" pitchFamily="34" charset="0"/>
            </a:rPr>
            <a:t>desde</a:t>
          </a:r>
          <a:r>
            <a:rPr lang="en-US" sz="1600" b="1" i="0" baseline="0" dirty="0" smtClean="0">
              <a:latin typeface="Arial" panose="020B0604020202020204" pitchFamily="34" charset="0"/>
              <a:cs typeface="Arial" panose="020B0604020202020204" pitchFamily="34" charset="0"/>
            </a:rPr>
            <a:t> </a:t>
          </a:r>
          <a:r>
            <a:rPr lang="en-US" sz="1600" b="1" i="0" baseline="0" dirty="0" err="1" smtClean="0">
              <a:latin typeface="Arial" panose="020B0604020202020204" pitchFamily="34" charset="0"/>
              <a:cs typeface="Arial" panose="020B0604020202020204" pitchFamily="34" charset="0"/>
            </a:rPr>
            <a:t>Modelo</a:t>
          </a:r>
          <a:r>
            <a:rPr lang="en-US" sz="1600" b="1" i="0" baseline="0" dirty="0" smtClean="0">
              <a:latin typeface="Arial" panose="020B0604020202020204" pitchFamily="34" charset="0"/>
              <a:cs typeface="Arial" panose="020B0604020202020204" pitchFamily="34" charset="0"/>
            </a:rPr>
            <a:t> </a:t>
          </a:r>
          <a:r>
            <a:rPr lang="en-US" sz="1600" b="1" i="0" baseline="0" dirty="0" err="1" smtClean="0">
              <a:latin typeface="Arial" panose="020B0604020202020204" pitchFamily="34" charset="0"/>
              <a:cs typeface="Arial" panose="020B0604020202020204" pitchFamily="34" charset="0"/>
            </a:rPr>
            <a:t>Salubrista</a:t>
          </a:r>
          <a:r>
            <a:rPr lang="en-US" sz="1600" b="1" i="0" baseline="0" dirty="0" smtClean="0">
              <a:latin typeface="Arial" panose="020B0604020202020204" pitchFamily="34" charset="0"/>
              <a:cs typeface="Arial" panose="020B0604020202020204" pitchFamily="34" charset="0"/>
            </a:rPr>
            <a:t> al </a:t>
          </a:r>
          <a:r>
            <a:rPr lang="en-US" sz="1600" b="1" i="0" baseline="0" dirty="0" err="1" smtClean="0">
              <a:latin typeface="Arial" panose="020B0604020202020204" pitchFamily="34" charset="0"/>
              <a:cs typeface="Arial" panose="020B0604020202020204" pitchFamily="34" charset="0"/>
            </a:rPr>
            <a:t>uso</a:t>
          </a:r>
          <a:r>
            <a:rPr lang="en-US" sz="1600" b="1" i="0" baseline="0" dirty="0" smtClean="0">
              <a:latin typeface="Arial" panose="020B0604020202020204" pitchFamily="34" charset="0"/>
              <a:cs typeface="Arial" panose="020B0604020202020204" pitchFamily="34" charset="0"/>
            </a:rPr>
            <a:t> de </a:t>
          </a:r>
          <a:r>
            <a:rPr lang="en-US" sz="1600" b="1" i="0" baseline="0" dirty="0" err="1" smtClean="0">
              <a:latin typeface="Arial" panose="020B0604020202020204" pitchFamily="34" charset="0"/>
              <a:cs typeface="Arial" panose="020B0604020202020204" pitchFamily="34" charset="0"/>
            </a:rPr>
            <a:t>opioides</a:t>
          </a:r>
          <a:endParaRPr lang="en-US" sz="1600" dirty="0">
            <a:latin typeface="Arial" panose="020B0604020202020204" pitchFamily="34" charset="0"/>
            <a:cs typeface="Arial" panose="020B0604020202020204" pitchFamily="34" charset="0"/>
          </a:endParaRPr>
        </a:p>
      </dgm:t>
    </dgm:pt>
    <dgm:pt modelId="{D4487055-9ACB-489A-90AF-8BFD0EF217FC}" type="parTrans" cxnId="{985A19EE-811F-4C51-8F6E-C1CCDFC8CF28}">
      <dgm:prSet/>
      <dgm:spPr/>
      <dgm:t>
        <a:bodyPr/>
        <a:lstStyle/>
        <a:p>
          <a:endParaRPr lang="en-US" sz="1800">
            <a:latin typeface="Arial" panose="020B0604020202020204" pitchFamily="34" charset="0"/>
            <a:cs typeface="Arial" panose="020B0604020202020204" pitchFamily="34" charset="0"/>
          </a:endParaRPr>
        </a:p>
      </dgm:t>
    </dgm:pt>
    <dgm:pt modelId="{B82DCD6E-3CE9-47AC-AC38-53118EAC9F22}" type="sibTrans" cxnId="{985A19EE-811F-4C51-8F6E-C1CCDFC8CF28}">
      <dgm:prSet/>
      <dgm:spPr/>
      <dgm:t>
        <a:bodyPr/>
        <a:lstStyle/>
        <a:p>
          <a:endParaRPr lang="en-US" sz="1800">
            <a:latin typeface="Arial" panose="020B0604020202020204" pitchFamily="34" charset="0"/>
            <a:cs typeface="Arial" panose="020B0604020202020204" pitchFamily="34" charset="0"/>
          </a:endParaRPr>
        </a:p>
      </dgm:t>
    </dgm:pt>
    <dgm:pt modelId="{B4CDE7D4-F752-4597-ACC0-ACFFF98EFFB4}">
      <dgm:prSet custT="1"/>
      <dgm:spPr/>
      <dgm:t>
        <a:bodyPr/>
        <a:lstStyle/>
        <a:p>
          <a:pPr rtl="0"/>
          <a:r>
            <a:rPr lang="en-US" sz="1600" b="0" i="0" baseline="0" dirty="0" smtClean="0">
              <a:latin typeface="Arial" panose="020B0604020202020204" pitchFamily="34" charset="0"/>
              <a:cs typeface="Arial" panose="020B0604020202020204" pitchFamily="34" charset="0"/>
            </a:rPr>
            <a:t>Ley</a:t>
          </a:r>
          <a:r>
            <a:rPr lang="en-US" sz="1600" b="0" i="0" dirty="0" smtClean="0">
              <a:latin typeface="Arial" panose="020B0604020202020204" pitchFamily="34" charset="0"/>
              <a:cs typeface="Arial" panose="020B0604020202020204" pitchFamily="34" charset="0"/>
            </a:rPr>
            <a:t> </a:t>
          </a:r>
          <a:r>
            <a:rPr lang="en-US" sz="1600" b="0" i="0" dirty="0" err="1" smtClean="0">
              <a:latin typeface="Arial" panose="020B0604020202020204" pitchFamily="34" charset="0"/>
              <a:cs typeface="Arial" panose="020B0604020202020204" pitchFamily="34" charset="0"/>
            </a:rPr>
            <a:t>Núm</a:t>
          </a:r>
          <a:r>
            <a:rPr lang="en-US" sz="1600" b="0" i="0" dirty="0" smtClean="0">
              <a:latin typeface="Arial" panose="020B0604020202020204" pitchFamily="34" charset="0"/>
              <a:cs typeface="Arial" panose="020B0604020202020204" pitchFamily="34" charset="0"/>
            </a:rPr>
            <a:t>. 35, 2021</a:t>
          </a:r>
          <a:endParaRPr lang="en-US" sz="1600" dirty="0">
            <a:latin typeface="Arial" panose="020B0604020202020204" pitchFamily="34" charset="0"/>
            <a:cs typeface="Arial" panose="020B0604020202020204" pitchFamily="34" charset="0"/>
          </a:endParaRPr>
        </a:p>
      </dgm:t>
    </dgm:pt>
    <dgm:pt modelId="{31617BF2-6AB4-4524-8ECD-83684F7A5A05}" type="parTrans" cxnId="{4E8E9099-4CC2-4E5F-8672-204E99B3F405}">
      <dgm:prSet/>
      <dgm:spPr/>
      <dgm:t>
        <a:bodyPr/>
        <a:lstStyle/>
        <a:p>
          <a:endParaRPr lang="en-US" sz="1800">
            <a:latin typeface="Arial" panose="020B0604020202020204" pitchFamily="34" charset="0"/>
            <a:cs typeface="Arial" panose="020B0604020202020204" pitchFamily="34" charset="0"/>
          </a:endParaRPr>
        </a:p>
      </dgm:t>
    </dgm:pt>
    <dgm:pt modelId="{57DCEE4A-9F45-46C3-BC6D-DCD0956D00FA}" type="sibTrans" cxnId="{4E8E9099-4CC2-4E5F-8672-204E99B3F405}">
      <dgm:prSet/>
      <dgm:spPr/>
      <dgm:t>
        <a:bodyPr/>
        <a:lstStyle/>
        <a:p>
          <a:endParaRPr lang="en-US" sz="1800">
            <a:latin typeface="Arial" panose="020B0604020202020204" pitchFamily="34" charset="0"/>
            <a:cs typeface="Arial" panose="020B0604020202020204" pitchFamily="34" charset="0"/>
          </a:endParaRPr>
        </a:p>
      </dgm:t>
    </dgm:pt>
    <dgm:pt modelId="{86ABE1DA-F2FB-450D-989F-43D84CF122BF}">
      <dgm:prSet custT="1"/>
      <dgm:spPr/>
      <dgm:t>
        <a:bodyPr/>
        <a:lstStyle/>
        <a:p>
          <a:pPr rtl="0"/>
          <a:r>
            <a:rPr lang="en-US" sz="1600" dirty="0" err="1" smtClean="0">
              <a:latin typeface="Arial" panose="020B0604020202020204" pitchFamily="34" charset="0"/>
              <a:cs typeface="Arial" panose="020B0604020202020204" pitchFamily="34" charset="0"/>
            </a:rPr>
            <a:t>Tratamiento</a:t>
          </a:r>
          <a:endParaRPr lang="en-US" sz="1600" dirty="0">
            <a:latin typeface="Arial" panose="020B0604020202020204" pitchFamily="34" charset="0"/>
            <a:cs typeface="Arial" panose="020B0604020202020204" pitchFamily="34" charset="0"/>
          </a:endParaRPr>
        </a:p>
      </dgm:t>
    </dgm:pt>
    <dgm:pt modelId="{B645B39E-F205-4AEC-832D-7B75404DE0D6}" type="parTrans" cxnId="{E32754F5-B648-4E12-A2D0-4DCED06027D8}">
      <dgm:prSet/>
      <dgm:spPr/>
      <dgm:t>
        <a:bodyPr/>
        <a:lstStyle/>
        <a:p>
          <a:endParaRPr lang="en-US" sz="1800">
            <a:latin typeface="Arial" panose="020B0604020202020204" pitchFamily="34" charset="0"/>
            <a:cs typeface="Arial" panose="020B0604020202020204" pitchFamily="34" charset="0"/>
          </a:endParaRPr>
        </a:p>
      </dgm:t>
    </dgm:pt>
    <dgm:pt modelId="{2CFAF566-FB89-416E-9CA2-F15090EE791E}" type="sibTrans" cxnId="{E32754F5-B648-4E12-A2D0-4DCED06027D8}">
      <dgm:prSet/>
      <dgm:spPr/>
      <dgm:t>
        <a:bodyPr/>
        <a:lstStyle/>
        <a:p>
          <a:endParaRPr lang="en-US" sz="1800">
            <a:latin typeface="Arial" panose="020B0604020202020204" pitchFamily="34" charset="0"/>
            <a:cs typeface="Arial" panose="020B0604020202020204" pitchFamily="34" charset="0"/>
          </a:endParaRPr>
        </a:p>
      </dgm:t>
    </dgm:pt>
    <dgm:pt modelId="{6D13772D-2756-4443-85D4-8E24F7AF82A0}">
      <dgm:prSet custT="1"/>
      <dgm:spPr/>
      <dgm:t>
        <a:bodyPr/>
        <a:lstStyle/>
        <a:p>
          <a:pPr rtl="0"/>
          <a:r>
            <a:rPr lang="en-US" sz="1600" b="0" i="0" baseline="0" dirty="0" err="1" smtClean="0">
              <a:latin typeface="Arial" panose="020B0604020202020204" pitchFamily="34" charset="0"/>
              <a:cs typeface="Arial" panose="020B0604020202020204" pitchFamily="34" charset="0"/>
            </a:rPr>
            <a:t>Recuperación</a:t>
          </a:r>
          <a:endParaRPr lang="en-US" sz="1600" dirty="0">
            <a:latin typeface="Arial" panose="020B0604020202020204" pitchFamily="34" charset="0"/>
            <a:cs typeface="Arial" panose="020B0604020202020204" pitchFamily="34" charset="0"/>
          </a:endParaRPr>
        </a:p>
      </dgm:t>
    </dgm:pt>
    <dgm:pt modelId="{345E45A3-93A9-4A46-B84B-865D884CF457}" type="parTrans" cxnId="{22665353-354C-41AD-B61A-7D6A9590ADA1}">
      <dgm:prSet/>
      <dgm:spPr/>
      <dgm:t>
        <a:bodyPr/>
        <a:lstStyle/>
        <a:p>
          <a:endParaRPr lang="en-US" sz="1800">
            <a:latin typeface="Arial" panose="020B0604020202020204" pitchFamily="34" charset="0"/>
            <a:cs typeface="Arial" panose="020B0604020202020204" pitchFamily="34" charset="0"/>
          </a:endParaRPr>
        </a:p>
      </dgm:t>
    </dgm:pt>
    <dgm:pt modelId="{44242C17-A068-46DA-9E26-C845D25E7C0B}" type="sibTrans" cxnId="{22665353-354C-41AD-B61A-7D6A9590ADA1}">
      <dgm:prSet/>
      <dgm:spPr/>
      <dgm:t>
        <a:bodyPr/>
        <a:lstStyle/>
        <a:p>
          <a:endParaRPr lang="en-US" sz="1800">
            <a:latin typeface="Arial" panose="020B0604020202020204" pitchFamily="34" charset="0"/>
            <a:cs typeface="Arial" panose="020B0604020202020204" pitchFamily="34" charset="0"/>
          </a:endParaRPr>
        </a:p>
      </dgm:t>
    </dgm:pt>
    <dgm:pt modelId="{D8861DE2-BB6B-4558-A48F-770F3DD4D213}">
      <dgm:prSet custT="1"/>
      <dgm:spPr/>
      <dgm:t>
        <a:bodyPr/>
        <a:lstStyle/>
        <a:p>
          <a:pPr rtl="0"/>
          <a:r>
            <a:rPr lang="en-US" sz="1600" dirty="0" err="1" smtClean="0">
              <a:latin typeface="Arial" panose="020B0604020202020204" pitchFamily="34" charset="0"/>
              <a:cs typeface="Arial" panose="020B0604020202020204" pitchFamily="34" charset="0"/>
            </a:rPr>
            <a:t>Reducción</a:t>
          </a:r>
          <a:r>
            <a:rPr lang="en-US" sz="1600" dirty="0" smtClean="0">
              <a:latin typeface="Arial" panose="020B0604020202020204" pitchFamily="34" charset="0"/>
              <a:cs typeface="Arial" panose="020B0604020202020204" pitchFamily="34" charset="0"/>
            </a:rPr>
            <a:t> de </a:t>
          </a:r>
          <a:r>
            <a:rPr lang="en-US" sz="1600" dirty="0" err="1" smtClean="0">
              <a:latin typeface="Arial" panose="020B0604020202020204" pitchFamily="34" charset="0"/>
              <a:cs typeface="Arial" panose="020B0604020202020204" pitchFamily="34" charset="0"/>
            </a:rPr>
            <a:t>daños</a:t>
          </a:r>
          <a:endParaRPr lang="en-US" sz="1600" dirty="0">
            <a:latin typeface="Arial" panose="020B0604020202020204" pitchFamily="34" charset="0"/>
            <a:cs typeface="Arial" panose="020B0604020202020204" pitchFamily="34" charset="0"/>
          </a:endParaRPr>
        </a:p>
      </dgm:t>
    </dgm:pt>
    <dgm:pt modelId="{1434834C-5AC5-426B-BBCD-58D3994579E3}" type="parTrans" cxnId="{B3DF2918-6142-4702-8002-7FAEB588B017}">
      <dgm:prSet/>
      <dgm:spPr/>
      <dgm:t>
        <a:bodyPr/>
        <a:lstStyle/>
        <a:p>
          <a:endParaRPr lang="en-US" sz="1800">
            <a:latin typeface="Arial" panose="020B0604020202020204" pitchFamily="34" charset="0"/>
            <a:cs typeface="Arial" panose="020B0604020202020204" pitchFamily="34" charset="0"/>
          </a:endParaRPr>
        </a:p>
      </dgm:t>
    </dgm:pt>
    <dgm:pt modelId="{3E78FCED-1F26-41E0-ACFE-95EFF1D630A0}" type="sibTrans" cxnId="{B3DF2918-6142-4702-8002-7FAEB588B017}">
      <dgm:prSet/>
      <dgm:spPr/>
      <dgm:t>
        <a:bodyPr/>
        <a:lstStyle/>
        <a:p>
          <a:endParaRPr lang="en-US" sz="1800">
            <a:latin typeface="Arial" panose="020B0604020202020204" pitchFamily="34" charset="0"/>
            <a:cs typeface="Arial" panose="020B0604020202020204" pitchFamily="34" charset="0"/>
          </a:endParaRPr>
        </a:p>
      </dgm:t>
    </dgm:pt>
    <dgm:pt modelId="{816C319D-977E-4A84-81E9-69542657F5BD}">
      <dgm:prSet custT="1"/>
      <dgm:spPr/>
      <dgm:t>
        <a:bodyPr/>
        <a:lstStyle/>
        <a:p>
          <a:pPr rtl="0"/>
          <a:r>
            <a:rPr lang="es-PR" sz="1600" b="1" smtClean="0">
              <a:latin typeface="Arial" panose="020B0604020202020204" pitchFamily="34" charset="0"/>
              <a:cs typeface="Arial" panose="020B0604020202020204" pitchFamily="34" charset="0"/>
            </a:rPr>
            <a:t>Observatorio de Salud Mental y Adicciones</a:t>
          </a:r>
          <a:endParaRPr lang="en-US" sz="1600">
            <a:latin typeface="Arial" panose="020B0604020202020204" pitchFamily="34" charset="0"/>
            <a:cs typeface="Arial" panose="020B0604020202020204" pitchFamily="34" charset="0"/>
          </a:endParaRPr>
        </a:p>
      </dgm:t>
    </dgm:pt>
    <dgm:pt modelId="{69943A9D-CBD1-4720-940F-B8071EF7972F}" type="parTrans" cxnId="{46A4D54A-FDCE-4B89-B996-8E081F86F660}">
      <dgm:prSet/>
      <dgm:spPr/>
      <dgm:t>
        <a:bodyPr/>
        <a:lstStyle/>
        <a:p>
          <a:endParaRPr lang="en-US" sz="1800">
            <a:latin typeface="Arial" panose="020B0604020202020204" pitchFamily="34" charset="0"/>
            <a:cs typeface="Arial" panose="020B0604020202020204" pitchFamily="34" charset="0"/>
          </a:endParaRPr>
        </a:p>
      </dgm:t>
    </dgm:pt>
    <dgm:pt modelId="{DC4A78D2-61BB-4F06-8086-FE5D42A112D6}" type="sibTrans" cxnId="{46A4D54A-FDCE-4B89-B996-8E081F86F660}">
      <dgm:prSet/>
      <dgm:spPr/>
      <dgm:t>
        <a:bodyPr/>
        <a:lstStyle/>
        <a:p>
          <a:endParaRPr lang="en-US" sz="1800">
            <a:latin typeface="Arial" panose="020B0604020202020204" pitchFamily="34" charset="0"/>
            <a:cs typeface="Arial" panose="020B0604020202020204" pitchFamily="34" charset="0"/>
          </a:endParaRPr>
        </a:p>
      </dgm:t>
    </dgm:pt>
    <dgm:pt modelId="{03EAB44C-B892-4FA7-99FA-71575D41B0A6}">
      <dgm:prSet custT="1"/>
      <dgm:spPr/>
      <dgm:t>
        <a:bodyPr/>
        <a:lstStyle/>
        <a:p>
          <a:pPr rtl="0"/>
          <a:r>
            <a:rPr lang="es-PR" sz="1600" dirty="0" smtClean="0">
              <a:latin typeface="Arial" panose="020B0604020202020204" pitchFamily="34" charset="0"/>
              <a:cs typeface="Arial" panose="020B0604020202020204" pitchFamily="34" charset="0"/>
            </a:rPr>
            <a:t>Ley Núm. 36, 2021</a:t>
          </a:r>
          <a:endParaRPr lang="en-US" sz="1600" dirty="0">
            <a:latin typeface="Arial" panose="020B0604020202020204" pitchFamily="34" charset="0"/>
            <a:cs typeface="Arial" panose="020B0604020202020204" pitchFamily="34" charset="0"/>
          </a:endParaRPr>
        </a:p>
      </dgm:t>
    </dgm:pt>
    <dgm:pt modelId="{A8AA775E-1753-4FF8-9BD5-28BA52D55C64}" type="parTrans" cxnId="{60299F74-DC44-4D1E-93CC-DAEE583AF266}">
      <dgm:prSet/>
      <dgm:spPr/>
      <dgm:t>
        <a:bodyPr/>
        <a:lstStyle/>
        <a:p>
          <a:endParaRPr lang="en-US" sz="1800">
            <a:latin typeface="Arial" panose="020B0604020202020204" pitchFamily="34" charset="0"/>
            <a:cs typeface="Arial" panose="020B0604020202020204" pitchFamily="34" charset="0"/>
          </a:endParaRPr>
        </a:p>
      </dgm:t>
    </dgm:pt>
    <dgm:pt modelId="{1AE3A43B-0823-4330-A3A6-36748CAF21D8}" type="sibTrans" cxnId="{60299F74-DC44-4D1E-93CC-DAEE583AF266}">
      <dgm:prSet/>
      <dgm:spPr/>
      <dgm:t>
        <a:bodyPr/>
        <a:lstStyle/>
        <a:p>
          <a:endParaRPr lang="en-US" sz="1800">
            <a:latin typeface="Arial" panose="020B0604020202020204" pitchFamily="34" charset="0"/>
            <a:cs typeface="Arial" panose="020B0604020202020204" pitchFamily="34" charset="0"/>
          </a:endParaRPr>
        </a:p>
      </dgm:t>
    </dgm:pt>
    <dgm:pt modelId="{1346E86C-C501-4023-BBC1-35C2FADBB7F7}">
      <dgm:prSet custT="1"/>
      <dgm:spPr/>
      <dgm:t>
        <a:bodyPr/>
        <a:lstStyle/>
        <a:p>
          <a:pPr rtl="0"/>
          <a:r>
            <a:rPr lang="es-PR" sz="1600" smtClean="0">
              <a:latin typeface="Arial" panose="020B0604020202020204" pitchFamily="34" charset="0"/>
              <a:cs typeface="Arial" panose="020B0604020202020204" pitchFamily="34" charset="0"/>
            </a:rPr>
            <a:t>PDMP</a:t>
          </a:r>
          <a:endParaRPr lang="en-US" sz="1600">
            <a:latin typeface="Arial" panose="020B0604020202020204" pitchFamily="34" charset="0"/>
            <a:cs typeface="Arial" panose="020B0604020202020204" pitchFamily="34" charset="0"/>
          </a:endParaRPr>
        </a:p>
      </dgm:t>
    </dgm:pt>
    <dgm:pt modelId="{528FACAB-50A3-430A-8390-8126E4475198}" type="parTrans" cxnId="{EBFA3E20-519E-4D13-A9F9-CD377D88D727}">
      <dgm:prSet/>
      <dgm:spPr/>
      <dgm:t>
        <a:bodyPr/>
        <a:lstStyle/>
        <a:p>
          <a:endParaRPr lang="en-US" sz="1800">
            <a:latin typeface="Arial" panose="020B0604020202020204" pitchFamily="34" charset="0"/>
            <a:cs typeface="Arial" panose="020B0604020202020204" pitchFamily="34" charset="0"/>
          </a:endParaRPr>
        </a:p>
      </dgm:t>
    </dgm:pt>
    <dgm:pt modelId="{9B843C45-54D9-4B7A-A7A6-C427FD6207B9}" type="sibTrans" cxnId="{EBFA3E20-519E-4D13-A9F9-CD377D88D727}">
      <dgm:prSet/>
      <dgm:spPr/>
      <dgm:t>
        <a:bodyPr/>
        <a:lstStyle/>
        <a:p>
          <a:endParaRPr lang="en-US" sz="1800">
            <a:latin typeface="Arial" panose="020B0604020202020204" pitchFamily="34" charset="0"/>
            <a:cs typeface="Arial" panose="020B0604020202020204" pitchFamily="34" charset="0"/>
          </a:endParaRPr>
        </a:p>
      </dgm:t>
    </dgm:pt>
    <dgm:pt modelId="{0D6C22FF-8A13-420E-AFD5-BCC485E2D1E8}">
      <dgm:prSet custT="1"/>
      <dgm:spPr/>
      <dgm:t>
        <a:bodyPr/>
        <a:lstStyle/>
        <a:p>
          <a:pPr rtl="0"/>
          <a:r>
            <a:rPr lang="es-PR" sz="1600" smtClean="0">
              <a:latin typeface="Arial" panose="020B0604020202020204" pitchFamily="34" charset="0"/>
              <a:cs typeface="Arial" panose="020B0604020202020204" pitchFamily="34" charset="0"/>
            </a:rPr>
            <a:t>LPAS</a:t>
          </a:r>
          <a:endParaRPr lang="en-US" sz="1600">
            <a:latin typeface="Arial" panose="020B0604020202020204" pitchFamily="34" charset="0"/>
            <a:cs typeface="Arial" panose="020B0604020202020204" pitchFamily="34" charset="0"/>
          </a:endParaRPr>
        </a:p>
      </dgm:t>
    </dgm:pt>
    <dgm:pt modelId="{6E00FFBC-2691-4F08-8A50-A1797CB18518}" type="parTrans" cxnId="{1541B238-B03F-48D6-B06A-9F24BA0FFD23}">
      <dgm:prSet/>
      <dgm:spPr/>
      <dgm:t>
        <a:bodyPr/>
        <a:lstStyle/>
        <a:p>
          <a:endParaRPr lang="en-US" sz="1800">
            <a:latin typeface="Arial" panose="020B0604020202020204" pitchFamily="34" charset="0"/>
            <a:cs typeface="Arial" panose="020B0604020202020204" pitchFamily="34" charset="0"/>
          </a:endParaRPr>
        </a:p>
      </dgm:t>
    </dgm:pt>
    <dgm:pt modelId="{8FAF0EF8-25F2-4EC2-91BA-4ECEB4FB29D0}" type="sibTrans" cxnId="{1541B238-B03F-48D6-B06A-9F24BA0FFD23}">
      <dgm:prSet/>
      <dgm:spPr/>
      <dgm:t>
        <a:bodyPr/>
        <a:lstStyle/>
        <a:p>
          <a:endParaRPr lang="en-US" sz="1800">
            <a:latin typeface="Arial" panose="020B0604020202020204" pitchFamily="34" charset="0"/>
            <a:cs typeface="Arial" panose="020B0604020202020204" pitchFamily="34" charset="0"/>
          </a:endParaRPr>
        </a:p>
      </dgm:t>
    </dgm:pt>
    <dgm:pt modelId="{DFBA6A5D-307C-4A17-9CA6-FA0407DB9F82}">
      <dgm:prSet custT="1"/>
      <dgm:spPr/>
      <dgm:t>
        <a:bodyPr/>
        <a:lstStyle/>
        <a:p>
          <a:pPr rtl="0"/>
          <a:r>
            <a:rPr lang="es-PR" sz="1600" smtClean="0">
              <a:latin typeface="Arial" panose="020B0604020202020204" pitchFamily="34" charset="0"/>
              <a:cs typeface="Arial" panose="020B0604020202020204" pitchFamily="34" charset="0"/>
            </a:rPr>
            <a:t>SEPS</a:t>
          </a:r>
          <a:endParaRPr lang="en-US" sz="1600">
            <a:latin typeface="Arial" panose="020B0604020202020204" pitchFamily="34" charset="0"/>
            <a:cs typeface="Arial" panose="020B0604020202020204" pitchFamily="34" charset="0"/>
          </a:endParaRPr>
        </a:p>
      </dgm:t>
    </dgm:pt>
    <dgm:pt modelId="{CE473660-F420-4C94-A859-5A06578163B8}" type="parTrans" cxnId="{3E965B92-BAF9-4682-9317-E91750F65858}">
      <dgm:prSet/>
      <dgm:spPr/>
      <dgm:t>
        <a:bodyPr/>
        <a:lstStyle/>
        <a:p>
          <a:endParaRPr lang="en-US" sz="1800">
            <a:latin typeface="Arial" panose="020B0604020202020204" pitchFamily="34" charset="0"/>
            <a:cs typeface="Arial" panose="020B0604020202020204" pitchFamily="34" charset="0"/>
          </a:endParaRPr>
        </a:p>
      </dgm:t>
    </dgm:pt>
    <dgm:pt modelId="{763DA53D-9A32-4AC9-B52D-D6268FD0A162}" type="sibTrans" cxnId="{3E965B92-BAF9-4682-9317-E91750F65858}">
      <dgm:prSet/>
      <dgm:spPr/>
      <dgm:t>
        <a:bodyPr/>
        <a:lstStyle/>
        <a:p>
          <a:endParaRPr lang="en-US" sz="1800">
            <a:latin typeface="Arial" panose="020B0604020202020204" pitchFamily="34" charset="0"/>
            <a:cs typeface="Arial" panose="020B0604020202020204" pitchFamily="34" charset="0"/>
          </a:endParaRPr>
        </a:p>
      </dgm:t>
    </dgm:pt>
    <dgm:pt modelId="{DCDE518D-833E-4DAD-8CE0-763766B81219}">
      <dgm:prSet custT="1"/>
      <dgm:spPr/>
      <dgm:t>
        <a:bodyPr/>
        <a:lstStyle/>
        <a:p>
          <a:pPr rtl="0"/>
          <a:r>
            <a:rPr lang="es-PR" sz="1600" b="1" smtClean="0">
              <a:latin typeface="Arial" panose="020B0604020202020204" pitchFamily="34" charset="0"/>
              <a:cs typeface="Arial" panose="020B0604020202020204" pitchFamily="34" charset="0"/>
            </a:rPr>
            <a:t>Sistema de Vigilancia de Sobredosis de Opioides</a:t>
          </a:r>
          <a:endParaRPr lang="en-US" sz="1600">
            <a:latin typeface="Arial" panose="020B0604020202020204" pitchFamily="34" charset="0"/>
            <a:cs typeface="Arial" panose="020B0604020202020204" pitchFamily="34" charset="0"/>
          </a:endParaRPr>
        </a:p>
      </dgm:t>
    </dgm:pt>
    <dgm:pt modelId="{584910D8-DBE7-45C5-A92B-1855F6003B47}" type="parTrans" cxnId="{95529D37-8D0D-4C8F-983A-5B361873211B}">
      <dgm:prSet/>
      <dgm:spPr/>
      <dgm:t>
        <a:bodyPr/>
        <a:lstStyle/>
        <a:p>
          <a:endParaRPr lang="en-US" sz="1800">
            <a:latin typeface="Arial" panose="020B0604020202020204" pitchFamily="34" charset="0"/>
            <a:cs typeface="Arial" panose="020B0604020202020204" pitchFamily="34" charset="0"/>
          </a:endParaRPr>
        </a:p>
      </dgm:t>
    </dgm:pt>
    <dgm:pt modelId="{57AD99AC-71BF-4291-837E-14A4366432FE}" type="sibTrans" cxnId="{95529D37-8D0D-4C8F-983A-5B361873211B}">
      <dgm:prSet/>
      <dgm:spPr/>
      <dgm:t>
        <a:bodyPr/>
        <a:lstStyle/>
        <a:p>
          <a:endParaRPr lang="en-US" sz="1800">
            <a:latin typeface="Arial" panose="020B0604020202020204" pitchFamily="34" charset="0"/>
            <a:cs typeface="Arial" panose="020B0604020202020204" pitchFamily="34" charset="0"/>
          </a:endParaRPr>
        </a:p>
      </dgm:t>
    </dgm:pt>
    <dgm:pt modelId="{4C3755EC-0B90-46BB-966F-6658876B9A69}">
      <dgm:prSet custT="1"/>
      <dgm:spPr/>
      <dgm:t>
        <a:bodyPr/>
        <a:lstStyle/>
        <a:p>
          <a:pPr rtl="0"/>
          <a:r>
            <a:rPr lang="es-PR" sz="1600" dirty="0" smtClean="0">
              <a:latin typeface="Arial" panose="020B0604020202020204" pitchFamily="34" charset="0"/>
              <a:cs typeface="Arial" panose="020B0604020202020204" pitchFamily="34" charset="0"/>
            </a:rPr>
            <a:t>Herramienta epidemiológica de apoyo para decisiones programáticas y de política pública.</a:t>
          </a:r>
          <a:endParaRPr lang="en-US" sz="1600" dirty="0">
            <a:latin typeface="Arial" panose="020B0604020202020204" pitchFamily="34" charset="0"/>
            <a:cs typeface="Arial" panose="020B0604020202020204" pitchFamily="34" charset="0"/>
          </a:endParaRPr>
        </a:p>
      </dgm:t>
    </dgm:pt>
    <dgm:pt modelId="{B3540D30-B107-4801-9EF4-E585B8F18A9F}" type="parTrans" cxnId="{94FAABD6-70B5-442A-9B54-7498EC773F99}">
      <dgm:prSet/>
      <dgm:spPr/>
      <dgm:t>
        <a:bodyPr/>
        <a:lstStyle/>
        <a:p>
          <a:endParaRPr lang="en-US" sz="1800">
            <a:latin typeface="Arial" panose="020B0604020202020204" pitchFamily="34" charset="0"/>
            <a:cs typeface="Arial" panose="020B0604020202020204" pitchFamily="34" charset="0"/>
          </a:endParaRPr>
        </a:p>
      </dgm:t>
    </dgm:pt>
    <dgm:pt modelId="{C078D9B3-0E34-46B2-B271-3FDD43D22E77}" type="sibTrans" cxnId="{94FAABD6-70B5-442A-9B54-7498EC773F99}">
      <dgm:prSet/>
      <dgm:spPr/>
      <dgm:t>
        <a:bodyPr/>
        <a:lstStyle/>
        <a:p>
          <a:endParaRPr lang="en-US" sz="1800">
            <a:latin typeface="Arial" panose="020B0604020202020204" pitchFamily="34" charset="0"/>
            <a:cs typeface="Arial" panose="020B0604020202020204" pitchFamily="34" charset="0"/>
          </a:endParaRPr>
        </a:p>
      </dgm:t>
    </dgm:pt>
    <dgm:pt modelId="{6B3E7104-A0B7-4E08-A724-FEC95D3796C8}">
      <dgm:prSet custT="1"/>
      <dgm:spPr/>
      <dgm:t>
        <a:bodyPr/>
        <a:lstStyle/>
        <a:p>
          <a:pPr rtl="0"/>
          <a:r>
            <a:rPr lang="en-US" sz="1600" b="0" i="0" baseline="0" dirty="0" err="1" smtClean="0">
              <a:latin typeface="Arial" panose="020B0604020202020204" pitchFamily="34" charset="0"/>
              <a:cs typeface="Arial" panose="020B0604020202020204" pitchFamily="34" charset="0"/>
            </a:rPr>
            <a:t>Prevención</a:t>
          </a:r>
          <a:endParaRPr lang="en-US" sz="1600" dirty="0">
            <a:latin typeface="Arial" panose="020B0604020202020204" pitchFamily="34" charset="0"/>
            <a:cs typeface="Arial" panose="020B0604020202020204" pitchFamily="34" charset="0"/>
          </a:endParaRPr>
        </a:p>
      </dgm:t>
    </dgm:pt>
    <dgm:pt modelId="{C18E0EF6-2DDA-4604-928B-5AFF6D27B8A1}" type="parTrans" cxnId="{EF1D95A8-788C-4B6E-B3AA-E0D6A499C76F}">
      <dgm:prSet/>
      <dgm:spPr/>
      <dgm:t>
        <a:bodyPr/>
        <a:lstStyle/>
        <a:p>
          <a:endParaRPr lang="en-US" sz="1800">
            <a:latin typeface="Arial" panose="020B0604020202020204" pitchFamily="34" charset="0"/>
            <a:cs typeface="Arial" panose="020B0604020202020204" pitchFamily="34" charset="0"/>
          </a:endParaRPr>
        </a:p>
      </dgm:t>
    </dgm:pt>
    <dgm:pt modelId="{67B8DA5B-2376-403D-8C2B-6F6ADB86C9F9}" type="sibTrans" cxnId="{EF1D95A8-788C-4B6E-B3AA-E0D6A499C76F}">
      <dgm:prSet/>
      <dgm:spPr/>
      <dgm:t>
        <a:bodyPr/>
        <a:lstStyle/>
        <a:p>
          <a:endParaRPr lang="en-US" sz="1800">
            <a:latin typeface="Arial" panose="020B0604020202020204" pitchFamily="34" charset="0"/>
            <a:cs typeface="Arial" panose="020B0604020202020204" pitchFamily="34" charset="0"/>
          </a:endParaRPr>
        </a:p>
      </dgm:t>
    </dgm:pt>
    <dgm:pt modelId="{924F949F-2820-44FD-B1DD-39F5D27ABBF0}">
      <dgm:prSet custT="1"/>
      <dgm:spPr/>
      <dgm:t>
        <a:bodyPr/>
        <a:lstStyle/>
        <a:p>
          <a:pPr rtl="0"/>
          <a:r>
            <a:rPr lang="en-US" sz="1600" dirty="0" err="1" smtClean="0">
              <a:latin typeface="Arial" panose="020B0604020202020204" pitchFamily="34" charset="0"/>
              <a:cs typeface="Arial" panose="020B0604020202020204" pitchFamily="34" charset="0"/>
            </a:rPr>
            <a:t>Reducción</a:t>
          </a:r>
          <a:r>
            <a:rPr lang="en-US" sz="1600" dirty="0" smtClean="0">
              <a:latin typeface="Arial" panose="020B0604020202020204" pitchFamily="34" charset="0"/>
              <a:cs typeface="Arial" panose="020B0604020202020204" pitchFamily="34" charset="0"/>
            </a:rPr>
            <a:t> de </a:t>
          </a:r>
          <a:r>
            <a:rPr lang="en-US" sz="1600" dirty="0" err="1" smtClean="0">
              <a:latin typeface="Arial" panose="020B0604020202020204" pitchFamily="34" charset="0"/>
              <a:cs typeface="Arial" panose="020B0604020202020204" pitchFamily="34" charset="0"/>
            </a:rPr>
            <a:t>estigma</a:t>
          </a:r>
          <a:endParaRPr lang="en-US" sz="1600" dirty="0">
            <a:latin typeface="Arial" panose="020B0604020202020204" pitchFamily="34" charset="0"/>
            <a:cs typeface="Arial" panose="020B0604020202020204" pitchFamily="34" charset="0"/>
          </a:endParaRPr>
        </a:p>
      </dgm:t>
    </dgm:pt>
    <dgm:pt modelId="{8F165C8A-22A8-42E3-BBFB-830982B015C1}" type="parTrans" cxnId="{5EAF6E6C-0313-4FEF-AE34-FFE81CC2F885}">
      <dgm:prSet/>
      <dgm:spPr/>
      <dgm:t>
        <a:bodyPr/>
        <a:lstStyle/>
        <a:p>
          <a:endParaRPr lang="en-US" sz="1800">
            <a:latin typeface="Arial" panose="020B0604020202020204" pitchFamily="34" charset="0"/>
            <a:cs typeface="Arial" panose="020B0604020202020204" pitchFamily="34" charset="0"/>
          </a:endParaRPr>
        </a:p>
      </dgm:t>
    </dgm:pt>
    <dgm:pt modelId="{F565D8AF-5F15-414B-ACAB-B78352170D93}" type="sibTrans" cxnId="{5EAF6E6C-0313-4FEF-AE34-FFE81CC2F885}">
      <dgm:prSet/>
      <dgm:spPr/>
      <dgm:t>
        <a:bodyPr/>
        <a:lstStyle/>
        <a:p>
          <a:endParaRPr lang="en-US" sz="1800">
            <a:latin typeface="Arial" panose="020B0604020202020204" pitchFamily="34" charset="0"/>
            <a:cs typeface="Arial" panose="020B0604020202020204" pitchFamily="34" charset="0"/>
          </a:endParaRPr>
        </a:p>
      </dgm:t>
    </dgm:pt>
    <dgm:pt modelId="{D8562C55-8508-47F5-8008-35DB3FF689EC}" type="pres">
      <dgm:prSet presAssocID="{DC633420-230E-4009-9DB3-48EEAD8D7A3F}" presName="composite" presStyleCnt="0">
        <dgm:presLayoutVars>
          <dgm:chMax val="5"/>
          <dgm:dir/>
          <dgm:animLvl val="ctr"/>
          <dgm:resizeHandles val="exact"/>
        </dgm:presLayoutVars>
      </dgm:prSet>
      <dgm:spPr/>
      <dgm:t>
        <a:bodyPr/>
        <a:lstStyle/>
        <a:p>
          <a:endParaRPr lang="en-US"/>
        </a:p>
      </dgm:t>
    </dgm:pt>
    <dgm:pt modelId="{9A4A0715-881A-47BB-84EE-A6A92ECB6ABF}" type="pres">
      <dgm:prSet presAssocID="{DC633420-230E-4009-9DB3-48EEAD8D7A3F}" presName="cycle" presStyleCnt="0"/>
      <dgm:spPr/>
    </dgm:pt>
    <dgm:pt modelId="{608C4CF4-7836-41BA-A6E6-9DD31A96CA08}" type="pres">
      <dgm:prSet presAssocID="{DC633420-230E-4009-9DB3-48EEAD8D7A3F}" presName="centerShape" presStyleCnt="0"/>
      <dgm:spPr/>
    </dgm:pt>
    <dgm:pt modelId="{7EA4B9D4-A30A-4323-BAC8-B90B3107B483}" type="pres">
      <dgm:prSet presAssocID="{DC633420-230E-4009-9DB3-48EEAD8D7A3F}" presName="connSite" presStyleLbl="node1" presStyleIdx="0" presStyleCnt="4"/>
      <dgm:spPr/>
    </dgm:pt>
    <dgm:pt modelId="{FD5CBE49-7E8D-4068-986D-395DC5B62F34}" type="pres">
      <dgm:prSet presAssocID="{DC633420-230E-4009-9DB3-48EEAD8D7A3F}" presName="visible" presStyleLbl="node1" presStyleIdx="0" presStyleCnt="4" custScaleY="99774"/>
      <dgm:spPr>
        <a:blipFill rotWithShape="1">
          <a:blip xmlns:r="http://schemas.openxmlformats.org/officeDocument/2006/relationships" r:embed="rId1"/>
          <a:stretch>
            <a:fillRect/>
          </a:stretch>
        </a:blipFill>
      </dgm:spPr>
      <dgm:t>
        <a:bodyPr/>
        <a:lstStyle/>
        <a:p>
          <a:endParaRPr lang="en-US"/>
        </a:p>
      </dgm:t>
    </dgm:pt>
    <dgm:pt modelId="{F56D6C12-BA7D-4B72-B2A8-B5B9193DE735}" type="pres">
      <dgm:prSet presAssocID="{D4487055-9ACB-489A-90AF-8BFD0EF217FC}" presName="Name25" presStyleLbl="parChTrans1D1" presStyleIdx="0" presStyleCnt="3"/>
      <dgm:spPr/>
      <dgm:t>
        <a:bodyPr/>
        <a:lstStyle/>
        <a:p>
          <a:endParaRPr lang="en-US"/>
        </a:p>
      </dgm:t>
    </dgm:pt>
    <dgm:pt modelId="{4282BEF3-DF6A-4A29-99F8-186706B48C54}" type="pres">
      <dgm:prSet presAssocID="{E2CA6C6E-A0A4-47FE-B13B-942A252FDEFB}" presName="node" presStyleCnt="0"/>
      <dgm:spPr/>
    </dgm:pt>
    <dgm:pt modelId="{80636195-3910-4377-8248-AA1A963374BC}" type="pres">
      <dgm:prSet presAssocID="{E2CA6C6E-A0A4-47FE-B13B-942A252FDEFB}" presName="parentNode" presStyleLbl="node1" presStyleIdx="1" presStyleCnt="4">
        <dgm:presLayoutVars>
          <dgm:chMax val="1"/>
          <dgm:bulletEnabled val="1"/>
        </dgm:presLayoutVars>
      </dgm:prSet>
      <dgm:spPr/>
      <dgm:t>
        <a:bodyPr/>
        <a:lstStyle/>
        <a:p>
          <a:endParaRPr lang="en-US"/>
        </a:p>
      </dgm:t>
    </dgm:pt>
    <dgm:pt modelId="{7EFE7991-BA98-43B9-B137-88AD64B0701B}" type="pres">
      <dgm:prSet presAssocID="{E2CA6C6E-A0A4-47FE-B13B-942A252FDEFB}" presName="childNode" presStyleLbl="revTx" presStyleIdx="0" presStyleCnt="3">
        <dgm:presLayoutVars>
          <dgm:bulletEnabled val="1"/>
        </dgm:presLayoutVars>
      </dgm:prSet>
      <dgm:spPr/>
      <dgm:t>
        <a:bodyPr/>
        <a:lstStyle/>
        <a:p>
          <a:endParaRPr lang="en-US"/>
        </a:p>
      </dgm:t>
    </dgm:pt>
    <dgm:pt modelId="{587FC253-D4C4-430C-90B6-B1B0CDEE6F69}" type="pres">
      <dgm:prSet presAssocID="{69943A9D-CBD1-4720-940F-B8071EF7972F}" presName="Name25" presStyleLbl="parChTrans1D1" presStyleIdx="1" presStyleCnt="3"/>
      <dgm:spPr/>
      <dgm:t>
        <a:bodyPr/>
        <a:lstStyle/>
        <a:p>
          <a:endParaRPr lang="en-US"/>
        </a:p>
      </dgm:t>
    </dgm:pt>
    <dgm:pt modelId="{BEC604C6-481D-4C35-BC95-0A8131A30DF5}" type="pres">
      <dgm:prSet presAssocID="{816C319D-977E-4A84-81E9-69542657F5BD}" presName="node" presStyleCnt="0"/>
      <dgm:spPr/>
    </dgm:pt>
    <dgm:pt modelId="{F221F081-EFB3-4029-94A5-8F03A8F88BD4}" type="pres">
      <dgm:prSet presAssocID="{816C319D-977E-4A84-81E9-69542657F5BD}" presName="parentNode" presStyleLbl="node1" presStyleIdx="2" presStyleCnt="4">
        <dgm:presLayoutVars>
          <dgm:chMax val="1"/>
          <dgm:bulletEnabled val="1"/>
        </dgm:presLayoutVars>
      </dgm:prSet>
      <dgm:spPr/>
      <dgm:t>
        <a:bodyPr/>
        <a:lstStyle/>
        <a:p>
          <a:endParaRPr lang="en-US"/>
        </a:p>
      </dgm:t>
    </dgm:pt>
    <dgm:pt modelId="{1CD073CE-A2C8-406A-8A93-862591A060A6}" type="pres">
      <dgm:prSet presAssocID="{816C319D-977E-4A84-81E9-69542657F5BD}" presName="childNode" presStyleLbl="revTx" presStyleIdx="1" presStyleCnt="3">
        <dgm:presLayoutVars>
          <dgm:bulletEnabled val="1"/>
        </dgm:presLayoutVars>
      </dgm:prSet>
      <dgm:spPr/>
      <dgm:t>
        <a:bodyPr/>
        <a:lstStyle/>
        <a:p>
          <a:endParaRPr lang="en-US"/>
        </a:p>
      </dgm:t>
    </dgm:pt>
    <dgm:pt modelId="{63DBDC4F-7BAC-4F58-95FF-99E686E2AA22}" type="pres">
      <dgm:prSet presAssocID="{584910D8-DBE7-45C5-A92B-1855F6003B47}" presName="Name25" presStyleLbl="parChTrans1D1" presStyleIdx="2" presStyleCnt="3"/>
      <dgm:spPr/>
      <dgm:t>
        <a:bodyPr/>
        <a:lstStyle/>
        <a:p>
          <a:endParaRPr lang="en-US"/>
        </a:p>
      </dgm:t>
    </dgm:pt>
    <dgm:pt modelId="{60381193-651D-4510-8199-2F527691885E}" type="pres">
      <dgm:prSet presAssocID="{DCDE518D-833E-4DAD-8CE0-763766B81219}" presName="node" presStyleCnt="0"/>
      <dgm:spPr/>
    </dgm:pt>
    <dgm:pt modelId="{52ADE9C4-E11F-46C5-98AA-1ED31ACE2785}" type="pres">
      <dgm:prSet presAssocID="{DCDE518D-833E-4DAD-8CE0-763766B81219}" presName="parentNode" presStyleLbl="node1" presStyleIdx="3" presStyleCnt="4">
        <dgm:presLayoutVars>
          <dgm:chMax val="1"/>
          <dgm:bulletEnabled val="1"/>
        </dgm:presLayoutVars>
      </dgm:prSet>
      <dgm:spPr/>
      <dgm:t>
        <a:bodyPr/>
        <a:lstStyle/>
        <a:p>
          <a:endParaRPr lang="en-US"/>
        </a:p>
      </dgm:t>
    </dgm:pt>
    <dgm:pt modelId="{D1C51854-E814-46B7-9F33-0E7FA8E97553}" type="pres">
      <dgm:prSet presAssocID="{DCDE518D-833E-4DAD-8CE0-763766B81219}" presName="childNode" presStyleLbl="revTx" presStyleIdx="2" presStyleCnt="3">
        <dgm:presLayoutVars>
          <dgm:bulletEnabled val="1"/>
        </dgm:presLayoutVars>
      </dgm:prSet>
      <dgm:spPr/>
      <dgm:t>
        <a:bodyPr/>
        <a:lstStyle/>
        <a:p>
          <a:endParaRPr lang="en-US"/>
        </a:p>
      </dgm:t>
    </dgm:pt>
  </dgm:ptLst>
  <dgm:cxnLst>
    <dgm:cxn modelId="{D7E81421-29C2-4C0D-BAEC-AD37E434EA6E}" type="presOf" srcId="{86ABE1DA-F2FB-450D-989F-43D84CF122BF}" destId="{7EFE7991-BA98-43B9-B137-88AD64B0701B}" srcOrd="0" destOrd="2" presId="urn:microsoft.com/office/officeart/2005/8/layout/radial2"/>
    <dgm:cxn modelId="{0C8EC6A4-885C-4571-8681-C812FE668F85}" type="presOf" srcId="{584910D8-DBE7-45C5-A92B-1855F6003B47}" destId="{63DBDC4F-7BAC-4F58-95FF-99E686E2AA22}" srcOrd="0" destOrd="0" presId="urn:microsoft.com/office/officeart/2005/8/layout/radial2"/>
    <dgm:cxn modelId="{94FAABD6-70B5-442A-9B54-7498EC773F99}" srcId="{DCDE518D-833E-4DAD-8CE0-763766B81219}" destId="{4C3755EC-0B90-46BB-966F-6658876B9A69}" srcOrd="0" destOrd="0" parTransId="{B3540D30-B107-4801-9EF4-E585B8F18A9F}" sibTransId="{C078D9B3-0E34-46B2-B271-3FDD43D22E77}"/>
    <dgm:cxn modelId="{95529D37-8D0D-4C8F-983A-5B361873211B}" srcId="{DC633420-230E-4009-9DB3-48EEAD8D7A3F}" destId="{DCDE518D-833E-4DAD-8CE0-763766B81219}" srcOrd="2" destOrd="0" parTransId="{584910D8-DBE7-45C5-A92B-1855F6003B47}" sibTransId="{57AD99AC-71BF-4291-837E-14A4366432FE}"/>
    <dgm:cxn modelId="{EF1D95A8-788C-4B6E-B3AA-E0D6A499C76F}" srcId="{E2CA6C6E-A0A4-47FE-B13B-942A252FDEFB}" destId="{6B3E7104-A0B7-4E08-A724-FEC95D3796C8}" srcOrd="1" destOrd="0" parTransId="{C18E0EF6-2DDA-4604-928B-5AFF6D27B8A1}" sibTransId="{67B8DA5B-2376-403D-8C2B-6F6ADB86C9F9}"/>
    <dgm:cxn modelId="{60299F74-DC44-4D1E-93CC-DAEE583AF266}" srcId="{816C319D-977E-4A84-81E9-69542657F5BD}" destId="{03EAB44C-B892-4FA7-99FA-71575D41B0A6}" srcOrd="0" destOrd="0" parTransId="{A8AA775E-1753-4FF8-9BD5-28BA52D55C64}" sibTransId="{1AE3A43B-0823-4330-A3A6-36748CAF21D8}"/>
    <dgm:cxn modelId="{4E8E9099-4CC2-4E5F-8672-204E99B3F405}" srcId="{E2CA6C6E-A0A4-47FE-B13B-942A252FDEFB}" destId="{B4CDE7D4-F752-4597-ACC0-ACFFF98EFFB4}" srcOrd="0" destOrd="0" parTransId="{31617BF2-6AB4-4524-8ECD-83684F7A5A05}" sibTransId="{57DCEE4A-9F45-46C3-BC6D-DCD0956D00FA}"/>
    <dgm:cxn modelId="{63706A5D-793B-4BEC-8F78-54069D40BC76}" type="presOf" srcId="{69943A9D-CBD1-4720-940F-B8071EF7972F}" destId="{587FC253-D4C4-430C-90B6-B1B0CDEE6F69}" srcOrd="0" destOrd="0" presId="urn:microsoft.com/office/officeart/2005/8/layout/radial2"/>
    <dgm:cxn modelId="{46A4D54A-FDCE-4B89-B996-8E081F86F660}" srcId="{DC633420-230E-4009-9DB3-48EEAD8D7A3F}" destId="{816C319D-977E-4A84-81E9-69542657F5BD}" srcOrd="1" destOrd="0" parTransId="{69943A9D-CBD1-4720-940F-B8071EF7972F}" sibTransId="{DC4A78D2-61BB-4F06-8086-FE5D42A112D6}"/>
    <dgm:cxn modelId="{3E965B92-BAF9-4682-9317-E91750F65858}" srcId="{816C319D-977E-4A84-81E9-69542657F5BD}" destId="{DFBA6A5D-307C-4A17-9CA6-FA0407DB9F82}" srcOrd="3" destOrd="0" parTransId="{CE473660-F420-4C94-A859-5A06578163B8}" sibTransId="{763DA53D-9A32-4AC9-B52D-D6268FD0A162}"/>
    <dgm:cxn modelId="{E3BA6C67-A673-4284-AD55-9BA6F5516509}" type="presOf" srcId="{6D13772D-2756-4443-85D4-8E24F7AF82A0}" destId="{7EFE7991-BA98-43B9-B137-88AD64B0701B}" srcOrd="0" destOrd="3" presId="urn:microsoft.com/office/officeart/2005/8/layout/radial2"/>
    <dgm:cxn modelId="{5EAF6E6C-0313-4FEF-AE34-FFE81CC2F885}" srcId="{E2CA6C6E-A0A4-47FE-B13B-942A252FDEFB}" destId="{924F949F-2820-44FD-B1DD-39F5D27ABBF0}" srcOrd="5" destOrd="0" parTransId="{8F165C8A-22A8-42E3-BBFB-830982B015C1}" sibTransId="{F565D8AF-5F15-414B-ACAB-B78352170D93}"/>
    <dgm:cxn modelId="{8B0DB99B-9F61-4984-9345-0D6F97DAEB12}" type="presOf" srcId="{D8861DE2-BB6B-4558-A48F-770F3DD4D213}" destId="{7EFE7991-BA98-43B9-B137-88AD64B0701B}" srcOrd="0" destOrd="4" presId="urn:microsoft.com/office/officeart/2005/8/layout/radial2"/>
    <dgm:cxn modelId="{49907727-B022-4AA1-97E1-D9904021E608}" type="presOf" srcId="{DC633420-230E-4009-9DB3-48EEAD8D7A3F}" destId="{D8562C55-8508-47F5-8008-35DB3FF689EC}" srcOrd="0" destOrd="0" presId="urn:microsoft.com/office/officeart/2005/8/layout/radial2"/>
    <dgm:cxn modelId="{B7A41862-2211-4486-806F-7D0D9CF218C0}" type="presOf" srcId="{816C319D-977E-4A84-81E9-69542657F5BD}" destId="{F221F081-EFB3-4029-94A5-8F03A8F88BD4}" srcOrd="0" destOrd="0" presId="urn:microsoft.com/office/officeart/2005/8/layout/radial2"/>
    <dgm:cxn modelId="{47600D67-002D-460F-B4E8-F06AE12DAC88}" type="presOf" srcId="{DFBA6A5D-307C-4A17-9CA6-FA0407DB9F82}" destId="{1CD073CE-A2C8-406A-8A93-862591A060A6}" srcOrd="0" destOrd="3" presId="urn:microsoft.com/office/officeart/2005/8/layout/radial2"/>
    <dgm:cxn modelId="{E32754F5-B648-4E12-A2D0-4DCED06027D8}" srcId="{E2CA6C6E-A0A4-47FE-B13B-942A252FDEFB}" destId="{86ABE1DA-F2FB-450D-989F-43D84CF122BF}" srcOrd="2" destOrd="0" parTransId="{B645B39E-F205-4AEC-832D-7B75404DE0D6}" sibTransId="{2CFAF566-FB89-416E-9CA2-F15090EE791E}"/>
    <dgm:cxn modelId="{49EF1EB3-EFD5-4940-B28E-E639BEB75FA6}" type="presOf" srcId="{4C3755EC-0B90-46BB-966F-6658876B9A69}" destId="{D1C51854-E814-46B7-9F33-0E7FA8E97553}" srcOrd="0" destOrd="0" presId="urn:microsoft.com/office/officeart/2005/8/layout/radial2"/>
    <dgm:cxn modelId="{985A19EE-811F-4C51-8F6E-C1CCDFC8CF28}" srcId="{DC633420-230E-4009-9DB3-48EEAD8D7A3F}" destId="{E2CA6C6E-A0A4-47FE-B13B-942A252FDEFB}" srcOrd="0" destOrd="0" parTransId="{D4487055-9ACB-489A-90AF-8BFD0EF217FC}" sibTransId="{B82DCD6E-3CE9-47AC-AC38-53118EAC9F22}"/>
    <dgm:cxn modelId="{1541B238-B03F-48D6-B06A-9F24BA0FFD23}" srcId="{816C319D-977E-4A84-81E9-69542657F5BD}" destId="{0D6C22FF-8A13-420E-AFD5-BCC485E2D1E8}" srcOrd="2" destOrd="0" parTransId="{6E00FFBC-2691-4F08-8A50-A1797CB18518}" sibTransId="{8FAF0EF8-25F2-4EC2-91BA-4ECEB4FB29D0}"/>
    <dgm:cxn modelId="{41F898CC-5FEF-41B8-B57A-8A6E809AB334}" type="presOf" srcId="{DCDE518D-833E-4DAD-8CE0-763766B81219}" destId="{52ADE9C4-E11F-46C5-98AA-1ED31ACE2785}" srcOrd="0" destOrd="0" presId="urn:microsoft.com/office/officeart/2005/8/layout/radial2"/>
    <dgm:cxn modelId="{22665353-354C-41AD-B61A-7D6A9590ADA1}" srcId="{E2CA6C6E-A0A4-47FE-B13B-942A252FDEFB}" destId="{6D13772D-2756-4443-85D4-8E24F7AF82A0}" srcOrd="3" destOrd="0" parTransId="{345E45A3-93A9-4A46-B84B-865D884CF457}" sibTransId="{44242C17-A068-46DA-9E26-C845D25E7C0B}"/>
    <dgm:cxn modelId="{EBFA3E20-519E-4D13-A9F9-CD377D88D727}" srcId="{816C319D-977E-4A84-81E9-69542657F5BD}" destId="{1346E86C-C501-4023-BBC1-35C2FADBB7F7}" srcOrd="1" destOrd="0" parTransId="{528FACAB-50A3-430A-8390-8126E4475198}" sibTransId="{9B843C45-54D9-4B7A-A7A6-C427FD6207B9}"/>
    <dgm:cxn modelId="{FA3B1E2E-06D0-4100-8F94-976B016203DB}" type="presOf" srcId="{6B3E7104-A0B7-4E08-A724-FEC95D3796C8}" destId="{7EFE7991-BA98-43B9-B137-88AD64B0701B}" srcOrd="0" destOrd="1" presId="urn:microsoft.com/office/officeart/2005/8/layout/radial2"/>
    <dgm:cxn modelId="{CC4391A0-CF29-476A-A8BE-44B4991E170D}" type="presOf" srcId="{03EAB44C-B892-4FA7-99FA-71575D41B0A6}" destId="{1CD073CE-A2C8-406A-8A93-862591A060A6}" srcOrd="0" destOrd="0" presId="urn:microsoft.com/office/officeart/2005/8/layout/radial2"/>
    <dgm:cxn modelId="{3D12C841-6EFF-4657-8ADA-7F9D3826E486}" type="presOf" srcId="{924F949F-2820-44FD-B1DD-39F5D27ABBF0}" destId="{7EFE7991-BA98-43B9-B137-88AD64B0701B}" srcOrd="0" destOrd="5" presId="urn:microsoft.com/office/officeart/2005/8/layout/radial2"/>
    <dgm:cxn modelId="{DC987076-DC9B-44A1-A68F-D54BF1D60B02}" type="presOf" srcId="{E2CA6C6E-A0A4-47FE-B13B-942A252FDEFB}" destId="{80636195-3910-4377-8248-AA1A963374BC}" srcOrd="0" destOrd="0" presId="urn:microsoft.com/office/officeart/2005/8/layout/radial2"/>
    <dgm:cxn modelId="{7D8A6CEC-C28D-408C-A226-55ED38E9E2C2}" type="presOf" srcId="{1346E86C-C501-4023-BBC1-35C2FADBB7F7}" destId="{1CD073CE-A2C8-406A-8A93-862591A060A6}" srcOrd="0" destOrd="1" presId="urn:microsoft.com/office/officeart/2005/8/layout/radial2"/>
    <dgm:cxn modelId="{59A799A9-838A-4D9B-B296-13763965EEFE}" type="presOf" srcId="{0D6C22FF-8A13-420E-AFD5-BCC485E2D1E8}" destId="{1CD073CE-A2C8-406A-8A93-862591A060A6}" srcOrd="0" destOrd="2" presId="urn:microsoft.com/office/officeart/2005/8/layout/radial2"/>
    <dgm:cxn modelId="{B3DF2918-6142-4702-8002-7FAEB588B017}" srcId="{E2CA6C6E-A0A4-47FE-B13B-942A252FDEFB}" destId="{D8861DE2-BB6B-4558-A48F-770F3DD4D213}" srcOrd="4" destOrd="0" parTransId="{1434834C-5AC5-426B-BBCD-58D3994579E3}" sibTransId="{3E78FCED-1F26-41E0-ACFE-95EFF1D630A0}"/>
    <dgm:cxn modelId="{EEF90D8F-DF81-4414-A205-47BA57E74114}" type="presOf" srcId="{B4CDE7D4-F752-4597-ACC0-ACFFF98EFFB4}" destId="{7EFE7991-BA98-43B9-B137-88AD64B0701B}" srcOrd="0" destOrd="0" presId="urn:microsoft.com/office/officeart/2005/8/layout/radial2"/>
    <dgm:cxn modelId="{25DC9978-1FEF-4501-A8E7-4138667829B0}" type="presOf" srcId="{D4487055-9ACB-489A-90AF-8BFD0EF217FC}" destId="{F56D6C12-BA7D-4B72-B2A8-B5B9193DE735}" srcOrd="0" destOrd="0" presId="urn:microsoft.com/office/officeart/2005/8/layout/radial2"/>
    <dgm:cxn modelId="{9E665965-688F-4901-AE7D-43067F0D7788}" type="presParOf" srcId="{D8562C55-8508-47F5-8008-35DB3FF689EC}" destId="{9A4A0715-881A-47BB-84EE-A6A92ECB6ABF}" srcOrd="0" destOrd="0" presId="urn:microsoft.com/office/officeart/2005/8/layout/radial2"/>
    <dgm:cxn modelId="{593D74ED-6F93-4836-8F7F-193BF4732BE0}" type="presParOf" srcId="{9A4A0715-881A-47BB-84EE-A6A92ECB6ABF}" destId="{608C4CF4-7836-41BA-A6E6-9DD31A96CA08}" srcOrd="0" destOrd="0" presId="urn:microsoft.com/office/officeart/2005/8/layout/radial2"/>
    <dgm:cxn modelId="{79DFFB8D-0748-42C8-895D-1F365F2F61A0}" type="presParOf" srcId="{608C4CF4-7836-41BA-A6E6-9DD31A96CA08}" destId="{7EA4B9D4-A30A-4323-BAC8-B90B3107B483}" srcOrd="0" destOrd="0" presId="urn:microsoft.com/office/officeart/2005/8/layout/radial2"/>
    <dgm:cxn modelId="{74171B3B-6143-41DB-A988-7C630C452B1A}" type="presParOf" srcId="{608C4CF4-7836-41BA-A6E6-9DD31A96CA08}" destId="{FD5CBE49-7E8D-4068-986D-395DC5B62F34}" srcOrd="1" destOrd="0" presId="urn:microsoft.com/office/officeart/2005/8/layout/radial2"/>
    <dgm:cxn modelId="{592ADBF7-52D8-44B7-BDA0-2A630CDAB16C}" type="presParOf" srcId="{9A4A0715-881A-47BB-84EE-A6A92ECB6ABF}" destId="{F56D6C12-BA7D-4B72-B2A8-B5B9193DE735}" srcOrd="1" destOrd="0" presId="urn:microsoft.com/office/officeart/2005/8/layout/radial2"/>
    <dgm:cxn modelId="{0E1E1215-0831-47EF-BE47-D4599A467CB4}" type="presParOf" srcId="{9A4A0715-881A-47BB-84EE-A6A92ECB6ABF}" destId="{4282BEF3-DF6A-4A29-99F8-186706B48C54}" srcOrd="2" destOrd="0" presId="urn:microsoft.com/office/officeart/2005/8/layout/radial2"/>
    <dgm:cxn modelId="{A10C36BB-3B65-42EF-82C5-EDEF4F616483}" type="presParOf" srcId="{4282BEF3-DF6A-4A29-99F8-186706B48C54}" destId="{80636195-3910-4377-8248-AA1A963374BC}" srcOrd="0" destOrd="0" presId="urn:microsoft.com/office/officeart/2005/8/layout/radial2"/>
    <dgm:cxn modelId="{271963E5-3BE8-48BF-8D58-F0501C44AFDE}" type="presParOf" srcId="{4282BEF3-DF6A-4A29-99F8-186706B48C54}" destId="{7EFE7991-BA98-43B9-B137-88AD64B0701B}" srcOrd="1" destOrd="0" presId="urn:microsoft.com/office/officeart/2005/8/layout/radial2"/>
    <dgm:cxn modelId="{9918A595-412A-45A1-B17D-E012BEBAC8E1}" type="presParOf" srcId="{9A4A0715-881A-47BB-84EE-A6A92ECB6ABF}" destId="{587FC253-D4C4-430C-90B6-B1B0CDEE6F69}" srcOrd="3" destOrd="0" presId="urn:microsoft.com/office/officeart/2005/8/layout/radial2"/>
    <dgm:cxn modelId="{EE51EA78-416F-4473-BA29-6003A0F3D4F4}" type="presParOf" srcId="{9A4A0715-881A-47BB-84EE-A6A92ECB6ABF}" destId="{BEC604C6-481D-4C35-BC95-0A8131A30DF5}" srcOrd="4" destOrd="0" presId="urn:microsoft.com/office/officeart/2005/8/layout/radial2"/>
    <dgm:cxn modelId="{F6997093-9192-4349-94EC-E6370991165A}" type="presParOf" srcId="{BEC604C6-481D-4C35-BC95-0A8131A30DF5}" destId="{F221F081-EFB3-4029-94A5-8F03A8F88BD4}" srcOrd="0" destOrd="0" presId="urn:microsoft.com/office/officeart/2005/8/layout/radial2"/>
    <dgm:cxn modelId="{3AE60081-3427-4283-8324-6F9A3050050F}" type="presParOf" srcId="{BEC604C6-481D-4C35-BC95-0A8131A30DF5}" destId="{1CD073CE-A2C8-406A-8A93-862591A060A6}" srcOrd="1" destOrd="0" presId="urn:microsoft.com/office/officeart/2005/8/layout/radial2"/>
    <dgm:cxn modelId="{E6AFEB68-15FB-4430-B1E5-3EEB5019E2DF}" type="presParOf" srcId="{9A4A0715-881A-47BB-84EE-A6A92ECB6ABF}" destId="{63DBDC4F-7BAC-4F58-95FF-99E686E2AA22}" srcOrd="5" destOrd="0" presId="urn:microsoft.com/office/officeart/2005/8/layout/radial2"/>
    <dgm:cxn modelId="{54F7CF89-CB2D-4BD2-B702-4E3A4C0466CF}" type="presParOf" srcId="{9A4A0715-881A-47BB-84EE-A6A92ECB6ABF}" destId="{60381193-651D-4510-8199-2F527691885E}" srcOrd="6" destOrd="0" presId="urn:microsoft.com/office/officeart/2005/8/layout/radial2"/>
    <dgm:cxn modelId="{7EBCAE14-0750-49DC-854B-AF3B6AFB5D62}" type="presParOf" srcId="{60381193-651D-4510-8199-2F527691885E}" destId="{52ADE9C4-E11F-46C5-98AA-1ED31ACE2785}" srcOrd="0" destOrd="0" presId="urn:microsoft.com/office/officeart/2005/8/layout/radial2"/>
    <dgm:cxn modelId="{B624E3C7-987C-420F-BC31-AC38834AC0D4}" type="presParOf" srcId="{60381193-651D-4510-8199-2F527691885E}" destId="{D1C51854-E814-46B7-9F33-0E7FA8E97553}"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D90A1C-83AC-4844-A547-17413EAC810C}"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n-PR"/>
        </a:p>
      </dgm:t>
    </dgm:pt>
    <dgm:pt modelId="{07C5DC37-0E5B-4898-9A0B-92C7303F25F0}">
      <dgm:prSet custT="1"/>
      <dgm:spPr/>
      <dgm:t>
        <a:bodyPr/>
        <a:lstStyle/>
        <a:p>
          <a:pPr>
            <a:lnSpc>
              <a:spcPct val="100000"/>
            </a:lnSpc>
          </a:pPr>
          <a:r>
            <a:rPr lang="es-PR" sz="1800" b="1" dirty="0" smtClean="0">
              <a:solidFill>
                <a:schemeClr val="tx1"/>
              </a:solidFill>
              <a:latin typeface="Arial" panose="020B0604020202020204" pitchFamily="34" charset="0"/>
              <a:cs typeface="Arial" panose="020B0604020202020204" pitchFamily="34" charset="0"/>
            </a:rPr>
            <a:t>FR-CARA</a:t>
          </a:r>
        </a:p>
        <a:p>
          <a:pPr>
            <a:lnSpc>
              <a:spcPct val="100000"/>
            </a:lnSpc>
          </a:pPr>
          <a:r>
            <a:rPr lang="es-PR" sz="1100" b="1" dirty="0" smtClean="0">
              <a:solidFill>
                <a:schemeClr val="tx1"/>
              </a:solidFill>
              <a:latin typeface="Arial" panose="020B0604020202020204" pitchFamily="34" charset="0"/>
              <a:cs typeface="Arial" panose="020B0604020202020204" pitchFamily="34" charset="0"/>
            </a:rPr>
            <a:t>2018 - 2022</a:t>
          </a:r>
          <a:endParaRPr lang="en-PR" sz="1100" b="1" dirty="0">
            <a:solidFill>
              <a:schemeClr val="tx1"/>
            </a:solidFill>
            <a:latin typeface="Arial" panose="020B0604020202020204" pitchFamily="34" charset="0"/>
            <a:cs typeface="Arial" panose="020B0604020202020204" pitchFamily="34" charset="0"/>
          </a:endParaRPr>
        </a:p>
      </dgm:t>
    </dgm:pt>
    <dgm:pt modelId="{8005300D-D5D2-4D40-ADA3-0B6F9223AEBD}" type="parTrans" cxnId="{53856693-C5F6-489B-A55E-C1E3609B2D08}">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832DA050-6562-42DD-9B42-5EC9F9665E82}" type="sibTrans" cxnId="{53856693-C5F6-489B-A55E-C1E3609B2D08}">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D0CF3316-62D3-40D2-9260-23E1F7F4137F}">
      <dgm:prSet custT="1"/>
      <dgm:spPr/>
      <dgm:t>
        <a:bodyPr/>
        <a:lstStyle/>
        <a:p>
          <a:pPr>
            <a:lnSpc>
              <a:spcPct val="100000"/>
            </a:lnSpc>
          </a:pPr>
          <a:r>
            <a:rPr lang="es-PR" sz="1800" b="1" dirty="0" smtClean="0">
              <a:solidFill>
                <a:schemeClr val="tx1"/>
              </a:solidFill>
              <a:latin typeface="Arial" panose="020B0604020202020204" pitchFamily="34" charset="0"/>
              <a:cs typeface="Arial" panose="020B0604020202020204" pitchFamily="34" charset="0"/>
            </a:rPr>
            <a:t>PR-SOR</a:t>
          </a:r>
        </a:p>
        <a:p>
          <a:pPr>
            <a:lnSpc>
              <a:spcPct val="100000"/>
            </a:lnSpc>
          </a:pPr>
          <a:r>
            <a:rPr lang="es-PR" sz="1100" b="1" dirty="0" smtClean="0">
              <a:solidFill>
                <a:schemeClr val="tx1"/>
              </a:solidFill>
              <a:latin typeface="Arial" panose="020B0604020202020204" pitchFamily="34" charset="0"/>
              <a:cs typeface="Arial" panose="020B0604020202020204" pitchFamily="34" charset="0"/>
            </a:rPr>
            <a:t>2020 - 2024</a:t>
          </a:r>
          <a:endParaRPr lang="en-PR" sz="1100" b="1" dirty="0">
            <a:solidFill>
              <a:schemeClr val="tx1"/>
            </a:solidFill>
            <a:latin typeface="Arial" panose="020B0604020202020204" pitchFamily="34" charset="0"/>
            <a:cs typeface="Arial" panose="020B0604020202020204" pitchFamily="34" charset="0"/>
          </a:endParaRPr>
        </a:p>
      </dgm:t>
    </dgm:pt>
    <dgm:pt modelId="{468CE383-B768-4BD8-9D05-D4B73841440F}" type="parTrans" cxnId="{402E42D1-1893-4A93-929A-D131A421D858}">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E94B54FF-0775-46B7-8F6D-6EA90AFE6ED9}" type="sibTrans" cxnId="{402E42D1-1893-4A93-929A-D131A421D858}">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11A4D584-E61A-4475-ACEB-902A613BD6F4}">
      <dgm:prSet custT="1"/>
      <dgm:spPr/>
      <dgm:t>
        <a:bodyPr/>
        <a:lstStyle/>
        <a:p>
          <a:pPr>
            <a:lnSpc>
              <a:spcPct val="100000"/>
            </a:lnSpc>
          </a:pPr>
          <a:r>
            <a:rPr lang="es-PR" sz="1800" b="1" dirty="0" smtClean="0">
              <a:solidFill>
                <a:schemeClr val="tx1"/>
              </a:solidFill>
              <a:latin typeface="Arial" panose="020B0604020202020204" pitchFamily="34" charset="0"/>
              <a:cs typeface="Arial" panose="020B0604020202020204" pitchFamily="34" charset="0"/>
            </a:rPr>
            <a:t>PDO</a:t>
          </a:r>
        </a:p>
        <a:p>
          <a:pPr>
            <a:lnSpc>
              <a:spcPct val="100000"/>
            </a:lnSpc>
          </a:pPr>
          <a:r>
            <a:rPr lang="es-PR" sz="1100" b="1" dirty="0" smtClean="0">
              <a:solidFill>
                <a:schemeClr val="tx1"/>
              </a:solidFill>
              <a:latin typeface="Arial" panose="020B0604020202020204" pitchFamily="34" charset="0"/>
              <a:cs typeface="Arial" panose="020B0604020202020204" pitchFamily="34" charset="0"/>
            </a:rPr>
            <a:t>2021 - 2026</a:t>
          </a:r>
          <a:endParaRPr lang="en-PR" sz="1100" b="1" dirty="0">
            <a:solidFill>
              <a:schemeClr val="tx1"/>
            </a:solidFill>
            <a:latin typeface="Arial" panose="020B0604020202020204" pitchFamily="34" charset="0"/>
            <a:cs typeface="Arial" panose="020B0604020202020204" pitchFamily="34" charset="0"/>
          </a:endParaRPr>
        </a:p>
      </dgm:t>
    </dgm:pt>
    <dgm:pt modelId="{EBF4E80C-5347-46CE-8E34-4F60FBF80CE6}" type="parTrans" cxnId="{B8383258-29E9-41E4-909E-6241AD3A3015}">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5649377C-2D2F-476A-9D15-62A55FFADF55}" type="sibTrans" cxnId="{B8383258-29E9-41E4-909E-6241AD3A3015}">
      <dgm:prSet/>
      <dgm:spPr/>
      <dgm:t>
        <a:bodyPr/>
        <a:lstStyle/>
        <a:p>
          <a:pPr>
            <a:lnSpc>
              <a:spcPct val="100000"/>
            </a:lnSpc>
          </a:pPr>
          <a:endParaRPr lang="en-PR" sz="1800" b="1">
            <a:solidFill>
              <a:schemeClr val="tx1"/>
            </a:solidFill>
            <a:latin typeface="Arial" panose="020B0604020202020204" pitchFamily="34" charset="0"/>
            <a:cs typeface="Arial" panose="020B0604020202020204" pitchFamily="34" charset="0"/>
          </a:endParaRPr>
        </a:p>
      </dgm:t>
    </dgm:pt>
    <dgm:pt modelId="{694D8F01-5983-455C-9CD5-59C393C5CCBF}">
      <dgm:prSet custT="1"/>
      <dgm:spPr/>
      <dgm:t>
        <a:bodyPr/>
        <a:lstStyle/>
        <a:p>
          <a:r>
            <a:rPr lang="en-US" sz="1800" b="1" dirty="0" smtClean="0">
              <a:solidFill>
                <a:schemeClr val="tx1"/>
              </a:solidFill>
              <a:latin typeface="Arial" panose="020B0604020202020204" pitchFamily="34" charset="0"/>
              <a:cs typeface="Arial" panose="020B0604020202020204" pitchFamily="34" charset="0"/>
            </a:rPr>
            <a:t>STR</a:t>
          </a:r>
        </a:p>
        <a:p>
          <a:r>
            <a:rPr lang="en-US" sz="1100" b="1" dirty="0" smtClean="0">
              <a:solidFill>
                <a:schemeClr val="tx1"/>
              </a:solidFill>
              <a:latin typeface="Arial" panose="020B0604020202020204" pitchFamily="34" charset="0"/>
              <a:cs typeface="Arial" panose="020B0604020202020204" pitchFamily="34" charset="0"/>
            </a:rPr>
            <a:t>2017 - 2020</a:t>
          </a:r>
          <a:endParaRPr lang="en-US" sz="1100" b="1" dirty="0">
            <a:solidFill>
              <a:schemeClr val="tx1"/>
            </a:solidFill>
            <a:latin typeface="Arial" panose="020B0604020202020204" pitchFamily="34" charset="0"/>
            <a:cs typeface="Arial" panose="020B0604020202020204" pitchFamily="34" charset="0"/>
          </a:endParaRPr>
        </a:p>
      </dgm:t>
    </dgm:pt>
    <dgm:pt modelId="{5605E36D-769D-43B0-8526-6B6A1D51F387}" type="parTrans" cxnId="{F257D149-C208-47B9-9B8F-ABF6B0787427}">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F1841AAF-60A7-46FF-A4B2-C893F56F0106}" type="sibTrans" cxnId="{F257D149-C208-47B9-9B8F-ABF6B0787427}">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9201B535-5241-47D9-B79D-30A00CBD628E}">
      <dgm:prSet custT="1"/>
      <dgm:spPr/>
      <dgm:t>
        <a:bodyPr/>
        <a:lstStyle/>
        <a:p>
          <a:r>
            <a:rPr lang="en-US" sz="1800" b="1" dirty="0" smtClean="0">
              <a:solidFill>
                <a:schemeClr val="tx1"/>
              </a:solidFill>
              <a:latin typeface="Arial" panose="020B0604020202020204" pitchFamily="34" charset="0"/>
              <a:cs typeface="Arial" panose="020B0604020202020204" pitchFamily="34" charset="0"/>
            </a:rPr>
            <a:t>PDMP</a:t>
          </a:r>
        </a:p>
        <a:p>
          <a:r>
            <a:rPr lang="en-US" sz="1100" b="1" dirty="0" smtClean="0">
              <a:solidFill>
                <a:schemeClr val="tx1"/>
              </a:solidFill>
              <a:latin typeface="Arial" panose="020B0604020202020204" pitchFamily="34" charset="0"/>
              <a:cs typeface="Arial" panose="020B0604020202020204" pitchFamily="34" charset="0"/>
            </a:rPr>
            <a:t>2018 &gt;</a:t>
          </a:r>
          <a:endParaRPr lang="en-US" sz="1100" b="1" dirty="0">
            <a:solidFill>
              <a:schemeClr val="tx1"/>
            </a:solidFill>
            <a:latin typeface="Arial" panose="020B0604020202020204" pitchFamily="34" charset="0"/>
            <a:cs typeface="Arial" panose="020B0604020202020204" pitchFamily="34" charset="0"/>
          </a:endParaRPr>
        </a:p>
      </dgm:t>
    </dgm:pt>
    <dgm:pt modelId="{81654EE1-9798-46DD-A24C-595718A8F0A3}" type="parTrans" cxnId="{30BC69F3-0DEC-43AC-8F29-110D6E4763A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6867EBC-ABD5-4E08-85DF-F0C0C5B5291F}" type="sibTrans" cxnId="{30BC69F3-0DEC-43AC-8F29-110D6E4763A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D1335C4-CE0C-4B3B-881C-A7CBD0269586}" type="pres">
      <dgm:prSet presAssocID="{7DD90A1C-83AC-4844-A547-17413EAC810C}" presName="diagram" presStyleCnt="0">
        <dgm:presLayoutVars>
          <dgm:chPref val="1"/>
          <dgm:dir/>
          <dgm:animOne val="branch"/>
          <dgm:animLvl val="lvl"/>
          <dgm:resizeHandles val="exact"/>
        </dgm:presLayoutVars>
      </dgm:prSet>
      <dgm:spPr/>
      <dgm:t>
        <a:bodyPr/>
        <a:lstStyle/>
        <a:p>
          <a:endParaRPr lang="en-US"/>
        </a:p>
      </dgm:t>
    </dgm:pt>
    <dgm:pt modelId="{016E6629-127A-4778-98DC-10278830DA83}" type="pres">
      <dgm:prSet presAssocID="{694D8F01-5983-455C-9CD5-59C393C5CCBF}" presName="root1" presStyleCnt="0"/>
      <dgm:spPr/>
      <dgm:t>
        <a:bodyPr/>
        <a:lstStyle/>
        <a:p>
          <a:endParaRPr lang="en-US"/>
        </a:p>
      </dgm:t>
    </dgm:pt>
    <dgm:pt modelId="{13F79F7D-B6B8-4544-B2A2-406EFB22983F}" type="pres">
      <dgm:prSet presAssocID="{694D8F01-5983-455C-9CD5-59C393C5CCBF}" presName="LevelOneTextNode" presStyleLbl="node0" presStyleIdx="0" presStyleCnt="5">
        <dgm:presLayoutVars>
          <dgm:chPref val="3"/>
        </dgm:presLayoutVars>
      </dgm:prSet>
      <dgm:spPr/>
      <dgm:t>
        <a:bodyPr/>
        <a:lstStyle/>
        <a:p>
          <a:endParaRPr lang="en-US"/>
        </a:p>
      </dgm:t>
    </dgm:pt>
    <dgm:pt modelId="{12F67F3F-70AB-421E-B9AD-178C0B5E85C2}" type="pres">
      <dgm:prSet presAssocID="{694D8F01-5983-455C-9CD5-59C393C5CCBF}" presName="level2hierChild" presStyleCnt="0"/>
      <dgm:spPr/>
      <dgm:t>
        <a:bodyPr/>
        <a:lstStyle/>
        <a:p>
          <a:endParaRPr lang="en-US"/>
        </a:p>
      </dgm:t>
    </dgm:pt>
    <dgm:pt modelId="{3E3CECAF-405B-4BA3-B9D5-EF463F7C79D3}" type="pres">
      <dgm:prSet presAssocID="{9201B535-5241-47D9-B79D-30A00CBD628E}" presName="root1" presStyleCnt="0"/>
      <dgm:spPr/>
    </dgm:pt>
    <dgm:pt modelId="{92DF549C-3BF1-4B16-89CF-3B6AD41DC673}" type="pres">
      <dgm:prSet presAssocID="{9201B535-5241-47D9-B79D-30A00CBD628E}" presName="LevelOneTextNode" presStyleLbl="node0" presStyleIdx="1" presStyleCnt="5">
        <dgm:presLayoutVars>
          <dgm:chPref val="3"/>
        </dgm:presLayoutVars>
      </dgm:prSet>
      <dgm:spPr/>
      <dgm:t>
        <a:bodyPr/>
        <a:lstStyle/>
        <a:p>
          <a:endParaRPr lang="en-US"/>
        </a:p>
      </dgm:t>
    </dgm:pt>
    <dgm:pt modelId="{2473D437-2B81-41D8-8802-85100F9A95ED}" type="pres">
      <dgm:prSet presAssocID="{9201B535-5241-47D9-B79D-30A00CBD628E}" presName="level2hierChild" presStyleCnt="0"/>
      <dgm:spPr/>
    </dgm:pt>
    <dgm:pt modelId="{91B21ACF-FE7F-4EEA-A669-B6280836B0B1}" type="pres">
      <dgm:prSet presAssocID="{07C5DC37-0E5B-4898-9A0B-92C7303F25F0}" presName="root1" presStyleCnt="0"/>
      <dgm:spPr/>
      <dgm:t>
        <a:bodyPr/>
        <a:lstStyle/>
        <a:p>
          <a:endParaRPr lang="en-US"/>
        </a:p>
      </dgm:t>
    </dgm:pt>
    <dgm:pt modelId="{A523080E-81F9-4D19-BF04-6F7B1692ED70}" type="pres">
      <dgm:prSet presAssocID="{07C5DC37-0E5B-4898-9A0B-92C7303F25F0}" presName="LevelOneTextNode" presStyleLbl="node0" presStyleIdx="2" presStyleCnt="5">
        <dgm:presLayoutVars>
          <dgm:chPref val="3"/>
        </dgm:presLayoutVars>
      </dgm:prSet>
      <dgm:spPr/>
      <dgm:t>
        <a:bodyPr/>
        <a:lstStyle/>
        <a:p>
          <a:endParaRPr lang="en-US"/>
        </a:p>
      </dgm:t>
    </dgm:pt>
    <dgm:pt modelId="{2D143FD6-6C75-408C-BB35-ED0FDBB3BA35}" type="pres">
      <dgm:prSet presAssocID="{07C5DC37-0E5B-4898-9A0B-92C7303F25F0}" presName="level2hierChild" presStyleCnt="0"/>
      <dgm:spPr/>
      <dgm:t>
        <a:bodyPr/>
        <a:lstStyle/>
        <a:p>
          <a:endParaRPr lang="en-US"/>
        </a:p>
      </dgm:t>
    </dgm:pt>
    <dgm:pt modelId="{6FF26BAB-030B-48E9-A33B-C3757BF4B86F}" type="pres">
      <dgm:prSet presAssocID="{D0CF3316-62D3-40D2-9260-23E1F7F4137F}" presName="root1" presStyleCnt="0"/>
      <dgm:spPr/>
      <dgm:t>
        <a:bodyPr/>
        <a:lstStyle/>
        <a:p>
          <a:endParaRPr lang="en-US"/>
        </a:p>
      </dgm:t>
    </dgm:pt>
    <dgm:pt modelId="{A3544BF4-8E43-4912-85F1-DE067A85ECFC}" type="pres">
      <dgm:prSet presAssocID="{D0CF3316-62D3-40D2-9260-23E1F7F4137F}" presName="LevelOneTextNode" presStyleLbl="node0" presStyleIdx="3" presStyleCnt="5">
        <dgm:presLayoutVars>
          <dgm:chPref val="3"/>
        </dgm:presLayoutVars>
      </dgm:prSet>
      <dgm:spPr/>
      <dgm:t>
        <a:bodyPr/>
        <a:lstStyle/>
        <a:p>
          <a:endParaRPr lang="en-US"/>
        </a:p>
      </dgm:t>
    </dgm:pt>
    <dgm:pt modelId="{BD245C1C-C9F5-47F3-88B2-4EBF0D2169C6}" type="pres">
      <dgm:prSet presAssocID="{D0CF3316-62D3-40D2-9260-23E1F7F4137F}" presName="level2hierChild" presStyleCnt="0"/>
      <dgm:spPr/>
      <dgm:t>
        <a:bodyPr/>
        <a:lstStyle/>
        <a:p>
          <a:endParaRPr lang="en-US"/>
        </a:p>
      </dgm:t>
    </dgm:pt>
    <dgm:pt modelId="{E8A051FF-184F-41A5-A265-DFC3591B4A6B}" type="pres">
      <dgm:prSet presAssocID="{11A4D584-E61A-4475-ACEB-902A613BD6F4}" presName="root1" presStyleCnt="0"/>
      <dgm:spPr/>
      <dgm:t>
        <a:bodyPr/>
        <a:lstStyle/>
        <a:p>
          <a:endParaRPr lang="en-US"/>
        </a:p>
      </dgm:t>
    </dgm:pt>
    <dgm:pt modelId="{DC81BB27-6828-4607-A06F-753C8D2C5A5F}" type="pres">
      <dgm:prSet presAssocID="{11A4D584-E61A-4475-ACEB-902A613BD6F4}" presName="LevelOneTextNode" presStyleLbl="node0" presStyleIdx="4" presStyleCnt="5">
        <dgm:presLayoutVars>
          <dgm:chPref val="3"/>
        </dgm:presLayoutVars>
      </dgm:prSet>
      <dgm:spPr/>
      <dgm:t>
        <a:bodyPr/>
        <a:lstStyle/>
        <a:p>
          <a:endParaRPr lang="en-US"/>
        </a:p>
      </dgm:t>
    </dgm:pt>
    <dgm:pt modelId="{745A10FD-451E-4761-83A8-D488BCB78C0E}" type="pres">
      <dgm:prSet presAssocID="{11A4D584-E61A-4475-ACEB-902A613BD6F4}" presName="level2hierChild" presStyleCnt="0"/>
      <dgm:spPr/>
      <dgm:t>
        <a:bodyPr/>
        <a:lstStyle/>
        <a:p>
          <a:endParaRPr lang="en-US"/>
        </a:p>
      </dgm:t>
    </dgm:pt>
  </dgm:ptLst>
  <dgm:cxnLst>
    <dgm:cxn modelId="{F257D149-C208-47B9-9B8F-ABF6B0787427}" srcId="{7DD90A1C-83AC-4844-A547-17413EAC810C}" destId="{694D8F01-5983-455C-9CD5-59C393C5CCBF}" srcOrd="0" destOrd="0" parTransId="{5605E36D-769D-43B0-8526-6B6A1D51F387}" sibTransId="{F1841AAF-60A7-46FF-A4B2-C893F56F0106}"/>
    <dgm:cxn modelId="{402E42D1-1893-4A93-929A-D131A421D858}" srcId="{7DD90A1C-83AC-4844-A547-17413EAC810C}" destId="{D0CF3316-62D3-40D2-9260-23E1F7F4137F}" srcOrd="3" destOrd="0" parTransId="{468CE383-B768-4BD8-9D05-D4B73841440F}" sibTransId="{E94B54FF-0775-46B7-8F6D-6EA90AFE6ED9}"/>
    <dgm:cxn modelId="{19D9BBBC-8A84-412D-B18F-941DED9B0BB0}" type="presOf" srcId="{D0CF3316-62D3-40D2-9260-23E1F7F4137F}" destId="{A3544BF4-8E43-4912-85F1-DE067A85ECFC}" srcOrd="0" destOrd="0" presId="urn:microsoft.com/office/officeart/2005/8/layout/hierarchy2"/>
    <dgm:cxn modelId="{30BC69F3-0DEC-43AC-8F29-110D6E4763AA}" srcId="{7DD90A1C-83AC-4844-A547-17413EAC810C}" destId="{9201B535-5241-47D9-B79D-30A00CBD628E}" srcOrd="1" destOrd="0" parTransId="{81654EE1-9798-46DD-A24C-595718A8F0A3}" sibTransId="{E6867EBC-ABD5-4E08-85DF-F0C0C5B5291F}"/>
    <dgm:cxn modelId="{53856693-C5F6-489B-A55E-C1E3609B2D08}" srcId="{7DD90A1C-83AC-4844-A547-17413EAC810C}" destId="{07C5DC37-0E5B-4898-9A0B-92C7303F25F0}" srcOrd="2" destOrd="0" parTransId="{8005300D-D5D2-4D40-ADA3-0B6F9223AEBD}" sibTransId="{832DA050-6562-42DD-9B42-5EC9F9665E82}"/>
    <dgm:cxn modelId="{B8383258-29E9-41E4-909E-6241AD3A3015}" srcId="{7DD90A1C-83AC-4844-A547-17413EAC810C}" destId="{11A4D584-E61A-4475-ACEB-902A613BD6F4}" srcOrd="4" destOrd="0" parTransId="{EBF4E80C-5347-46CE-8E34-4F60FBF80CE6}" sibTransId="{5649377C-2D2F-476A-9D15-62A55FFADF55}"/>
    <dgm:cxn modelId="{71BBC394-9A84-40E0-A310-E614D338CB9D}" type="presOf" srcId="{07C5DC37-0E5B-4898-9A0B-92C7303F25F0}" destId="{A523080E-81F9-4D19-BF04-6F7B1692ED70}" srcOrd="0" destOrd="0" presId="urn:microsoft.com/office/officeart/2005/8/layout/hierarchy2"/>
    <dgm:cxn modelId="{323F3520-F628-496A-9639-7952864B75F6}" type="presOf" srcId="{9201B535-5241-47D9-B79D-30A00CBD628E}" destId="{92DF549C-3BF1-4B16-89CF-3B6AD41DC673}" srcOrd="0" destOrd="0" presId="urn:microsoft.com/office/officeart/2005/8/layout/hierarchy2"/>
    <dgm:cxn modelId="{C7CD1624-F303-41C5-A5FD-9A471B417A3E}" type="presOf" srcId="{11A4D584-E61A-4475-ACEB-902A613BD6F4}" destId="{DC81BB27-6828-4607-A06F-753C8D2C5A5F}" srcOrd="0" destOrd="0" presId="urn:microsoft.com/office/officeart/2005/8/layout/hierarchy2"/>
    <dgm:cxn modelId="{2D389D3C-0EE9-4194-8E51-841FBC28F363}" type="presOf" srcId="{694D8F01-5983-455C-9CD5-59C393C5CCBF}" destId="{13F79F7D-B6B8-4544-B2A2-406EFB22983F}" srcOrd="0" destOrd="0" presId="urn:microsoft.com/office/officeart/2005/8/layout/hierarchy2"/>
    <dgm:cxn modelId="{B7F4706D-7F04-4E5C-BEE8-439D678777DF}" type="presOf" srcId="{7DD90A1C-83AC-4844-A547-17413EAC810C}" destId="{5D1335C4-CE0C-4B3B-881C-A7CBD0269586}" srcOrd="0" destOrd="0" presId="urn:microsoft.com/office/officeart/2005/8/layout/hierarchy2"/>
    <dgm:cxn modelId="{AC2A02AB-F9E4-4597-BE6C-A476D94DEBF9}" type="presParOf" srcId="{5D1335C4-CE0C-4B3B-881C-A7CBD0269586}" destId="{016E6629-127A-4778-98DC-10278830DA83}" srcOrd="0" destOrd="0" presId="urn:microsoft.com/office/officeart/2005/8/layout/hierarchy2"/>
    <dgm:cxn modelId="{56CAAB08-DB8A-43D1-BB89-8552DDF18D0B}" type="presParOf" srcId="{016E6629-127A-4778-98DC-10278830DA83}" destId="{13F79F7D-B6B8-4544-B2A2-406EFB22983F}" srcOrd="0" destOrd="0" presId="urn:microsoft.com/office/officeart/2005/8/layout/hierarchy2"/>
    <dgm:cxn modelId="{603EF2ED-78A1-4041-90DC-B8237E98896A}" type="presParOf" srcId="{016E6629-127A-4778-98DC-10278830DA83}" destId="{12F67F3F-70AB-421E-B9AD-178C0B5E85C2}" srcOrd="1" destOrd="0" presId="urn:microsoft.com/office/officeart/2005/8/layout/hierarchy2"/>
    <dgm:cxn modelId="{56BC6242-5A78-4F1D-BEDB-A361394548A5}" type="presParOf" srcId="{5D1335C4-CE0C-4B3B-881C-A7CBD0269586}" destId="{3E3CECAF-405B-4BA3-B9D5-EF463F7C79D3}" srcOrd="1" destOrd="0" presId="urn:microsoft.com/office/officeart/2005/8/layout/hierarchy2"/>
    <dgm:cxn modelId="{E62C6CD6-6532-4749-A0D4-8D479E2501A8}" type="presParOf" srcId="{3E3CECAF-405B-4BA3-B9D5-EF463F7C79D3}" destId="{92DF549C-3BF1-4B16-89CF-3B6AD41DC673}" srcOrd="0" destOrd="0" presId="urn:microsoft.com/office/officeart/2005/8/layout/hierarchy2"/>
    <dgm:cxn modelId="{91B54AEA-13B8-44C1-9597-98B64E6E670F}" type="presParOf" srcId="{3E3CECAF-405B-4BA3-B9D5-EF463F7C79D3}" destId="{2473D437-2B81-41D8-8802-85100F9A95ED}" srcOrd="1" destOrd="0" presId="urn:microsoft.com/office/officeart/2005/8/layout/hierarchy2"/>
    <dgm:cxn modelId="{5BDE1C7F-202C-4C4A-8324-74988A720ADC}" type="presParOf" srcId="{5D1335C4-CE0C-4B3B-881C-A7CBD0269586}" destId="{91B21ACF-FE7F-4EEA-A669-B6280836B0B1}" srcOrd="2" destOrd="0" presId="urn:microsoft.com/office/officeart/2005/8/layout/hierarchy2"/>
    <dgm:cxn modelId="{DADEDD1A-A963-4BFD-A814-1B71F430BB75}" type="presParOf" srcId="{91B21ACF-FE7F-4EEA-A669-B6280836B0B1}" destId="{A523080E-81F9-4D19-BF04-6F7B1692ED70}" srcOrd="0" destOrd="0" presId="urn:microsoft.com/office/officeart/2005/8/layout/hierarchy2"/>
    <dgm:cxn modelId="{A7B94DC9-C158-41F7-9A68-BA01D695F615}" type="presParOf" srcId="{91B21ACF-FE7F-4EEA-A669-B6280836B0B1}" destId="{2D143FD6-6C75-408C-BB35-ED0FDBB3BA35}" srcOrd="1" destOrd="0" presId="urn:microsoft.com/office/officeart/2005/8/layout/hierarchy2"/>
    <dgm:cxn modelId="{2AF84585-35D1-411A-9136-9B02CC0BC435}" type="presParOf" srcId="{5D1335C4-CE0C-4B3B-881C-A7CBD0269586}" destId="{6FF26BAB-030B-48E9-A33B-C3757BF4B86F}" srcOrd="3" destOrd="0" presId="urn:microsoft.com/office/officeart/2005/8/layout/hierarchy2"/>
    <dgm:cxn modelId="{1E95F86D-D521-41C5-993C-40C110333994}" type="presParOf" srcId="{6FF26BAB-030B-48E9-A33B-C3757BF4B86F}" destId="{A3544BF4-8E43-4912-85F1-DE067A85ECFC}" srcOrd="0" destOrd="0" presId="urn:microsoft.com/office/officeart/2005/8/layout/hierarchy2"/>
    <dgm:cxn modelId="{97717184-F30C-497A-9D7A-E5B890CC9943}" type="presParOf" srcId="{6FF26BAB-030B-48E9-A33B-C3757BF4B86F}" destId="{BD245C1C-C9F5-47F3-88B2-4EBF0D2169C6}" srcOrd="1" destOrd="0" presId="urn:microsoft.com/office/officeart/2005/8/layout/hierarchy2"/>
    <dgm:cxn modelId="{0B848F5D-2D96-4981-AD91-A8EFF7F299EC}" type="presParOf" srcId="{5D1335C4-CE0C-4B3B-881C-A7CBD0269586}" destId="{E8A051FF-184F-41A5-A265-DFC3591B4A6B}" srcOrd="4" destOrd="0" presId="urn:microsoft.com/office/officeart/2005/8/layout/hierarchy2"/>
    <dgm:cxn modelId="{F59FEEC5-C599-485B-B901-448B1CD62E1B}" type="presParOf" srcId="{E8A051FF-184F-41A5-A265-DFC3591B4A6B}" destId="{DC81BB27-6828-4607-A06F-753C8D2C5A5F}" srcOrd="0" destOrd="0" presId="urn:microsoft.com/office/officeart/2005/8/layout/hierarchy2"/>
    <dgm:cxn modelId="{337AE643-1266-43C1-8DC9-D263A8F4EAE9}" type="presParOf" srcId="{E8A051FF-184F-41A5-A265-DFC3591B4A6B}" destId="{745A10FD-451E-4761-83A8-D488BCB78C0E}" srcOrd="1" destOrd="0" presId="urn:microsoft.com/office/officeart/2005/8/layout/hierarchy2"/>
  </dgm:cxnLst>
  <dgm:bg/>
  <dgm:whole>
    <a:ln>
      <a:noFill/>
    </a:ln>
    <a:effectLst/>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831701CF-77C7-46C0-A913-8CC39517BAB8}">
      <dgm:prSet phldrT="[Text]"/>
      <dgm:spPr/>
      <dgm:t>
        <a:bodyPr/>
        <a:lstStyle/>
        <a:p>
          <a:pPr>
            <a:defRPr b="1"/>
          </a:pPr>
          <a:r>
            <a:rPr lang="en-US" b="0">
              <a:latin typeface="Arial" panose="020B0604020202020204" pitchFamily="34" charset="0"/>
              <a:cs typeface="Arial" panose="020B0604020202020204" pitchFamily="34" charset="0"/>
            </a:rPr>
            <a:t>Identify first responder agencies, </a:t>
          </a:r>
          <a:r>
            <a:rPr lang="en-US" b="1">
              <a:latin typeface="Arial" panose="020B0604020202020204" pitchFamily="34" charset="0"/>
              <a:cs typeface="Arial" panose="020B0604020202020204" pitchFamily="34" charset="0"/>
            </a:rPr>
            <a:t>community-based organizations, community leaders</a:t>
          </a:r>
          <a:r>
            <a:rPr lang="en-US" b="0">
              <a:latin typeface="Arial" panose="020B0604020202020204" pitchFamily="34" charset="0"/>
              <a:cs typeface="Arial" panose="020B0604020202020204" pitchFamily="34" charset="0"/>
            </a:rPr>
            <a:t>, and substance treatment providers.</a:t>
          </a:r>
        </a:p>
      </dgm:t>
    </dgm:pt>
    <dgm:pt modelId="{13FBC60D-3EA6-4496-BA97-C1AE8C7F8961}" type="parTrans" cxnId="{39A11E5C-7A57-4117-A6DF-36000C2950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5156CDF-E17B-4DAD-AE37-EA44D7F37090}" type="sibTrans" cxnId="{39A11E5C-7A57-4117-A6DF-36000C2950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2921081-529B-4D1C-83A4-C416BB4C5224}">
      <dgm:prSet/>
      <dgm:spPr/>
      <dgm:t>
        <a:bodyPr/>
        <a:lstStyle/>
        <a:p>
          <a:pPr>
            <a:defRPr b="1"/>
          </a:pPr>
          <a:r>
            <a:rPr lang="en-US" b="0">
              <a:latin typeface="Arial" panose="020B0604020202020204" pitchFamily="34" charset="0"/>
              <a:cs typeface="Arial" panose="020B0604020202020204" pitchFamily="34" charset="0"/>
            </a:rPr>
            <a:t>Identify services, scope and needs of these groups and communities served to explore agreements and coordinate trainings.</a:t>
          </a:r>
        </a:p>
      </dgm:t>
    </dgm:pt>
    <dgm:pt modelId="{5AD2C2F8-A1D7-469B-93D8-B578BEFE51F8}" type="parTrans" cxnId="{B05C4C7C-FEB8-4825-98A0-C38D3021918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CC13403-1F53-4ED4-AE4F-334EEC7C8710}" type="sibTrans" cxnId="{B05C4C7C-FEB8-4825-98A0-C38D3021918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3CB04A44-4013-4CA7-90FD-29AFC3C15E37}">
      <dgm:prSet/>
      <dgm:spPr/>
      <dgm:t>
        <a:bodyPr/>
        <a:lstStyle/>
        <a:p>
          <a:pPr>
            <a:defRPr b="1"/>
          </a:pPr>
          <a:r>
            <a:rPr lang="en-US" b="1">
              <a:latin typeface="Arial" panose="020B0604020202020204" pitchFamily="34" charset="0"/>
              <a:cs typeface="Arial" panose="020B0604020202020204" pitchFamily="34" charset="0"/>
            </a:rPr>
            <a:t>Training and naloxone distribution</a:t>
          </a:r>
          <a:r>
            <a:rPr lang="en-US" b="0">
              <a:latin typeface="Arial" panose="020B0604020202020204" pitchFamily="34" charset="0"/>
              <a:cs typeface="Arial" panose="020B0604020202020204" pitchFamily="34" charset="0"/>
            </a:rPr>
            <a:t>. </a:t>
          </a:r>
        </a:p>
      </dgm:t>
    </dgm:pt>
    <dgm:pt modelId="{ECEE936A-E3CC-4209-BECC-1CD0C85A2B72}" type="parTrans" cxnId="{24A8F052-3377-4BA4-8C62-CCF5039C85D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7A8F7A0-47A3-4464-B3B7-E0806DF46627}" type="sibTrans" cxnId="{24A8F052-3377-4BA4-8C62-CCF5039C85D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2AEE5C11-34AE-4EB7-8907-9BED418EA471}">
      <dgm:prSet/>
      <dgm:spPr/>
      <dgm:t>
        <a:bodyPr/>
        <a:lstStyle/>
        <a:p>
          <a:pPr>
            <a:defRPr b="1"/>
          </a:pPr>
          <a:r>
            <a:rPr lang="en-US" b="0">
              <a:latin typeface="Arial" panose="020B0604020202020204" pitchFamily="34" charset="0"/>
              <a:cs typeface="Arial" panose="020B0604020202020204" pitchFamily="34" charset="0"/>
            </a:rPr>
            <a:t>Opioid Overdose and Naloxone Use Event Form (</a:t>
          </a:r>
          <a:r>
            <a:rPr lang="en-US" b="0" i="1">
              <a:latin typeface="Arial" panose="020B0604020202020204" pitchFamily="34" charset="0"/>
              <a:cs typeface="Arial" panose="020B0604020202020204" pitchFamily="34" charset="0"/>
            </a:rPr>
            <a:t>data collection instrument</a:t>
          </a:r>
          <a:r>
            <a:rPr lang="en-US" b="0">
              <a:latin typeface="Arial" panose="020B0604020202020204" pitchFamily="34" charset="0"/>
              <a:cs typeface="Arial" panose="020B0604020202020204" pitchFamily="34" charset="0"/>
            </a:rPr>
            <a:t>).</a:t>
          </a:r>
        </a:p>
      </dgm:t>
    </dgm:pt>
    <dgm:pt modelId="{2E14AD1F-C7EA-45AE-ADC0-0EE92A6516CB}" type="parTrans" cxnId="{DD687B5C-28C8-4088-99B8-D375C5FDAE4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36FDDA0-6B91-47CB-8114-B6F076E55FC8}" type="sibTrans" cxnId="{DD687B5C-28C8-4088-99B8-D375C5FDAE4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EA069F3-397F-40D5-94A6-32C3E355C277}">
      <dgm:prSet/>
      <dgm:spPr/>
      <dgm:t>
        <a:bodyPr anchor="t"/>
        <a:lstStyle/>
        <a:p>
          <a:pPr>
            <a:defRPr b="1"/>
          </a:pPr>
          <a:r>
            <a:rPr lang="es-PR" b="0" i="0">
              <a:latin typeface="Arial" panose="020B0604020202020204" pitchFamily="34" charset="0"/>
              <a:cs typeface="Arial" panose="020B0604020202020204" pitchFamily="34" charset="0"/>
            </a:rPr>
            <a:t>Establish </a:t>
          </a:r>
          <a:r>
            <a:rPr lang="es-PR" b="1" i="0">
              <a:latin typeface="Arial" panose="020B0604020202020204" pitchFamily="34" charset="0"/>
              <a:cs typeface="Arial" panose="020B0604020202020204" pitchFamily="34" charset="0"/>
            </a:rPr>
            <a:t>collaboration agreements</a:t>
          </a:r>
          <a:r>
            <a:rPr lang="es-PR" b="0" i="0">
              <a:latin typeface="Arial" panose="020B0604020202020204" pitchFamily="34" charset="0"/>
              <a:cs typeface="Arial" panose="020B0604020202020204" pitchFamily="34" charset="0"/>
            </a:rPr>
            <a:t>.</a:t>
          </a:r>
          <a:endParaRPr lang="en-US" b="0" i="0">
            <a:latin typeface="Arial" panose="020B0604020202020204" pitchFamily="34" charset="0"/>
            <a:cs typeface="Arial" panose="020B0604020202020204" pitchFamily="34" charset="0"/>
          </a:endParaRPr>
        </a:p>
      </dgm:t>
    </dgm:pt>
    <dgm:pt modelId="{2F99115B-608E-4E08-A503-B74879A76D07}" type="parTrans" cxnId="{BC5A70C8-9D97-4922-BCDB-6316D191C52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94D5EF7-F47C-476C-A5FE-1C35261B578A}" type="sibTrans" cxnId="{BC5A70C8-9D97-4922-BCDB-6316D191C527}">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1E529C6E-C939-479A-A075-9E9B02837B50}">
      <dgm:prSet/>
      <dgm:spPr/>
      <dgm:t>
        <a:bodyPr anchor="b"/>
        <a:lstStyle/>
        <a:p>
          <a:pPr>
            <a:defRPr b="1"/>
          </a:pPr>
          <a:r>
            <a:rPr lang="en-US" b="1">
              <a:latin typeface="Arial" panose="020B0604020202020204" pitchFamily="34" charset="0"/>
              <a:cs typeface="Arial" panose="020B0604020202020204" pitchFamily="34" charset="0"/>
            </a:rPr>
            <a:t>Monthly community outreach and other collaborations with partner organizations</a:t>
          </a:r>
          <a:r>
            <a:rPr lang="en-US" b="0">
              <a:latin typeface="Arial" panose="020B0604020202020204" pitchFamily="34" charset="0"/>
              <a:cs typeface="Arial" panose="020B0604020202020204" pitchFamily="34" charset="0"/>
            </a:rPr>
            <a:t>.</a:t>
          </a:r>
        </a:p>
      </dgm:t>
    </dgm:pt>
    <dgm:pt modelId="{46B3C017-F97A-4640-992A-33AEE06B2EFC}" type="parTrans" cxnId="{99746BB5-7122-43B8-8680-CF610F0358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192E80CB-2667-481C-8244-6EC4AEED1BC2}" type="sibTrans" cxnId="{99746BB5-7122-43B8-8680-CF610F03585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AA29D05-0BF0-4395-9AA8-2BFB91D03476}">
      <dgm:prSet/>
      <dgm:spPr/>
      <dgm:t>
        <a:bodyPr/>
        <a:lstStyle/>
        <a:p>
          <a:pPr>
            <a:defRPr b="1"/>
          </a:pPr>
          <a:endParaRPr lang="en-PR">
            <a:solidFill>
              <a:schemeClr val="tx1"/>
            </a:solidFill>
            <a:latin typeface="Arial" panose="020B0604020202020204" pitchFamily="34" charset="0"/>
            <a:cs typeface="Arial" panose="020B0604020202020204" pitchFamily="34" charset="0"/>
          </a:endParaRPr>
        </a:p>
      </dgm:t>
    </dgm:pt>
    <dgm:pt modelId="{BC5BA149-558D-4E41-9565-B7666F64E667}" type="parTrans" cxnId="{60BA6293-1DD2-4CE7-B969-67128F5F021E}">
      <dgm:prSet/>
      <dgm:spPr/>
      <dgm:t>
        <a:bodyPr/>
        <a:lstStyle/>
        <a:p>
          <a:endParaRPr lang="en-PR">
            <a:solidFill>
              <a:schemeClr val="tx1"/>
            </a:solidFill>
            <a:latin typeface="Arial" panose="020B0604020202020204" pitchFamily="34" charset="0"/>
            <a:cs typeface="Arial" panose="020B0604020202020204" pitchFamily="34" charset="0"/>
          </a:endParaRPr>
        </a:p>
      </dgm:t>
    </dgm:pt>
    <dgm:pt modelId="{04AF4CF4-52CE-484C-9EC5-F8350B212CAF}" type="sibTrans" cxnId="{60BA6293-1DD2-4CE7-B969-67128F5F021E}">
      <dgm:prSet/>
      <dgm:spPr/>
      <dgm:t>
        <a:bodyPr/>
        <a:lstStyle/>
        <a:p>
          <a:endParaRPr lang="en-PR">
            <a:solidFill>
              <a:schemeClr val="tx1"/>
            </a:solidFill>
            <a:latin typeface="Arial" panose="020B0604020202020204" pitchFamily="34" charset="0"/>
            <a:cs typeface="Arial" panose="020B0604020202020204" pitchFamily="34" charset="0"/>
          </a:endParaRPr>
        </a:p>
      </dgm:t>
    </dgm:pt>
    <dgm:pt modelId="{7A5D3400-AF5B-4297-8592-4C1EDB9D0973}" type="pres">
      <dgm:prSet presAssocID="{63085546-7C7C-4B3E-ABEB-2669F1A65FB2}" presName="root" presStyleCnt="0">
        <dgm:presLayoutVars>
          <dgm:chMax/>
          <dgm:chPref/>
          <dgm:animLvl val="lvl"/>
        </dgm:presLayoutVars>
      </dgm:prSet>
      <dgm:spPr/>
      <dgm:t>
        <a:bodyPr/>
        <a:lstStyle/>
        <a:p>
          <a:endParaRPr lang="en-US"/>
        </a:p>
      </dgm:t>
    </dgm:pt>
    <dgm:pt modelId="{BD204284-1F7C-4D58-BC79-8C2DEE7E9FAF}" type="pres">
      <dgm:prSet presAssocID="{63085546-7C7C-4B3E-ABEB-2669F1A65FB2}" presName="divider" presStyleLbl="fgAcc1" presStyleIdx="0" presStyleCnt="8" custSzY="428624"/>
      <dgm:spPr>
        <a:prstGeom prst="homePlate">
          <a:avLst/>
        </a:prstGeom>
      </dgm:spPr>
    </dgm:pt>
    <dgm:pt modelId="{46A6B157-7198-41C4-9D25-C4F8885F1B6F}" type="pres">
      <dgm:prSet presAssocID="{63085546-7C7C-4B3E-ABEB-2669F1A65FB2}" presName="nodes" presStyleCnt="0">
        <dgm:presLayoutVars>
          <dgm:chMax/>
          <dgm:chPref/>
          <dgm:animLvl val="lvl"/>
        </dgm:presLayoutVars>
      </dgm:prSet>
      <dgm:spPr/>
    </dgm:pt>
    <dgm:pt modelId="{5E2736C6-7F8D-48E3-BBC7-2F0BADAC3F98}" type="pres">
      <dgm:prSet presAssocID="{831701CF-77C7-46C0-A913-8CC39517BAB8}" presName="composite" presStyleCnt="0"/>
      <dgm:spPr/>
    </dgm:pt>
    <dgm:pt modelId="{019EA89A-C7CD-4028-90A4-3E61C4F93781}" type="pres">
      <dgm:prSet presAssocID="{831701CF-77C7-46C0-A913-8CC39517BAB8}" presName="ConnectorPoint" presStyleLbl="lnNode1" presStyleIdx="0" presStyleCnt="7"/>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9D77280-54C4-4F5D-A202-F8456062CE48}" type="pres">
      <dgm:prSet presAssocID="{831701CF-77C7-46C0-A913-8CC39517BAB8}" presName="DropPinPlaceHolder" presStyleCnt="0"/>
      <dgm:spPr/>
    </dgm:pt>
    <dgm:pt modelId="{E6100FD1-E339-475E-ADA9-DEACD5BCFA87}" type="pres">
      <dgm:prSet presAssocID="{831701CF-77C7-46C0-A913-8CC39517BAB8}" presName="DropPin" presStyleLbl="alignNode1" presStyleIdx="0" presStyleCnt="7"/>
      <dgm:spPr/>
    </dgm:pt>
    <dgm:pt modelId="{87FEE703-89F3-4F57-A36A-399DAA8438C7}" type="pres">
      <dgm:prSet presAssocID="{831701CF-77C7-46C0-A913-8CC39517BAB8}"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9300D327-309F-4127-A0D9-75C235AA936F}" type="pres">
      <dgm:prSet presAssocID="{831701CF-77C7-46C0-A913-8CC39517BAB8}" presName="L2TextContainer" presStyleLbl="revTx" presStyleIdx="0" presStyleCnt="14">
        <dgm:presLayoutVars>
          <dgm:bulletEnabled val="1"/>
        </dgm:presLayoutVars>
      </dgm:prSet>
      <dgm:spPr/>
    </dgm:pt>
    <dgm:pt modelId="{419CDA7D-0C13-44B7-AE09-CEA0BBA40CA6}" type="pres">
      <dgm:prSet presAssocID="{831701CF-77C7-46C0-A913-8CC39517BAB8}" presName="L1TextContainer" presStyleLbl="revTx" presStyleIdx="1" presStyleCnt="14" custLinFactY="44213" custLinFactNeighborX="1397" custLinFactNeighborY="100000">
        <dgm:presLayoutVars>
          <dgm:chMax val="1"/>
          <dgm:chPref val="1"/>
          <dgm:bulletEnabled val="1"/>
        </dgm:presLayoutVars>
      </dgm:prSet>
      <dgm:spPr/>
      <dgm:t>
        <a:bodyPr/>
        <a:lstStyle/>
        <a:p>
          <a:endParaRPr lang="en-US"/>
        </a:p>
      </dgm:t>
    </dgm:pt>
    <dgm:pt modelId="{E8E9D636-1955-48BF-B667-17D2F477CBDA}" type="pres">
      <dgm:prSet presAssocID="{831701CF-77C7-46C0-A913-8CC39517BAB8}" presName="ConnectLine" presStyleLbl="sibTrans1D1" presStyleIdx="0" presStyleCnt="7"/>
      <dgm:spPr>
        <a:noFill/>
        <a:ln w="12700" cap="flat" cmpd="sng" algn="ctr">
          <a:solidFill>
            <a:schemeClr val="accent5">
              <a:hueOff val="0"/>
              <a:satOff val="0"/>
              <a:lumOff val="0"/>
              <a:alphaOff val="0"/>
            </a:schemeClr>
          </a:solidFill>
          <a:prstDash val="dash"/>
          <a:miter lim="800000"/>
        </a:ln>
        <a:effectLst/>
      </dgm:spPr>
    </dgm:pt>
    <dgm:pt modelId="{2B678628-6807-4B28-A357-C5D6C90DFC1B}" type="pres">
      <dgm:prSet presAssocID="{831701CF-77C7-46C0-A913-8CC39517BAB8}" presName="EmptyPlaceHolder" presStyleCnt="0"/>
      <dgm:spPr/>
    </dgm:pt>
    <dgm:pt modelId="{3D0A51D3-976E-4163-B1C8-75F1246048D6}" type="pres">
      <dgm:prSet presAssocID="{75156CDF-E17B-4DAD-AE37-EA44D7F37090}" presName="spaceBetweenRectangles" presStyleCnt="0"/>
      <dgm:spPr/>
    </dgm:pt>
    <dgm:pt modelId="{598FC37A-29CA-4A62-98BB-550749662CD3}" type="pres">
      <dgm:prSet presAssocID="{92921081-529B-4D1C-83A4-C416BB4C5224}" presName="composite" presStyleCnt="0"/>
      <dgm:spPr/>
    </dgm:pt>
    <dgm:pt modelId="{FF750239-A3B1-42DE-8F65-F0DC96C5BED3}" type="pres">
      <dgm:prSet presAssocID="{92921081-529B-4D1C-83A4-C416BB4C5224}" presName="ConnectorPoint" presStyleLbl="lnNode1" presStyleIdx="1" presStyleCnt="7"/>
      <dgm:spPr>
        <a:solidFill>
          <a:schemeClr val="accent5">
            <a:hueOff val="-1126424"/>
            <a:satOff val="-2903"/>
            <a:lumOff val="-1961"/>
            <a:alphaOff val="0"/>
          </a:schemeClr>
        </a:solidFill>
        <a:ln w="6350" cap="flat" cmpd="sng" algn="ctr">
          <a:solidFill>
            <a:schemeClr val="lt1">
              <a:hueOff val="0"/>
              <a:satOff val="0"/>
              <a:lumOff val="0"/>
              <a:alphaOff val="0"/>
            </a:schemeClr>
          </a:solidFill>
          <a:prstDash val="solid"/>
          <a:miter lim="800000"/>
        </a:ln>
        <a:effectLst/>
      </dgm:spPr>
    </dgm:pt>
    <dgm:pt modelId="{79B0B9B4-89E0-4829-8C1B-80EA5F8CEFA3}" type="pres">
      <dgm:prSet presAssocID="{92921081-529B-4D1C-83A4-C416BB4C5224}" presName="DropPinPlaceHolder" presStyleCnt="0"/>
      <dgm:spPr/>
    </dgm:pt>
    <dgm:pt modelId="{8926D090-56E9-40E3-9941-3552C6ED86F6}" type="pres">
      <dgm:prSet presAssocID="{92921081-529B-4D1C-83A4-C416BB4C5224}" presName="DropPin" presStyleLbl="alignNode1" presStyleIdx="1" presStyleCnt="7"/>
      <dgm:spPr/>
    </dgm:pt>
    <dgm:pt modelId="{B2F87432-510F-4752-A55F-F35181FF84EB}" type="pres">
      <dgm:prSet presAssocID="{92921081-529B-4D1C-83A4-C416BB4C5224}"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602249BC-5781-4BE0-91DA-D48D34E349A5}" type="pres">
      <dgm:prSet presAssocID="{92921081-529B-4D1C-83A4-C416BB4C5224}" presName="L2TextContainer" presStyleLbl="revTx" presStyleIdx="2" presStyleCnt="14">
        <dgm:presLayoutVars>
          <dgm:bulletEnabled val="1"/>
        </dgm:presLayoutVars>
      </dgm:prSet>
      <dgm:spPr/>
    </dgm:pt>
    <dgm:pt modelId="{7F664923-873C-4EF8-800F-99FB9EC67886}" type="pres">
      <dgm:prSet presAssocID="{92921081-529B-4D1C-83A4-C416BB4C5224}" presName="L1TextContainer" presStyleLbl="revTx" presStyleIdx="3" presStyleCnt="14" custLinFactNeighborX="1129" custLinFactNeighborY="-6682">
        <dgm:presLayoutVars>
          <dgm:chMax val="1"/>
          <dgm:chPref val="1"/>
          <dgm:bulletEnabled val="1"/>
        </dgm:presLayoutVars>
      </dgm:prSet>
      <dgm:spPr/>
      <dgm:t>
        <a:bodyPr/>
        <a:lstStyle/>
        <a:p>
          <a:endParaRPr lang="en-US"/>
        </a:p>
      </dgm:t>
    </dgm:pt>
    <dgm:pt modelId="{B8E3F485-C3ED-46AF-A9F3-977645AD1AC3}" type="pres">
      <dgm:prSet presAssocID="{92921081-529B-4D1C-83A4-C416BB4C5224}" presName="ConnectLine" presStyleLbl="sibTrans1D1" presStyleIdx="1" presStyleCnt="7"/>
      <dgm:spPr>
        <a:noFill/>
        <a:ln w="12700" cap="flat" cmpd="sng" algn="ctr">
          <a:solidFill>
            <a:schemeClr val="accent5">
              <a:hueOff val="-1126424"/>
              <a:satOff val="-2903"/>
              <a:lumOff val="-1961"/>
              <a:alphaOff val="0"/>
            </a:schemeClr>
          </a:solidFill>
          <a:prstDash val="dash"/>
          <a:miter lim="800000"/>
        </a:ln>
        <a:effectLst/>
      </dgm:spPr>
    </dgm:pt>
    <dgm:pt modelId="{00F1A877-BBE8-4BE0-B459-73683AEBCC8E}" type="pres">
      <dgm:prSet presAssocID="{92921081-529B-4D1C-83A4-C416BB4C5224}" presName="EmptyPlaceHolder" presStyleCnt="0"/>
      <dgm:spPr/>
    </dgm:pt>
    <dgm:pt modelId="{6E1EE4EE-549D-45D7-9F37-15D494E2EA2C}" type="pres">
      <dgm:prSet presAssocID="{ECC13403-1F53-4ED4-AE4F-334EEC7C8710}" presName="spaceBetweenRectangles" presStyleCnt="0"/>
      <dgm:spPr/>
    </dgm:pt>
    <dgm:pt modelId="{D049E142-8CC3-46F6-A43F-45CD27958CAF}" type="pres">
      <dgm:prSet presAssocID="{4EA069F3-397F-40D5-94A6-32C3E355C277}" presName="composite" presStyleCnt="0"/>
      <dgm:spPr/>
    </dgm:pt>
    <dgm:pt modelId="{33AEB9F6-51B8-4A93-A9C2-5CD372A49A5C}" type="pres">
      <dgm:prSet presAssocID="{4EA069F3-397F-40D5-94A6-32C3E355C277}" presName="ConnectorPoint" presStyleLbl="lnNode1" presStyleIdx="2" presStyleCnt="7"/>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51CE1CCA-5E09-4C2F-80F9-FD13673BC5F5}" type="pres">
      <dgm:prSet presAssocID="{4EA069F3-397F-40D5-94A6-32C3E355C277}" presName="DropPinPlaceHolder" presStyleCnt="0"/>
      <dgm:spPr/>
    </dgm:pt>
    <dgm:pt modelId="{E9861675-1C32-47D3-B7A3-B6136FB17F27}" type="pres">
      <dgm:prSet presAssocID="{4EA069F3-397F-40D5-94A6-32C3E355C277}" presName="DropPin" presStyleLbl="alignNode1" presStyleIdx="2" presStyleCnt="7"/>
      <dgm:spPr/>
    </dgm:pt>
    <dgm:pt modelId="{457146C0-CF7D-45E5-8567-2BC75E16F7D0}" type="pres">
      <dgm:prSet presAssocID="{4EA069F3-397F-40D5-94A6-32C3E355C277}"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DE10355D-F39C-4162-BE7C-DF6005CC878C}" type="pres">
      <dgm:prSet presAssocID="{4EA069F3-397F-40D5-94A6-32C3E355C277}" presName="L2TextContainer" presStyleLbl="revTx" presStyleIdx="4" presStyleCnt="14">
        <dgm:presLayoutVars>
          <dgm:bulletEnabled val="1"/>
        </dgm:presLayoutVars>
      </dgm:prSet>
      <dgm:spPr/>
    </dgm:pt>
    <dgm:pt modelId="{55A3357B-DBCC-4A8A-A4AC-25CEFB1997F9}" type="pres">
      <dgm:prSet presAssocID="{4EA069F3-397F-40D5-94A6-32C3E355C277}" presName="L1TextContainer" presStyleLbl="revTx" presStyleIdx="5" presStyleCnt="14" custLinFactY="14477" custLinFactNeighborX="4705" custLinFactNeighborY="100000">
        <dgm:presLayoutVars>
          <dgm:chMax val="1"/>
          <dgm:chPref val="1"/>
          <dgm:bulletEnabled val="1"/>
        </dgm:presLayoutVars>
      </dgm:prSet>
      <dgm:spPr/>
      <dgm:t>
        <a:bodyPr/>
        <a:lstStyle/>
        <a:p>
          <a:endParaRPr lang="en-US"/>
        </a:p>
      </dgm:t>
    </dgm:pt>
    <dgm:pt modelId="{A6B604A4-B558-485F-A430-08C46D6D9B42}" type="pres">
      <dgm:prSet presAssocID="{4EA069F3-397F-40D5-94A6-32C3E355C277}" presName="ConnectLine" presStyleLbl="sibTrans1D1" presStyleIdx="2" presStyleCnt="7"/>
      <dgm:spPr>
        <a:noFill/>
        <a:ln w="12700" cap="flat" cmpd="sng" algn="ctr">
          <a:solidFill>
            <a:schemeClr val="accent5">
              <a:hueOff val="-2252848"/>
              <a:satOff val="-5806"/>
              <a:lumOff val="-3922"/>
              <a:alphaOff val="0"/>
            </a:schemeClr>
          </a:solidFill>
          <a:prstDash val="dash"/>
          <a:miter lim="800000"/>
        </a:ln>
        <a:effectLst/>
      </dgm:spPr>
    </dgm:pt>
    <dgm:pt modelId="{FEA486A7-6FB4-4FD2-96F5-B21C9109DEEA}" type="pres">
      <dgm:prSet presAssocID="{4EA069F3-397F-40D5-94A6-32C3E355C277}" presName="EmptyPlaceHolder" presStyleCnt="0"/>
      <dgm:spPr/>
    </dgm:pt>
    <dgm:pt modelId="{B10B2323-6309-46E8-83E7-817E99B985C0}" type="pres">
      <dgm:prSet presAssocID="{E94D5EF7-F47C-476C-A5FE-1C35261B578A}" presName="spaceBetweenRectangles" presStyleCnt="0"/>
      <dgm:spPr/>
    </dgm:pt>
    <dgm:pt modelId="{4095BB01-4723-4B72-80AF-2069872E10F9}" type="pres">
      <dgm:prSet presAssocID="{3CB04A44-4013-4CA7-90FD-29AFC3C15E37}" presName="composite" presStyleCnt="0"/>
      <dgm:spPr/>
    </dgm:pt>
    <dgm:pt modelId="{06797C10-38F1-4BD5-8741-62652D5F3E29}" type="pres">
      <dgm:prSet presAssocID="{3CB04A44-4013-4CA7-90FD-29AFC3C15E37}" presName="ConnectorPoint" presStyleLbl="lnNode1" presStyleIdx="3" presStyleCnt="7"/>
      <dgm:spPr>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gm:spPr>
    </dgm:pt>
    <dgm:pt modelId="{9FEDB770-316C-4C54-9422-F63FBEADCD69}" type="pres">
      <dgm:prSet presAssocID="{3CB04A44-4013-4CA7-90FD-29AFC3C15E37}" presName="DropPinPlaceHolder" presStyleCnt="0"/>
      <dgm:spPr/>
    </dgm:pt>
    <dgm:pt modelId="{A533BC43-F9E0-464A-81BA-F8EB84E3D41B}" type="pres">
      <dgm:prSet presAssocID="{3CB04A44-4013-4CA7-90FD-29AFC3C15E37}" presName="DropPin" presStyleLbl="alignNode1" presStyleIdx="3" presStyleCnt="7"/>
      <dgm:spPr/>
    </dgm:pt>
    <dgm:pt modelId="{A7F9EF0C-C594-4EFC-A94C-2461D6179B5D}" type="pres">
      <dgm:prSet presAssocID="{3CB04A44-4013-4CA7-90FD-29AFC3C15E3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DF0FB517-5BDD-43F2-99FC-075A721888B4}" type="pres">
      <dgm:prSet presAssocID="{3CB04A44-4013-4CA7-90FD-29AFC3C15E37}" presName="L2TextContainer" presStyleLbl="revTx" presStyleIdx="6" presStyleCnt="14">
        <dgm:presLayoutVars>
          <dgm:bulletEnabled val="1"/>
        </dgm:presLayoutVars>
      </dgm:prSet>
      <dgm:spPr/>
    </dgm:pt>
    <dgm:pt modelId="{E04A00FE-BEE9-4558-AB21-9654682CF3B6}" type="pres">
      <dgm:prSet presAssocID="{3CB04A44-4013-4CA7-90FD-29AFC3C15E37}" presName="L1TextContainer" presStyleLbl="revTx" presStyleIdx="7" presStyleCnt="14" custLinFactNeighborX="3353" custLinFactNeighborY="-56421">
        <dgm:presLayoutVars>
          <dgm:chMax val="1"/>
          <dgm:chPref val="1"/>
          <dgm:bulletEnabled val="1"/>
        </dgm:presLayoutVars>
      </dgm:prSet>
      <dgm:spPr/>
      <dgm:t>
        <a:bodyPr/>
        <a:lstStyle/>
        <a:p>
          <a:endParaRPr lang="en-US"/>
        </a:p>
      </dgm:t>
    </dgm:pt>
    <dgm:pt modelId="{CF4373C7-956D-4DF3-8FAD-426A0A2925A7}" type="pres">
      <dgm:prSet presAssocID="{3CB04A44-4013-4CA7-90FD-29AFC3C15E37}" presName="ConnectLine" presStyleLbl="sibTrans1D1" presStyleIdx="3" presStyleCnt="7"/>
      <dgm:spPr>
        <a:noFill/>
        <a:ln w="12700" cap="flat" cmpd="sng" algn="ctr">
          <a:solidFill>
            <a:schemeClr val="accent5">
              <a:hueOff val="-3379271"/>
              <a:satOff val="-8710"/>
              <a:lumOff val="-5883"/>
              <a:alphaOff val="0"/>
            </a:schemeClr>
          </a:solidFill>
          <a:prstDash val="dash"/>
          <a:miter lim="800000"/>
        </a:ln>
        <a:effectLst/>
      </dgm:spPr>
    </dgm:pt>
    <dgm:pt modelId="{95CB0BB5-DC3E-45E5-92EC-4622C5F25260}" type="pres">
      <dgm:prSet presAssocID="{3CB04A44-4013-4CA7-90FD-29AFC3C15E37}" presName="EmptyPlaceHolder" presStyleCnt="0"/>
      <dgm:spPr/>
    </dgm:pt>
    <dgm:pt modelId="{ADD6E8DF-A53E-40CC-A870-3261A8AF9196}" type="pres">
      <dgm:prSet presAssocID="{D7A8F7A0-47A3-4464-B3B7-E0806DF46627}" presName="spaceBetweenRectangles" presStyleCnt="0"/>
      <dgm:spPr/>
    </dgm:pt>
    <dgm:pt modelId="{FA678D68-4DD2-4644-B2EC-9A536E87BCDD}" type="pres">
      <dgm:prSet presAssocID="{2AEE5C11-34AE-4EB7-8907-9BED418EA471}" presName="composite" presStyleCnt="0"/>
      <dgm:spPr/>
    </dgm:pt>
    <dgm:pt modelId="{A0A7A7E4-75F8-404A-90F6-DF5A67B53DCC}" type="pres">
      <dgm:prSet presAssocID="{2AEE5C11-34AE-4EB7-8907-9BED418EA471}" presName="ConnectorPoint" presStyleLbl="lnNode1" presStyleIdx="4" presStyleCnt="7"/>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79B6DF7C-4355-49A9-BDE8-A10607743CCD}" type="pres">
      <dgm:prSet presAssocID="{2AEE5C11-34AE-4EB7-8907-9BED418EA471}" presName="DropPinPlaceHolder" presStyleCnt="0"/>
      <dgm:spPr/>
    </dgm:pt>
    <dgm:pt modelId="{6C323EFB-0BF5-472F-A611-FB05ACF48570}" type="pres">
      <dgm:prSet presAssocID="{2AEE5C11-34AE-4EB7-8907-9BED418EA471}" presName="DropPin" presStyleLbl="alignNode1" presStyleIdx="4" presStyleCnt="7"/>
      <dgm:spPr/>
    </dgm:pt>
    <dgm:pt modelId="{C068C6E8-F7C6-4B26-A273-339D8943F481}" type="pres">
      <dgm:prSet presAssocID="{2AEE5C11-34AE-4EB7-8907-9BED418EA471}"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BFC0128B-2358-46A4-A4AD-B46938D2DD37}" type="pres">
      <dgm:prSet presAssocID="{2AEE5C11-34AE-4EB7-8907-9BED418EA471}" presName="L2TextContainer" presStyleLbl="revTx" presStyleIdx="8" presStyleCnt="14">
        <dgm:presLayoutVars>
          <dgm:bulletEnabled val="1"/>
        </dgm:presLayoutVars>
      </dgm:prSet>
      <dgm:spPr/>
    </dgm:pt>
    <dgm:pt modelId="{72ACBEB9-300C-4803-8196-1A3ABE75E35D}" type="pres">
      <dgm:prSet presAssocID="{2AEE5C11-34AE-4EB7-8907-9BED418EA471}" presName="L1TextContainer" presStyleLbl="revTx" presStyleIdx="9" presStyleCnt="14" custLinFactY="14477" custLinFactNeighborX="3085" custLinFactNeighborY="100000">
        <dgm:presLayoutVars>
          <dgm:chMax val="1"/>
          <dgm:chPref val="1"/>
          <dgm:bulletEnabled val="1"/>
        </dgm:presLayoutVars>
      </dgm:prSet>
      <dgm:spPr/>
      <dgm:t>
        <a:bodyPr/>
        <a:lstStyle/>
        <a:p>
          <a:endParaRPr lang="en-US"/>
        </a:p>
      </dgm:t>
    </dgm:pt>
    <dgm:pt modelId="{31413BE7-DE99-4EB8-8598-8309DB7654BE}" type="pres">
      <dgm:prSet presAssocID="{2AEE5C11-34AE-4EB7-8907-9BED418EA471}" presName="ConnectLine" presStyleLbl="sibTrans1D1" presStyleIdx="4" presStyleCnt="7"/>
      <dgm:spPr>
        <a:noFill/>
        <a:ln w="12700" cap="flat" cmpd="sng" algn="ctr">
          <a:solidFill>
            <a:schemeClr val="accent5">
              <a:hueOff val="-4505695"/>
              <a:satOff val="-11613"/>
              <a:lumOff val="-7843"/>
              <a:alphaOff val="0"/>
            </a:schemeClr>
          </a:solidFill>
          <a:prstDash val="dash"/>
          <a:miter lim="800000"/>
        </a:ln>
        <a:effectLst/>
      </dgm:spPr>
    </dgm:pt>
    <dgm:pt modelId="{70B008FF-2F90-4211-9BF7-B2CCA7E5FA02}" type="pres">
      <dgm:prSet presAssocID="{2AEE5C11-34AE-4EB7-8907-9BED418EA471}" presName="EmptyPlaceHolder" presStyleCnt="0"/>
      <dgm:spPr/>
    </dgm:pt>
    <dgm:pt modelId="{90ECFAF3-111E-4378-A876-D99EC6959177}" type="pres">
      <dgm:prSet presAssocID="{F36FDDA0-6B91-47CB-8114-B6F076E55FC8}" presName="spaceBetweenRectangles" presStyleCnt="0"/>
      <dgm:spPr/>
    </dgm:pt>
    <dgm:pt modelId="{5F5DE1AB-E130-4F71-B8D1-17242E36A793}" type="pres">
      <dgm:prSet presAssocID="{1E529C6E-C939-479A-A075-9E9B02837B50}" presName="composite" presStyleCnt="0"/>
      <dgm:spPr/>
    </dgm:pt>
    <dgm:pt modelId="{C94ECE2C-6A9F-4F9B-9AE3-3886732275C7}" type="pres">
      <dgm:prSet presAssocID="{1E529C6E-C939-479A-A075-9E9B02837B50}" presName="ConnectorPoint" presStyleLbl="lnNode1" presStyleIdx="5" presStyleCnt="7"/>
      <dgm:spPr>
        <a:solidFill>
          <a:schemeClr val="accent5">
            <a:hueOff val="-5632119"/>
            <a:satOff val="-14516"/>
            <a:lumOff val="-9804"/>
            <a:alphaOff val="0"/>
          </a:schemeClr>
        </a:solidFill>
        <a:ln w="6350" cap="flat" cmpd="sng" algn="ctr">
          <a:solidFill>
            <a:schemeClr val="lt1">
              <a:hueOff val="0"/>
              <a:satOff val="0"/>
              <a:lumOff val="0"/>
              <a:alphaOff val="0"/>
            </a:schemeClr>
          </a:solidFill>
          <a:prstDash val="solid"/>
          <a:miter lim="800000"/>
        </a:ln>
        <a:effectLst/>
      </dgm:spPr>
    </dgm:pt>
    <dgm:pt modelId="{DD0B38D1-8FEC-46D2-82EC-B282D1371B01}" type="pres">
      <dgm:prSet presAssocID="{1E529C6E-C939-479A-A075-9E9B02837B50}" presName="DropPinPlaceHolder" presStyleCnt="0"/>
      <dgm:spPr/>
    </dgm:pt>
    <dgm:pt modelId="{8CF435A5-C341-4095-A583-EAE68B5005F2}" type="pres">
      <dgm:prSet presAssocID="{1E529C6E-C939-479A-A075-9E9B02837B50}" presName="DropPin" presStyleLbl="alignNode1" presStyleIdx="5" presStyleCnt="7"/>
      <dgm:spPr/>
    </dgm:pt>
    <dgm:pt modelId="{F7964C84-4A10-44C2-B552-12674C00CC8A}" type="pres">
      <dgm:prSet presAssocID="{1E529C6E-C939-479A-A075-9E9B02837B50}"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2936BAEF-ACDB-4497-815F-5552C3A95492}" type="pres">
      <dgm:prSet presAssocID="{1E529C6E-C939-479A-A075-9E9B02837B50}" presName="L2TextContainer" presStyleLbl="revTx" presStyleIdx="10" presStyleCnt="14">
        <dgm:presLayoutVars>
          <dgm:bulletEnabled val="1"/>
        </dgm:presLayoutVars>
      </dgm:prSet>
      <dgm:spPr/>
    </dgm:pt>
    <dgm:pt modelId="{3A4B8B74-E825-4544-9716-DD65CB6A90DF}" type="pres">
      <dgm:prSet presAssocID="{1E529C6E-C939-479A-A075-9E9B02837B50}" presName="L1TextContainer" presStyleLbl="revTx" presStyleIdx="11" presStyleCnt="14" custLinFactNeighborX="5979" custLinFactNeighborY="-6681">
        <dgm:presLayoutVars>
          <dgm:chMax val="1"/>
          <dgm:chPref val="1"/>
          <dgm:bulletEnabled val="1"/>
        </dgm:presLayoutVars>
      </dgm:prSet>
      <dgm:spPr/>
      <dgm:t>
        <a:bodyPr/>
        <a:lstStyle/>
        <a:p>
          <a:endParaRPr lang="en-US"/>
        </a:p>
      </dgm:t>
    </dgm:pt>
    <dgm:pt modelId="{78223243-696B-41FA-A902-33940473B95E}" type="pres">
      <dgm:prSet presAssocID="{1E529C6E-C939-479A-A075-9E9B02837B50}" presName="ConnectLine" presStyleLbl="sibTrans1D1" presStyleIdx="5" presStyleCnt="7"/>
      <dgm:spPr>
        <a:noFill/>
        <a:ln w="12700" cap="flat" cmpd="sng" algn="ctr">
          <a:solidFill>
            <a:schemeClr val="accent5">
              <a:hueOff val="-5632119"/>
              <a:satOff val="-14516"/>
              <a:lumOff val="-9804"/>
              <a:alphaOff val="0"/>
            </a:schemeClr>
          </a:solidFill>
          <a:prstDash val="dash"/>
          <a:miter lim="800000"/>
        </a:ln>
        <a:effectLst/>
      </dgm:spPr>
    </dgm:pt>
    <dgm:pt modelId="{56903735-CC4C-4673-BFC4-3E2DCD0666F6}" type="pres">
      <dgm:prSet presAssocID="{1E529C6E-C939-479A-A075-9E9B02837B50}" presName="EmptyPlaceHolder" presStyleCnt="0"/>
      <dgm:spPr/>
    </dgm:pt>
    <dgm:pt modelId="{EA2049D9-78DE-45DC-A6BD-8D786C5A3FCF}" type="pres">
      <dgm:prSet presAssocID="{192E80CB-2667-481C-8244-6EC4AEED1BC2}" presName="spaceBetweenRectangles" presStyleCnt="0"/>
      <dgm:spPr/>
    </dgm:pt>
    <dgm:pt modelId="{5A1D512B-4168-4EF8-A6A4-7DAC9859B590}" type="pres">
      <dgm:prSet presAssocID="{4AA29D05-0BF0-4395-9AA8-2BFB91D03476}" presName="composite" presStyleCnt="0"/>
      <dgm:spPr/>
    </dgm:pt>
    <dgm:pt modelId="{71F461B5-354D-4F8B-8C6B-1F5343A0ED0B}" type="pres">
      <dgm:prSet presAssocID="{4AA29D05-0BF0-4395-9AA8-2BFB91D03476}" presName="ConnectorPoint" presStyleLbl="lnNode1" presStyleIdx="6" presStyleCnt="7"/>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35D2DBBD-ACE7-4108-AD4F-1B61ABE2AE71}" type="pres">
      <dgm:prSet presAssocID="{4AA29D05-0BF0-4395-9AA8-2BFB91D03476}" presName="DropPinPlaceHolder" presStyleCnt="0"/>
      <dgm:spPr/>
    </dgm:pt>
    <dgm:pt modelId="{A105F228-CCD5-4B59-B734-8F6529B904E3}" type="pres">
      <dgm:prSet presAssocID="{4AA29D05-0BF0-4395-9AA8-2BFB91D03476}" presName="DropPin" presStyleLbl="alignNode1" presStyleIdx="6" presStyleCnt="7"/>
      <dgm:spPr/>
    </dgm:pt>
    <dgm:pt modelId="{10FFFAF4-86D9-475A-B801-BCA532A24032}" type="pres">
      <dgm:prSet presAssocID="{4AA29D05-0BF0-4395-9AA8-2BFB91D03476}"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DA16B2C3-5959-4ABE-9B88-2F5D85CCB06A}" type="pres">
      <dgm:prSet presAssocID="{4AA29D05-0BF0-4395-9AA8-2BFB91D03476}" presName="L2TextContainer" presStyleLbl="revTx" presStyleIdx="12" presStyleCnt="14">
        <dgm:presLayoutVars>
          <dgm:bulletEnabled val="1"/>
        </dgm:presLayoutVars>
      </dgm:prSet>
      <dgm:spPr/>
    </dgm:pt>
    <dgm:pt modelId="{175D53AE-2613-483F-A8C2-7AD1EC14D035}" type="pres">
      <dgm:prSet presAssocID="{4AA29D05-0BF0-4395-9AA8-2BFB91D03476}" presName="L1TextContainer" presStyleLbl="revTx" presStyleIdx="13" presStyleCnt="14">
        <dgm:presLayoutVars>
          <dgm:chMax val="1"/>
          <dgm:chPref val="1"/>
          <dgm:bulletEnabled val="1"/>
        </dgm:presLayoutVars>
      </dgm:prSet>
      <dgm:spPr/>
      <dgm:t>
        <a:bodyPr/>
        <a:lstStyle/>
        <a:p>
          <a:endParaRPr lang="en-US"/>
        </a:p>
      </dgm:t>
    </dgm:pt>
    <dgm:pt modelId="{FD2AD43E-EEA0-4717-915F-81A23387FD2C}" type="pres">
      <dgm:prSet presAssocID="{4AA29D05-0BF0-4395-9AA8-2BFB91D03476}" presName="ConnectLine" presStyleLbl="sibTrans1D1" presStyleIdx="6" presStyleCnt="7"/>
      <dgm:spPr>
        <a:noFill/>
        <a:ln w="12700" cap="flat" cmpd="sng" algn="ctr">
          <a:solidFill>
            <a:schemeClr val="accent5">
              <a:hueOff val="-6758543"/>
              <a:satOff val="-17419"/>
              <a:lumOff val="-11765"/>
              <a:alphaOff val="0"/>
            </a:schemeClr>
          </a:solidFill>
          <a:prstDash val="dash"/>
          <a:miter lim="800000"/>
        </a:ln>
        <a:effectLst/>
      </dgm:spPr>
    </dgm:pt>
    <dgm:pt modelId="{C97E9445-2D85-415A-B5CE-E6688D8E5382}" type="pres">
      <dgm:prSet presAssocID="{4AA29D05-0BF0-4395-9AA8-2BFB91D03476}" presName="EmptyPlaceHolder" presStyleCnt="0"/>
      <dgm:spPr/>
    </dgm:pt>
  </dgm:ptLst>
  <dgm:cxnLst>
    <dgm:cxn modelId="{C35A92AC-ECB6-4267-9C8E-66A3C7D346FD}" type="presOf" srcId="{3CB04A44-4013-4CA7-90FD-29AFC3C15E37}" destId="{E04A00FE-BEE9-4558-AB21-9654682CF3B6}" srcOrd="0" destOrd="0" presId="urn:microsoft.com/office/officeart/2017/3/layout/DropPinTimeline"/>
    <dgm:cxn modelId="{DD687B5C-28C8-4088-99B8-D375C5FDAE4A}" srcId="{63085546-7C7C-4B3E-ABEB-2669F1A65FB2}" destId="{2AEE5C11-34AE-4EB7-8907-9BED418EA471}" srcOrd="4" destOrd="0" parTransId="{2E14AD1F-C7EA-45AE-ADC0-0EE92A6516CB}" sibTransId="{F36FDDA0-6B91-47CB-8114-B6F076E55FC8}"/>
    <dgm:cxn modelId="{B05C4C7C-FEB8-4825-98A0-C38D3021918A}" srcId="{63085546-7C7C-4B3E-ABEB-2669F1A65FB2}" destId="{92921081-529B-4D1C-83A4-C416BB4C5224}" srcOrd="1" destOrd="0" parTransId="{5AD2C2F8-A1D7-469B-93D8-B578BEFE51F8}" sibTransId="{ECC13403-1F53-4ED4-AE4F-334EEC7C8710}"/>
    <dgm:cxn modelId="{8167BFE9-402D-4292-ABE7-22832CD1139C}" type="presOf" srcId="{2AEE5C11-34AE-4EB7-8907-9BED418EA471}" destId="{72ACBEB9-300C-4803-8196-1A3ABE75E35D}" srcOrd="0" destOrd="0" presId="urn:microsoft.com/office/officeart/2017/3/layout/DropPinTimeline"/>
    <dgm:cxn modelId="{10CEDF1A-E354-481B-BF33-72465A4A723D}" type="presOf" srcId="{1E529C6E-C939-479A-A075-9E9B02837B50}" destId="{3A4B8B74-E825-4544-9716-DD65CB6A90DF}" srcOrd="0" destOrd="0" presId="urn:microsoft.com/office/officeart/2017/3/layout/DropPinTimeline"/>
    <dgm:cxn modelId="{24A8F052-3377-4BA4-8C62-CCF5039C85D7}" srcId="{63085546-7C7C-4B3E-ABEB-2669F1A65FB2}" destId="{3CB04A44-4013-4CA7-90FD-29AFC3C15E37}" srcOrd="3" destOrd="0" parTransId="{ECEE936A-E3CC-4209-BECC-1CD0C85A2B72}" sibTransId="{D7A8F7A0-47A3-4464-B3B7-E0806DF46627}"/>
    <dgm:cxn modelId="{247DE591-0579-4FF5-9C62-940C4F67096B}" type="presOf" srcId="{63085546-7C7C-4B3E-ABEB-2669F1A65FB2}" destId="{7A5D3400-AF5B-4297-8592-4C1EDB9D0973}" srcOrd="0" destOrd="0" presId="urn:microsoft.com/office/officeart/2017/3/layout/DropPinTimeline"/>
    <dgm:cxn modelId="{99746BB5-7122-43B8-8680-CF610F03585C}" srcId="{63085546-7C7C-4B3E-ABEB-2669F1A65FB2}" destId="{1E529C6E-C939-479A-A075-9E9B02837B50}" srcOrd="5" destOrd="0" parTransId="{46B3C017-F97A-4640-992A-33AEE06B2EFC}" sibTransId="{192E80CB-2667-481C-8244-6EC4AEED1BC2}"/>
    <dgm:cxn modelId="{C1B4A64E-F09C-416D-BB56-DC2B90582C84}" type="presOf" srcId="{831701CF-77C7-46C0-A913-8CC39517BAB8}" destId="{419CDA7D-0C13-44B7-AE09-CEA0BBA40CA6}" srcOrd="0" destOrd="0" presId="urn:microsoft.com/office/officeart/2017/3/layout/DropPinTimeline"/>
    <dgm:cxn modelId="{39A11E5C-7A57-4117-A6DF-36000C29509C}" srcId="{63085546-7C7C-4B3E-ABEB-2669F1A65FB2}" destId="{831701CF-77C7-46C0-A913-8CC39517BAB8}" srcOrd="0" destOrd="0" parTransId="{13FBC60D-3EA6-4496-BA97-C1AE8C7F8961}" sibTransId="{75156CDF-E17B-4DAD-AE37-EA44D7F37090}"/>
    <dgm:cxn modelId="{4282B193-D3BC-44FA-98E9-6A7BD7499F79}" type="presOf" srcId="{92921081-529B-4D1C-83A4-C416BB4C5224}" destId="{7F664923-873C-4EF8-800F-99FB9EC67886}" srcOrd="0" destOrd="0" presId="urn:microsoft.com/office/officeart/2017/3/layout/DropPinTimeline"/>
    <dgm:cxn modelId="{BC5A70C8-9D97-4922-BCDB-6316D191C527}" srcId="{63085546-7C7C-4B3E-ABEB-2669F1A65FB2}" destId="{4EA069F3-397F-40D5-94A6-32C3E355C277}" srcOrd="2" destOrd="0" parTransId="{2F99115B-608E-4E08-A503-B74879A76D07}" sibTransId="{E94D5EF7-F47C-476C-A5FE-1C35261B578A}"/>
    <dgm:cxn modelId="{D93BFC93-908F-4795-9C25-F84ECDD4382A}" type="presOf" srcId="{4EA069F3-397F-40D5-94A6-32C3E355C277}" destId="{55A3357B-DBCC-4A8A-A4AC-25CEFB1997F9}" srcOrd="0" destOrd="0" presId="urn:microsoft.com/office/officeart/2017/3/layout/DropPinTimeline"/>
    <dgm:cxn modelId="{A49193DD-0C93-4A5E-949A-360CE15C57D6}" type="presOf" srcId="{4AA29D05-0BF0-4395-9AA8-2BFB91D03476}" destId="{175D53AE-2613-483F-A8C2-7AD1EC14D035}" srcOrd="0" destOrd="0" presId="urn:microsoft.com/office/officeart/2017/3/layout/DropPinTimeline"/>
    <dgm:cxn modelId="{60BA6293-1DD2-4CE7-B969-67128F5F021E}" srcId="{63085546-7C7C-4B3E-ABEB-2669F1A65FB2}" destId="{4AA29D05-0BF0-4395-9AA8-2BFB91D03476}" srcOrd="6" destOrd="0" parTransId="{BC5BA149-558D-4E41-9565-B7666F64E667}" sibTransId="{04AF4CF4-52CE-484C-9EC5-F8350B212CAF}"/>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044530B1-1755-4AE8-A6BA-EF27928E2CDF}" type="presParOf" srcId="{46A6B157-7198-41C4-9D25-C4F8885F1B6F}" destId="{5E2736C6-7F8D-48E3-BBC7-2F0BADAC3F98}" srcOrd="0" destOrd="0" presId="urn:microsoft.com/office/officeart/2017/3/layout/DropPinTimeline"/>
    <dgm:cxn modelId="{8774A7D7-AA5E-4A5D-9236-8C14D6CF0AD0}" type="presParOf" srcId="{5E2736C6-7F8D-48E3-BBC7-2F0BADAC3F98}" destId="{019EA89A-C7CD-4028-90A4-3E61C4F93781}" srcOrd="0" destOrd="0" presId="urn:microsoft.com/office/officeart/2017/3/layout/DropPinTimeline"/>
    <dgm:cxn modelId="{57A519A1-2CC2-496A-8FCD-98D9776F4398}" type="presParOf" srcId="{5E2736C6-7F8D-48E3-BBC7-2F0BADAC3F98}" destId="{29D77280-54C4-4F5D-A202-F8456062CE48}" srcOrd="1" destOrd="0" presId="urn:microsoft.com/office/officeart/2017/3/layout/DropPinTimeline"/>
    <dgm:cxn modelId="{F67F2CCE-01B6-4612-AF5F-02F0D9D6A01A}" type="presParOf" srcId="{29D77280-54C4-4F5D-A202-F8456062CE48}" destId="{E6100FD1-E339-475E-ADA9-DEACD5BCFA87}" srcOrd="0" destOrd="0" presId="urn:microsoft.com/office/officeart/2017/3/layout/DropPinTimeline"/>
    <dgm:cxn modelId="{09BF2EA7-A6DC-443D-8FFE-4CE8DE362D78}" type="presParOf" srcId="{29D77280-54C4-4F5D-A202-F8456062CE48}" destId="{87FEE703-89F3-4F57-A36A-399DAA8438C7}" srcOrd="1" destOrd="0" presId="urn:microsoft.com/office/officeart/2017/3/layout/DropPinTimeline"/>
    <dgm:cxn modelId="{CAA2C587-F29D-480B-8ACC-08C24F626362}" type="presParOf" srcId="{5E2736C6-7F8D-48E3-BBC7-2F0BADAC3F98}" destId="{9300D327-309F-4127-A0D9-75C235AA936F}" srcOrd="2" destOrd="0" presId="urn:microsoft.com/office/officeart/2017/3/layout/DropPinTimeline"/>
    <dgm:cxn modelId="{C4F57B17-4DD7-45E1-B86C-9B05EC1F4EDC}" type="presParOf" srcId="{5E2736C6-7F8D-48E3-BBC7-2F0BADAC3F98}" destId="{419CDA7D-0C13-44B7-AE09-CEA0BBA40CA6}" srcOrd="3" destOrd="0" presId="urn:microsoft.com/office/officeart/2017/3/layout/DropPinTimeline"/>
    <dgm:cxn modelId="{B4C718C6-6D18-4F63-93C6-ACF719087540}" type="presParOf" srcId="{5E2736C6-7F8D-48E3-BBC7-2F0BADAC3F98}" destId="{E8E9D636-1955-48BF-B667-17D2F477CBDA}" srcOrd="4" destOrd="0" presId="urn:microsoft.com/office/officeart/2017/3/layout/DropPinTimeline"/>
    <dgm:cxn modelId="{9F87F722-F077-4099-9D51-836D40CDA50E}" type="presParOf" srcId="{5E2736C6-7F8D-48E3-BBC7-2F0BADAC3F98}" destId="{2B678628-6807-4B28-A357-C5D6C90DFC1B}" srcOrd="5" destOrd="0" presId="urn:microsoft.com/office/officeart/2017/3/layout/DropPinTimeline"/>
    <dgm:cxn modelId="{61371542-2661-4597-976D-7E7CA7D8D030}" type="presParOf" srcId="{46A6B157-7198-41C4-9D25-C4F8885F1B6F}" destId="{3D0A51D3-976E-4163-B1C8-75F1246048D6}" srcOrd="1" destOrd="0" presId="urn:microsoft.com/office/officeart/2017/3/layout/DropPinTimeline"/>
    <dgm:cxn modelId="{6345C729-F0A9-412F-B950-672C46B2FBEF}" type="presParOf" srcId="{46A6B157-7198-41C4-9D25-C4F8885F1B6F}" destId="{598FC37A-29CA-4A62-98BB-550749662CD3}" srcOrd="2" destOrd="0" presId="urn:microsoft.com/office/officeart/2017/3/layout/DropPinTimeline"/>
    <dgm:cxn modelId="{CF3FFD0F-DF36-4F4F-9D06-8F6C85E67A8F}" type="presParOf" srcId="{598FC37A-29CA-4A62-98BB-550749662CD3}" destId="{FF750239-A3B1-42DE-8F65-F0DC96C5BED3}" srcOrd="0" destOrd="0" presId="urn:microsoft.com/office/officeart/2017/3/layout/DropPinTimeline"/>
    <dgm:cxn modelId="{3978289F-D379-4AA2-B627-09361D497860}" type="presParOf" srcId="{598FC37A-29CA-4A62-98BB-550749662CD3}" destId="{79B0B9B4-89E0-4829-8C1B-80EA5F8CEFA3}" srcOrd="1" destOrd="0" presId="urn:microsoft.com/office/officeart/2017/3/layout/DropPinTimeline"/>
    <dgm:cxn modelId="{461B0CD6-6174-4D4F-BF1D-4CE09BC103CD}" type="presParOf" srcId="{79B0B9B4-89E0-4829-8C1B-80EA5F8CEFA3}" destId="{8926D090-56E9-40E3-9941-3552C6ED86F6}" srcOrd="0" destOrd="0" presId="urn:microsoft.com/office/officeart/2017/3/layout/DropPinTimeline"/>
    <dgm:cxn modelId="{E1CFF21B-BAA5-4D8B-98B1-558671C898AB}" type="presParOf" srcId="{79B0B9B4-89E0-4829-8C1B-80EA5F8CEFA3}" destId="{B2F87432-510F-4752-A55F-F35181FF84EB}" srcOrd="1" destOrd="0" presId="urn:microsoft.com/office/officeart/2017/3/layout/DropPinTimeline"/>
    <dgm:cxn modelId="{6C3ED620-1F05-48BE-B451-97D2D0476A4C}" type="presParOf" srcId="{598FC37A-29CA-4A62-98BB-550749662CD3}" destId="{602249BC-5781-4BE0-91DA-D48D34E349A5}" srcOrd="2" destOrd="0" presId="urn:microsoft.com/office/officeart/2017/3/layout/DropPinTimeline"/>
    <dgm:cxn modelId="{5D69D44C-E900-42F8-94FC-7ADE91EC0727}" type="presParOf" srcId="{598FC37A-29CA-4A62-98BB-550749662CD3}" destId="{7F664923-873C-4EF8-800F-99FB9EC67886}" srcOrd="3" destOrd="0" presId="urn:microsoft.com/office/officeart/2017/3/layout/DropPinTimeline"/>
    <dgm:cxn modelId="{806A745E-697D-49E4-A934-9BD898F4B297}" type="presParOf" srcId="{598FC37A-29CA-4A62-98BB-550749662CD3}" destId="{B8E3F485-C3ED-46AF-A9F3-977645AD1AC3}" srcOrd="4" destOrd="0" presId="urn:microsoft.com/office/officeart/2017/3/layout/DropPinTimeline"/>
    <dgm:cxn modelId="{0D4C0341-233A-4A9A-B99A-E6F61A457C4C}" type="presParOf" srcId="{598FC37A-29CA-4A62-98BB-550749662CD3}" destId="{00F1A877-BBE8-4BE0-B459-73683AEBCC8E}" srcOrd="5" destOrd="0" presId="urn:microsoft.com/office/officeart/2017/3/layout/DropPinTimeline"/>
    <dgm:cxn modelId="{51D4ED8B-0A2D-4408-99CE-0EE773418DB7}" type="presParOf" srcId="{46A6B157-7198-41C4-9D25-C4F8885F1B6F}" destId="{6E1EE4EE-549D-45D7-9F37-15D494E2EA2C}" srcOrd="3" destOrd="0" presId="urn:microsoft.com/office/officeart/2017/3/layout/DropPinTimeline"/>
    <dgm:cxn modelId="{2ED93B11-30BB-4B54-8905-E29355E1E08C}" type="presParOf" srcId="{46A6B157-7198-41C4-9D25-C4F8885F1B6F}" destId="{D049E142-8CC3-46F6-A43F-45CD27958CAF}" srcOrd="4" destOrd="0" presId="urn:microsoft.com/office/officeart/2017/3/layout/DropPinTimeline"/>
    <dgm:cxn modelId="{B1AD565E-5C1F-439E-8F3D-60901A048DF4}" type="presParOf" srcId="{D049E142-8CC3-46F6-A43F-45CD27958CAF}" destId="{33AEB9F6-51B8-4A93-A9C2-5CD372A49A5C}" srcOrd="0" destOrd="0" presId="urn:microsoft.com/office/officeart/2017/3/layout/DropPinTimeline"/>
    <dgm:cxn modelId="{006F3AE3-5AE8-4CBA-937A-E63E4E0308E0}" type="presParOf" srcId="{D049E142-8CC3-46F6-A43F-45CD27958CAF}" destId="{51CE1CCA-5E09-4C2F-80F9-FD13673BC5F5}" srcOrd="1" destOrd="0" presId="urn:microsoft.com/office/officeart/2017/3/layout/DropPinTimeline"/>
    <dgm:cxn modelId="{6065CC12-CBA4-479E-8C19-17D77BC1A15E}" type="presParOf" srcId="{51CE1CCA-5E09-4C2F-80F9-FD13673BC5F5}" destId="{E9861675-1C32-47D3-B7A3-B6136FB17F27}" srcOrd="0" destOrd="0" presId="urn:microsoft.com/office/officeart/2017/3/layout/DropPinTimeline"/>
    <dgm:cxn modelId="{DE82EDB4-E178-4706-BDEE-85F50F0948A0}" type="presParOf" srcId="{51CE1CCA-5E09-4C2F-80F9-FD13673BC5F5}" destId="{457146C0-CF7D-45E5-8567-2BC75E16F7D0}" srcOrd="1" destOrd="0" presId="urn:microsoft.com/office/officeart/2017/3/layout/DropPinTimeline"/>
    <dgm:cxn modelId="{04DB9A6E-A4EE-4079-B25C-9100E625E8D2}" type="presParOf" srcId="{D049E142-8CC3-46F6-A43F-45CD27958CAF}" destId="{DE10355D-F39C-4162-BE7C-DF6005CC878C}" srcOrd="2" destOrd="0" presId="urn:microsoft.com/office/officeart/2017/3/layout/DropPinTimeline"/>
    <dgm:cxn modelId="{FDFF2E3F-0EFE-4E4B-86BE-F573975DD77B}" type="presParOf" srcId="{D049E142-8CC3-46F6-A43F-45CD27958CAF}" destId="{55A3357B-DBCC-4A8A-A4AC-25CEFB1997F9}" srcOrd="3" destOrd="0" presId="urn:microsoft.com/office/officeart/2017/3/layout/DropPinTimeline"/>
    <dgm:cxn modelId="{B3859FF7-DA8B-415C-9CAB-755FB28A7E7F}" type="presParOf" srcId="{D049E142-8CC3-46F6-A43F-45CD27958CAF}" destId="{A6B604A4-B558-485F-A430-08C46D6D9B42}" srcOrd="4" destOrd="0" presId="urn:microsoft.com/office/officeart/2017/3/layout/DropPinTimeline"/>
    <dgm:cxn modelId="{04581E80-520E-419D-808B-E90665AA76EB}" type="presParOf" srcId="{D049E142-8CC3-46F6-A43F-45CD27958CAF}" destId="{FEA486A7-6FB4-4FD2-96F5-B21C9109DEEA}" srcOrd="5" destOrd="0" presId="urn:microsoft.com/office/officeart/2017/3/layout/DropPinTimeline"/>
    <dgm:cxn modelId="{04132F22-FCB7-418A-B62D-0DAF188263E1}" type="presParOf" srcId="{46A6B157-7198-41C4-9D25-C4F8885F1B6F}" destId="{B10B2323-6309-46E8-83E7-817E99B985C0}" srcOrd="5" destOrd="0" presId="urn:microsoft.com/office/officeart/2017/3/layout/DropPinTimeline"/>
    <dgm:cxn modelId="{80CD0325-F35F-4C73-8770-094EF603FEC1}" type="presParOf" srcId="{46A6B157-7198-41C4-9D25-C4F8885F1B6F}" destId="{4095BB01-4723-4B72-80AF-2069872E10F9}" srcOrd="6" destOrd="0" presId="urn:microsoft.com/office/officeart/2017/3/layout/DropPinTimeline"/>
    <dgm:cxn modelId="{986C5795-1A5E-4605-BAFD-A22F23B9AF60}" type="presParOf" srcId="{4095BB01-4723-4B72-80AF-2069872E10F9}" destId="{06797C10-38F1-4BD5-8741-62652D5F3E29}" srcOrd="0" destOrd="0" presId="urn:microsoft.com/office/officeart/2017/3/layout/DropPinTimeline"/>
    <dgm:cxn modelId="{FEBB243D-2A42-43E4-9C92-F3D84692F800}" type="presParOf" srcId="{4095BB01-4723-4B72-80AF-2069872E10F9}" destId="{9FEDB770-316C-4C54-9422-F63FBEADCD69}" srcOrd="1" destOrd="0" presId="urn:microsoft.com/office/officeart/2017/3/layout/DropPinTimeline"/>
    <dgm:cxn modelId="{DA6AB033-BC83-46BB-A0D4-5EA7E1893791}" type="presParOf" srcId="{9FEDB770-316C-4C54-9422-F63FBEADCD69}" destId="{A533BC43-F9E0-464A-81BA-F8EB84E3D41B}" srcOrd="0" destOrd="0" presId="urn:microsoft.com/office/officeart/2017/3/layout/DropPinTimeline"/>
    <dgm:cxn modelId="{42EB6651-04AE-4DB5-829D-9EB545DFACBB}" type="presParOf" srcId="{9FEDB770-316C-4C54-9422-F63FBEADCD69}" destId="{A7F9EF0C-C594-4EFC-A94C-2461D6179B5D}" srcOrd="1" destOrd="0" presId="urn:microsoft.com/office/officeart/2017/3/layout/DropPinTimeline"/>
    <dgm:cxn modelId="{E34694DA-FDE8-49F8-BF3B-4667391D36A5}" type="presParOf" srcId="{4095BB01-4723-4B72-80AF-2069872E10F9}" destId="{DF0FB517-5BDD-43F2-99FC-075A721888B4}" srcOrd="2" destOrd="0" presId="urn:microsoft.com/office/officeart/2017/3/layout/DropPinTimeline"/>
    <dgm:cxn modelId="{08B8EA8C-CE82-4EFC-862B-D938A642136A}" type="presParOf" srcId="{4095BB01-4723-4B72-80AF-2069872E10F9}" destId="{E04A00FE-BEE9-4558-AB21-9654682CF3B6}" srcOrd="3" destOrd="0" presId="urn:microsoft.com/office/officeart/2017/3/layout/DropPinTimeline"/>
    <dgm:cxn modelId="{DC534DCC-F3F3-4778-8C8E-50690EBCF83E}" type="presParOf" srcId="{4095BB01-4723-4B72-80AF-2069872E10F9}" destId="{CF4373C7-956D-4DF3-8FAD-426A0A2925A7}" srcOrd="4" destOrd="0" presId="urn:microsoft.com/office/officeart/2017/3/layout/DropPinTimeline"/>
    <dgm:cxn modelId="{A2A702FA-9AEA-4601-A6F7-4EABA186F294}" type="presParOf" srcId="{4095BB01-4723-4B72-80AF-2069872E10F9}" destId="{95CB0BB5-DC3E-45E5-92EC-4622C5F25260}" srcOrd="5" destOrd="0" presId="urn:microsoft.com/office/officeart/2017/3/layout/DropPinTimeline"/>
    <dgm:cxn modelId="{2DF1B0D6-FF89-41E1-A6C8-05EC6E96519E}" type="presParOf" srcId="{46A6B157-7198-41C4-9D25-C4F8885F1B6F}" destId="{ADD6E8DF-A53E-40CC-A870-3261A8AF9196}" srcOrd="7" destOrd="0" presId="urn:microsoft.com/office/officeart/2017/3/layout/DropPinTimeline"/>
    <dgm:cxn modelId="{F77F9647-F781-4046-841B-BEAC9041D965}" type="presParOf" srcId="{46A6B157-7198-41C4-9D25-C4F8885F1B6F}" destId="{FA678D68-4DD2-4644-B2EC-9A536E87BCDD}" srcOrd="8" destOrd="0" presId="urn:microsoft.com/office/officeart/2017/3/layout/DropPinTimeline"/>
    <dgm:cxn modelId="{2996A0D9-A153-4F1D-AE64-5B6BBEA551B3}" type="presParOf" srcId="{FA678D68-4DD2-4644-B2EC-9A536E87BCDD}" destId="{A0A7A7E4-75F8-404A-90F6-DF5A67B53DCC}" srcOrd="0" destOrd="0" presId="urn:microsoft.com/office/officeart/2017/3/layout/DropPinTimeline"/>
    <dgm:cxn modelId="{09FB2C02-C7CD-481E-9A98-B5B5E3B65BC8}" type="presParOf" srcId="{FA678D68-4DD2-4644-B2EC-9A536E87BCDD}" destId="{79B6DF7C-4355-49A9-BDE8-A10607743CCD}" srcOrd="1" destOrd="0" presId="urn:microsoft.com/office/officeart/2017/3/layout/DropPinTimeline"/>
    <dgm:cxn modelId="{94A3F106-1508-49CC-8730-2B20669670BF}" type="presParOf" srcId="{79B6DF7C-4355-49A9-BDE8-A10607743CCD}" destId="{6C323EFB-0BF5-472F-A611-FB05ACF48570}" srcOrd="0" destOrd="0" presId="urn:microsoft.com/office/officeart/2017/3/layout/DropPinTimeline"/>
    <dgm:cxn modelId="{DC4D39BC-F84C-4C32-84AF-711E6C14B045}" type="presParOf" srcId="{79B6DF7C-4355-49A9-BDE8-A10607743CCD}" destId="{C068C6E8-F7C6-4B26-A273-339D8943F481}" srcOrd="1" destOrd="0" presId="urn:microsoft.com/office/officeart/2017/3/layout/DropPinTimeline"/>
    <dgm:cxn modelId="{8F2F30AE-CC3C-4E41-A39C-C6D6C096461D}" type="presParOf" srcId="{FA678D68-4DD2-4644-B2EC-9A536E87BCDD}" destId="{BFC0128B-2358-46A4-A4AD-B46938D2DD37}" srcOrd="2" destOrd="0" presId="urn:microsoft.com/office/officeart/2017/3/layout/DropPinTimeline"/>
    <dgm:cxn modelId="{52B574D0-8816-4230-946C-6BD40BE2EDEE}" type="presParOf" srcId="{FA678D68-4DD2-4644-B2EC-9A536E87BCDD}" destId="{72ACBEB9-300C-4803-8196-1A3ABE75E35D}" srcOrd="3" destOrd="0" presId="urn:microsoft.com/office/officeart/2017/3/layout/DropPinTimeline"/>
    <dgm:cxn modelId="{5510CFD5-3536-478F-9913-CED67A4A125D}" type="presParOf" srcId="{FA678D68-4DD2-4644-B2EC-9A536E87BCDD}" destId="{31413BE7-DE99-4EB8-8598-8309DB7654BE}" srcOrd="4" destOrd="0" presId="urn:microsoft.com/office/officeart/2017/3/layout/DropPinTimeline"/>
    <dgm:cxn modelId="{76185F1C-CD57-4CE4-ADF9-FF86D1F46AA0}" type="presParOf" srcId="{FA678D68-4DD2-4644-B2EC-9A536E87BCDD}" destId="{70B008FF-2F90-4211-9BF7-B2CCA7E5FA02}" srcOrd="5" destOrd="0" presId="urn:microsoft.com/office/officeart/2017/3/layout/DropPinTimeline"/>
    <dgm:cxn modelId="{FAA0FDFB-879C-4162-ACEB-F4E6767B85B8}" type="presParOf" srcId="{46A6B157-7198-41C4-9D25-C4F8885F1B6F}" destId="{90ECFAF3-111E-4378-A876-D99EC6959177}" srcOrd="9" destOrd="0" presId="urn:microsoft.com/office/officeart/2017/3/layout/DropPinTimeline"/>
    <dgm:cxn modelId="{38466F1A-E644-42D3-BB30-7BF6D75A2D1B}" type="presParOf" srcId="{46A6B157-7198-41C4-9D25-C4F8885F1B6F}" destId="{5F5DE1AB-E130-4F71-B8D1-17242E36A793}" srcOrd="10" destOrd="0" presId="urn:microsoft.com/office/officeart/2017/3/layout/DropPinTimeline"/>
    <dgm:cxn modelId="{7291E7C3-05A8-4A05-B610-D578BFCCB46B}" type="presParOf" srcId="{5F5DE1AB-E130-4F71-B8D1-17242E36A793}" destId="{C94ECE2C-6A9F-4F9B-9AE3-3886732275C7}" srcOrd="0" destOrd="0" presId="urn:microsoft.com/office/officeart/2017/3/layout/DropPinTimeline"/>
    <dgm:cxn modelId="{40253C93-B265-4E3D-BA6B-F785A7AD7672}" type="presParOf" srcId="{5F5DE1AB-E130-4F71-B8D1-17242E36A793}" destId="{DD0B38D1-8FEC-46D2-82EC-B282D1371B01}" srcOrd="1" destOrd="0" presId="urn:microsoft.com/office/officeart/2017/3/layout/DropPinTimeline"/>
    <dgm:cxn modelId="{A24A68D9-9559-4996-AA09-9F3AC0493965}" type="presParOf" srcId="{DD0B38D1-8FEC-46D2-82EC-B282D1371B01}" destId="{8CF435A5-C341-4095-A583-EAE68B5005F2}" srcOrd="0" destOrd="0" presId="urn:microsoft.com/office/officeart/2017/3/layout/DropPinTimeline"/>
    <dgm:cxn modelId="{C3865CFD-CF7E-44F9-89A1-FB90AA1E5582}" type="presParOf" srcId="{DD0B38D1-8FEC-46D2-82EC-B282D1371B01}" destId="{F7964C84-4A10-44C2-B552-12674C00CC8A}" srcOrd="1" destOrd="0" presId="urn:microsoft.com/office/officeart/2017/3/layout/DropPinTimeline"/>
    <dgm:cxn modelId="{1AE54063-5752-4647-AE4C-772F0B9B8438}" type="presParOf" srcId="{5F5DE1AB-E130-4F71-B8D1-17242E36A793}" destId="{2936BAEF-ACDB-4497-815F-5552C3A95492}" srcOrd="2" destOrd="0" presId="urn:microsoft.com/office/officeart/2017/3/layout/DropPinTimeline"/>
    <dgm:cxn modelId="{2CABFEB6-2FFA-4651-9524-B43C459A0EE1}" type="presParOf" srcId="{5F5DE1AB-E130-4F71-B8D1-17242E36A793}" destId="{3A4B8B74-E825-4544-9716-DD65CB6A90DF}" srcOrd="3" destOrd="0" presId="urn:microsoft.com/office/officeart/2017/3/layout/DropPinTimeline"/>
    <dgm:cxn modelId="{E580F2D8-D354-46E2-9DD7-C12B30EBBE71}" type="presParOf" srcId="{5F5DE1AB-E130-4F71-B8D1-17242E36A793}" destId="{78223243-696B-41FA-A902-33940473B95E}" srcOrd="4" destOrd="0" presId="urn:microsoft.com/office/officeart/2017/3/layout/DropPinTimeline"/>
    <dgm:cxn modelId="{3D2312F6-EC16-4A43-A363-BA60BF161F56}" type="presParOf" srcId="{5F5DE1AB-E130-4F71-B8D1-17242E36A793}" destId="{56903735-CC4C-4673-BFC4-3E2DCD0666F6}" srcOrd="5" destOrd="0" presId="urn:microsoft.com/office/officeart/2017/3/layout/DropPinTimeline"/>
    <dgm:cxn modelId="{79AFBAAE-0479-4A6D-A9CC-161C4AFE8A24}" type="presParOf" srcId="{46A6B157-7198-41C4-9D25-C4F8885F1B6F}" destId="{EA2049D9-78DE-45DC-A6BD-8D786C5A3FCF}" srcOrd="11" destOrd="0" presId="urn:microsoft.com/office/officeart/2017/3/layout/DropPinTimeline"/>
    <dgm:cxn modelId="{6D304ED0-433C-43FB-99F2-2F358AE80656}" type="presParOf" srcId="{46A6B157-7198-41C4-9D25-C4F8885F1B6F}" destId="{5A1D512B-4168-4EF8-A6A4-7DAC9859B590}" srcOrd="12" destOrd="0" presId="urn:microsoft.com/office/officeart/2017/3/layout/DropPinTimeline"/>
    <dgm:cxn modelId="{82FC88AD-2C4F-4EF5-8AE2-3CBDA6F492C0}" type="presParOf" srcId="{5A1D512B-4168-4EF8-A6A4-7DAC9859B590}" destId="{71F461B5-354D-4F8B-8C6B-1F5343A0ED0B}" srcOrd="0" destOrd="0" presId="urn:microsoft.com/office/officeart/2017/3/layout/DropPinTimeline"/>
    <dgm:cxn modelId="{D0105D79-F622-4C85-BD0B-61A856E96646}" type="presParOf" srcId="{5A1D512B-4168-4EF8-A6A4-7DAC9859B590}" destId="{35D2DBBD-ACE7-4108-AD4F-1B61ABE2AE71}" srcOrd="1" destOrd="0" presId="urn:microsoft.com/office/officeart/2017/3/layout/DropPinTimeline"/>
    <dgm:cxn modelId="{3B223A1D-3CE3-47D1-9819-CBBD680BB657}" type="presParOf" srcId="{35D2DBBD-ACE7-4108-AD4F-1B61ABE2AE71}" destId="{A105F228-CCD5-4B59-B734-8F6529B904E3}" srcOrd="0" destOrd="0" presId="urn:microsoft.com/office/officeart/2017/3/layout/DropPinTimeline"/>
    <dgm:cxn modelId="{CD700330-DFA3-4023-AC10-9346333EC88B}" type="presParOf" srcId="{35D2DBBD-ACE7-4108-AD4F-1B61ABE2AE71}" destId="{10FFFAF4-86D9-475A-B801-BCA532A24032}" srcOrd="1" destOrd="0" presId="urn:microsoft.com/office/officeart/2017/3/layout/DropPinTimeline"/>
    <dgm:cxn modelId="{232E94A0-2537-4AE1-B025-8466C24B4C48}" type="presParOf" srcId="{5A1D512B-4168-4EF8-A6A4-7DAC9859B590}" destId="{DA16B2C3-5959-4ABE-9B88-2F5D85CCB06A}" srcOrd="2" destOrd="0" presId="urn:microsoft.com/office/officeart/2017/3/layout/DropPinTimeline"/>
    <dgm:cxn modelId="{2F50E92F-303E-495F-BCBB-CF984017CAAF}" type="presParOf" srcId="{5A1D512B-4168-4EF8-A6A4-7DAC9859B590}" destId="{175D53AE-2613-483F-A8C2-7AD1EC14D035}" srcOrd="3" destOrd="0" presId="urn:microsoft.com/office/officeart/2017/3/layout/DropPinTimeline"/>
    <dgm:cxn modelId="{4A537D18-C107-4B5C-966D-DB72E99C68F1}" type="presParOf" srcId="{5A1D512B-4168-4EF8-A6A4-7DAC9859B590}" destId="{FD2AD43E-EEA0-4717-915F-81A23387FD2C}" srcOrd="4" destOrd="0" presId="urn:microsoft.com/office/officeart/2017/3/layout/DropPinTimeline"/>
    <dgm:cxn modelId="{31438FCC-A6A6-49EF-A8A4-7F7497D903F3}" type="presParOf" srcId="{5A1D512B-4168-4EF8-A6A4-7DAC9859B590}" destId="{C97E9445-2D85-415A-B5CE-E6688D8E5382}" srcOrd="5" destOrd="0" presId="urn:microsoft.com/office/officeart/2017/3/layout/DropPinTimeline"/>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B6F6BF-46D8-4830-91FC-0E6A0FE70E8A}" type="doc">
      <dgm:prSet loTypeId="urn:microsoft.com/office/officeart/2005/8/layout/process4" loCatId="list" qsTypeId="urn:microsoft.com/office/officeart/2005/8/quickstyle/simple1" qsCatId="simple" csTypeId="urn:microsoft.com/office/officeart/2005/8/colors/accent4_2" csCatId="accent4" phldr="1"/>
      <dgm:spPr/>
      <dgm:t>
        <a:bodyPr/>
        <a:lstStyle/>
        <a:p>
          <a:endParaRPr lang="en-US"/>
        </a:p>
      </dgm:t>
    </dgm:pt>
    <dgm:pt modelId="{7DE07793-FEBA-4557-A2E1-2BB68AE818F4}">
      <dgm:prSet custT="1"/>
      <dgm:spPr/>
      <dgm:t>
        <a:bodyPr/>
        <a:lstStyle/>
        <a:p>
          <a:pPr rtl="0"/>
          <a:r>
            <a:rPr lang="en-US" sz="1600" b="1" dirty="0">
              <a:solidFill>
                <a:schemeClr val="tx1"/>
              </a:solidFill>
              <a:latin typeface="Arial" panose="020B0604020202020204" pitchFamily="34" charset="0"/>
              <a:cs typeface="Arial" panose="020B0604020202020204" pitchFamily="34" charset="0"/>
            </a:rPr>
            <a:t>Yr. 2022 </a:t>
          </a:r>
          <a:r>
            <a:rPr lang="en-US" sz="1600" b="0" dirty="0">
              <a:solidFill>
                <a:schemeClr val="tx1"/>
              </a:solidFill>
              <a:latin typeface="Arial" panose="020B0604020202020204" pitchFamily="34" charset="0"/>
              <a:cs typeface="Arial" panose="020B0604020202020204" pitchFamily="34" charset="0"/>
            </a:rPr>
            <a:t>=</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2,140 overdoses were recorded in Puerto Rico’s OEMS</a:t>
          </a:r>
        </a:p>
      </dgm:t>
    </dgm:pt>
    <dgm:pt modelId="{00FD99E2-9D74-4712-98D0-C6B870B907DA}" type="parTrans" cxnId="{B33D5078-EB8F-49B9-9716-344D2918EC54}">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1C3ABD83-0383-44CB-BB34-948ED3293369}" type="sibTrans" cxnId="{B33D5078-EB8F-49B9-9716-344D2918EC54}">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93C85F1C-0CE8-44E4-B7CB-78F0591BA8B2}">
      <dgm:prSet custT="1"/>
      <dgm:spPr/>
      <dgm:t>
        <a:bodyPr/>
        <a:lstStyle/>
        <a:p>
          <a:pPr rtl="0"/>
          <a:r>
            <a:rPr lang="en-US" sz="1600" b="1" dirty="0">
              <a:solidFill>
                <a:schemeClr val="tx1"/>
              </a:solidFill>
              <a:latin typeface="Arial" panose="020B0604020202020204" pitchFamily="34" charset="0"/>
              <a:cs typeface="Arial" panose="020B0604020202020204" pitchFamily="34" charset="0"/>
            </a:rPr>
            <a:t>One</a:t>
          </a:r>
          <a:r>
            <a:rPr lang="en-US" sz="1600" b="0" dirty="0">
              <a:solidFill>
                <a:schemeClr val="tx1"/>
              </a:solidFill>
              <a:latin typeface="Arial" panose="020B0604020202020204" pitchFamily="34" charset="0"/>
              <a:cs typeface="Arial" panose="020B0604020202020204" pitchFamily="34" charset="0"/>
            </a:rPr>
            <a:t> [1] </a:t>
          </a:r>
          <a:r>
            <a:rPr lang="en-US" sz="1600" b="1" dirty="0">
              <a:solidFill>
                <a:schemeClr val="tx1"/>
              </a:solidFill>
              <a:latin typeface="Arial" panose="020B0604020202020204" pitchFamily="34" charset="0"/>
              <a:cs typeface="Arial" panose="020B0604020202020204" pitchFamily="34" charset="0"/>
            </a:rPr>
            <a:t>overdose every 4 hours</a:t>
          </a:r>
        </a:p>
      </dgm:t>
    </dgm:pt>
    <dgm:pt modelId="{95B8645D-428D-48AD-BEC6-0C854AD46B9A}" type="parTrans" cxnId="{D028CF9D-4DBD-4D0A-9FC9-A88D35AACF39}">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BB8830BC-74BD-4EAB-B52B-6F8A4F091929}" type="sibTrans" cxnId="{D028CF9D-4DBD-4D0A-9FC9-A88D35AACF39}">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5A8F3CB3-B3C4-433B-9F7E-B3EF870573B1}">
      <dgm:prSet custT="1"/>
      <dgm:spPr/>
      <dgm:t>
        <a:bodyPr/>
        <a:lstStyle/>
        <a:p>
          <a:pPr rtl="0"/>
          <a:r>
            <a:rPr lang="en-US" sz="1600" b="1" dirty="0">
              <a:solidFill>
                <a:schemeClr val="tx1"/>
              </a:solidFill>
              <a:latin typeface="Arial" panose="020B0604020202020204" pitchFamily="34" charset="0"/>
              <a:cs typeface="Arial" panose="020B0604020202020204" pitchFamily="34" charset="0"/>
            </a:rPr>
            <a:t>67 overdoses per 100,000 inhabitants</a:t>
          </a:r>
        </a:p>
      </dgm:t>
    </dgm:pt>
    <dgm:pt modelId="{73C555F5-D47A-4710-89C7-50501393E88C}" type="parTrans" cxnId="{A07F73BA-0CD3-4B1F-B112-E2D3CCD25A18}">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A75459F2-A1DE-47AF-A9EA-DAE61F470211}" type="sibTrans" cxnId="{A07F73BA-0CD3-4B1F-B112-E2D3CCD25A18}">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C91BFD74-0854-4E41-9F69-0E9B667370F1}">
      <dgm:prSet custT="1"/>
      <dgm:spPr/>
      <dgm:t>
        <a:bodyPr/>
        <a:lstStyle/>
        <a:p>
          <a:pPr rtl="0">
            <a:lnSpc>
              <a:spcPct val="100000"/>
            </a:lnSpc>
            <a:spcAft>
              <a:spcPts val="0"/>
            </a:spcAft>
          </a:pPr>
          <a:r>
            <a:rPr lang="en-US" sz="1600" b="1" dirty="0">
              <a:solidFill>
                <a:schemeClr val="tx1"/>
              </a:solidFill>
              <a:latin typeface="Arial" panose="020B0604020202020204" pitchFamily="34" charset="0"/>
              <a:cs typeface="Arial" panose="020B0604020202020204" pitchFamily="34" charset="0"/>
            </a:rPr>
            <a:t>1,385 or 64.7% were reversed </a:t>
          </a:r>
          <a:r>
            <a:rPr lang="en-US" sz="1600" b="0" dirty="0">
              <a:solidFill>
                <a:schemeClr val="tx1"/>
              </a:solidFill>
              <a:latin typeface="Arial" panose="020B0604020202020204" pitchFamily="34" charset="0"/>
              <a:cs typeface="Arial" panose="020B0604020202020204" pitchFamily="34" charset="0"/>
            </a:rPr>
            <a:t>by </a:t>
          </a:r>
        </a:p>
        <a:p>
          <a:pPr rtl="0">
            <a:lnSpc>
              <a:spcPct val="100000"/>
            </a:lnSpc>
            <a:spcAft>
              <a:spcPts val="0"/>
            </a:spcAft>
          </a:pPr>
          <a:r>
            <a:rPr lang="en-US" sz="1600" b="0" dirty="0">
              <a:solidFill>
                <a:schemeClr val="tx1"/>
              </a:solidFill>
              <a:latin typeface="Arial" panose="020B0604020202020204" pitchFamily="34" charset="0"/>
              <a:cs typeface="Arial" panose="020B0604020202020204" pitchFamily="34" charset="0"/>
            </a:rPr>
            <a:t>prevention programs operating in community settings</a:t>
          </a:r>
        </a:p>
      </dgm:t>
    </dgm:pt>
    <dgm:pt modelId="{7D3E85ED-77BE-40A2-882F-ED4843F00DBB}" type="parTrans" cxnId="{A5027AEB-9B99-4BE2-BD79-FE8750CB0365}">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3BA0CCF3-A1E9-44A5-BF17-F6469FDECF44}" type="sibTrans" cxnId="{A5027AEB-9B99-4BE2-BD79-FE8750CB0365}">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B9A92512-9EF6-4702-ACA8-90132EF2053F}">
      <dgm:prSet custT="1"/>
      <dgm:spPr/>
      <dgm:t>
        <a:bodyPr/>
        <a:lstStyle/>
        <a:p>
          <a:pPr rtl="0"/>
          <a:r>
            <a:rPr lang="en-US" sz="1600" b="0" dirty="0">
              <a:solidFill>
                <a:schemeClr val="tx1"/>
              </a:solidFill>
              <a:latin typeface="Arial" panose="020B0604020202020204" pitchFamily="34" charset="0"/>
              <a:cs typeface="Arial" panose="020B0604020202020204" pitchFamily="34" charset="0"/>
            </a:rPr>
            <a:t>The study identified Municipalities in which the proportion of overdoses reversed was below the average for the entire island. These Municipalities should be considered for expanding the scope of preventive programs for overdose deaths.</a:t>
          </a:r>
        </a:p>
      </dgm:t>
    </dgm:pt>
    <dgm:pt modelId="{953146CF-3FB8-4720-858B-2CE1E08700DB}" type="parTrans" cxnId="{A5C89FBE-3BB5-403E-8340-33FE6B796A98}">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BD265D4C-0ED3-4250-9010-1429E10D1AA9}" type="sibTrans" cxnId="{A5C89FBE-3BB5-403E-8340-33FE6B796A98}">
      <dgm:prSet/>
      <dgm:spPr/>
      <dgm:t>
        <a:bodyPr/>
        <a:lstStyle/>
        <a:p>
          <a:endParaRPr lang="en-US" sz="2800" b="0">
            <a:solidFill>
              <a:schemeClr val="tx1"/>
            </a:solidFill>
            <a:latin typeface="Arial" panose="020B0604020202020204" pitchFamily="34" charset="0"/>
            <a:cs typeface="Arial" panose="020B0604020202020204" pitchFamily="34" charset="0"/>
          </a:endParaRPr>
        </a:p>
      </dgm:t>
    </dgm:pt>
    <dgm:pt modelId="{2CE9BAA3-D216-44D5-A547-40436DCA9E51}" type="pres">
      <dgm:prSet presAssocID="{9AB6F6BF-46D8-4830-91FC-0E6A0FE70E8A}" presName="Name0" presStyleCnt="0">
        <dgm:presLayoutVars>
          <dgm:dir/>
          <dgm:animLvl val="lvl"/>
          <dgm:resizeHandles val="exact"/>
        </dgm:presLayoutVars>
      </dgm:prSet>
      <dgm:spPr/>
      <dgm:t>
        <a:bodyPr/>
        <a:lstStyle/>
        <a:p>
          <a:endParaRPr lang="en-US"/>
        </a:p>
      </dgm:t>
    </dgm:pt>
    <dgm:pt modelId="{4EDDB286-31E2-4ED3-BC7C-43115F875883}" type="pres">
      <dgm:prSet presAssocID="{B9A92512-9EF6-4702-ACA8-90132EF2053F}" presName="boxAndChildren" presStyleCnt="0"/>
      <dgm:spPr/>
    </dgm:pt>
    <dgm:pt modelId="{B42707A7-C828-4E95-B52A-14DE2599FF49}" type="pres">
      <dgm:prSet presAssocID="{B9A92512-9EF6-4702-ACA8-90132EF2053F}" presName="parentTextBox" presStyleLbl="node1" presStyleIdx="0" presStyleCnt="5"/>
      <dgm:spPr/>
      <dgm:t>
        <a:bodyPr/>
        <a:lstStyle/>
        <a:p>
          <a:endParaRPr lang="en-US"/>
        </a:p>
      </dgm:t>
    </dgm:pt>
    <dgm:pt modelId="{B5307747-32B7-4D6A-AD53-5D6C05FAA4D1}" type="pres">
      <dgm:prSet presAssocID="{3BA0CCF3-A1E9-44A5-BF17-F6469FDECF44}" presName="sp" presStyleCnt="0"/>
      <dgm:spPr/>
    </dgm:pt>
    <dgm:pt modelId="{9A56242C-96C6-4524-92C8-698919B19BBB}" type="pres">
      <dgm:prSet presAssocID="{C91BFD74-0854-4E41-9F69-0E9B667370F1}" presName="arrowAndChildren" presStyleCnt="0"/>
      <dgm:spPr/>
    </dgm:pt>
    <dgm:pt modelId="{E1FE7D21-C890-47F7-85B2-0BEE85902E75}" type="pres">
      <dgm:prSet presAssocID="{C91BFD74-0854-4E41-9F69-0E9B667370F1}" presName="parentTextArrow" presStyleLbl="node1" presStyleIdx="1" presStyleCnt="5"/>
      <dgm:spPr/>
      <dgm:t>
        <a:bodyPr/>
        <a:lstStyle/>
        <a:p>
          <a:endParaRPr lang="en-US"/>
        </a:p>
      </dgm:t>
    </dgm:pt>
    <dgm:pt modelId="{75147831-D675-4DE7-87B1-DE09FCA113D1}" type="pres">
      <dgm:prSet presAssocID="{A75459F2-A1DE-47AF-A9EA-DAE61F470211}" presName="sp" presStyleCnt="0"/>
      <dgm:spPr/>
    </dgm:pt>
    <dgm:pt modelId="{80FBB701-4C70-4B72-A889-315C3FE10FC6}" type="pres">
      <dgm:prSet presAssocID="{5A8F3CB3-B3C4-433B-9F7E-B3EF870573B1}" presName="arrowAndChildren" presStyleCnt="0"/>
      <dgm:spPr/>
    </dgm:pt>
    <dgm:pt modelId="{EE74D54F-57B5-40B6-9E5B-CDE741C8AD07}" type="pres">
      <dgm:prSet presAssocID="{5A8F3CB3-B3C4-433B-9F7E-B3EF870573B1}" presName="parentTextArrow" presStyleLbl="node1" presStyleIdx="2" presStyleCnt="5"/>
      <dgm:spPr/>
      <dgm:t>
        <a:bodyPr/>
        <a:lstStyle/>
        <a:p>
          <a:endParaRPr lang="en-US"/>
        </a:p>
      </dgm:t>
    </dgm:pt>
    <dgm:pt modelId="{939C60B2-B912-4E8C-870C-72070969A1A2}" type="pres">
      <dgm:prSet presAssocID="{BB8830BC-74BD-4EAB-B52B-6F8A4F091929}" presName="sp" presStyleCnt="0"/>
      <dgm:spPr/>
    </dgm:pt>
    <dgm:pt modelId="{0224C822-EAA3-4663-95A7-7A282942B5A8}" type="pres">
      <dgm:prSet presAssocID="{93C85F1C-0CE8-44E4-B7CB-78F0591BA8B2}" presName="arrowAndChildren" presStyleCnt="0"/>
      <dgm:spPr/>
    </dgm:pt>
    <dgm:pt modelId="{02F4D132-9035-4254-8707-94DA35FD931D}" type="pres">
      <dgm:prSet presAssocID="{93C85F1C-0CE8-44E4-B7CB-78F0591BA8B2}" presName="parentTextArrow" presStyleLbl="node1" presStyleIdx="3" presStyleCnt="5"/>
      <dgm:spPr/>
      <dgm:t>
        <a:bodyPr/>
        <a:lstStyle/>
        <a:p>
          <a:endParaRPr lang="en-US"/>
        </a:p>
      </dgm:t>
    </dgm:pt>
    <dgm:pt modelId="{47A19934-95F4-4D48-81BC-92A047038189}" type="pres">
      <dgm:prSet presAssocID="{1C3ABD83-0383-44CB-BB34-948ED3293369}" presName="sp" presStyleCnt="0"/>
      <dgm:spPr/>
    </dgm:pt>
    <dgm:pt modelId="{82572F38-EE76-45EC-AE4D-79513FBF1046}" type="pres">
      <dgm:prSet presAssocID="{7DE07793-FEBA-4557-A2E1-2BB68AE818F4}" presName="arrowAndChildren" presStyleCnt="0"/>
      <dgm:spPr/>
    </dgm:pt>
    <dgm:pt modelId="{6F0F86DC-8B44-46D2-A7F0-509F3A80B91F}" type="pres">
      <dgm:prSet presAssocID="{7DE07793-FEBA-4557-A2E1-2BB68AE818F4}" presName="parentTextArrow" presStyleLbl="node1" presStyleIdx="4" presStyleCnt="5"/>
      <dgm:spPr/>
      <dgm:t>
        <a:bodyPr/>
        <a:lstStyle/>
        <a:p>
          <a:endParaRPr lang="en-US"/>
        </a:p>
      </dgm:t>
    </dgm:pt>
  </dgm:ptLst>
  <dgm:cxnLst>
    <dgm:cxn modelId="{A07F73BA-0CD3-4B1F-B112-E2D3CCD25A18}" srcId="{9AB6F6BF-46D8-4830-91FC-0E6A0FE70E8A}" destId="{5A8F3CB3-B3C4-433B-9F7E-B3EF870573B1}" srcOrd="2" destOrd="0" parTransId="{73C555F5-D47A-4710-89C7-50501393E88C}" sibTransId="{A75459F2-A1DE-47AF-A9EA-DAE61F470211}"/>
    <dgm:cxn modelId="{D028CF9D-4DBD-4D0A-9FC9-A88D35AACF39}" srcId="{9AB6F6BF-46D8-4830-91FC-0E6A0FE70E8A}" destId="{93C85F1C-0CE8-44E4-B7CB-78F0591BA8B2}" srcOrd="1" destOrd="0" parTransId="{95B8645D-428D-48AD-BEC6-0C854AD46B9A}" sibTransId="{BB8830BC-74BD-4EAB-B52B-6F8A4F091929}"/>
    <dgm:cxn modelId="{3F686780-A989-4237-9C14-9A48F5796605}" type="presOf" srcId="{7DE07793-FEBA-4557-A2E1-2BB68AE818F4}" destId="{6F0F86DC-8B44-46D2-A7F0-509F3A80B91F}" srcOrd="0" destOrd="0" presId="urn:microsoft.com/office/officeart/2005/8/layout/process4"/>
    <dgm:cxn modelId="{A5027AEB-9B99-4BE2-BD79-FE8750CB0365}" srcId="{9AB6F6BF-46D8-4830-91FC-0E6A0FE70E8A}" destId="{C91BFD74-0854-4E41-9F69-0E9B667370F1}" srcOrd="3" destOrd="0" parTransId="{7D3E85ED-77BE-40A2-882F-ED4843F00DBB}" sibTransId="{3BA0CCF3-A1E9-44A5-BF17-F6469FDECF44}"/>
    <dgm:cxn modelId="{78371191-2132-4546-AAE5-6113883EFE5E}" type="presOf" srcId="{5A8F3CB3-B3C4-433B-9F7E-B3EF870573B1}" destId="{EE74D54F-57B5-40B6-9E5B-CDE741C8AD07}" srcOrd="0" destOrd="0" presId="urn:microsoft.com/office/officeart/2005/8/layout/process4"/>
    <dgm:cxn modelId="{B33D5078-EB8F-49B9-9716-344D2918EC54}" srcId="{9AB6F6BF-46D8-4830-91FC-0E6A0FE70E8A}" destId="{7DE07793-FEBA-4557-A2E1-2BB68AE818F4}" srcOrd="0" destOrd="0" parTransId="{00FD99E2-9D74-4712-98D0-C6B870B907DA}" sibTransId="{1C3ABD83-0383-44CB-BB34-948ED3293369}"/>
    <dgm:cxn modelId="{D55E3D39-884F-4F11-A4DF-E2C0899BB7F3}" type="presOf" srcId="{9AB6F6BF-46D8-4830-91FC-0E6A0FE70E8A}" destId="{2CE9BAA3-D216-44D5-A547-40436DCA9E51}" srcOrd="0" destOrd="0" presId="urn:microsoft.com/office/officeart/2005/8/layout/process4"/>
    <dgm:cxn modelId="{2C136F8A-EAE7-48A8-BBE2-95A946E75BFE}" type="presOf" srcId="{93C85F1C-0CE8-44E4-B7CB-78F0591BA8B2}" destId="{02F4D132-9035-4254-8707-94DA35FD931D}" srcOrd="0" destOrd="0" presId="urn:microsoft.com/office/officeart/2005/8/layout/process4"/>
    <dgm:cxn modelId="{7C820AB4-7482-4A6B-AF81-82E8C3654981}" type="presOf" srcId="{B9A92512-9EF6-4702-ACA8-90132EF2053F}" destId="{B42707A7-C828-4E95-B52A-14DE2599FF49}" srcOrd="0" destOrd="0" presId="urn:microsoft.com/office/officeart/2005/8/layout/process4"/>
    <dgm:cxn modelId="{E568276F-8C0B-4DF1-ADD0-D64C77B926DB}" type="presOf" srcId="{C91BFD74-0854-4E41-9F69-0E9B667370F1}" destId="{E1FE7D21-C890-47F7-85B2-0BEE85902E75}" srcOrd="0" destOrd="0" presId="urn:microsoft.com/office/officeart/2005/8/layout/process4"/>
    <dgm:cxn modelId="{A5C89FBE-3BB5-403E-8340-33FE6B796A98}" srcId="{9AB6F6BF-46D8-4830-91FC-0E6A0FE70E8A}" destId="{B9A92512-9EF6-4702-ACA8-90132EF2053F}" srcOrd="4" destOrd="0" parTransId="{953146CF-3FB8-4720-858B-2CE1E08700DB}" sibTransId="{BD265D4C-0ED3-4250-9010-1429E10D1AA9}"/>
    <dgm:cxn modelId="{9D90B1B3-6042-41AD-8581-BDD2B8B1AD8D}" type="presParOf" srcId="{2CE9BAA3-D216-44D5-A547-40436DCA9E51}" destId="{4EDDB286-31E2-4ED3-BC7C-43115F875883}" srcOrd="0" destOrd="0" presId="urn:microsoft.com/office/officeart/2005/8/layout/process4"/>
    <dgm:cxn modelId="{9D81648C-2F31-4793-BC31-C544809683AA}" type="presParOf" srcId="{4EDDB286-31E2-4ED3-BC7C-43115F875883}" destId="{B42707A7-C828-4E95-B52A-14DE2599FF49}" srcOrd="0" destOrd="0" presId="urn:microsoft.com/office/officeart/2005/8/layout/process4"/>
    <dgm:cxn modelId="{6F0E4234-C0CE-4495-A6D5-C7641DA5FEED}" type="presParOf" srcId="{2CE9BAA3-D216-44D5-A547-40436DCA9E51}" destId="{B5307747-32B7-4D6A-AD53-5D6C05FAA4D1}" srcOrd="1" destOrd="0" presId="urn:microsoft.com/office/officeart/2005/8/layout/process4"/>
    <dgm:cxn modelId="{49B515D0-275B-4B04-BF0F-9D0F74199DAD}" type="presParOf" srcId="{2CE9BAA3-D216-44D5-A547-40436DCA9E51}" destId="{9A56242C-96C6-4524-92C8-698919B19BBB}" srcOrd="2" destOrd="0" presId="urn:microsoft.com/office/officeart/2005/8/layout/process4"/>
    <dgm:cxn modelId="{83EA2132-DD00-422A-9F8D-AB6C30D8F085}" type="presParOf" srcId="{9A56242C-96C6-4524-92C8-698919B19BBB}" destId="{E1FE7D21-C890-47F7-85B2-0BEE85902E75}" srcOrd="0" destOrd="0" presId="urn:microsoft.com/office/officeart/2005/8/layout/process4"/>
    <dgm:cxn modelId="{96F06045-52AA-47FE-81F1-F1F117662245}" type="presParOf" srcId="{2CE9BAA3-D216-44D5-A547-40436DCA9E51}" destId="{75147831-D675-4DE7-87B1-DE09FCA113D1}" srcOrd="3" destOrd="0" presId="urn:microsoft.com/office/officeart/2005/8/layout/process4"/>
    <dgm:cxn modelId="{41906455-6DFD-40D2-BFFA-3636428076A9}" type="presParOf" srcId="{2CE9BAA3-D216-44D5-A547-40436DCA9E51}" destId="{80FBB701-4C70-4B72-A889-315C3FE10FC6}" srcOrd="4" destOrd="0" presId="urn:microsoft.com/office/officeart/2005/8/layout/process4"/>
    <dgm:cxn modelId="{9E746924-66F1-47B6-8F8F-E22112448CE2}" type="presParOf" srcId="{80FBB701-4C70-4B72-A889-315C3FE10FC6}" destId="{EE74D54F-57B5-40B6-9E5B-CDE741C8AD07}" srcOrd="0" destOrd="0" presId="urn:microsoft.com/office/officeart/2005/8/layout/process4"/>
    <dgm:cxn modelId="{D1F5999B-B54F-491C-A5B4-E118D829300C}" type="presParOf" srcId="{2CE9BAA3-D216-44D5-A547-40436DCA9E51}" destId="{939C60B2-B912-4E8C-870C-72070969A1A2}" srcOrd="5" destOrd="0" presId="urn:microsoft.com/office/officeart/2005/8/layout/process4"/>
    <dgm:cxn modelId="{CD8396C1-07BC-4ADB-9A80-6562EC8AA5C7}" type="presParOf" srcId="{2CE9BAA3-D216-44D5-A547-40436DCA9E51}" destId="{0224C822-EAA3-4663-95A7-7A282942B5A8}" srcOrd="6" destOrd="0" presId="urn:microsoft.com/office/officeart/2005/8/layout/process4"/>
    <dgm:cxn modelId="{187B55AB-8430-4506-AD7F-B72E84D7251C}" type="presParOf" srcId="{0224C822-EAA3-4663-95A7-7A282942B5A8}" destId="{02F4D132-9035-4254-8707-94DA35FD931D}" srcOrd="0" destOrd="0" presId="urn:microsoft.com/office/officeart/2005/8/layout/process4"/>
    <dgm:cxn modelId="{435C7277-9843-489F-8161-7D9A3EA24022}" type="presParOf" srcId="{2CE9BAA3-D216-44D5-A547-40436DCA9E51}" destId="{47A19934-95F4-4D48-81BC-92A047038189}" srcOrd="7" destOrd="0" presId="urn:microsoft.com/office/officeart/2005/8/layout/process4"/>
    <dgm:cxn modelId="{A6F07276-6A09-43A4-8CA7-1FD6E185874B}" type="presParOf" srcId="{2CE9BAA3-D216-44D5-A547-40436DCA9E51}" destId="{82572F38-EE76-45EC-AE4D-79513FBF1046}" srcOrd="8" destOrd="0" presId="urn:microsoft.com/office/officeart/2005/8/layout/process4"/>
    <dgm:cxn modelId="{BC916BCC-9AEF-475F-ACBF-E8A38C01A776}" type="presParOf" srcId="{82572F38-EE76-45EC-AE4D-79513FBF1046}" destId="{6F0F86DC-8B44-46D2-A7F0-509F3A80B91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B9614E-073C-4595-8C55-8F5D4E8E02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621D80-442E-44B9-88A5-B68716DEBF2C}">
      <dgm:prSet/>
      <dgm:spPr>
        <a:solidFill>
          <a:schemeClr val="accent2"/>
        </a:solidFill>
      </dgm:spPr>
      <dgm:t>
        <a:bodyPr/>
        <a:lstStyle/>
        <a:p>
          <a:pPr rtl="0"/>
          <a:r>
            <a:rPr lang="en-US" b="1" i="0" baseline="0" dirty="0" smtClean="0"/>
            <a:t>Reversed 1,385</a:t>
          </a:r>
          <a:endParaRPr lang="en-US" b="1" dirty="0"/>
        </a:p>
      </dgm:t>
    </dgm:pt>
    <dgm:pt modelId="{3A2E0DFE-5885-442F-B956-3EB7665C4553}" type="parTrans" cxnId="{D9CAE1CE-C24F-4CE9-B5D8-F330228F9C0E}">
      <dgm:prSet/>
      <dgm:spPr/>
      <dgm:t>
        <a:bodyPr/>
        <a:lstStyle/>
        <a:p>
          <a:endParaRPr lang="en-US" b="1"/>
        </a:p>
      </dgm:t>
    </dgm:pt>
    <dgm:pt modelId="{4FFF2719-93E6-45E2-A895-F98A0CDAB994}" type="sibTrans" cxnId="{D9CAE1CE-C24F-4CE9-B5D8-F330228F9C0E}">
      <dgm:prSet/>
      <dgm:spPr/>
      <dgm:t>
        <a:bodyPr/>
        <a:lstStyle/>
        <a:p>
          <a:endParaRPr lang="en-US" b="1"/>
        </a:p>
      </dgm:t>
    </dgm:pt>
    <dgm:pt modelId="{A04EC599-3083-4FE2-AE00-572AC5325C21}">
      <dgm:prSet/>
      <dgm:spPr/>
      <dgm:t>
        <a:bodyPr/>
        <a:lstStyle/>
        <a:p>
          <a:pPr rtl="0"/>
          <a:r>
            <a:rPr lang="en-US" b="1" i="0" baseline="0" smtClean="0"/>
            <a:t>Fatal 755 </a:t>
          </a:r>
          <a:endParaRPr lang="en-US" b="1"/>
        </a:p>
      </dgm:t>
    </dgm:pt>
    <dgm:pt modelId="{A38E004A-F3D1-407F-AB2A-9B8E111D598B}" type="parTrans" cxnId="{DFB17AEB-E128-4251-8965-D5F29A60DBFA}">
      <dgm:prSet/>
      <dgm:spPr/>
      <dgm:t>
        <a:bodyPr/>
        <a:lstStyle/>
        <a:p>
          <a:endParaRPr lang="en-US" b="1"/>
        </a:p>
      </dgm:t>
    </dgm:pt>
    <dgm:pt modelId="{A24842FC-7F3D-45CD-967D-426AB84581F2}" type="sibTrans" cxnId="{DFB17AEB-E128-4251-8965-D5F29A60DBFA}">
      <dgm:prSet/>
      <dgm:spPr/>
      <dgm:t>
        <a:bodyPr/>
        <a:lstStyle/>
        <a:p>
          <a:endParaRPr lang="en-US" b="1"/>
        </a:p>
      </dgm:t>
    </dgm:pt>
    <dgm:pt modelId="{CE961EAC-4AC6-461B-AA4F-0D959E74E1C5}" type="pres">
      <dgm:prSet presAssocID="{5DB9614E-073C-4595-8C55-8F5D4E8E02A2}" presName="linear" presStyleCnt="0">
        <dgm:presLayoutVars>
          <dgm:animLvl val="lvl"/>
          <dgm:resizeHandles val="exact"/>
        </dgm:presLayoutVars>
      </dgm:prSet>
      <dgm:spPr/>
      <dgm:t>
        <a:bodyPr/>
        <a:lstStyle/>
        <a:p>
          <a:endParaRPr lang="en-US"/>
        </a:p>
      </dgm:t>
    </dgm:pt>
    <dgm:pt modelId="{E70A8AE8-8EF7-4B6A-8B67-0E51C5C36B0E}" type="pres">
      <dgm:prSet presAssocID="{B3621D80-442E-44B9-88A5-B68716DEBF2C}" presName="parentText" presStyleLbl="node1" presStyleIdx="0" presStyleCnt="2">
        <dgm:presLayoutVars>
          <dgm:chMax val="0"/>
          <dgm:bulletEnabled val="1"/>
        </dgm:presLayoutVars>
      </dgm:prSet>
      <dgm:spPr/>
      <dgm:t>
        <a:bodyPr/>
        <a:lstStyle/>
        <a:p>
          <a:endParaRPr lang="en-US"/>
        </a:p>
      </dgm:t>
    </dgm:pt>
    <dgm:pt modelId="{DAD75F65-B10E-4394-8DE8-811B036EEC34}" type="pres">
      <dgm:prSet presAssocID="{4FFF2719-93E6-45E2-A895-F98A0CDAB994}" presName="spacer" presStyleCnt="0"/>
      <dgm:spPr/>
    </dgm:pt>
    <dgm:pt modelId="{F0A3F2FD-7E17-4BBA-AB09-402D283963B9}" type="pres">
      <dgm:prSet presAssocID="{A04EC599-3083-4FE2-AE00-572AC5325C21}" presName="parentText" presStyleLbl="node1" presStyleIdx="1" presStyleCnt="2" custLinFactY="33330" custLinFactNeighborX="1386" custLinFactNeighborY="100000">
        <dgm:presLayoutVars>
          <dgm:chMax val="0"/>
          <dgm:bulletEnabled val="1"/>
        </dgm:presLayoutVars>
      </dgm:prSet>
      <dgm:spPr/>
      <dgm:t>
        <a:bodyPr/>
        <a:lstStyle/>
        <a:p>
          <a:endParaRPr lang="en-US"/>
        </a:p>
      </dgm:t>
    </dgm:pt>
  </dgm:ptLst>
  <dgm:cxnLst>
    <dgm:cxn modelId="{AE3AFDAF-72D2-4C42-BC4C-0F092022E6C5}" type="presOf" srcId="{B3621D80-442E-44B9-88A5-B68716DEBF2C}" destId="{E70A8AE8-8EF7-4B6A-8B67-0E51C5C36B0E}" srcOrd="0" destOrd="0" presId="urn:microsoft.com/office/officeart/2005/8/layout/vList2"/>
    <dgm:cxn modelId="{E68B10AD-92AB-4D9D-874D-1FC5E7A91D7F}" type="presOf" srcId="{A04EC599-3083-4FE2-AE00-572AC5325C21}" destId="{F0A3F2FD-7E17-4BBA-AB09-402D283963B9}" srcOrd="0" destOrd="0" presId="urn:microsoft.com/office/officeart/2005/8/layout/vList2"/>
    <dgm:cxn modelId="{D9CAE1CE-C24F-4CE9-B5D8-F330228F9C0E}" srcId="{5DB9614E-073C-4595-8C55-8F5D4E8E02A2}" destId="{B3621D80-442E-44B9-88A5-B68716DEBF2C}" srcOrd="0" destOrd="0" parTransId="{3A2E0DFE-5885-442F-B956-3EB7665C4553}" sibTransId="{4FFF2719-93E6-45E2-A895-F98A0CDAB994}"/>
    <dgm:cxn modelId="{1C4A5316-929F-4518-9E1B-15D27FB32E43}" type="presOf" srcId="{5DB9614E-073C-4595-8C55-8F5D4E8E02A2}" destId="{CE961EAC-4AC6-461B-AA4F-0D959E74E1C5}" srcOrd="0" destOrd="0" presId="urn:microsoft.com/office/officeart/2005/8/layout/vList2"/>
    <dgm:cxn modelId="{DFB17AEB-E128-4251-8965-D5F29A60DBFA}" srcId="{5DB9614E-073C-4595-8C55-8F5D4E8E02A2}" destId="{A04EC599-3083-4FE2-AE00-572AC5325C21}" srcOrd="1" destOrd="0" parTransId="{A38E004A-F3D1-407F-AB2A-9B8E111D598B}" sibTransId="{A24842FC-7F3D-45CD-967D-426AB84581F2}"/>
    <dgm:cxn modelId="{7EACFA7A-C34B-4FC2-A7D8-8A243D98A7DD}" type="presParOf" srcId="{CE961EAC-4AC6-461B-AA4F-0D959E74E1C5}" destId="{E70A8AE8-8EF7-4B6A-8B67-0E51C5C36B0E}" srcOrd="0" destOrd="0" presId="urn:microsoft.com/office/officeart/2005/8/layout/vList2"/>
    <dgm:cxn modelId="{DD085F2D-2286-44C9-968E-17AB30858555}" type="presParOf" srcId="{CE961EAC-4AC6-461B-AA4F-0D959E74E1C5}" destId="{DAD75F65-B10E-4394-8DE8-811B036EEC34}" srcOrd="1" destOrd="0" presId="urn:microsoft.com/office/officeart/2005/8/layout/vList2"/>
    <dgm:cxn modelId="{121CDB83-58F4-4C13-B7BB-B6088AC6F145}" type="presParOf" srcId="{CE961EAC-4AC6-461B-AA4F-0D959E74E1C5}" destId="{F0A3F2FD-7E17-4BBA-AB09-402D283963B9}"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1019B3-5335-49A3-B9FC-4315129A9F67}" type="doc">
      <dgm:prSet loTypeId="urn:microsoft.com/office/officeart/2005/8/layout/hierarchy4" loCatId="list" qsTypeId="urn:microsoft.com/office/officeart/2005/8/quickstyle/simple1" qsCatId="simple" csTypeId="urn:microsoft.com/office/officeart/2005/8/colors/accent2_1" csCatId="accent2" phldr="1"/>
      <dgm:spPr/>
      <dgm:t>
        <a:bodyPr/>
        <a:lstStyle/>
        <a:p>
          <a:endParaRPr lang="en-US"/>
        </a:p>
      </dgm:t>
    </dgm:pt>
    <dgm:pt modelId="{57E19F2B-FD4F-4ACC-A55C-B3BB88248D37}">
      <dgm:prSet custT="1"/>
      <dgm:spPr/>
      <dgm:t>
        <a:bodyPr/>
        <a:lstStyle/>
        <a:p>
          <a:pPr algn="ctr" rtl="0"/>
          <a:r>
            <a:rPr lang="en-US" sz="1500" b="1" smtClean="0"/>
            <a:t>This is one of the first studies to estimate the impact of overdose prevention programs on fatal overdoses in Puerto Rico.</a:t>
          </a:r>
          <a:endParaRPr lang="en-US" sz="1500" b="1" dirty="0"/>
        </a:p>
      </dgm:t>
    </dgm:pt>
    <dgm:pt modelId="{12D899CA-9796-44E7-8879-928D8EEFD703}" type="parTrans" cxnId="{EFAE2365-2334-4ED6-AFF8-57CEF68A0B36}">
      <dgm:prSet/>
      <dgm:spPr/>
      <dgm:t>
        <a:bodyPr/>
        <a:lstStyle/>
        <a:p>
          <a:pPr algn="l"/>
          <a:endParaRPr lang="en-US" sz="1500" b="1">
            <a:solidFill>
              <a:schemeClr val="tx1"/>
            </a:solidFill>
          </a:endParaRPr>
        </a:p>
      </dgm:t>
    </dgm:pt>
    <dgm:pt modelId="{4660E75F-165D-46F1-A4C4-8530442B9FF5}" type="sibTrans" cxnId="{EFAE2365-2334-4ED6-AFF8-57CEF68A0B36}">
      <dgm:prSet/>
      <dgm:spPr/>
      <dgm:t>
        <a:bodyPr/>
        <a:lstStyle/>
        <a:p>
          <a:pPr algn="l"/>
          <a:endParaRPr lang="en-US" sz="1500" b="1">
            <a:solidFill>
              <a:schemeClr val="tx1"/>
            </a:solidFill>
          </a:endParaRPr>
        </a:p>
      </dgm:t>
    </dgm:pt>
    <dgm:pt modelId="{6A1AA27F-EEF3-42CA-8BEE-373AEFF4C8E8}">
      <dgm:prSet custT="1"/>
      <dgm:spPr/>
      <dgm:t>
        <a:bodyPr/>
        <a:lstStyle/>
        <a:p>
          <a:pPr algn="l" rtl="0"/>
          <a:r>
            <a:rPr lang="en-US" sz="1500" b="0" i="1" smtClean="0"/>
            <a:t>2,140 overdose were recorded in 2022, where 1,385 (64.7%) were reversed by prevention programs operating in community settings. </a:t>
          </a:r>
        </a:p>
        <a:p>
          <a:pPr algn="l" rtl="0"/>
          <a:r>
            <a:rPr lang="en-US" sz="1500" b="1" smtClean="0"/>
            <a:t>An encouraging proportion and means that Puerto Rico is managing to reduce the impact of overdose mortality. Still, the number of fatal overdoses during 2022 is well above the average.</a:t>
          </a:r>
          <a:endParaRPr lang="en-US" sz="1500" b="1" dirty="0"/>
        </a:p>
      </dgm:t>
    </dgm:pt>
    <dgm:pt modelId="{028EB3ED-03BD-476F-A39D-7699D0316DA9}" type="parTrans" cxnId="{40017612-A00E-4F8C-A5B8-C2018FA22A9C}">
      <dgm:prSet/>
      <dgm:spPr/>
      <dgm:t>
        <a:bodyPr/>
        <a:lstStyle/>
        <a:p>
          <a:pPr algn="l"/>
          <a:endParaRPr lang="en-US" sz="1500" b="1">
            <a:solidFill>
              <a:schemeClr val="tx1"/>
            </a:solidFill>
          </a:endParaRPr>
        </a:p>
      </dgm:t>
    </dgm:pt>
    <dgm:pt modelId="{56737578-169A-4318-9B50-5C7F2B4905C7}" type="sibTrans" cxnId="{40017612-A00E-4F8C-A5B8-C2018FA22A9C}">
      <dgm:prSet/>
      <dgm:spPr/>
      <dgm:t>
        <a:bodyPr/>
        <a:lstStyle/>
        <a:p>
          <a:pPr algn="l"/>
          <a:endParaRPr lang="en-US" sz="1500" b="1">
            <a:solidFill>
              <a:schemeClr val="tx1"/>
            </a:solidFill>
          </a:endParaRPr>
        </a:p>
      </dgm:t>
    </dgm:pt>
    <dgm:pt modelId="{24AC91DE-97E8-4618-8295-72F69BCFA945}">
      <dgm:prSet custT="1"/>
      <dgm:spPr/>
      <dgm:t>
        <a:bodyPr/>
        <a:lstStyle/>
        <a:p>
          <a:pPr algn="l" rtl="0"/>
          <a:r>
            <a:rPr lang="en-US" sz="1500" b="0" i="1" dirty="0" smtClean="0"/>
            <a:t>There was a greater representation of women and people over 44 years of age among the fatalities. </a:t>
          </a:r>
        </a:p>
        <a:p>
          <a:pPr algn="l" rtl="0"/>
          <a:r>
            <a:rPr lang="en-US" sz="1500" b="1" dirty="0" smtClean="0"/>
            <a:t>This finding implies that overdoses in women and in users over 44 years of age are more likely to result in fatalities. </a:t>
          </a:r>
        </a:p>
      </dgm:t>
    </dgm:pt>
    <dgm:pt modelId="{A9B6CEF3-4767-4CCF-A3FE-2F206C49B941}" type="parTrans" cxnId="{246CC6ED-F20B-4CF3-A44F-91D8C5EE2FD4}">
      <dgm:prSet/>
      <dgm:spPr/>
      <dgm:t>
        <a:bodyPr/>
        <a:lstStyle/>
        <a:p>
          <a:pPr algn="l"/>
          <a:endParaRPr lang="en-US" sz="1500" b="1">
            <a:solidFill>
              <a:schemeClr val="tx1"/>
            </a:solidFill>
          </a:endParaRPr>
        </a:p>
      </dgm:t>
    </dgm:pt>
    <dgm:pt modelId="{4FE747D0-1334-4262-A1E9-9D5E4221F9EE}" type="sibTrans" cxnId="{246CC6ED-F20B-4CF3-A44F-91D8C5EE2FD4}">
      <dgm:prSet/>
      <dgm:spPr/>
      <dgm:t>
        <a:bodyPr/>
        <a:lstStyle/>
        <a:p>
          <a:pPr algn="l"/>
          <a:endParaRPr lang="en-US" sz="1500" b="1">
            <a:solidFill>
              <a:schemeClr val="tx1"/>
            </a:solidFill>
          </a:endParaRPr>
        </a:p>
      </dgm:t>
    </dgm:pt>
    <dgm:pt modelId="{F27EA47F-33A3-4B78-A3C9-FD94EE252917}">
      <dgm:prSet custT="1"/>
      <dgm:spPr/>
      <dgm:t>
        <a:bodyPr/>
        <a:lstStyle/>
        <a:p>
          <a:pPr algn="l" rtl="0"/>
          <a:r>
            <a:rPr lang="en-US" sz="1500" b="1" smtClean="0"/>
            <a:t>The geographic distribution analysis identified Municipalities that should be given greater attention, either because their overdose rate is high or because the proportion of overdoses reversed is low. </a:t>
          </a:r>
          <a:endParaRPr lang="en-US" sz="1500" b="1" dirty="0"/>
        </a:p>
      </dgm:t>
    </dgm:pt>
    <dgm:pt modelId="{C749C164-3F48-4576-8E02-95E5138F3CA8}" type="parTrans" cxnId="{C4C21E65-9173-4F2A-8161-4CEE8150E953}">
      <dgm:prSet/>
      <dgm:spPr/>
      <dgm:t>
        <a:bodyPr/>
        <a:lstStyle/>
        <a:p>
          <a:pPr algn="l"/>
          <a:endParaRPr lang="en-US" sz="1500" b="1">
            <a:solidFill>
              <a:schemeClr val="tx1"/>
            </a:solidFill>
          </a:endParaRPr>
        </a:p>
      </dgm:t>
    </dgm:pt>
    <dgm:pt modelId="{A8412C82-BD98-46D1-B88A-9EB163E148BE}" type="sibTrans" cxnId="{C4C21E65-9173-4F2A-8161-4CEE8150E953}">
      <dgm:prSet/>
      <dgm:spPr/>
      <dgm:t>
        <a:bodyPr/>
        <a:lstStyle/>
        <a:p>
          <a:pPr algn="l"/>
          <a:endParaRPr lang="en-US" sz="1500" b="1">
            <a:solidFill>
              <a:schemeClr val="tx1"/>
            </a:solidFill>
          </a:endParaRPr>
        </a:p>
      </dgm:t>
    </dgm:pt>
    <dgm:pt modelId="{411E1C9C-C7C7-40D4-81C0-F47CAA0720EE}" type="pres">
      <dgm:prSet presAssocID="{4E1019B3-5335-49A3-B9FC-4315129A9F67}" presName="Name0" presStyleCnt="0">
        <dgm:presLayoutVars>
          <dgm:chPref val="1"/>
          <dgm:dir/>
          <dgm:animOne val="branch"/>
          <dgm:animLvl val="lvl"/>
          <dgm:resizeHandles/>
        </dgm:presLayoutVars>
      </dgm:prSet>
      <dgm:spPr/>
      <dgm:t>
        <a:bodyPr/>
        <a:lstStyle/>
        <a:p>
          <a:endParaRPr lang="en-US"/>
        </a:p>
      </dgm:t>
    </dgm:pt>
    <dgm:pt modelId="{055212BC-1A86-46B0-8967-972DDFE807B3}" type="pres">
      <dgm:prSet presAssocID="{57E19F2B-FD4F-4ACC-A55C-B3BB88248D37}" presName="vertOne" presStyleCnt="0"/>
      <dgm:spPr/>
      <dgm:t>
        <a:bodyPr/>
        <a:lstStyle/>
        <a:p>
          <a:endParaRPr lang="en-US"/>
        </a:p>
      </dgm:t>
    </dgm:pt>
    <dgm:pt modelId="{7B324B1C-ACA9-4ABE-9998-7F908569F659}" type="pres">
      <dgm:prSet presAssocID="{57E19F2B-FD4F-4ACC-A55C-B3BB88248D37}" presName="txOne" presStyleLbl="node0" presStyleIdx="0" presStyleCnt="4">
        <dgm:presLayoutVars>
          <dgm:chPref val="3"/>
        </dgm:presLayoutVars>
      </dgm:prSet>
      <dgm:spPr/>
      <dgm:t>
        <a:bodyPr/>
        <a:lstStyle/>
        <a:p>
          <a:endParaRPr lang="en-US"/>
        </a:p>
      </dgm:t>
    </dgm:pt>
    <dgm:pt modelId="{6D88F8DC-FF00-421E-A712-5BA7B52230DF}" type="pres">
      <dgm:prSet presAssocID="{57E19F2B-FD4F-4ACC-A55C-B3BB88248D37}" presName="horzOne" presStyleCnt="0"/>
      <dgm:spPr/>
      <dgm:t>
        <a:bodyPr/>
        <a:lstStyle/>
        <a:p>
          <a:endParaRPr lang="en-US"/>
        </a:p>
      </dgm:t>
    </dgm:pt>
    <dgm:pt modelId="{1B9F6A0D-BE5C-4953-B4CC-29202D42BDCE}" type="pres">
      <dgm:prSet presAssocID="{4660E75F-165D-46F1-A4C4-8530442B9FF5}" presName="sibSpaceOne" presStyleCnt="0"/>
      <dgm:spPr/>
      <dgm:t>
        <a:bodyPr/>
        <a:lstStyle/>
        <a:p>
          <a:endParaRPr lang="en-US"/>
        </a:p>
      </dgm:t>
    </dgm:pt>
    <dgm:pt modelId="{A801E59A-E14C-442A-89C1-7FC0CBA5BD3F}" type="pres">
      <dgm:prSet presAssocID="{6A1AA27F-EEF3-42CA-8BEE-373AEFF4C8E8}" presName="vertOne" presStyleCnt="0"/>
      <dgm:spPr/>
      <dgm:t>
        <a:bodyPr/>
        <a:lstStyle/>
        <a:p>
          <a:endParaRPr lang="en-US"/>
        </a:p>
      </dgm:t>
    </dgm:pt>
    <dgm:pt modelId="{4AB69B25-D526-44DD-801E-B3956CC96307}" type="pres">
      <dgm:prSet presAssocID="{6A1AA27F-EEF3-42CA-8BEE-373AEFF4C8E8}" presName="txOne" presStyleLbl="node0" presStyleIdx="1" presStyleCnt="4">
        <dgm:presLayoutVars>
          <dgm:chPref val="3"/>
        </dgm:presLayoutVars>
      </dgm:prSet>
      <dgm:spPr/>
      <dgm:t>
        <a:bodyPr/>
        <a:lstStyle/>
        <a:p>
          <a:endParaRPr lang="en-US"/>
        </a:p>
      </dgm:t>
    </dgm:pt>
    <dgm:pt modelId="{51294A4B-5299-44DE-B640-79BB95744515}" type="pres">
      <dgm:prSet presAssocID="{6A1AA27F-EEF3-42CA-8BEE-373AEFF4C8E8}" presName="horzOne" presStyleCnt="0"/>
      <dgm:spPr/>
      <dgm:t>
        <a:bodyPr/>
        <a:lstStyle/>
        <a:p>
          <a:endParaRPr lang="en-US"/>
        </a:p>
      </dgm:t>
    </dgm:pt>
    <dgm:pt modelId="{282F8052-AAAE-4547-B71A-7AED86FA49A9}" type="pres">
      <dgm:prSet presAssocID="{56737578-169A-4318-9B50-5C7F2B4905C7}" presName="sibSpaceOne" presStyleCnt="0"/>
      <dgm:spPr/>
      <dgm:t>
        <a:bodyPr/>
        <a:lstStyle/>
        <a:p>
          <a:endParaRPr lang="en-US"/>
        </a:p>
      </dgm:t>
    </dgm:pt>
    <dgm:pt modelId="{42A18972-3B4F-43A8-8CEE-3B4642442FC8}" type="pres">
      <dgm:prSet presAssocID="{24AC91DE-97E8-4618-8295-72F69BCFA945}" presName="vertOne" presStyleCnt="0"/>
      <dgm:spPr/>
      <dgm:t>
        <a:bodyPr/>
        <a:lstStyle/>
        <a:p>
          <a:endParaRPr lang="en-US"/>
        </a:p>
      </dgm:t>
    </dgm:pt>
    <dgm:pt modelId="{5FFB3429-600A-48EA-AD1B-6F50230AB8AD}" type="pres">
      <dgm:prSet presAssocID="{24AC91DE-97E8-4618-8295-72F69BCFA945}" presName="txOne" presStyleLbl="node0" presStyleIdx="2" presStyleCnt="4">
        <dgm:presLayoutVars>
          <dgm:chPref val="3"/>
        </dgm:presLayoutVars>
      </dgm:prSet>
      <dgm:spPr/>
      <dgm:t>
        <a:bodyPr/>
        <a:lstStyle/>
        <a:p>
          <a:endParaRPr lang="en-US"/>
        </a:p>
      </dgm:t>
    </dgm:pt>
    <dgm:pt modelId="{B077A51C-7F70-4B3E-9507-D1D022743C81}" type="pres">
      <dgm:prSet presAssocID="{24AC91DE-97E8-4618-8295-72F69BCFA945}" presName="horzOne" presStyleCnt="0"/>
      <dgm:spPr/>
      <dgm:t>
        <a:bodyPr/>
        <a:lstStyle/>
        <a:p>
          <a:endParaRPr lang="en-US"/>
        </a:p>
      </dgm:t>
    </dgm:pt>
    <dgm:pt modelId="{7C4E10BD-9C75-46B9-8B9F-623DF77D58C6}" type="pres">
      <dgm:prSet presAssocID="{4FE747D0-1334-4262-A1E9-9D5E4221F9EE}" presName="sibSpaceOne" presStyleCnt="0"/>
      <dgm:spPr/>
      <dgm:t>
        <a:bodyPr/>
        <a:lstStyle/>
        <a:p>
          <a:endParaRPr lang="en-US"/>
        </a:p>
      </dgm:t>
    </dgm:pt>
    <dgm:pt modelId="{B6AD64FA-45BA-4948-9A6F-E5E6ACC3282D}" type="pres">
      <dgm:prSet presAssocID="{F27EA47F-33A3-4B78-A3C9-FD94EE252917}" presName="vertOne" presStyleCnt="0"/>
      <dgm:spPr/>
      <dgm:t>
        <a:bodyPr/>
        <a:lstStyle/>
        <a:p>
          <a:endParaRPr lang="en-US"/>
        </a:p>
      </dgm:t>
    </dgm:pt>
    <dgm:pt modelId="{67619562-9D63-49B9-B63B-E2098AF907A7}" type="pres">
      <dgm:prSet presAssocID="{F27EA47F-33A3-4B78-A3C9-FD94EE252917}" presName="txOne" presStyleLbl="node0" presStyleIdx="3" presStyleCnt="4">
        <dgm:presLayoutVars>
          <dgm:chPref val="3"/>
        </dgm:presLayoutVars>
      </dgm:prSet>
      <dgm:spPr/>
      <dgm:t>
        <a:bodyPr/>
        <a:lstStyle/>
        <a:p>
          <a:endParaRPr lang="en-US"/>
        </a:p>
      </dgm:t>
    </dgm:pt>
    <dgm:pt modelId="{D12094A5-60DD-47A6-AA70-13F823D4FB10}" type="pres">
      <dgm:prSet presAssocID="{F27EA47F-33A3-4B78-A3C9-FD94EE252917}" presName="horzOne" presStyleCnt="0"/>
      <dgm:spPr/>
      <dgm:t>
        <a:bodyPr/>
        <a:lstStyle/>
        <a:p>
          <a:endParaRPr lang="en-US"/>
        </a:p>
      </dgm:t>
    </dgm:pt>
  </dgm:ptLst>
  <dgm:cxnLst>
    <dgm:cxn modelId="{40017612-A00E-4F8C-A5B8-C2018FA22A9C}" srcId="{4E1019B3-5335-49A3-B9FC-4315129A9F67}" destId="{6A1AA27F-EEF3-42CA-8BEE-373AEFF4C8E8}" srcOrd="1" destOrd="0" parTransId="{028EB3ED-03BD-476F-A39D-7699D0316DA9}" sibTransId="{56737578-169A-4318-9B50-5C7F2B4905C7}"/>
    <dgm:cxn modelId="{C42B315E-E858-4101-A1D1-4FB9E30EDA76}" type="presOf" srcId="{F27EA47F-33A3-4B78-A3C9-FD94EE252917}" destId="{67619562-9D63-49B9-B63B-E2098AF907A7}" srcOrd="0" destOrd="0" presId="urn:microsoft.com/office/officeart/2005/8/layout/hierarchy4"/>
    <dgm:cxn modelId="{EFAE2365-2334-4ED6-AFF8-57CEF68A0B36}" srcId="{4E1019B3-5335-49A3-B9FC-4315129A9F67}" destId="{57E19F2B-FD4F-4ACC-A55C-B3BB88248D37}" srcOrd="0" destOrd="0" parTransId="{12D899CA-9796-44E7-8879-928D8EEFD703}" sibTransId="{4660E75F-165D-46F1-A4C4-8530442B9FF5}"/>
    <dgm:cxn modelId="{EBE1FD58-B3E9-4653-9835-71B6DD816222}" type="presOf" srcId="{57E19F2B-FD4F-4ACC-A55C-B3BB88248D37}" destId="{7B324B1C-ACA9-4ABE-9998-7F908569F659}" srcOrd="0" destOrd="0" presId="urn:microsoft.com/office/officeart/2005/8/layout/hierarchy4"/>
    <dgm:cxn modelId="{C4C21E65-9173-4F2A-8161-4CEE8150E953}" srcId="{4E1019B3-5335-49A3-B9FC-4315129A9F67}" destId="{F27EA47F-33A3-4B78-A3C9-FD94EE252917}" srcOrd="3" destOrd="0" parTransId="{C749C164-3F48-4576-8E02-95E5138F3CA8}" sibTransId="{A8412C82-BD98-46D1-B88A-9EB163E148BE}"/>
    <dgm:cxn modelId="{CEF6F89A-40D0-490E-819A-6E4243E62CEF}" type="presOf" srcId="{4E1019B3-5335-49A3-B9FC-4315129A9F67}" destId="{411E1C9C-C7C7-40D4-81C0-F47CAA0720EE}" srcOrd="0" destOrd="0" presId="urn:microsoft.com/office/officeart/2005/8/layout/hierarchy4"/>
    <dgm:cxn modelId="{246CC6ED-F20B-4CF3-A44F-91D8C5EE2FD4}" srcId="{4E1019B3-5335-49A3-B9FC-4315129A9F67}" destId="{24AC91DE-97E8-4618-8295-72F69BCFA945}" srcOrd="2" destOrd="0" parTransId="{A9B6CEF3-4767-4CCF-A3FE-2F206C49B941}" sibTransId="{4FE747D0-1334-4262-A1E9-9D5E4221F9EE}"/>
    <dgm:cxn modelId="{8F9CA3C2-1EB7-4FB1-B934-6D0027BB6BE6}" type="presOf" srcId="{24AC91DE-97E8-4618-8295-72F69BCFA945}" destId="{5FFB3429-600A-48EA-AD1B-6F50230AB8AD}" srcOrd="0" destOrd="0" presId="urn:microsoft.com/office/officeart/2005/8/layout/hierarchy4"/>
    <dgm:cxn modelId="{9AEF3041-7ABD-41E2-9358-1D6F8246144C}" type="presOf" srcId="{6A1AA27F-EEF3-42CA-8BEE-373AEFF4C8E8}" destId="{4AB69B25-D526-44DD-801E-B3956CC96307}" srcOrd="0" destOrd="0" presId="urn:microsoft.com/office/officeart/2005/8/layout/hierarchy4"/>
    <dgm:cxn modelId="{3EB8C667-DFAB-47A2-9EAE-C673E4F71EA2}" type="presParOf" srcId="{411E1C9C-C7C7-40D4-81C0-F47CAA0720EE}" destId="{055212BC-1A86-46B0-8967-972DDFE807B3}" srcOrd="0" destOrd="0" presId="urn:microsoft.com/office/officeart/2005/8/layout/hierarchy4"/>
    <dgm:cxn modelId="{1A70877E-AAC0-48D3-B15C-CCCAB9A821A9}" type="presParOf" srcId="{055212BC-1A86-46B0-8967-972DDFE807B3}" destId="{7B324B1C-ACA9-4ABE-9998-7F908569F659}" srcOrd="0" destOrd="0" presId="urn:microsoft.com/office/officeart/2005/8/layout/hierarchy4"/>
    <dgm:cxn modelId="{839046E5-DA0D-4CFC-AB20-E9F1A95CE859}" type="presParOf" srcId="{055212BC-1A86-46B0-8967-972DDFE807B3}" destId="{6D88F8DC-FF00-421E-A712-5BA7B52230DF}" srcOrd="1" destOrd="0" presId="urn:microsoft.com/office/officeart/2005/8/layout/hierarchy4"/>
    <dgm:cxn modelId="{EF46431D-4C33-4941-8665-EE94C9ABF61E}" type="presParOf" srcId="{411E1C9C-C7C7-40D4-81C0-F47CAA0720EE}" destId="{1B9F6A0D-BE5C-4953-B4CC-29202D42BDCE}" srcOrd="1" destOrd="0" presId="urn:microsoft.com/office/officeart/2005/8/layout/hierarchy4"/>
    <dgm:cxn modelId="{67AAC653-6A13-410B-8F9D-4C1DE0A460E6}" type="presParOf" srcId="{411E1C9C-C7C7-40D4-81C0-F47CAA0720EE}" destId="{A801E59A-E14C-442A-89C1-7FC0CBA5BD3F}" srcOrd="2" destOrd="0" presId="urn:microsoft.com/office/officeart/2005/8/layout/hierarchy4"/>
    <dgm:cxn modelId="{5D247B85-EFF7-49EE-99AD-A05BCF9260A0}" type="presParOf" srcId="{A801E59A-E14C-442A-89C1-7FC0CBA5BD3F}" destId="{4AB69B25-D526-44DD-801E-B3956CC96307}" srcOrd="0" destOrd="0" presId="urn:microsoft.com/office/officeart/2005/8/layout/hierarchy4"/>
    <dgm:cxn modelId="{3F238A90-3195-4096-BEC9-ABBDD0CB64BD}" type="presParOf" srcId="{A801E59A-E14C-442A-89C1-7FC0CBA5BD3F}" destId="{51294A4B-5299-44DE-B640-79BB95744515}" srcOrd="1" destOrd="0" presId="urn:microsoft.com/office/officeart/2005/8/layout/hierarchy4"/>
    <dgm:cxn modelId="{EFF81317-C953-4000-AF83-E5EB94917B57}" type="presParOf" srcId="{411E1C9C-C7C7-40D4-81C0-F47CAA0720EE}" destId="{282F8052-AAAE-4547-B71A-7AED86FA49A9}" srcOrd="3" destOrd="0" presId="urn:microsoft.com/office/officeart/2005/8/layout/hierarchy4"/>
    <dgm:cxn modelId="{61D4A0A2-06DA-43A8-B6C3-294E673A785F}" type="presParOf" srcId="{411E1C9C-C7C7-40D4-81C0-F47CAA0720EE}" destId="{42A18972-3B4F-43A8-8CEE-3B4642442FC8}" srcOrd="4" destOrd="0" presId="urn:microsoft.com/office/officeart/2005/8/layout/hierarchy4"/>
    <dgm:cxn modelId="{3E9F773D-834A-48B9-AA1F-E41C3E9CE25C}" type="presParOf" srcId="{42A18972-3B4F-43A8-8CEE-3B4642442FC8}" destId="{5FFB3429-600A-48EA-AD1B-6F50230AB8AD}" srcOrd="0" destOrd="0" presId="urn:microsoft.com/office/officeart/2005/8/layout/hierarchy4"/>
    <dgm:cxn modelId="{D6EB3549-390B-4D0D-9D5F-7E29E84DC49A}" type="presParOf" srcId="{42A18972-3B4F-43A8-8CEE-3B4642442FC8}" destId="{B077A51C-7F70-4B3E-9507-D1D022743C81}" srcOrd="1" destOrd="0" presId="urn:microsoft.com/office/officeart/2005/8/layout/hierarchy4"/>
    <dgm:cxn modelId="{CFCE5224-46D0-4C72-9860-A9A6264E5676}" type="presParOf" srcId="{411E1C9C-C7C7-40D4-81C0-F47CAA0720EE}" destId="{7C4E10BD-9C75-46B9-8B9F-623DF77D58C6}" srcOrd="5" destOrd="0" presId="urn:microsoft.com/office/officeart/2005/8/layout/hierarchy4"/>
    <dgm:cxn modelId="{3B4A389F-2404-49A1-9F60-B0334FDCEA2D}" type="presParOf" srcId="{411E1C9C-C7C7-40D4-81C0-F47CAA0720EE}" destId="{B6AD64FA-45BA-4948-9A6F-E5E6ACC3282D}" srcOrd="6" destOrd="0" presId="urn:microsoft.com/office/officeart/2005/8/layout/hierarchy4"/>
    <dgm:cxn modelId="{939184E7-4A71-45AA-827F-BFFA75379526}" type="presParOf" srcId="{B6AD64FA-45BA-4948-9A6F-E5E6ACC3282D}" destId="{67619562-9D63-49B9-B63B-E2098AF907A7}" srcOrd="0" destOrd="0" presId="urn:microsoft.com/office/officeart/2005/8/layout/hierarchy4"/>
    <dgm:cxn modelId="{FA7F89D1-0A88-46E4-B7F0-07D63E358405}" type="presParOf" srcId="{B6AD64FA-45BA-4948-9A6F-E5E6ACC3282D}" destId="{D12094A5-60DD-47A6-AA70-13F823D4FB10}"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B95032-3ABB-4E59-AE44-D347793C73AD}"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B40C7BA0-A841-4F1F-A048-5B9051921C98}">
      <dgm:prSet phldrT="[Text]" custT="1"/>
      <dgm:spPr/>
      <dgm:t>
        <a:bodyPr/>
        <a:lstStyle/>
        <a:p>
          <a:r>
            <a:rPr lang="en-US" sz="1800" b="0" dirty="0" smtClean="0">
              <a:latin typeface="Arial" panose="020B0604020202020204" pitchFamily="34" charset="0"/>
              <a:cs typeface="Arial" panose="020B0604020202020204" pitchFamily="34" charset="0"/>
            </a:rPr>
            <a:t>Trainings</a:t>
          </a:r>
        </a:p>
        <a:p>
          <a:r>
            <a:rPr lang="en-US" sz="1800" b="1" dirty="0" smtClean="0">
              <a:latin typeface="Arial" panose="020B0604020202020204" pitchFamily="34" charset="0"/>
              <a:cs typeface="Arial" panose="020B0604020202020204" pitchFamily="34" charset="0"/>
            </a:rPr>
            <a:t>Prevention</a:t>
          </a:r>
          <a:endParaRPr lang="en-US" sz="1800" b="1" dirty="0">
            <a:latin typeface="Arial" panose="020B0604020202020204" pitchFamily="34" charset="0"/>
            <a:cs typeface="Arial" panose="020B0604020202020204" pitchFamily="34" charset="0"/>
          </a:endParaRPr>
        </a:p>
      </dgm:t>
    </dgm:pt>
    <dgm:pt modelId="{6A1527A1-69AB-4A50-8E3A-EEB569F90B07}" type="parTrans" cxnId="{23FFDA2B-1BC2-4545-83EF-99B472033C85}">
      <dgm:prSet/>
      <dgm:spPr/>
      <dgm:t>
        <a:bodyPr/>
        <a:lstStyle/>
        <a:p>
          <a:endParaRPr lang="en-US" sz="2000" b="0">
            <a:latin typeface="Arial" panose="020B0604020202020204" pitchFamily="34" charset="0"/>
            <a:cs typeface="Arial" panose="020B0604020202020204" pitchFamily="34" charset="0"/>
          </a:endParaRPr>
        </a:p>
      </dgm:t>
    </dgm:pt>
    <dgm:pt modelId="{3490F8B1-DA17-42B7-8EEF-860C01F62226}" type="sibTrans" cxnId="{23FFDA2B-1BC2-4545-83EF-99B472033C85}">
      <dgm:prSet/>
      <dgm:spPr/>
      <dgm:t>
        <a:bodyPr/>
        <a:lstStyle/>
        <a:p>
          <a:endParaRPr lang="en-US" sz="2000" b="0">
            <a:latin typeface="Arial" panose="020B0604020202020204" pitchFamily="34" charset="0"/>
            <a:cs typeface="Arial" panose="020B0604020202020204" pitchFamily="34" charset="0"/>
          </a:endParaRPr>
        </a:p>
      </dgm:t>
    </dgm:pt>
    <dgm:pt modelId="{2147F526-D5C0-409C-B384-0FC4A3C4E576}">
      <dgm:prSet phldrT="[Text]" custT="1"/>
      <dgm:spPr/>
      <dgm:t>
        <a:bodyPr/>
        <a:lstStyle/>
        <a:p>
          <a:r>
            <a:rPr lang="en-US" sz="1800" b="0" dirty="0">
              <a:latin typeface="Arial" panose="020B0604020202020204" pitchFamily="34" charset="0"/>
              <a:cs typeface="Arial" panose="020B0604020202020204" pitchFamily="34" charset="0"/>
            </a:rPr>
            <a:t>Harm Reduction</a:t>
          </a:r>
        </a:p>
      </dgm:t>
    </dgm:pt>
    <dgm:pt modelId="{EBC92400-F11A-4B93-9226-C5466EA4812E}" type="parTrans" cxnId="{702716FC-78C1-4977-8695-33AB7E5585E0}">
      <dgm:prSet/>
      <dgm:spPr/>
      <dgm:t>
        <a:bodyPr/>
        <a:lstStyle/>
        <a:p>
          <a:endParaRPr lang="en-US" sz="2000" b="0">
            <a:latin typeface="Arial" panose="020B0604020202020204" pitchFamily="34" charset="0"/>
            <a:cs typeface="Arial" panose="020B0604020202020204" pitchFamily="34" charset="0"/>
          </a:endParaRPr>
        </a:p>
      </dgm:t>
    </dgm:pt>
    <dgm:pt modelId="{63B6F622-AFFD-43DA-9539-9440B16C7FD5}" type="sibTrans" cxnId="{702716FC-78C1-4977-8695-33AB7E5585E0}">
      <dgm:prSet/>
      <dgm:spPr/>
      <dgm:t>
        <a:bodyPr/>
        <a:lstStyle/>
        <a:p>
          <a:endParaRPr lang="en-US" sz="2000" b="0">
            <a:latin typeface="Arial" panose="020B0604020202020204" pitchFamily="34" charset="0"/>
            <a:cs typeface="Arial" panose="020B0604020202020204" pitchFamily="34" charset="0"/>
          </a:endParaRPr>
        </a:p>
      </dgm:t>
    </dgm:pt>
    <dgm:pt modelId="{53D44596-F797-4EE6-9127-B3C53144BE2E}">
      <dgm:prSet phldrT="[Text]" custT="1"/>
      <dgm:spPr/>
      <dgm:t>
        <a:bodyPr/>
        <a:lstStyle/>
        <a:p>
          <a:r>
            <a:rPr lang="en-US" sz="1800" b="0" dirty="0">
              <a:latin typeface="Arial" panose="020B0604020202020204" pitchFamily="34" charset="0"/>
              <a:cs typeface="Arial" panose="020B0604020202020204" pitchFamily="34" charset="0"/>
            </a:rPr>
            <a:t>Recovery-oriented services</a:t>
          </a:r>
        </a:p>
      </dgm:t>
    </dgm:pt>
    <dgm:pt modelId="{602AD719-45B3-4BE8-AB42-8FBDF18CC5E4}" type="parTrans" cxnId="{8C1B4ABC-187C-4AC5-98BF-3F680D4C2DC8}">
      <dgm:prSet/>
      <dgm:spPr/>
      <dgm:t>
        <a:bodyPr/>
        <a:lstStyle/>
        <a:p>
          <a:endParaRPr lang="en-US" sz="2000" b="0">
            <a:latin typeface="Arial" panose="020B0604020202020204" pitchFamily="34" charset="0"/>
            <a:cs typeface="Arial" panose="020B0604020202020204" pitchFamily="34" charset="0"/>
          </a:endParaRPr>
        </a:p>
      </dgm:t>
    </dgm:pt>
    <dgm:pt modelId="{C765E603-46FD-436C-BD08-1FD8689A0DD9}" type="sibTrans" cxnId="{8C1B4ABC-187C-4AC5-98BF-3F680D4C2DC8}">
      <dgm:prSet/>
      <dgm:spPr/>
      <dgm:t>
        <a:bodyPr/>
        <a:lstStyle/>
        <a:p>
          <a:endParaRPr lang="en-US" sz="2000" b="0">
            <a:latin typeface="Arial" panose="020B0604020202020204" pitchFamily="34" charset="0"/>
            <a:cs typeface="Arial" panose="020B0604020202020204" pitchFamily="34" charset="0"/>
          </a:endParaRPr>
        </a:p>
      </dgm:t>
    </dgm:pt>
    <dgm:pt modelId="{E113C8FF-F088-4674-8074-DAC6DD3265CC}">
      <dgm:prSet phldrT="[Text]" custT="1"/>
      <dgm:spPr/>
      <dgm:t>
        <a:bodyPr/>
        <a:lstStyle/>
        <a:p>
          <a:r>
            <a:rPr lang="en-US" sz="1800" b="0" dirty="0">
              <a:latin typeface="Arial" panose="020B0604020202020204" pitchFamily="34" charset="0"/>
              <a:cs typeface="Arial" panose="020B0604020202020204" pitchFamily="34" charset="0"/>
            </a:rPr>
            <a:t>Referral and expansion for access to MAT</a:t>
          </a:r>
        </a:p>
      </dgm:t>
    </dgm:pt>
    <dgm:pt modelId="{63D84EE9-FD91-4DBF-9ECB-615FED14662D}" type="parTrans" cxnId="{FB968D34-B0D0-474A-9BBC-21C85493A927}">
      <dgm:prSet/>
      <dgm:spPr/>
      <dgm:t>
        <a:bodyPr/>
        <a:lstStyle/>
        <a:p>
          <a:endParaRPr lang="en-US" sz="2000" b="0">
            <a:latin typeface="Arial" panose="020B0604020202020204" pitchFamily="34" charset="0"/>
            <a:cs typeface="Arial" panose="020B0604020202020204" pitchFamily="34" charset="0"/>
          </a:endParaRPr>
        </a:p>
      </dgm:t>
    </dgm:pt>
    <dgm:pt modelId="{A29FBD14-A91F-4CF4-AB16-1AA60650F734}" type="sibTrans" cxnId="{FB968D34-B0D0-474A-9BBC-21C85493A927}">
      <dgm:prSet/>
      <dgm:spPr/>
      <dgm:t>
        <a:bodyPr/>
        <a:lstStyle/>
        <a:p>
          <a:endParaRPr lang="en-US" sz="2000" b="0">
            <a:latin typeface="Arial" panose="020B0604020202020204" pitchFamily="34" charset="0"/>
            <a:cs typeface="Arial" panose="020B0604020202020204" pitchFamily="34" charset="0"/>
          </a:endParaRPr>
        </a:p>
      </dgm:t>
    </dgm:pt>
    <dgm:pt modelId="{EF172673-1BEE-4DDC-AB5D-498682192D24}">
      <dgm:prSet phldrT="[Text]" custT="1"/>
      <dgm:spPr/>
      <dgm:t>
        <a:bodyPr/>
        <a:lstStyle/>
        <a:p>
          <a:r>
            <a:rPr lang="en-US" sz="1800" b="0" dirty="0">
              <a:latin typeface="Arial" panose="020B0604020202020204" pitchFamily="34" charset="0"/>
              <a:cs typeface="Arial" panose="020B0604020202020204" pitchFamily="34" charset="0"/>
            </a:rPr>
            <a:t>Surveillance systems </a:t>
          </a:r>
        </a:p>
      </dgm:t>
    </dgm:pt>
    <dgm:pt modelId="{9AB794A2-3FCD-4BC5-976D-493B1C6FA749}" type="parTrans" cxnId="{D6C33FE0-262C-4535-9F9F-1587D339E5A1}">
      <dgm:prSet/>
      <dgm:spPr/>
      <dgm:t>
        <a:bodyPr/>
        <a:lstStyle/>
        <a:p>
          <a:endParaRPr lang="en-US" sz="2000" b="0">
            <a:latin typeface="Arial" panose="020B0604020202020204" pitchFamily="34" charset="0"/>
            <a:cs typeface="Arial" panose="020B0604020202020204" pitchFamily="34" charset="0"/>
          </a:endParaRPr>
        </a:p>
      </dgm:t>
    </dgm:pt>
    <dgm:pt modelId="{DD830C21-9835-42E8-9F35-D07267D7E5C0}" type="sibTrans" cxnId="{D6C33FE0-262C-4535-9F9F-1587D339E5A1}">
      <dgm:prSet/>
      <dgm:spPr/>
      <dgm:t>
        <a:bodyPr/>
        <a:lstStyle/>
        <a:p>
          <a:endParaRPr lang="en-US" sz="2000" b="0">
            <a:latin typeface="Arial" panose="020B0604020202020204" pitchFamily="34" charset="0"/>
            <a:cs typeface="Arial" panose="020B0604020202020204" pitchFamily="34" charset="0"/>
          </a:endParaRPr>
        </a:p>
      </dgm:t>
    </dgm:pt>
    <dgm:pt modelId="{12212767-9D63-40D2-ABEE-D2D3DF36ED90}" type="pres">
      <dgm:prSet presAssocID="{6DB95032-3ABB-4E59-AE44-D347793C73AD}" presName="cycle" presStyleCnt="0">
        <dgm:presLayoutVars>
          <dgm:dir/>
          <dgm:resizeHandles val="exact"/>
        </dgm:presLayoutVars>
      </dgm:prSet>
      <dgm:spPr/>
      <dgm:t>
        <a:bodyPr/>
        <a:lstStyle/>
        <a:p>
          <a:endParaRPr lang="en-US"/>
        </a:p>
      </dgm:t>
    </dgm:pt>
    <dgm:pt modelId="{813E4CA1-EC58-472B-9EB4-22CE34D8F8B1}" type="pres">
      <dgm:prSet presAssocID="{B40C7BA0-A841-4F1F-A048-5B9051921C98}" presName="node" presStyleLbl="node1" presStyleIdx="0" presStyleCnt="5">
        <dgm:presLayoutVars>
          <dgm:bulletEnabled val="1"/>
        </dgm:presLayoutVars>
      </dgm:prSet>
      <dgm:spPr/>
      <dgm:t>
        <a:bodyPr/>
        <a:lstStyle/>
        <a:p>
          <a:endParaRPr lang="en-US"/>
        </a:p>
      </dgm:t>
    </dgm:pt>
    <dgm:pt modelId="{D73F3391-0D4B-4D8B-8092-5D6004C32759}" type="pres">
      <dgm:prSet presAssocID="{B40C7BA0-A841-4F1F-A048-5B9051921C98}" presName="spNode" presStyleCnt="0"/>
      <dgm:spPr/>
    </dgm:pt>
    <dgm:pt modelId="{CE675422-AB69-4EF8-BB0F-B019CF1AE734}" type="pres">
      <dgm:prSet presAssocID="{3490F8B1-DA17-42B7-8EEF-860C01F62226}" presName="sibTrans" presStyleLbl="sibTrans1D1" presStyleIdx="0" presStyleCnt="5"/>
      <dgm:spPr/>
      <dgm:t>
        <a:bodyPr/>
        <a:lstStyle/>
        <a:p>
          <a:endParaRPr lang="en-US"/>
        </a:p>
      </dgm:t>
    </dgm:pt>
    <dgm:pt modelId="{70607241-0A39-4A3E-893F-15705E6D21BE}" type="pres">
      <dgm:prSet presAssocID="{2147F526-D5C0-409C-B384-0FC4A3C4E576}" presName="node" presStyleLbl="node1" presStyleIdx="1" presStyleCnt="5">
        <dgm:presLayoutVars>
          <dgm:bulletEnabled val="1"/>
        </dgm:presLayoutVars>
      </dgm:prSet>
      <dgm:spPr/>
      <dgm:t>
        <a:bodyPr/>
        <a:lstStyle/>
        <a:p>
          <a:endParaRPr lang="en-US"/>
        </a:p>
      </dgm:t>
    </dgm:pt>
    <dgm:pt modelId="{2462002C-6DA1-49C3-8AE1-9704E0B1835D}" type="pres">
      <dgm:prSet presAssocID="{2147F526-D5C0-409C-B384-0FC4A3C4E576}" presName="spNode" presStyleCnt="0"/>
      <dgm:spPr/>
    </dgm:pt>
    <dgm:pt modelId="{0D2B7CE4-5D79-490A-BFFA-341942C4A12D}" type="pres">
      <dgm:prSet presAssocID="{63B6F622-AFFD-43DA-9539-9440B16C7FD5}" presName="sibTrans" presStyleLbl="sibTrans1D1" presStyleIdx="1" presStyleCnt="5"/>
      <dgm:spPr/>
      <dgm:t>
        <a:bodyPr/>
        <a:lstStyle/>
        <a:p>
          <a:endParaRPr lang="en-US"/>
        </a:p>
      </dgm:t>
    </dgm:pt>
    <dgm:pt modelId="{31166C3A-6CE1-4972-8C2F-DDBE915C859B}" type="pres">
      <dgm:prSet presAssocID="{53D44596-F797-4EE6-9127-B3C53144BE2E}" presName="node" presStyleLbl="node1" presStyleIdx="2" presStyleCnt="5">
        <dgm:presLayoutVars>
          <dgm:bulletEnabled val="1"/>
        </dgm:presLayoutVars>
      </dgm:prSet>
      <dgm:spPr/>
      <dgm:t>
        <a:bodyPr/>
        <a:lstStyle/>
        <a:p>
          <a:endParaRPr lang="en-US"/>
        </a:p>
      </dgm:t>
    </dgm:pt>
    <dgm:pt modelId="{B4135EAE-AE8A-4B8C-99D7-A258EAB01566}" type="pres">
      <dgm:prSet presAssocID="{53D44596-F797-4EE6-9127-B3C53144BE2E}" presName="spNode" presStyleCnt="0"/>
      <dgm:spPr/>
    </dgm:pt>
    <dgm:pt modelId="{C3A3D762-CB92-4FCA-A88B-856236995C6C}" type="pres">
      <dgm:prSet presAssocID="{C765E603-46FD-436C-BD08-1FD8689A0DD9}" presName="sibTrans" presStyleLbl="sibTrans1D1" presStyleIdx="2" presStyleCnt="5"/>
      <dgm:spPr/>
      <dgm:t>
        <a:bodyPr/>
        <a:lstStyle/>
        <a:p>
          <a:endParaRPr lang="en-US"/>
        </a:p>
      </dgm:t>
    </dgm:pt>
    <dgm:pt modelId="{0DD83D98-8287-4A3A-B113-C6B7D4922AED}" type="pres">
      <dgm:prSet presAssocID="{E113C8FF-F088-4674-8074-DAC6DD3265CC}" presName="node" presStyleLbl="node1" presStyleIdx="3" presStyleCnt="5">
        <dgm:presLayoutVars>
          <dgm:bulletEnabled val="1"/>
        </dgm:presLayoutVars>
      </dgm:prSet>
      <dgm:spPr/>
      <dgm:t>
        <a:bodyPr/>
        <a:lstStyle/>
        <a:p>
          <a:endParaRPr lang="en-US"/>
        </a:p>
      </dgm:t>
    </dgm:pt>
    <dgm:pt modelId="{AF05F7D1-ACA7-47E6-BA5F-10D94E8301C5}" type="pres">
      <dgm:prSet presAssocID="{E113C8FF-F088-4674-8074-DAC6DD3265CC}" presName="spNode" presStyleCnt="0"/>
      <dgm:spPr/>
    </dgm:pt>
    <dgm:pt modelId="{0F1E101B-8DED-46AA-916B-2F4CF4EB0057}" type="pres">
      <dgm:prSet presAssocID="{A29FBD14-A91F-4CF4-AB16-1AA60650F734}" presName="sibTrans" presStyleLbl="sibTrans1D1" presStyleIdx="3" presStyleCnt="5"/>
      <dgm:spPr/>
      <dgm:t>
        <a:bodyPr/>
        <a:lstStyle/>
        <a:p>
          <a:endParaRPr lang="en-US"/>
        </a:p>
      </dgm:t>
    </dgm:pt>
    <dgm:pt modelId="{677A6F58-8997-47B6-AC75-608E0A8044BD}" type="pres">
      <dgm:prSet presAssocID="{EF172673-1BEE-4DDC-AB5D-498682192D24}" presName="node" presStyleLbl="node1" presStyleIdx="4" presStyleCnt="5">
        <dgm:presLayoutVars>
          <dgm:bulletEnabled val="1"/>
        </dgm:presLayoutVars>
      </dgm:prSet>
      <dgm:spPr/>
      <dgm:t>
        <a:bodyPr/>
        <a:lstStyle/>
        <a:p>
          <a:endParaRPr lang="en-US"/>
        </a:p>
      </dgm:t>
    </dgm:pt>
    <dgm:pt modelId="{2ACFFA20-B8EB-4254-BD0D-40BE1DE67592}" type="pres">
      <dgm:prSet presAssocID="{EF172673-1BEE-4DDC-AB5D-498682192D24}" presName="spNode" presStyleCnt="0"/>
      <dgm:spPr/>
    </dgm:pt>
    <dgm:pt modelId="{CD658F15-024B-4636-90F7-CBF344A4EF6B}" type="pres">
      <dgm:prSet presAssocID="{DD830C21-9835-42E8-9F35-D07267D7E5C0}" presName="sibTrans" presStyleLbl="sibTrans1D1" presStyleIdx="4" presStyleCnt="5"/>
      <dgm:spPr/>
      <dgm:t>
        <a:bodyPr/>
        <a:lstStyle/>
        <a:p>
          <a:endParaRPr lang="en-US"/>
        </a:p>
      </dgm:t>
    </dgm:pt>
  </dgm:ptLst>
  <dgm:cxnLst>
    <dgm:cxn modelId="{8932CA79-BEF0-4E46-9AA9-298A4B15C5DD}" type="presOf" srcId="{63B6F622-AFFD-43DA-9539-9440B16C7FD5}" destId="{0D2B7CE4-5D79-490A-BFFA-341942C4A12D}" srcOrd="0" destOrd="0" presId="urn:microsoft.com/office/officeart/2005/8/layout/cycle6"/>
    <dgm:cxn modelId="{D6C33FE0-262C-4535-9F9F-1587D339E5A1}" srcId="{6DB95032-3ABB-4E59-AE44-D347793C73AD}" destId="{EF172673-1BEE-4DDC-AB5D-498682192D24}" srcOrd="4" destOrd="0" parTransId="{9AB794A2-3FCD-4BC5-976D-493B1C6FA749}" sibTransId="{DD830C21-9835-42E8-9F35-D07267D7E5C0}"/>
    <dgm:cxn modelId="{3203DD90-B67A-481D-989D-624666F29C34}" type="presOf" srcId="{B40C7BA0-A841-4F1F-A048-5B9051921C98}" destId="{813E4CA1-EC58-472B-9EB4-22CE34D8F8B1}" srcOrd="0" destOrd="0" presId="urn:microsoft.com/office/officeart/2005/8/layout/cycle6"/>
    <dgm:cxn modelId="{702716FC-78C1-4977-8695-33AB7E5585E0}" srcId="{6DB95032-3ABB-4E59-AE44-D347793C73AD}" destId="{2147F526-D5C0-409C-B384-0FC4A3C4E576}" srcOrd="1" destOrd="0" parTransId="{EBC92400-F11A-4B93-9226-C5466EA4812E}" sibTransId="{63B6F622-AFFD-43DA-9539-9440B16C7FD5}"/>
    <dgm:cxn modelId="{23FFDA2B-1BC2-4545-83EF-99B472033C85}" srcId="{6DB95032-3ABB-4E59-AE44-D347793C73AD}" destId="{B40C7BA0-A841-4F1F-A048-5B9051921C98}" srcOrd="0" destOrd="0" parTransId="{6A1527A1-69AB-4A50-8E3A-EEB569F90B07}" sibTransId="{3490F8B1-DA17-42B7-8EEF-860C01F62226}"/>
    <dgm:cxn modelId="{B29C95B6-CFFF-4DE6-9B26-A55506D383B8}" type="presOf" srcId="{A29FBD14-A91F-4CF4-AB16-1AA60650F734}" destId="{0F1E101B-8DED-46AA-916B-2F4CF4EB0057}" srcOrd="0" destOrd="0" presId="urn:microsoft.com/office/officeart/2005/8/layout/cycle6"/>
    <dgm:cxn modelId="{4475A917-76FD-4E39-BAF0-98224DA187DE}" type="presOf" srcId="{3490F8B1-DA17-42B7-8EEF-860C01F62226}" destId="{CE675422-AB69-4EF8-BB0F-B019CF1AE734}" srcOrd="0" destOrd="0" presId="urn:microsoft.com/office/officeart/2005/8/layout/cycle6"/>
    <dgm:cxn modelId="{F5AC2163-4BAF-450B-B843-4305A1687429}" type="presOf" srcId="{DD830C21-9835-42E8-9F35-D07267D7E5C0}" destId="{CD658F15-024B-4636-90F7-CBF344A4EF6B}" srcOrd="0" destOrd="0" presId="urn:microsoft.com/office/officeart/2005/8/layout/cycle6"/>
    <dgm:cxn modelId="{8C1B4ABC-187C-4AC5-98BF-3F680D4C2DC8}" srcId="{6DB95032-3ABB-4E59-AE44-D347793C73AD}" destId="{53D44596-F797-4EE6-9127-B3C53144BE2E}" srcOrd="2" destOrd="0" parTransId="{602AD719-45B3-4BE8-AB42-8FBDF18CC5E4}" sibTransId="{C765E603-46FD-436C-BD08-1FD8689A0DD9}"/>
    <dgm:cxn modelId="{8F66549C-577F-45CE-8B03-C6D638314E63}" type="presOf" srcId="{EF172673-1BEE-4DDC-AB5D-498682192D24}" destId="{677A6F58-8997-47B6-AC75-608E0A8044BD}" srcOrd="0" destOrd="0" presId="urn:microsoft.com/office/officeart/2005/8/layout/cycle6"/>
    <dgm:cxn modelId="{490AA65A-D011-48EA-B527-615E4DE67BD4}" type="presOf" srcId="{6DB95032-3ABB-4E59-AE44-D347793C73AD}" destId="{12212767-9D63-40D2-ABEE-D2D3DF36ED90}" srcOrd="0" destOrd="0" presId="urn:microsoft.com/office/officeart/2005/8/layout/cycle6"/>
    <dgm:cxn modelId="{1C57190B-2F54-4BCC-919E-D0D7BADDA7E3}" type="presOf" srcId="{53D44596-F797-4EE6-9127-B3C53144BE2E}" destId="{31166C3A-6CE1-4972-8C2F-DDBE915C859B}" srcOrd="0" destOrd="0" presId="urn:microsoft.com/office/officeart/2005/8/layout/cycle6"/>
    <dgm:cxn modelId="{6D925C88-6D50-41C5-8378-B321DA1952E7}" type="presOf" srcId="{C765E603-46FD-436C-BD08-1FD8689A0DD9}" destId="{C3A3D762-CB92-4FCA-A88B-856236995C6C}" srcOrd="0" destOrd="0" presId="urn:microsoft.com/office/officeart/2005/8/layout/cycle6"/>
    <dgm:cxn modelId="{FB968D34-B0D0-474A-9BBC-21C85493A927}" srcId="{6DB95032-3ABB-4E59-AE44-D347793C73AD}" destId="{E113C8FF-F088-4674-8074-DAC6DD3265CC}" srcOrd="3" destOrd="0" parTransId="{63D84EE9-FD91-4DBF-9ECB-615FED14662D}" sibTransId="{A29FBD14-A91F-4CF4-AB16-1AA60650F734}"/>
    <dgm:cxn modelId="{ACF42D15-FEDB-4244-946D-2D9B40596A6C}" type="presOf" srcId="{2147F526-D5C0-409C-B384-0FC4A3C4E576}" destId="{70607241-0A39-4A3E-893F-15705E6D21BE}" srcOrd="0" destOrd="0" presId="urn:microsoft.com/office/officeart/2005/8/layout/cycle6"/>
    <dgm:cxn modelId="{FD8ABD6C-FEA8-4761-AEF1-B240AC209693}" type="presOf" srcId="{E113C8FF-F088-4674-8074-DAC6DD3265CC}" destId="{0DD83D98-8287-4A3A-B113-C6B7D4922AED}" srcOrd="0" destOrd="0" presId="urn:microsoft.com/office/officeart/2005/8/layout/cycle6"/>
    <dgm:cxn modelId="{8C345792-D1CE-422F-855E-F473F7BA2992}" type="presParOf" srcId="{12212767-9D63-40D2-ABEE-D2D3DF36ED90}" destId="{813E4CA1-EC58-472B-9EB4-22CE34D8F8B1}" srcOrd="0" destOrd="0" presId="urn:microsoft.com/office/officeart/2005/8/layout/cycle6"/>
    <dgm:cxn modelId="{22674CA2-0906-4585-B037-DDC38809C7C5}" type="presParOf" srcId="{12212767-9D63-40D2-ABEE-D2D3DF36ED90}" destId="{D73F3391-0D4B-4D8B-8092-5D6004C32759}" srcOrd="1" destOrd="0" presId="urn:microsoft.com/office/officeart/2005/8/layout/cycle6"/>
    <dgm:cxn modelId="{A7015162-B848-4456-9D6D-7524644A1FA0}" type="presParOf" srcId="{12212767-9D63-40D2-ABEE-D2D3DF36ED90}" destId="{CE675422-AB69-4EF8-BB0F-B019CF1AE734}" srcOrd="2" destOrd="0" presId="urn:microsoft.com/office/officeart/2005/8/layout/cycle6"/>
    <dgm:cxn modelId="{7A80E23D-74E4-4610-A123-827B1F1B5D4F}" type="presParOf" srcId="{12212767-9D63-40D2-ABEE-D2D3DF36ED90}" destId="{70607241-0A39-4A3E-893F-15705E6D21BE}" srcOrd="3" destOrd="0" presId="urn:microsoft.com/office/officeart/2005/8/layout/cycle6"/>
    <dgm:cxn modelId="{9ED77FDF-05F0-4B43-ADA4-C5FF6B5C70D4}" type="presParOf" srcId="{12212767-9D63-40D2-ABEE-D2D3DF36ED90}" destId="{2462002C-6DA1-49C3-8AE1-9704E0B1835D}" srcOrd="4" destOrd="0" presId="urn:microsoft.com/office/officeart/2005/8/layout/cycle6"/>
    <dgm:cxn modelId="{1ADC9C08-E112-4ECC-9C36-4277B848441B}" type="presParOf" srcId="{12212767-9D63-40D2-ABEE-D2D3DF36ED90}" destId="{0D2B7CE4-5D79-490A-BFFA-341942C4A12D}" srcOrd="5" destOrd="0" presId="urn:microsoft.com/office/officeart/2005/8/layout/cycle6"/>
    <dgm:cxn modelId="{5B4FDE72-0454-4802-A344-B0B0DFB9CDBC}" type="presParOf" srcId="{12212767-9D63-40D2-ABEE-D2D3DF36ED90}" destId="{31166C3A-6CE1-4972-8C2F-DDBE915C859B}" srcOrd="6" destOrd="0" presId="urn:microsoft.com/office/officeart/2005/8/layout/cycle6"/>
    <dgm:cxn modelId="{9782032E-B7D6-421C-B6F4-CCEFBF4258C0}" type="presParOf" srcId="{12212767-9D63-40D2-ABEE-D2D3DF36ED90}" destId="{B4135EAE-AE8A-4B8C-99D7-A258EAB01566}" srcOrd="7" destOrd="0" presId="urn:microsoft.com/office/officeart/2005/8/layout/cycle6"/>
    <dgm:cxn modelId="{78B55BE3-BAE6-4511-B26B-393F7D6ADFB8}" type="presParOf" srcId="{12212767-9D63-40D2-ABEE-D2D3DF36ED90}" destId="{C3A3D762-CB92-4FCA-A88B-856236995C6C}" srcOrd="8" destOrd="0" presId="urn:microsoft.com/office/officeart/2005/8/layout/cycle6"/>
    <dgm:cxn modelId="{328CCCD0-9C56-41F6-9B58-7C472D5F4565}" type="presParOf" srcId="{12212767-9D63-40D2-ABEE-D2D3DF36ED90}" destId="{0DD83D98-8287-4A3A-B113-C6B7D4922AED}" srcOrd="9" destOrd="0" presId="urn:microsoft.com/office/officeart/2005/8/layout/cycle6"/>
    <dgm:cxn modelId="{EF7E5A93-A802-4F2E-BEE5-ACF665AD86F6}" type="presParOf" srcId="{12212767-9D63-40D2-ABEE-D2D3DF36ED90}" destId="{AF05F7D1-ACA7-47E6-BA5F-10D94E8301C5}" srcOrd="10" destOrd="0" presId="urn:microsoft.com/office/officeart/2005/8/layout/cycle6"/>
    <dgm:cxn modelId="{4D062FC8-D719-47D5-8175-7F08B0E30B0A}" type="presParOf" srcId="{12212767-9D63-40D2-ABEE-D2D3DF36ED90}" destId="{0F1E101B-8DED-46AA-916B-2F4CF4EB0057}" srcOrd="11" destOrd="0" presId="urn:microsoft.com/office/officeart/2005/8/layout/cycle6"/>
    <dgm:cxn modelId="{6D5FECE8-ADCF-46B0-AFF8-98F8024AC73D}" type="presParOf" srcId="{12212767-9D63-40D2-ABEE-D2D3DF36ED90}" destId="{677A6F58-8997-47B6-AC75-608E0A8044BD}" srcOrd="12" destOrd="0" presId="urn:microsoft.com/office/officeart/2005/8/layout/cycle6"/>
    <dgm:cxn modelId="{8F2E36A8-46A9-419D-9D37-E28CEBAEC643}" type="presParOf" srcId="{12212767-9D63-40D2-ABEE-D2D3DF36ED90}" destId="{2ACFFA20-B8EB-4254-BD0D-40BE1DE67592}" srcOrd="13" destOrd="0" presId="urn:microsoft.com/office/officeart/2005/8/layout/cycle6"/>
    <dgm:cxn modelId="{23B8F49B-3C60-472C-8D8E-5852347BC62F}" type="presParOf" srcId="{12212767-9D63-40D2-ABEE-D2D3DF36ED90}" destId="{CD658F15-024B-4636-90F7-CBF344A4EF6B}"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B9215-925B-4F04-BBE4-98426E714E38}">
      <dsp:nvSpPr>
        <dsp:cNvPr id="0" name=""/>
        <dsp:cNvSpPr/>
      </dsp:nvSpPr>
      <dsp:spPr>
        <a:xfrm>
          <a:off x="125921" y="1404"/>
          <a:ext cx="4309483" cy="430948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37165" tIns="30480" rIns="237165" bIns="30480" numCol="1" spcCol="1270" anchor="ctr" anchorCtr="1">
          <a:noAutofit/>
        </a:bodyPr>
        <a:lstStyle/>
        <a:p>
          <a:pPr lvl="0" algn="l"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Opioid prescriptions</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Restrictions &amp; education</a:t>
          </a:r>
        </a:p>
        <a:p>
          <a:pPr marL="171450" lvl="1" indent="-171450" algn="l" defTabSz="844550">
            <a:lnSpc>
              <a:spcPct val="90000"/>
            </a:lnSpc>
            <a:spcBef>
              <a:spcPct val="0"/>
            </a:spcBef>
            <a:spcAft>
              <a:spcPct val="15000"/>
            </a:spcAft>
            <a:buChar char="••"/>
          </a:pPr>
          <a:r>
            <a:rPr lang="en-US" sz="1900" b="0" i="1" kern="1200" dirty="0">
              <a:latin typeface="Arial" panose="020B0604020202020204" pitchFamily="34" charset="0"/>
              <a:cs typeface="Arial" panose="020B0604020202020204" pitchFamily="34" charset="0"/>
            </a:rPr>
            <a:t>Carta de Derechos del </a:t>
          </a:r>
          <a:r>
            <a:rPr lang="en-US" sz="1900" b="0" i="1" kern="1200" dirty="0" err="1">
              <a:latin typeface="Arial" panose="020B0604020202020204" pitchFamily="34" charset="0"/>
              <a:cs typeface="Arial" panose="020B0604020202020204" pitchFamily="34" charset="0"/>
            </a:rPr>
            <a:t>Paciente</a:t>
          </a:r>
          <a:endParaRPr lang="en-US" sz="1900" b="0" i="1" kern="1200" dirty="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Monitoring - PDMP</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Take-Back Programs</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Diversion</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Illicit access</a:t>
          </a:r>
        </a:p>
      </dsp:txBody>
      <dsp:txXfrm>
        <a:off x="757030" y="632513"/>
        <a:ext cx="3047265" cy="3047265"/>
      </dsp:txXfrm>
    </dsp:sp>
    <dsp:sp modelId="{A3EFEE37-765D-45D6-BA2C-9A52CC1B1D4C}">
      <dsp:nvSpPr>
        <dsp:cNvPr id="0" name=""/>
        <dsp:cNvSpPr/>
      </dsp:nvSpPr>
      <dsp:spPr>
        <a:xfrm>
          <a:off x="3573508" y="1404"/>
          <a:ext cx="4309483" cy="4309483"/>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37165" tIns="30480" rIns="237165" bIns="30480" numCol="1" spcCol="1270" anchor="ctr" anchorCtr="1">
          <a:noAutofit/>
        </a:bodyPr>
        <a:lstStyle/>
        <a:p>
          <a:pPr lvl="0" algn="l" defTabSz="1066800">
            <a:lnSpc>
              <a:spcPct val="90000"/>
            </a:lnSpc>
            <a:spcBef>
              <a:spcPct val="0"/>
            </a:spcBef>
            <a:spcAft>
              <a:spcPct val="35000"/>
            </a:spcAft>
          </a:pPr>
          <a:r>
            <a:rPr lang="en-US" sz="2400" b="1" kern="1200" dirty="0">
              <a:latin typeface="Arial" panose="020B0604020202020204" pitchFamily="34" charset="0"/>
              <a:cs typeface="Arial" panose="020B0604020202020204" pitchFamily="34" charset="0"/>
            </a:rPr>
            <a:t>Illicit opioids</a:t>
          </a:r>
        </a:p>
        <a:p>
          <a:pPr marL="171450" lvl="1" indent="-171450" algn="l" defTabSz="844550">
            <a:lnSpc>
              <a:spcPct val="90000"/>
            </a:lnSpc>
            <a:spcBef>
              <a:spcPct val="0"/>
            </a:spcBef>
            <a:spcAft>
              <a:spcPct val="15000"/>
            </a:spcAft>
            <a:buChar char="••"/>
          </a:pPr>
          <a:r>
            <a:rPr lang="en-US" sz="1900" b="0" i="0" kern="1200" dirty="0">
              <a:latin typeface="Arial" panose="020B0604020202020204" pitchFamily="34" charset="0"/>
              <a:cs typeface="Arial" panose="020B0604020202020204" pitchFamily="34" charset="0"/>
            </a:rPr>
            <a:t>Naloxone (Saturation)</a:t>
          </a:r>
          <a:endParaRPr lang="en-US" sz="1900" b="0" kern="1200" dirty="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b="0" i="0" kern="1200" dirty="0">
              <a:latin typeface="Arial" panose="020B0604020202020204" pitchFamily="34" charset="0"/>
              <a:cs typeface="Arial" panose="020B0604020202020204" pitchFamily="34" charset="0"/>
            </a:rPr>
            <a:t>Harm Reduction</a:t>
          </a:r>
          <a:endParaRPr lang="en-US" sz="1900" b="0" kern="1200" dirty="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b="1" i="0" kern="1200" dirty="0">
              <a:latin typeface="Arial" panose="020B0604020202020204" pitchFamily="34" charset="0"/>
              <a:cs typeface="Arial" panose="020B0604020202020204" pitchFamily="34" charset="0"/>
            </a:rPr>
            <a:t>Education &amp; prevention</a:t>
          </a:r>
          <a:endParaRPr lang="en-US" sz="1900" b="1" kern="1200" dirty="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b="0" u="sng" kern="1200" dirty="0">
              <a:latin typeface="Arial" panose="020B0604020202020204" pitchFamily="34" charset="0"/>
              <a:cs typeface="Arial" panose="020B0604020202020204" pitchFamily="34" charset="0"/>
            </a:rPr>
            <a:t>Monitoring</a:t>
          </a:r>
          <a:r>
            <a:rPr lang="en-US" sz="1900" b="0" kern="1200" dirty="0">
              <a:latin typeface="Arial" panose="020B0604020202020204" pitchFamily="34" charset="0"/>
              <a:cs typeface="Arial" panose="020B0604020202020204" pitchFamily="34" charset="0"/>
            </a:rPr>
            <a:t> – OMES/IFS</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Law 35</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Fentanyl</a:t>
          </a:r>
        </a:p>
        <a:p>
          <a:pPr marL="171450" lvl="1" indent="-171450" algn="l" defTabSz="844550">
            <a:lnSpc>
              <a:spcPct val="90000"/>
            </a:lnSpc>
            <a:spcBef>
              <a:spcPct val="0"/>
            </a:spcBef>
            <a:spcAft>
              <a:spcPct val="15000"/>
            </a:spcAft>
            <a:buChar char="••"/>
          </a:pPr>
          <a:r>
            <a:rPr lang="en-US" sz="1900" b="0" kern="1200" dirty="0">
              <a:latin typeface="Arial" panose="020B0604020202020204" pitchFamily="34" charset="0"/>
              <a:cs typeface="Arial" panose="020B0604020202020204" pitchFamily="34" charset="0"/>
            </a:rPr>
            <a:t>MAT access</a:t>
          </a:r>
        </a:p>
      </dsp:txBody>
      <dsp:txXfrm>
        <a:off x="4204617" y="632513"/>
        <a:ext cx="3047265" cy="30472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B9215-925B-4F04-BBE4-98426E714E38}">
      <dsp:nvSpPr>
        <dsp:cNvPr id="0" name=""/>
        <dsp:cNvSpPr/>
      </dsp:nvSpPr>
      <dsp:spPr>
        <a:xfrm>
          <a:off x="499860" y="1264"/>
          <a:ext cx="4720390" cy="472039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9779" tIns="20320" rIns="259779" bIns="20320" numCol="1" spcCol="1270" anchor="ctr" anchorCtr="1">
          <a:noAutofit/>
        </a:bodyPr>
        <a:lstStyle/>
        <a:p>
          <a:pPr lvl="0" algn="l" defTabSz="711200">
            <a:lnSpc>
              <a:spcPct val="90000"/>
            </a:lnSpc>
            <a:spcBef>
              <a:spcPct val="0"/>
            </a:spcBef>
            <a:spcAft>
              <a:spcPct val="35000"/>
            </a:spcAft>
          </a:pPr>
          <a:r>
            <a:rPr lang="en-US" sz="1600" b="1" kern="1200">
              <a:latin typeface="Arial" panose="020B0604020202020204" pitchFamily="34" charset="0"/>
              <a:cs typeface="Arial" panose="020B0604020202020204" pitchFamily="34" charset="0"/>
            </a:rPr>
            <a:t>Challenges</a:t>
          </a:r>
          <a:endParaRPr lang="en-US" sz="16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Perceived </a:t>
          </a:r>
          <a:r>
            <a:rPr lang="en-US" sz="1200" b="1" kern="1200" dirty="0">
              <a:latin typeface="Arial" panose="020B0604020202020204" pitchFamily="34" charset="0"/>
              <a:cs typeface="Arial" panose="020B0604020202020204" pitchFamily="34" charset="0"/>
            </a:rPr>
            <a:t>stigma</a:t>
          </a:r>
          <a:r>
            <a:rPr lang="en-US" sz="1200" kern="1200" dirty="0">
              <a:latin typeface="Arial" panose="020B0604020202020204" pitchFamily="34" charset="0"/>
              <a:cs typeface="Arial" panose="020B0604020202020204" pitchFamily="34" charset="0"/>
            </a:rPr>
            <a:t> among first responders and the trained community about people who use substances. </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Ongoing follow-up with organizations to </a:t>
          </a:r>
          <a:r>
            <a:rPr lang="en-US" sz="1200" b="1" kern="1200" dirty="0">
              <a:latin typeface="Arial" panose="020B0604020202020204" pitchFamily="34" charset="0"/>
              <a:cs typeface="Arial" panose="020B0604020202020204" pitchFamily="34" charset="0"/>
            </a:rPr>
            <a:t>report</a:t>
          </a:r>
          <a:r>
            <a:rPr lang="en-US" sz="1200" kern="1200" dirty="0">
              <a:latin typeface="Arial" panose="020B0604020202020204" pitchFamily="34" charset="0"/>
              <a:cs typeface="Arial" panose="020B0604020202020204" pitchFamily="34" charset="0"/>
            </a:rPr>
            <a:t> overdoses. </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The integration of all support services to respond to the needs of the participants, which </a:t>
          </a:r>
          <a:r>
            <a:rPr lang="en-US" sz="1200" b="1" kern="1200" dirty="0">
              <a:latin typeface="Arial" panose="020B0604020202020204" pitchFamily="34" charset="0"/>
              <a:cs typeface="Arial" panose="020B0604020202020204" pitchFamily="34" charset="0"/>
            </a:rPr>
            <a:t>delays the process of linkage and admission to treatment</a:t>
          </a:r>
          <a:r>
            <a:rPr lang="en-US" sz="1200" kern="1200" dirty="0">
              <a:latin typeface="Arial" panose="020B0604020202020204" pitchFamily="34" charset="0"/>
              <a:cs typeface="Arial" panose="020B0604020202020204" pitchFamily="34" charset="0"/>
            </a:rPr>
            <a:t>.</a:t>
          </a:r>
        </a:p>
      </dsp:txBody>
      <dsp:txXfrm>
        <a:off x="1191145" y="692549"/>
        <a:ext cx="3337820" cy="3337820"/>
      </dsp:txXfrm>
    </dsp:sp>
    <dsp:sp modelId="{A3EFEE37-765D-45D6-BA2C-9A52CC1B1D4C}">
      <dsp:nvSpPr>
        <dsp:cNvPr id="0" name=""/>
        <dsp:cNvSpPr/>
      </dsp:nvSpPr>
      <dsp:spPr>
        <a:xfrm>
          <a:off x="4276173" y="1264"/>
          <a:ext cx="4720390" cy="4720390"/>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9779" tIns="20320" rIns="259779" bIns="20320" numCol="1" spcCol="1270" anchor="ctr" anchorCtr="1">
          <a:noAutofit/>
        </a:bodyPr>
        <a:lstStyle/>
        <a:p>
          <a:pPr lvl="0" algn="l" defTabSz="711200">
            <a:lnSpc>
              <a:spcPct val="90000"/>
            </a:lnSpc>
            <a:spcBef>
              <a:spcPct val="0"/>
            </a:spcBef>
            <a:spcAft>
              <a:spcPct val="35000"/>
            </a:spcAft>
          </a:pPr>
          <a:r>
            <a:rPr lang="en-US" sz="1600" b="1" kern="1200">
              <a:latin typeface="Arial" panose="020B0604020202020204" pitchFamily="34" charset="0"/>
              <a:cs typeface="Arial" panose="020B0604020202020204" pitchFamily="34" charset="0"/>
            </a:rPr>
            <a:t>Achievements</a:t>
          </a:r>
          <a:endParaRPr lang="en-US" sz="16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1" i="0" kern="1200" dirty="0">
              <a:latin typeface="Arial" panose="020B0604020202020204" pitchFamily="34" charset="0"/>
              <a:cs typeface="Arial" panose="020B0604020202020204" pitchFamily="34" charset="0"/>
            </a:rPr>
            <a:t>Community-based Prevention Programs</a:t>
          </a:r>
          <a:r>
            <a:rPr lang="en-US" sz="1200" b="0" i="0" kern="1200" dirty="0">
              <a:latin typeface="Arial" panose="020B0604020202020204" pitchFamily="34" charset="0"/>
              <a:cs typeface="Arial" panose="020B0604020202020204" pitchFamily="34" charset="0"/>
            </a:rPr>
            <a:t>; greater capacity in communities to intervene in an overdose using naloxone.</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1" i="0" kern="1200" dirty="0">
              <a:latin typeface="Arial" panose="020B0604020202020204" pitchFamily="34" charset="0"/>
              <a:cs typeface="Arial" panose="020B0604020202020204" pitchFamily="34" charset="0"/>
            </a:rPr>
            <a:t>Naloxone Saturation Plan</a:t>
          </a:r>
          <a:r>
            <a:rPr lang="en-US" sz="1200" b="0" i="0" kern="1200" dirty="0">
              <a:latin typeface="Arial" panose="020B0604020202020204" pitchFamily="34" charset="0"/>
              <a:cs typeface="Arial" panose="020B0604020202020204" pitchFamily="34" charset="0"/>
            </a:rPr>
            <a:t>; distributed in high-risk communities, community organizations, treatment centers, and first responder agencies, among others.</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latin typeface="Arial" panose="020B0604020202020204" pitchFamily="34" charset="0"/>
              <a:cs typeface="Arial" panose="020B0604020202020204" pitchFamily="34" charset="0"/>
            </a:rPr>
            <a:t>Greater collaboration between </a:t>
          </a:r>
          <a:r>
            <a:rPr lang="en-US" sz="1200" b="1" i="0" kern="1200" dirty="0">
              <a:latin typeface="Arial" panose="020B0604020202020204" pitchFamily="34" charset="0"/>
              <a:cs typeface="Arial" panose="020B0604020202020204" pitchFamily="34" charset="0"/>
            </a:rPr>
            <a:t>partner organizations</a:t>
          </a:r>
          <a:r>
            <a:rPr lang="en-US" sz="1200" b="0" i="0" kern="1200" dirty="0">
              <a:latin typeface="Arial" panose="020B0604020202020204" pitchFamily="34" charset="0"/>
              <a:cs typeface="Arial" panose="020B0604020202020204" pitchFamily="34" charset="0"/>
            </a:rPr>
            <a:t> to coordinate and seek treatment services for people with substance use.</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latin typeface="Arial" panose="020B0604020202020204" pitchFamily="34" charset="0"/>
              <a:cs typeface="Arial" panose="020B0604020202020204" pitchFamily="34" charset="0"/>
            </a:rPr>
            <a:t>Better collaboration of partner organizations in reporting an overdose using the </a:t>
          </a:r>
          <a:r>
            <a:rPr lang="en-US" sz="1200" b="1" i="0" kern="1200" dirty="0">
              <a:latin typeface="Arial" panose="020B0604020202020204" pitchFamily="34" charset="0"/>
              <a:cs typeface="Arial" panose="020B0604020202020204" pitchFamily="34" charset="0"/>
            </a:rPr>
            <a:t>QR Code </a:t>
          </a:r>
          <a:r>
            <a:rPr lang="en-US" sz="1200" b="0" i="0" kern="1200" dirty="0">
              <a:latin typeface="Arial" panose="020B0604020202020204" pitchFamily="34" charset="0"/>
              <a:cs typeface="Arial" panose="020B0604020202020204" pitchFamily="34" charset="0"/>
            </a:rPr>
            <a:t>and </a:t>
          </a:r>
          <a:r>
            <a:rPr lang="en-US" sz="1200" b="1" i="0" kern="1200" dirty="0">
              <a:latin typeface="Arial" panose="020B0604020202020204" pitchFamily="34" charset="0"/>
              <a:cs typeface="Arial" panose="020B0604020202020204" pitchFamily="34" charset="0"/>
            </a:rPr>
            <a:t>OEMS</a:t>
          </a:r>
          <a:r>
            <a:rPr lang="en-US" sz="1200" b="0" i="0" kern="1200" dirty="0">
              <a:latin typeface="Arial" panose="020B0604020202020204" pitchFamily="34" charset="0"/>
              <a:cs typeface="Arial" panose="020B0604020202020204" pitchFamily="34" charset="0"/>
            </a:rPr>
            <a:t> link.</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Implementation and dissemination of </a:t>
          </a:r>
          <a:r>
            <a:rPr lang="en-US" sz="1200" b="1" kern="1200" dirty="0">
              <a:latin typeface="Arial" panose="020B0604020202020204" pitchFamily="34" charset="0"/>
              <a:cs typeface="Arial" panose="020B0604020202020204" pitchFamily="34" charset="0"/>
            </a:rPr>
            <a:t>Law 35.</a:t>
          </a:r>
        </a:p>
      </dsp:txBody>
      <dsp:txXfrm>
        <a:off x="4967458" y="692549"/>
        <a:ext cx="3337820" cy="3337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1E98C-2110-49D6-A577-D79C80EB5048}">
      <dsp:nvSpPr>
        <dsp:cNvPr id="0" name=""/>
        <dsp:cNvSpPr/>
      </dsp:nvSpPr>
      <dsp:spPr>
        <a:xfrm>
          <a:off x="0" y="57280"/>
          <a:ext cx="2632933"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smtClean="0"/>
            <a:t>100,000+ Narcan® Kits</a:t>
          </a:r>
          <a:endParaRPr lang="en-US" sz="1800" kern="1200"/>
        </a:p>
      </dsp:txBody>
      <dsp:txXfrm>
        <a:off x="21075" y="78355"/>
        <a:ext cx="2590783" cy="389580"/>
      </dsp:txXfrm>
    </dsp:sp>
    <dsp:sp modelId="{F9A1DCED-CA5B-444D-BAF2-2804AEA2AC37}">
      <dsp:nvSpPr>
        <dsp:cNvPr id="0" name=""/>
        <dsp:cNvSpPr/>
      </dsp:nvSpPr>
      <dsp:spPr>
        <a:xfrm>
          <a:off x="0" y="540850"/>
          <a:ext cx="2632933"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smtClean="0"/>
            <a:t>25,000+ Trained audience</a:t>
          </a:r>
          <a:endParaRPr lang="en-US" sz="1800" kern="1200"/>
        </a:p>
      </dsp:txBody>
      <dsp:txXfrm>
        <a:off x="21075" y="561925"/>
        <a:ext cx="2590783" cy="389580"/>
      </dsp:txXfrm>
    </dsp:sp>
    <dsp:sp modelId="{03B6195C-C89E-4308-A8FF-04D277D52885}">
      <dsp:nvSpPr>
        <dsp:cNvPr id="0" name=""/>
        <dsp:cNvSpPr/>
      </dsp:nvSpPr>
      <dsp:spPr>
        <a:xfrm>
          <a:off x="0" y="1024420"/>
          <a:ext cx="2632933"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smtClean="0"/>
            <a:t>10,000+ FTS</a:t>
          </a:r>
          <a:endParaRPr lang="en-US" sz="1800" kern="1200"/>
        </a:p>
      </dsp:txBody>
      <dsp:txXfrm>
        <a:off x="21075" y="1045495"/>
        <a:ext cx="2590783" cy="389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BDC4F-7BAC-4F58-95FF-99E686E2AA22}">
      <dsp:nvSpPr>
        <dsp:cNvPr id="0" name=""/>
        <dsp:cNvSpPr/>
      </dsp:nvSpPr>
      <dsp:spPr>
        <a:xfrm rot="2563386">
          <a:off x="2587804" y="4571212"/>
          <a:ext cx="981425" cy="64423"/>
        </a:xfrm>
        <a:custGeom>
          <a:avLst/>
          <a:gdLst/>
          <a:ahLst/>
          <a:cxnLst/>
          <a:rect l="0" t="0" r="0" b="0"/>
          <a:pathLst>
            <a:path>
              <a:moveTo>
                <a:pt x="0" y="32211"/>
              </a:moveTo>
              <a:lnTo>
                <a:pt x="981425" y="3221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FC253-D4C4-430C-90B6-B1B0CDEE6F69}">
      <dsp:nvSpPr>
        <dsp:cNvPr id="0" name=""/>
        <dsp:cNvSpPr/>
      </dsp:nvSpPr>
      <dsp:spPr>
        <a:xfrm>
          <a:off x="2718019" y="3225744"/>
          <a:ext cx="1092186" cy="64423"/>
        </a:xfrm>
        <a:custGeom>
          <a:avLst/>
          <a:gdLst/>
          <a:ahLst/>
          <a:cxnLst/>
          <a:rect l="0" t="0" r="0" b="0"/>
          <a:pathLst>
            <a:path>
              <a:moveTo>
                <a:pt x="0" y="32211"/>
              </a:moveTo>
              <a:lnTo>
                <a:pt x="1092186" y="3221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6D6C12-BA7D-4B72-B2A8-B5B9193DE735}">
      <dsp:nvSpPr>
        <dsp:cNvPr id="0" name=""/>
        <dsp:cNvSpPr/>
      </dsp:nvSpPr>
      <dsp:spPr>
        <a:xfrm rot="19036614">
          <a:off x="2587804" y="1880276"/>
          <a:ext cx="981425" cy="64423"/>
        </a:xfrm>
        <a:custGeom>
          <a:avLst/>
          <a:gdLst/>
          <a:ahLst/>
          <a:cxnLst/>
          <a:rect l="0" t="0" r="0" b="0"/>
          <a:pathLst>
            <a:path>
              <a:moveTo>
                <a:pt x="0" y="32211"/>
              </a:moveTo>
              <a:lnTo>
                <a:pt x="981425" y="3221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5CBE49-7E8D-4068-986D-395DC5B62F34}">
      <dsp:nvSpPr>
        <dsp:cNvPr id="0" name=""/>
        <dsp:cNvSpPr/>
      </dsp:nvSpPr>
      <dsp:spPr>
        <a:xfrm>
          <a:off x="55352" y="1695221"/>
          <a:ext cx="3132549" cy="312547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36195-3910-4377-8248-AA1A963374BC}">
      <dsp:nvSpPr>
        <dsp:cNvPr id="0" name=""/>
        <dsp:cNvSpPr/>
      </dsp:nvSpPr>
      <dsp:spPr>
        <a:xfrm>
          <a:off x="3189639" y="2207"/>
          <a:ext cx="1879529" cy="18795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i="0" kern="1200" baseline="0" dirty="0" err="1" smtClean="0">
              <a:latin typeface="Arial" panose="020B0604020202020204" pitchFamily="34" charset="0"/>
              <a:cs typeface="Arial" panose="020B0604020202020204" pitchFamily="34" charset="0"/>
            </a:rPr>
            <a:t>Prácticas</a:t>
          </a:r>
          <a:r>
            <a:rPr lang="en-US" sz="1600" b="1" i="0" kern="1200" baseline="0" dirty="0" smtClean="0">
              <a:latin typeface="Arial" panose="020B0604020202020204" pitchFamily="34" charset="0"/>
              <a:cs typeface="Arial" panose="020B0604020202020204" pitchFamily="34" charset="0"/>
            </a:rPr>
            <a:t> </a:t>
          </a:r>
          <a:r>
            <a:rPr lang="en-US" sz="1600" b="1" i="0" kern="1200" baseline="0" dirty="0" err="1" smtClean="0">
              <a:latin typeface="Arial" panose="020B0604020202020204" pitchFamily="34" charset="0"/>
              <a:cs typeface="Arial" panose="020B0604020202020204" pitchFamily="34" charset="0"/>
            </a:rPr>
            <a:t>desde</a:t>
          </a:r>
          <a:r>
            <a:rPr lang="en-US" sz="1600" b="1" i="0" kern="1200" baseline="0" dirty="0" smtClean="0">
              <a:latin typeface="Arial" panose="020B0604020202020204" pitchFamily="34" charset="0"/>
              <a:cs typeface="Arial" panose="020B0604020202020204" pitchFamily="34" charset="0"/>
            </a:rPr>
            <a:t> </a:t>
          </a:r>
          <a:r>
            <a:rPr lang="en-US" sz="1600" b="1" i="0" kern="1200" baseline="0" dirty="0" err="1" smtClean="0">
              <a:latin typeface="Arial" panose="020B0604020202020204" pitchFamily="34" charset="0"/>
              <a:cs typeface="Arial" panose="020B0604020202020204" pitchFamily="34" charset="0"/>
            </a:rPr>
            <a:t>Modelo</a:t>
          </a:r>
          <a:r>
            <a:rPr lang="en-US" sz="1600" b="1" i="0" kern="1200" baseline="0" dirty="0" smtClean="0">
              <a:latin typeface="Arial" panose="020B0604020202020204" pitchFamily="34" charset="0"/>
              <a:cs typeface="Arial" panose="020B0604020202020204" pitchFamily="34" charset="0"/>
            </a:rPr>
            <a:t> </a:t>
          </a:r>
          <a:r>
            <a:rPr lang="en-US" sz="1600" b="1" i="0" kern="1200" baseline="0" dirty="0" err="1" smtClean="0">
              <a:latin typeface="Arial" panose="020B0604020202020204" pitchFamily="34" charset="0"/>
              <a:cs typeface="Arial" panose="020B0604020202020204" pitchFamily="34" charset="0"/>
            </a:rPr>
            <a:t>Salubrista</a:t>
          </a:r>
          <a:r>
            <a:rPr lang="en-US" sz="1600" b="1" i="0" kern="1200" baseline="0" dirty="0" smtClean="0">
              <a:latin typeface="Arial" panose="020B0604020202020204" pitchFamily="34" charset="0"/>
              <a:cs typeface="Arial" panose="020B0604020202020204" pitchFamily="34" charset="0"/>
            </a:rPr>
            <a:t> al </a:t>
          </a:r>
          <a:r>
            <a:rPr lang="en-US" sz="1600" b="1" i="0" kern="1200" baseline="0" dirty="0" err="1" smtClean="0">
              <a:latin typeface="Arial" panose="020B0604020202020204" pitchFamily="34" charset="0"/>
              <a:cs typeface="Arial" panose="020B0604020202020204" pitchFamily="34" charset="0"/>
            </a:rPr>
            <a:t>uso</a:t>
          </a:r>
          <a:r>
            <a:rPr lang="en-US" sz="1600" b="1" i="0" kern="1200" baseline="0" dirty="0" smtClean="0">
              <a:latin typeface="Arial" panose="020B0604020202020204" pitchFamily="34" charset="0"/>
              <a:cs typeface="Arial" panose="020B0604020202020204" pitchFamily="34" charset="0"/>
            </a:rPr>
            <a:t> de </a:t>
          </a:r>
          <a:r>
            <a:rPr lang="en-US" sz="1600" b="1" i="0" kern="1200" baseline="0" dirty="0" err="1" smtClean="0">
              <a:latin typeface="Arial" panose="020B0604020202020204" pitchFamily="34" charset="0"/>
              <a:cs typeface="Arial" panose="020B0604020202020204" pitchFamily="34" charset="0"/>
            </a:rPr>
            <a:t>opioides</a:t>
          </a:r>
          <a:endParaRPr lang="en-US" sz="1600" kern="1200" dirty="0">
            <a:latin typeface="Arial" panose="020B0604020202020204" pitchFamily="34" charset="0"/>
            <a:cs typeface="Arial" panose="020B0604020202020204" pitchFamily="34" charset="0"/>
          </a:endParaRPr>
        </a:p>
      </dsp:txBody>
      <dsp:txXfrm>
        <a:off x="3464890" y="277458"/>
        <a:ext cx="1329027" cy="1329027"/>
      </dsp:txXfrm>
    </dsp:sp>
    <dsp:sp modelId="{7EFE7991-BA98-43B9-B137-88AD64B0701B}">
      <dsp:nvSpPr>
        <dsp:cNvPr id="0" name=""/>
        <dsp:cNvSpPr/>
      </dsp:nvSpPr>
      <dsp:spPr>
        <a:xfrm>
          <a:off x="5257122" y="2207"/>
          <a:ext cx="2819294" cy="187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en-US" sz="1600" b="0" i="0" kern="1200" baseline="0" dirty="0" smtClean="0">
              <a:latin typeface="Arial" panose="020B0604020202020204" pitchFamily="34" charset="0"/>
              <a:cs typeface="Arial" panose="020B0604020202020204" pitchFamily="34" charset="0"/>
            </a:rPr>
            <a:t>Ley</a:t>
          </a:r>
          <a:r>
            <a:rPr lang="en-US" sz="1600" b="0" i="0" kern="1200" dirty="0" smtClean="0">
              <a:latin typeface="Arial" panose="020B0604020202020204" pitchFamily="34" charset="0"/>
              <a:cs typeface="Arial" panose="020B0604020202020204" pitchFamily="34" charset="0"/>
            </a:rPr>
            <a:t> </a:t>
          </a:r>
          <a:r>
            <a:rPr lang="en-US" sz="1600" b="0" i="0" kern="1200" dirty="0" err="1" smtClean="0">
              <a:latin typeface="Arial" panose="020B0604020202020204" pitchFamily="34" charset="0"/>
              <a:cs typeface="Arial" panose="020B0604020202020204" pitchFamily="34" charset="0"/>
            </a:rPr>
            <a:t>Núm</a:t>
          </a:r>
          <a:r>
            <a:rPr lang="en-US" sz="1600" b="0" i="0" kern="1200" dirty="0" smtClean="0">
              <a:latin typeface="Arial" panose="020B0604020202020204" pitchFamily="34" charset="0"/>
              <a:cs typeface="Arial" panose="020B0604020202020204" pitchFamily="34" charset="0"/>
            </a:rPr>
            <a:t>. 35, 2021</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b="0" i="0" kern="1200" baseline="0" dirty="0" err="1" smtClean="0">
              <a:latin typeface="Arial" panose="020B0604020202020204" pitchFamily="34" charset="0"/>
              <a:cs typeface="Arial" panose="020B0604020202020204" pitchFamily="34" charset="0"/>
            </a:rPr>
            <a:t>Prevención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smtClean="0">
              <a:latin typeface="Arial" panose="020B0604020202020204" pitchFamily="34" charset="0"/>
              <a:cs typeface="Arial" panose="020B0604020202020204" pitchFamily="34" charset="0"/>
            </a:rPr>
            <a:t>Tratamiento</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b="0" i="0" kern="1200" baseline="0" dirty="0" err="1" smtClean="0">
              <a:latin typeface="Arial" panose="020B0604020202020204" pitchFamily="34" charset="0"/>
              <a:cs typeface="Arial" panose="020B0604020202020204" pitchFamily="34" charset="0"/>
            </a:rPr>
            <a:t>Recuperación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smtClean="0">
              <a:latin typeface="Arial" panose="020B0604020202020204" pitchFamily="34" charset="0"/>
              <a:cs typeface="Arial" panose="020B0604020202020204" pitchFamily="34" charset="0"/>
            </a:rPr>
            <a:t>Reducción</a:t>
          </a:r>
          <a:r>
            <a:rPr lang="en-US" sz="1600" kern="1200" dirty="0" smtClean="0">
              <a:latin typeface="Arial" panose="020B0604020202020204" pitchFamily="34" charset="0"/>
              <a:cs typeface="Arial" panose="020B0604020202020204" pitchFamily="34" charset="0"/>
            </a:rPr>
            <a:t> de </a:t>
          </a:r>
          <a:r>
            <a:rPr lang="en-US" sz="1600" kern="1200" dirty="0" err="1" smtClean="0">
              <a:latin typeface="Arial" panose="020B0604020202020204" pitchFamily="34" charset="0"/>
              <a:cs typeface="Arial" panose="020B0604020202020204" pitchFamily="34" charset="0"/>
            </a:rPr>
            <a:t>daños</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smtClean="0">
              <a:latin typeface="Arial" panose="020B0604020202020204" pitchFamily="34" charset="0"/>
              <a:cs typeface="Arial" panose="020B0604020202020204" pitchFamily="34" charset="0"/>
            </a:rPr>
            <a:t>Reducción</a:t>
          </a:r>
          <a:r>
            <a:rPr lang="en-US" sz="1600" kern="1200" dirty="0" smtClean="0">
              <a:latin typeface="Arial" panose="020B0604020202020204" pitchFamily="34" charset="0"/>
              <a:cs typeface="Arial" panose="020B0604020202020204" pitchFamily="34" charset="0"/>
            </a:rPr>
            <a:t> de </a:t>
          </a:r>
          <a:r>
            <a:rPr lang="en-US" sz="1600" kern="1200" dirty="0" err="1" smtClean="0">
              <a:latin typeface="Arial" panose="020B0604020202020204" pitchFamily="34" charset="0"/>
              <a:cs typeface="Arial" panose="020B0604020202020204" pitchFamily="34" charset="0"/>
            </a:rPr>
            <a:t>estigma</a:t>
          </a:r>
          <a:endParaRPr lang="en-US" sz="1600" kern="1200" dirty="0">
            <a:latin typeface="Arial" panose="020B0604020202020204" pitchFamily="34" charset="0"/>
            <a:cs typeface="Arial" panose="020B0604020202020204" pitchFamily="34" charset="0"/>
          </a:endParaRPr>
        </a:p>
      </dsp:txBody>
      <dsp:txXfrm>
        <a:off x="5257122" y="2207"/>
        <a:ext cx="2819294" cy="1879529"/>
      </dsp:txXfrm>
    </dsp:sp>
    <dsp:sp modelId="{F221F081-EFB3-4029-94A5-8F03A8F88BD4}">
      <dsp:nvSpPr>
        <dsp:cNvPr id="0" name=""/>
        <dsp:cNvSpPr/>
      </dsp:nvSpPr>
      <dsp:spPr>
        <a:xfrm>
          <a:off x="3810205" y="2318191"/>
          <a:ext cx="1879529" cy="18795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PR" sz="1600" b="1" kern="1200" smtClean="0">
              <a:latin typeface="Arial" panose="020B0604020202020204" pitchFamily="34" charset="0"/>
              <a:cs typeface="Arial" panose="020B0604020202020204" pitchFamily="34" charset="0"/>
            </a:rPr>
            <a:t>Observatorio de Salud Mental y Adicciones</a:t>
          </a:r>
          <a:endParaRPr lang="en-US" sz="1600" kern="1200">
            <a:latin typeface="Arial" panose="020B0604020202020204" pitchFamily="34" charset="0"/>
            <a:cs typeface="Arial" panose="020B0604020202020204" pitchFamily="34" charset="0"/>
          </a:endParaRPr>
        </a:p>
      </dsp:txBody>
      <dsp:txXfrm>
        <a:off x="4085456" y="2593442"/>
        <a:ext cx="1329027" cy="1329027"/>
      </dsp:txXfrm>
    </dsp:sp>
    <dsp:sp modelId="{1CD073CE-A2C8-406A-8A93-862591A060A6}">
      <dsp:nvSpPr>
        <dsp:cNvPr id="0" name=""/>
        <dsp:cNvSpPr/>
      </dsp:nvSpPr>
      <dsp:spPr>
        <a:xfrm>
          <a:off x="5877688" y="2318191"/>
          <a:ext cx="2819294" cy="187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es-PR" sz="1600" kern="1200" dirty="0" smtClean="0">
              <a:latin typeface="Arial" panose="020B0604020202020204" pitchFamily="34" charset="0"/>
              <a:cs typeface="Arial" panose="020B0604020202020204" pitchFamily="34" charset="0"/>
            </a:rPr>
            <a:t>Ley Núm. 36, 2021</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s-PR" sz="1600" kern="1200" smtClean="0">
              <a:latin typeface="Arial" panose="020B0604020202020204" pitchFamily="34" charset="0"/>
              <a:cs typeface="Arial" panose="020B0604020202020204" pitchFamily="34" charset="0"/>
            </a:rPr>
            <a:t>PDMP</a:t>
          </a:r>
          <a:endParaRPr lang="en-US" sz="1600" kern="120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s-PR" sz="1600" kern="1200" smtClean="0">
              <a:latin typeface="Arial" panose="020B0604020202020204" pitchFamily="34" charset="0"/>
              <a:cs typeface="Arial" panose="020B0604020202020204" pitchFamily="34" charset="0"/>
            </a:rPr>
            <a:t>LPAS</a:t>
          </a:r>
          <a:endParaRPr lang="en-US" sz="1600" kern="120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s-PR" sz="1600" kern="1200" smtClean="0">
              <a:latin typeface="Arial" panose="020B0604020202020204" pitchFamily="34" charset="0"/>
              <a:cs typeface="Arial" panose="020B0604020202020204" pitchFamily="34" charset="0"/>
            </a:rPr>
            <a:t>SEPS</a:t>
          </a:r>
          <a:endParaRPr lang="en-US" sz="1600" kern="1200">
            <a:latin typeface="Arial" panose="020B0604020202020204" pitchFamily="34" charset="0"/>
            <a:cs typeface="Arial" panose="020B0604020202020204" pitchFamily="34" charset="0"/>
          </a:endParaRPr>
        </a:p>
      </dsp:txBody>
      <dsp:txXfrm>
        <a:off x="5877688" y="2318191"/>
        <a:ext cx="2819294" cy="1879529"/>
      </dsp:txXfrm>
    </dsp:sp>
    <dsp:sp modelId="{52ADE9C4-E11F-46C5-98AA-1ED31ACE2785}">
      <dsp:nvSpPr>
        <dsp:cNvPr id="0" name=""/>
        <dsp:cNvSpPr/>
      </dsp:nvSpPr>
      <dsp:spPr>
        <a:xfrm>
          <a:off x="3189639" y="4634175"/>
          <a:ext cx="1879529" cy="18795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PR" sz="1600" b="1" kern="1200" smtClean="0">
              <a:latin typeface="Arial" panose="020B0604020202020204" pitchFamily="34" charset="0"/>
              <a:cs typeface="Arial" panose="020B0604020202020204" pitchFamily="34" charset="0"/>
            </a:rPr>
            <a:t>Sistema de Vigilancia de Sobredosis de Opioides</a:t>
          </a:r>
          <a:endParaRPr lang="en-US" sz="1600" kern="1200">
            <a:latin typeface="Arial" panose="020B0604020202020204" pitchFamily="34" charset="0"/>
            <a:cs typeface="Arial" panose="020B0604020202020204" pitchFamily="34" charset="0"/>
          </a:endParaRPr>
        </a:p>
      </dsp:txBody>
      <dsp:txXfrm>
        <a:off x="3464890" y="4909426"/>
        <a:ext cx="1329027" cy="1329027"/>
      </dsp:txXfrm>
    </dsp:sp>
    <dsp:sp modelId="{D1C51854-E814-46B7-9F33-0E7FA8E97553}">
      <dsp:nvSpPr>
        <dsp:cNvPr id="0" name=""/>
        <dsp:cNvSpPr/>
      </dsp:nvSpPr>
      <dsp:spPr>
        <a:xfrm>
          <a:off x="5257122" y="4634175"/>
          <a:ext cx="2819294" cy="187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es-PR" sz="1600" kern="1200" dirty="0" smtClean="0">
              <a:latin typeface="Arial" panose="020B0604020202020204" pitchFamily="34" charset="0"/>
              <a:cs typeface="Arial" panose="020B0604020202020204" pitchFamily="34" charset="0"/>
            </a:rPr>
            <a:t>Herramienta epidemiológica de apoyo para decisiones programáticas y de política pública.</a:t>
          </a:r>
          <a:endParaRPr lang="en-US" sz="1600" kern="1200" dirty="0">
            <a:latin typeface="Arial" panose="020B0604020202020204" pitchFamily="34" charset="0"/>
            <a:cs typeface="Arial" panose="020B0604020202020204" pitchFamily="34" charset="0"/>
          </a:endParaRPr>
        </a:p>
      </dsp:txBody>
      <dsp:txXfrm>
        <a:off x="5257122" y="4634175"/>
        <a:ext cx="2819294" cy="1879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79F7D-B6B8-4544-B2A2-406EFB22983F}">
      <dsp:nvSpPr>
        <dsp:cNvPr id="0" name=""/>
        <dsp:cNvSpPr/>
      </dsp:nvSpPr>
      <dsp:spPr>
        <a:xfrm>
          <a:off x="1879941" y="1239"/>
          <a:ext cx="1510438" cy="75521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panose="020B0604020202020204" pitchFamily="34" charset="0"/>
              <a:cs typeface="Arial" panose="020B0604020202020204" pitchFamily="34" charset="0"/>
            </a:rPr>
            <a:t>STR</a:t>
          </a:r>
        </a:p>
        <a:p>
          <a:pPr lvl="0" algn="ctr" defTabSz="800100">
            <a:lnSpc>
              <a:spcPct val="90000"/>
            </a:lnSpc>
            <a:spcBef>
              <a:spcPct val="0"/>
            </a:spcBef>
            <a:spcAft>
              <a:spcPct val="35000"/>
            </a:spcAft>
          </a:pPr>
          <a:r>
            <a:rPr lang="en-US" sz="1100" b="1" kern="1200" dirty="0" smtClean="0">
              <a:solidFill>
                <a:schemeClr val="tx1"/>
              </a:solidFill>
              <a:latin typeface="Arial" panose="020B0604020202020204" pitchFamily="34" charset="0"/>
              <a:cs typeface="Arial" panose="020B0604020202020204" pitchFamily="34" charset="0"/>
            </a:rPr>
            <a:t>2017 - 2020</a:t>
          </a:r>
          <a:endParaRPr lang="en-US" sz="1100" b="1" kern="1200" dirty="0">
            <a:solidFill>
              <a:schemeClr val="tx1"/>
            </a:solidFill>
            <a:latin typeface="Arial" panose="020B0604020202020204" pitchFamily="34" charset="0"/>
            <a:cs typeface="Arial" panose="020B0604020202020204" pitchFamily="34" charset="0"/>
          </a:endParaRPr>
        </a:p>
      </dsp:txBody>
      <dsp:txXfrm>
        <a:off x="1902061" y="23359"/>
        <a:ext cx="1466198" cy="710979"/>
      </dsp:txXfrm>
    </dsp:sp>
    <dsp:sp modelId="{92DF549C-3BF1-4B16-89CF-3B6AD41DC673}">
      <dsp:nvSpPr>
        <dsp:cNvPr id="0" name=""/>
        <dsp:cNvSpPr/>
      </dsp:nvSpPr>
      <dsp:spPr>
        <a:xfrm>
          <a:off x="1879941" y="869741"/>
          <a:ext cx="1510438" cy="75521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panose="020B0604020202020204" pitchFamily="34" charset="0"/>
              <a:cs typeface="Arial" panose="020B0604020202020204" pitchFamily="34" charset="0"/>
            </a:rPr>
            <a:t>PDMP</a:t>
          </a:r>
        </a:p>
        <a:p>
          <a:pPr lvl="0" algn="ctr" defTabSz="800100">
            <a:lnSpc>
              <a:spcPct val="90000"/>
            </a:lnSpc>
            <a:spcBef>
              <a:spcPct val="0"/>
            </a:spcBef>
            <a:spcAft>
              <a:spcPct val="35000"/>
            </a:spcAft>
          </a:pPr>
          <a:r>
            <a:rPr lang="en-US" sz="1100" b="1" kern="1200" dirty="0" smtClean="0">
              <a:solidFill>
                <a:schemeClr val="tx1"/>
              </a:solidFill>
              <a:latin typeface="Arial" panose="020B0604020202020204" pitchFamily="34" charset="0"/>
              <a:cs typeface="Arial" panose="020B0604020202020204" pitchFamily="34" charset="0"/>
            </a:rPr>
            <a:t>2018 &gt;</a:t>
          </a:r>
          <a:endParaRPr lang="en-US" sz="1100" b="1" kern="1200" dirty="0">
            <a:solidFill>
              <a:schemeClr val="tx1"/>
            </a:solidFill>
            <a:latin typeface="Arial" panose="020B0604020202020204" pitchFamily="34" charset="0"/>
            <a:cs typeface="Arial" panose="020B0604020202020204" pitchFamily="34" charset="0"/>
          </a:endParaRPr>
        </a:p>
      </dsp:txBody>
      <dsp:txXfrm>
        <a:off x="1902061" y="891861"/>
        <a:ext cx="1466198" cy="710979"/>
      </dsp:txXfrm>
    </dsp:sp>
    <dsp:sp modelId="{A523080E-81F9-4D19-BF04-6F7B1692ED70}">
      <dsp:nvSpPr>
        <dsp:cNvPr id="0" name=""/>
        <dsp:cNvSpPr/>
      </dsp:nvSpPr>
      <dsp:spPr>
        <a:xfrm>
          <a:off x="1879941" y="1738243"/>
          <a:ext cx="1510438" cy="75521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es-PR" sz="1800" b="1" kern="1200" dirty="0" smtClean="0">
              <a:solidFill>
                <a:schemeClr val="tx1"/>
              </a:solidFill>
              <a:latin typeface="Arial" panose="020B0604020202020204" pitchFamily="34" charset="0"/>
              <a:cs typeface="Arial" panose="020B0604020202020204" pitchFamily="34" charset="0"/>
            </a:rPr>
            <a:t>FR-CARA</a:t>
          </a:r>
        </a:p>
        <a:p>
          <a:pPr lvl="0" algn="ctr" defTabSz="800100">
            <a:lnSpc>
              <a:spcPct val="100000"/>
            </a:lnSpc>
            <a:spcBef>
              <a:spcPct val="0"/>
            </a:spcBef>
            <a:spcAft>
              <a:spcPct val="35000"/>
            </a:spcAft>
          </a:pPr>
          <a:r>
            <a:rPr lang="es-PR" sz="1100" b="1" kern="1200" dirty="0" smtClean="0">
              <a:solidFill>
                <a:schemeClr val="tx1"/>
              </a:solidFill>
              <a:latin typeface="Arial" panose="020B0604020202020204" pitchFamily="34" charset="0"/>
              <a:cs typeface="Arial" panose="020B0604020202020204" pitchFamily="34" charset="0"/>
            </a:rPr>
            <a:t>2018 - 2022</a:t>
          </a:r>
          <a:endParaRPr lang="en-PR" sz="1100" b="1" kern="1200" dirty="0">
            <a:solidFill>
              <a:schemeClr val="tx1"/>
            </a:solidFill>
            <a:latin typeface="Arial" panose="020B0604020202020204" pitchFamily="34" charset="0"/>
            <a:cs typeface="Arial" panose="020B0604020202020204" pitchFamily="34" charset="0"/>
          </a:endParaRPr>
        </a:p>
      </dsp:txBody>
      <dsp:txXfrm>
        <a:off x="1902061" y="1760363"/>
        <a:ext cx="1466198" cy="710979"/>
      </dsp:txXfrm>
    </dsp:sp>
    <dsp:sp modelId="{A3544BF4-8E43-4912-85F1-DE067A85ECFC}">
      <dsp:nvSpPr>
        <dsp:cNvPr id="0" name=""/>
        <dsp:cNvSpPr/>
      </dsp:nvSpPr>
      <dsp:spPr>
        <a:xfrm>
          <a:off x="1879941" y="2606745"/>
          <a:ext cx="1510438" cy="75521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es-PR" sz="1800" b="1" kern="1200" dirty="0" smtClean="0">
              <a:solidFill>
                <a:schemeClr val="tx1"/>
              </a:solidFill>
              <a:latin typeface="Arial" panose="020B0604020202020204" pitchFamily="34" charset="0"/>
              <a:cs typeface="Arial" panose="020B0604020202020204" pitchFamily="34" charset="0"/>
            </a:rPr>
            <a:t>PR-SOR</a:t>
          </a:r>
        </a:p>
        <a:p>
          <a:pPr lvl="0" algn="ctr" defTabSz="800100">
            <a:lnSpc>
              <a:spcPct val="100000"/>
            </a:lnSpc>
            <a:spcBef>
              <a:spcPct val="0"/>
            </a:spcBef>
            <a:spcAft>
              <a:spcPct val="35000"/>
            </a:spcAft>
          </a:pPr>
          <a:r>
            <a:rPr lang="es-PR" sz="1100" b="1" kern="1200" dirty="0" smtClean="0">
              <a:solidFill>
                <a:schemeClr val="tx1"/>
              </a:solidFill>
              <a:latin typeface="Arial" panose="020B0604020202020204" pitchFamily="34" charset="0"/>
              <a:cs typeface="Arial" panose="020B0604020202020204" pitchFamily="34" charset="0"/>
            </a:rPr>
            <a:t>2020 - 2024</a:t>
          </a:r>
          <a:endParaRPr lang="en-PR" sz="1100" b="1" kern="1200" dirty="0">
            <a:solidFill>
              <a:schemeClr val="tx1"/>
            </a:solidFill>
            <a:latin typeface="Arial" panose="020B0604020202020204" pitchFamily="34" charset="0"/>
            <a:cs typeface="Arial" panose="020B0604020202020204" pitchFamily="34" charset="0"/>
          </a:endParaRPr>
        </a:p>
      </dsp:txBody>
      <dsp:txXfrm>
        <a:off x="1902061" y="2628865"/>
        <a:ext cx="1466198" cy="710979"/>
      </dsp:txXfrm>
    </dsp:sp>
    <dsp:sp modelId="{DC81BB27-6828-4607-A06F-753C8D2C5A5F}">
      <dsp:nvSpPr>
        <dsp:cNvPr id="0" name=""/>
        <dsp:cNvSpPr/>
      </dsp:nvSpPr>
      <dsp:spPr>
        <a:xfrm>
          <a:off x="1879941" y="3475247"/>
          <a:ext cx="1510438" cy="75521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es-PR" sz="1800" b="1" kern="1200" dirty="0" smtClean="0">
              <a:solidFill>
                <a:schemeClr val="tx1"/>
              </a:solidFill>
              <a:latin typeface="Arial" panose="020B0604020202020204" pitchFamily="34" charset="0"/>
              <a:cs typeface="Arial" panose="020B0604020202020204" pitchFamily="34" charset="0"/>
            </a:rPr>
            <a:t>PDO</a:t>
          </a:r>
        </a:p>
        <a:p>
          <a:pPr lvl="0" algn="ctr" defTabSz="800100">
            <a:lnSpc>
              <a:spcPct val="100000"/>
            </a:lnSpc>
            <a:spcBef>
              <a:spcPct val="0"/>
            </a:spcBef>
            <a:spcAft>
              <a:spcPct val="35000"/>
            </a:spcAft>
          </a:pPr>
          <a:r>
            <a:rPr lang="es-PR" sz="1100" b="1" kern="1200" dirty="0" smtClean="0">
              <a:solidFill>
                <a:schemeClr val="tx1"/>
              </a:solidFill>
              <a:latin typeface="Arial" panose="020B0604020202020204" pitchFamily="34" charset="0"/>
              <a:cs typeface="Arial" panose="020B0604020202020204" pitchFamily="34" charset="0"/>
            </a:rPr>
            <a:t>2021 - 2026</a:t>
          </a:r>
          <a:endParaRPr lang="en-PR" sz="1100" b="1" kern="1200" dirty="0">
            <a:solidFill>
              <a:schemeClr val="tx1"/>
            </a:solidFill>
            <a:latin typeface="Arial" panose="020B0604020202020204" pitchFamily="34" charset="0"/>
            <a:cs typeface="Arial" panose="020B0604020202020204" pitchFamily="34" charset="0"/>
          </a:endParaRPr>
        </a:p>
      </dsp:txBody>
      <dsp:txXfrm>
        <a:off x="1902061" y="3497367"/>
        <a:ext cx="1466198" cy="710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1978406"/>
          <a:ext cx="9445256" cy="428624"/>
        </a:xfrm>
        <a:prstGeom prst="homePlat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100FD1-E339-475E-ADA9-DEACD5BCFA87}">
      <dsp:nvSpPr>
        <dsp:cNvPr id="0" name=""/>
        <dsp:cNvSpPr/>
      </dsp:nvSpPr>
      <dsp:spPr>
        <a:xfrm rot="8100000">
          <a:off x="73598" y="508939"/>
          <a:ext cx="315294" cy="315294"/>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EE703-89F3-4F57-A36A-399DAA8438C7}">
      <dsp:nvSpPr>
        <dsp:cNvPr id="0" name=""/>
        <dsp:cNvSpPr/>
      </dsp:nvSpPr>
      <dsp:spPr>
        <a:xfrm>
          <a:off x="108625" y="543965"/>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00D327-309F-4127-A0D9-75C235AA936F}">
      <dsp:nvSpPr>
        <dsp:cNvPr id="0" name=""/>
        <dsp:cNvSpPr/>
      </dsp:nvSpPr>
      <dsp:spPr>
        <a:xfrm>
          <a:off x="481000" y="1552364"/>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419CDA7D-0C13-44B7-AE09-CEA0BBA40CA6}">
      <dsp:nvSpPr>
        <dsp:cNvPr id="0" name=""/>
        <dsp:cNvSpPr/>
      </dsp:nvSpPr>
      <dsp:spPr>
        <a:xfrm>
          <a:off x="481000" y="1096278"/>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lvl="0" algn="l" defTabSz="577850">
            <a:lnSpc>
              <a:spcPct val="90000"/>
            </a:lnSpc>
            <a:spcBef>
              <a:spcPct val="0"/>
            </a:spcBef>
            <a:spcAft>
              <a:spcPct val="35000"/>
            </a:spcAft>
            <a:defRPr b="1"/>
          </a:pPr>
          <a:r>
            <a:rPr lang="en-US" sz="1300" b="0" kern="1200">
              <a:latin typeface="Arial" panose="020B0604020202020204" pitchFamily="34" charset="0"/>
              <a:cs typeface="Arial" panose="020B0604020202020204" pitchFamily="34" charset="0"/>
            </a:rPr>
            <a:t>Identify first responder agencies, </a:t>
          </a:r>
          <a:r>
            <a:rPr lang="en-US" sz="1300" b="1" kern="1200">
              <a:latin typeface="Arial" panose="020B0604020202020204" pitchFamily="34" charset="0"/>
              <a:cs typeface="Arial" panose="020B0604020202020204" pitchFamily="34" charset="0"/>
            </a:rPr>
            <a:t>community-based organizations, community leaders</a:t>
          </a:r>
          <a:r>
            <a:rPr lang="en-US" sz="1300" b="0" kern="1200">
              <a:latin typeface="Arial" panose="020B0604020202020204" pitchFamily="34" charset="0"/>
              <a:cs typeface="Arial" panose="020B0604020202020204" pitchFamily="34" charset="0"/>
            </a:rPr>
            <a:t>, and substance treatment providers.</a:t>
          </a:r>
        </a:p>
      </dsp:txBody>
      <dsp:txXfrm>
        <a:off x="481000" y="1096278"/>
        <a:ext cx="1918979" cy="456085"/>
      </dsp:txXfrm>
    </dsp:sp>
    <dsp:sp modelId="{E8E9D636-1955-48BF-B667-17D2F477CBDA}">
      <dsp:nvSpPr>
        <dsp:cNvPr id="0" name=""/>
        <dsp:cNvSpPr/>
      </dsp:nvSpPr>
      <dsp:spPr>
        <a:xfrm>
          <a:off x="231245" y="894629"/>
          <a:ext cx="0" cy="129808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19EA89A-C7CD-4028-90A4-3E61C4F93781}">
      <dsp:nvSpPr>
        <dsp:cNvPr id="0" name=""/>
        <dsp:cNvSpPr/>
      </dsp:nvSpPr>
      <dsp:spPr>
        <a:xfrm>
          <a:off x="196211" y="2151671"/>
          <a:ext cx="80260" cy="82095"/>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6D090-56E9-40E3-9941-3552C6ED86F6}">
      <dsp:nvSpPr>
        <dsp:cNvPr id="0" name=""/>
        <dsp:cNvSpPr/>
      </dsp:nvSpPr>
      <dsp:spPr>
        <a:xfrm rot="18900000">
          <a:off x="1250896" y="3561204"/>
          <a:ext cx="315294" cy="315294"/>
        </a:xfrm>
        <a:prstGeom prst="teardrop">
          <a:avLst>
            <a:gd name="adj" fmla="val 115000"/>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87432-510F-4752-A55F-F35181FF84EB}">
      <dsp:nvSpPr>
        <dsp:cNvPr id="0" name=""/>
        <dsp:cNvSpPr/>
      </dsp:nvSpPr>
      <dsp:spPr>
        <a:xfrm>
          <a:off x="1285922" y="3596230"/>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2249BC-5781-4BE0-91DA-D48D34E349A5}">
      <dsp:nvSpPr>
        <dsp:cNvPr id="0" name=""/>
        <dsp:cNvSpPr/>
      </dsp:nvSpPr>
      <dsp:spPr>
        <a:xfrm>
          <a:off x="1653155" y="2162243"/>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7F664923-873C-4EF8-800F-99FB9EC67886}">
      <dsp:nvSpPr>
        <dsp:cNvPr id="0" name=""/>
        <dsp:cNvSpPr/>
      </dsp:nvSpPr>
      <dsp:spPr>
        <a:xfrm>
          <a:off x="1653155" y="3460333"/>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lvl="0" algn="l" defTabSz="577850">
            <a:lnSpc>
              <a:spcPct val="90000"/>
            </a:lnSpc>
            <a:spcBef>
              <a:spcPct val="0"/>
            </a:spcBef>
            <a:spcAft>
              <a:spcPct val="35000"/>
            </a:spcAft>
            <a:defRPr b="1"/>
          </a:pPr>
          <a:r>
            <a:rPr lang="en-US" sz="1300" b="0" kern="1200">
              <a:latin typeface="Arial" panose="020B0604020202020204" pitchFamily="34" charset="0"/>
              <a:cs typeface="Arial" panose="020B0604020202020204" pitchFamily="34" charset="0"/>
            </a:rPr>
            <a:t>Identify services, scope and needs of these groups and communities served to explore agreements and coordinate trainings.</a:t>
          </a:r>
        </a:p>
      </dsp:txBody>
      <dsp:txXfrm>
        <a:off x="1653155" y="3460333"/>
        <a:ext cx="1918979" cy="456085"/>
      </dsp:txXfrm>
    </dsp:sp>
    <dsp:sp modelId="{B8E3F485-C3ED-46AF-A9F3-977645AD1AC3}">
      <dsp:nvSpPr>
        <dsp:cNvPr id="0" name=""/>
        <dsp:cNvSpPr/>
      </dsp:nvSpPr>
      <dsp:spPr>
        <a:xfrm>
          <a:off x="1408543" y="2192719"/>
          <a:ext cx="0" cy="1298089"/>
        </a:xfrm>
        <a:prstGeom prst="line">
          <a:avLst/>
        </a:prstGeom>
        <a:noFill/>
        <a:ln w="12700" cap="flat" cmpd="sng" algn="ctr">
          <a:solidFill>
            <a:schemeClr val="accent5">
              <a:hueOff val="-1126424"/>
              <a:satOff val="-2903"/>
              <a:lumOff val="-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F750239-A3B1-42DE-8F65-F0DC96C5BED3}">
      <dsp:nvSpPr>
        <dsp:cNvPr id="0" name=""/>
        <dsp:cNvSpPr/>
      </dsp:nvSpPr>
      <dsp:spPr>
        <a:xfrm>
          <a:off x="1373509" y="2151671"/>
          <a:ext cx="80260" cy="82095"/>
        </a:xfrm>
        <a:prstGeom prst="ellipse">
          <a:avLst/>
        </a:prstGeom>
        <a:solidFill>
          <a:schemeClr val="accent5">
            <a:hueOff val="-1126424"/>
            <a:satOff val="-2903"/>
            <a:lumOff val="-196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61675-1C32-47D3-B7A3-B6136FB17F27}">
      <dsp:nvSpPr>
        <dsp:cNvPr id="0" name=""/>
        <dsp:cNvSpPr/>
      </dsp:nvSpPr>
      <dsp:spPr>
        <a:xfrm rot="8100000">
          <a:off x="2428193" y="508939"/>
          <a:ext cx="315294" cy="315294"/>
        </a:xfrm>
        <a:prstGeom prst="teardrop">
          <a:avLst>
            <a:gd name="adj" fmla="val 11500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146C0-CF7D-45E5-8567-2BC75E16F7D0}">
      <dsp:nvSpPr>
        <dsp:cNvPr id="0" name=""/>
        <dsp:cNvSpPr/>
      </dsp:nvSpPr>
      <dsp:spPr>
        <a:xfrm>
          <a:off x="2463220" y="543965"/>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E10355D-F39C-4162-BE7C-DF6005CC878C}">
      <dsp:nvSpPr>
        <dsp:cNvPr id="0" name=""/>
        <dsp:cNvSpPr/>
      </dsp:nvSpPr>
      <dsp:spPr>
        <a:xfrm>
          <a:off x="2899075" y="1416742"/>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55A3357B-DBCC-4A8A-A4AC-25CEFB1997F9}">
      <dsp:nvSpPr>
        <dsp:cNvPr id="0" name=""/>
        <dsp:cNvSpPr/>
      </dsp:nvSpPr>
      <dsp:spPr>
        <a:xfrm>
          <a:off x="2899075" y="960656"/>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t" anchorCtr="0">
          <a:noAutofit/>
        </a:bodyPr>
        <a:lstStyle/>
        <a:p>
          <a:pPr lvl="0" algn="l" defTabSz="577850">
            <a:lnSpc>
              <a:spcPct val="90000"/>
            </a:lnSpc>
            <a:spcBef>
              <a:spcPct val="0"/>
            </a:spcBef>
            <a:spcAft>
              <a:spcPct val="35000"/>
            </a:spcAft>
            <a:defRPr b="1"/>
          </a:pPr>
          <a:r>
            <a:rPr lang="es-PR" sz="1300" b="0" i="0" kern="1200">
              <a:latin typeface="Arial" panose="020B0604020202020204" pitchFamily="34" charset="0"/>
              <a:cs typeface="Arial" panose="020B0604020202020204" pitchFamily="34" charset="0"/>
            </a:rPr>
            <a:t>Establish </a:t>
          </a:r>
          <a:r>
            <a:rPr lang="es-PR" sz="1300" b="1" i="0" kern="1200">
              <a:latin typeface="Arial" panose="020B0604020202020204" pitchFamily="34" charset="0"/>
              <a:cs typeface="Arial" panose="020B0604020202020204" pitchFamily="34" charset="0"/>
            </a:rPr>
            <a:t>collaboration agreements</a:t>
          </a:r>
          <a:r>
            <a:rPr lang="es-PR" sz="1300" b="0" i="0" kern="1200">
              <a:latin typeface="Arial" panose="020B0604020202020204" pitchFamily="34" charset="0"/>
              <a:cs typeface="Arial" panose="020B0604020202020204" pitchFamily="34" charset="0"/>
            </a:rPr>
            <a:t>.</a:t>
          </a:r>
          <a:endParaRPr lang="en-US" sz="1300" b="0" i="0" kern="1200">
            <a:latin typeface="Arial" panose="020B0604020202020204" pitchFamily="34" charset="0"/>
            <a:cs typeface="Arial" panose="020B0604020202020204" pitchFamily="34" charset="0"/>
          </a:endParaRPr>
        </a:p>
      </dsp:txBody>
      <dsp:txXfrm>
        <a:off x="2899075" y="960656"/>
        <a:ext cx="1918979" cy="456085"/>
      </dsp:txXfrm>
    </dsp:sp>
    <dsp:sp modelId="{A6B604A4-B558-485F-A430-08C46D6D9B42}">
      <dsp:nvSpPr>
        <dsp:cNvPr id="0" name=""/>
        <dsp:cNvSpPr/>
      </dsp:nvSpPr>
      <dsp:spPr>
        <a:xfrm>
          <a:off x="2585840" y="894629"/>
          <a:ext cx="0" cy="1298089"/>
        </a:xfrm>
        <a:prstGeom prst="line">
          <a:avLst/>
        </a:prstGeom>
        <a:noFill/>
        <a:ln w="12700" cap="flat" cmpd="sng" algn="ctr">
          <a:solidFill>
            <a:schemeClr val="accent5">
              <a:hueOff val="-2252848"/>
              <a:satOff val="-5806"/>
              <a:lumOff val="-3922"/>
              <a:alphaOff val="0"/>
            </a:schemeClr>
          </a:solidFill>
          <a:prstDash val="dash"/>
          <a:miter lim="800000"/>
        </a:ln>
        <a:effectLst/>
      </dsp:spPr>
      <dsp:style>
        <a:lnRef idx="1">
          <a:scrgbClr r="0" g="0" b="0"/>
        </a:lnRef>
        <a:fillRef idx="0">
          <a:scrgbClr r="0" g="0" b="0"/>
        </a:fillRef>
        <a:effectRef idx="0">
          <a:scrgbClr r="0" g="0" b="0"/>
        </a:effectRef>
        <a:fontRef idx="minor"/>
      </dsp:style>
    </dsp:sp>
    <dsp:sp modelId="{33AEB9F6-51B8-4A93-A9C2-5CD372A49A5C}">
      <dsp:nvSpPr>
        <dsp:cNvPr id="0" name=""/>
        <dsp:cNvSpPr/>
      </dsp:nvSpPr>
      <dsp:spPr>
        <a:xfrm>
          <a:off x="2550806" y="2151671"/>
          <a:ext cx="80260" cy="82095"/>
        </a:xfrm>
        <a:prstGeom prst="ellipse">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3BC43-F9E0-464A-81BA-F8EB84E3D41B}">
      <dsp:nvSpPr>
        <dsp:cNvPr id="0" name=""/>
        <dsp:cNvSpPr/>
      </dsp:nvSpPr>
      <dsp:spPr>
        <a:xfrm rot="18900000">
          <a:off x="3605491" y="3561204"/>
          <a:ext cx="315294" cy="315294"/>
        </a:xfrm>
        <a:prstGeom prst="teardrop">
          <a:avLst>
            <a:gd name="adj" fmla="val 11500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9EF0C-C594-4EFC-A94C-2461D6179B5D}">
      <dsp:nvSpPr>
        <dsp:cNvPr id="0" name=""/>
        <dsp:cNvSpPr/>
      </dsp:nvSpPr>
      <dsp:spPr>
        <a:xfrm>
          <a:off x="3640517" y="3596230"/>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0FB517-5BDD-43F2-99FC-075A721888B4}">
      <dsp:nvSpPr>
        <dsp:cNvPr id="0" name=""/>
        <dsp:cNvSpPr/>
      </dsp:nvSpPr>
      <dsp:spPr>
        <a:xfrm>
          <a:off x="4050428" y="1935390"/>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E04A00FE-BEE9-4558-AB21-9654682CF3B6}">
      <dsp:nvSpPr>
        <dsp:cNvPr id="0" name=""/>
        <dsp:cNvSpPr/>
      </dsp:nvSpPr>
      <dsp:spPr>
        <a:xfrm>
          <a:off x="4050428" y="3233480"/>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lvl="0" algn="l" defTabSz="577850">
            <a:lnSpc>
              <a:spcPct val="90000"/>
            </a:lnSpc>
            <a:spcBef>
              <a:spcPct val="0"/>
            </a:spcBef>
            <a:spcAft>
              <a:spcPct val="35000"/>
            </a:spcAft>
            <a:defRPr b="1"/>
          </a:pPr>
          <a:r>
            <a:rPr lang="en-US" sz="1300" b="1" kern="1200">
              <a:latin typeface="Arial" panose="020B0604020202020204" pitchFamily="34" charset="0"/>
              <a:cs typeface="Arial" panose="020B0604020202020204" pitchFamily="34" charset="0"/>
            </a:rPr>
            <a:t>Training and naloxone distribution</a:t>
          </a:r>
          <a:r>
            <a:rPr lang="en-US" sz="1300" b="0" kern="1200">
              <a:latin typeface="Arial" panose="020B0604020202020204" pitchFamily="34" charset="0"/>
              <a:cs typeface="Arial" panose="020B0604020202020204" pitchFamily="34" charset="0"/>
            </a:rPr>
            <a:t>. </a:t>
          </a:r>
        </a:p>
      </dsp:txBody>
      <dsp:txXfrm>
        <a:off x="4050428" y="3233480"/>
        <a:ext cx="1918979" cy="456085"/>
      </dsp:txXfrm>
    </dsp:sp>
    <dsp:sp modelId="{CF4373C7-956D-4DF3-8FAD-426A0A2925A7}">
      <dsp:nvSpPr>
        <dsp:cNvPr id="0" name=""/>
        <dsp:cNvSpPr/>
      </dsp:nvSpPr>
      <dsp:spPr>
        <a:xfrm>
          <a:off x="3763138" y="2192719"/>
          <a:ext cx="0" cy="1298089"/>
        </a:xfrm>
        <a:prstGeom prst="line">
          <a:avLst/>
        </a:prstGeom>
        <a:noFill/>
        <a:ln w="12700" cap="flat" cmpd="sng" algn="ctr">
          <a:solidFill>
            <a:schemeClr val="accent5">
              <a:hueOff val="-3379271"/>
              <a:satOff val="-8710"/>
              <a:lumOff val="-5883"/>
              <a:alphaOff val="0"/>
            </a:schemeClr>
          </a:solidFill>
          <a:prstDash val="dash"/>
          <a:miter lim="800000"/>
        </a:ln>
        <a:effectLst/>
      </dsp:spPr>
      <dsp:style>
        <a:lnRef idx="1">
          <a:scrgbClr r="0" g="0" b="0"/>
        </a:lnRef>
        <a:fillRef idx="0">
          <a:scrgbClr r="0" g="0" b="0"/>
        </a:fillRef>
        <a:effectRef idx="0">
          <a:scrgbClr r="0" g="0" b="0"/>
        </a:effectRef>
        <a:fontRef idx="minor"/>
      </dsp:style>
    </dsp:sp>
    <dsp:sp modelId="{06797C10-38F1-4BD5-8741-62652D5F3E29}">
      <dsp:nvSpPr>
        <dsp:cNvPr id="0" name=""/>
        <dsp:cNvSpPr/>
      </dsp:nvSpPr>
      <dsp:spPr>
        <a:xfrm>
          <a:off x="3728104" y="2151671"/>
          <a:ext cx="80260" cy="82095"/>
        </a:xfrm>
        <a:prstGeom prst="ellipse">
          <a:avLst/>
        </a:prstGeom>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23EFB-0BF5-472F-A611-FB05ACF48570}">
      <dsp:nvSpPr>
        <dsp:cNvPr id="0" name=""/>
        <dsp:cNvSpPr/>
      </dsp:nvSpPr>
      <dsp:spPr>
        <a:xfrm rot="8100000">
          <a:off x="4782788" y="508939"/>
          <a:ext cx="315294" cy="315294"/>
        </a:xfrm>
        <a:prstGeom prst="teardrop">
          <a:avLst>
            <a:gd name="adj" fmla="val 11500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8C6E8-F7C6-4B26-A273-339D8943F481}">
      <dsp:nvSpPr>
        <dsp:cNvPr id="0" name=""/>
        <dsp:cNvSpPr/>
      </dsp:nvSpPr>
      <dsp:spPr>
        <a:xfrm>
          <a:off x="4817815" y="543965"/>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FC0128B-2358-46A4-A4AD-B46938D2DD37}">
      <dsp:nvSpPr>
        <dsp:cNvPr id="0" name=""/>
        <dsp:cNvSpPr/>
      </dsp:nvSpPr>
      <dsp:spPr>
        <a:xfrm>
          <a:off x="5222582" y="1416742"/>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72ACBEB9-300C-4803-8196-1A3ABE75E35D}">
      <dsp:nvSpPr>
        <dsp:cNvPr id="0" name=""/>
        <dsp:cNvSpPr/>
      </dsp:nvSpPr>
      <dsp:spPr>
        <a:xfrm>
          <a:off x="5222582" y="960656"/>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lvl="0" algn="l" defTabSz="577850">
            <a:lnSpc>
              <a:spcPct val="90000"/>
            </a:lnSpc>
            <a:spcBef>
              <a:spcPct val="0"/>
            </a:spcBef>
            <a:spcAft>
              <a:spcPct val="35000"/>
            </a:spcAft>
            <a:defRPr b="1"/>
          </a:pPr>
          <a:r>
            <a:rPr lang="en-US" sz="1300" b="0" kern="1200">
              <a:latin typeface="Arial" panose="020B0604020202020204" pitchFamily="34" charset="0"/>
              <a:cs typeface="Arial" panose="020B0604020202020204" pitchFamily="34" charset="0"/>
            </a:rPr>
            <a:t>Opioid Overdose and Naloxone Use Event Form (</a:t>
          </a:r>
          <a:r>
            <a:rPr lang="en-US" sz="1300" b="0" i="1" kern="1200">
              <a:latin typeface="Arial" panose="020B0604020202020204" pitchFamily="34" charset="0"/>
              <a:cs typeface="Arial" panose="020B0604020202020204" pitchFamily="34" charset="0"/>
            </a:rPr>
            <a:t>data collection instrument</a:t>
          </a:r>
          <a:r>
            <a:rPr lang="en-US" sz="1300" b="0" kern="1200">
              <a:latin typeface="Arial" panose="020B0604020202020204" pitchFamily="34" charset="0"/>
              <a:cs typeface="Arial" panose="020B0604020202020204" pitchFamily="34" charset="0"/>
            </a:rPr>
            <a:t>).</a:t>
          </a:r>
        </a:p>
      </dsp:txBody>
      <dsp:txXfrm>
        <a:off x="5222582" y="960656"/>
        <a:ext cx="1918979" cy="456085"/>
      </dsp:txXfrm>
    </dsp:sp>
    <dsp:sp modelId="{31413BE7-DE99-4EB8-8598-8309DB7654BE}">
      <dsp:nvSpPr>
        <dsp:cNvPr id="0" name=""/>
        <dsp:cNvSpPr/>
      </dsp:nvSpPr>
      <dsp:spPr>
        <a:xfrm>
          <a:off x="4940435" y="894629"/>
          <a:ext cx="0" cy="1298089"/>
        </a:xfrm>
        <a:prstGeom prst="line">
          <a:avLst/>
        </a:prstGeom>
        <a:noFill/>
        <a:ln w="12700" cap="flat" cmpd="sng" algn="ctr">
          <a:solidFill>
            <a:schemeClr val="accent5">
              <a:hueOff val="-4505695"/>
              <a:satOff val="-11613"/>
              <a:lumOff val="-7843"/>
              <a:alphaOff val="0"/>
            </a:schemeClr>
          </a:solidFill>
          <a:prstDash val="dash"/>
          <a:miter lim="800000"/>
        </a:ln>
        <a:effectLst/>
      </dsp:spPr>
      <dsp:style>
        <a:lnRef idx="1">
          <a:scrgbClr r="0" g="0" b="0"/>
        </a:lnRef>
        <a:fillRef idx="0">
          <a:scrgbClr r="0" g="0" b="0"/>
        </a:fillRef>
        <a:effectRef idx="0">
          <a:scrgbClr r="0" g="0" b="0"/>
        </a:effectRef>
        <a:fontRef idx="minor"/>
      </dsp:style>
    </dsp:sp>
    <dsp:sp modelId="{A0A7A7E4-75F8-404A-90F6-DF5A67B53DCC}">
      <dsp:nvSpPr>
        <dsp:cNvPr id="0" name=""/>
        <dsp:cNvSpPr/>
      </dsp:nvSpPr>
      <dsp:spPr>
        <a:xfrm>
          <a:off x="4905401" y="2151671"/>
          <a:ext cx="80260" cy="82095"/>
        </a:xfrm>
        <a:prstGeom prst="ellipse">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435A5-C341-4095-A583-EAE68B5005F2}">
      <dsp:nvSpPr>
        <dsp:cNvPr id="0" name=""/>
        <dsp:cNvSpPr/>
      </dsp:nvSpPr>
      <dsp:spPr>
        <a:xfrm rot="18900000">
          <a:off x="5960086" y="3561204"/>
          <a:ext cx="315294" cy="315294"/>
        </a:xfrm>
        <a:prstGeom prst="teardrop">
          <a:avLst>
            <a:gd name="adj" fmla="val 115000"/>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964C84-4A10-44C2-B552-12674C00CC8A}">
      <dsp:nvSpPr>
        <dsp:cNvPr id="0" name=""/>
        <dsp:cNvSpPr/>
      </dsp:nvSpPr>
      <dsp:spPr>
        <a:xfrm>
          <a:off x="5995112" y="3596230"/>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936BAEF-ACDB-4497-815F-5552C3A95492}">
      <dsp:nvSpPr>
        <dsp:cNvPr id="0" name=""/>
        <dsp:cNvSpPr/>
      </dsp:nvSpPr>
      <dsp:spPr>
        <a:xfrm>
          <a:off x="6455415" y="2162247"/>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3A4B8B74-E825-4544-9716-DD65CB6A90DF}">
      <dsp:nvSpPr>
        <dsp:cNvPr id="0" name=""/>
        <dsp:cNvSpPr/>
      </dsp:nvSpPr>
      <dsp:spPr>
        <a:xfrm>
          <a:off x="6455415" y="3460337"/>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b" anchorCtr="0">
          <a:noAutofit/>
        </a:bodyPr>
        <a:lstStyle/>
        <a:p>
          <a:pPr lvl="0" algn="l" defTabSz="577850">
            <a:lnSpc>
              <a:spcPct val="90000"/>
            </a:lnSpc>
            <a:spcBef>
              <a:spcPct val="0"/>
            </a:spcBef>
            <a:spcAft>
              <a:spcPct val="35000"/>
            </a:spcAft>
            <a:defRPr b="1"/>
          </a:pPr>
          <a:r>
            <a:rPr lang="en-US" sz="1300" b="1" kern="1200">
              <a:latin typeface="Arial" panose="020B0604020202020204" pitchFamily="34" charset="0"/>
              <a:cs typeface="Arial" panose="020B0604020202020204" pitchFamily="34" charset="0"/>
            </a:rPr>
            <a:t>Monthly community outreach and other collaborations with partner organizations</a:t>
          </a:r>
          <a:r>
            <a:rPr lang="en-US" sz="1300" b="0" kern="1200">
              <a:latin typeface="Arial" panose="020B0604020202020204" pitchFamily="34" charset="0"/>
              <a:cs typeface="Arial" panose="020B0604020202020204" pitchFamily="34" charset="0"/>
            </a:rPr>
            <a:t>.</a:t>
          </a:r>
        </a:p>
      </dsp:txBody>
      <dsp:txXfrm>
        <a:off x="6455415" y="3460337"/>
        <a:ext cx="1918979" cy="456085"/>
      </dsp:txXfrm>
    </dsp:sp>
    <dsp:sp modelId="{78223243-696B-41FA-A902-33940473B95E}">
      <dsp:nvSpPr>
        <dsp:cNvPr id="0" name=""/>
        <dsp:cNvSpPr/>
      </dsp:nvSpPr>
      <dsp:spPr>
        <a:xfrm>
          <a:off x="6117733" y="2192719"/>
          <a:ext cx="0" cy="1298089"/>
        </a:xfrm>
        <a:prstGeom prst="line">
          <a:avLst/>
        </a:prstGeom>
        <a:noFill/>
        <a:ln w="12700" cap="flat" cmpd="sng" algn="ctr">
          <a:solidFill>
            <a:schemeClr val="accent5">
              <a:hueOff val="-5632119"/>
              <a:satOff val="-14516"/>
              <a:lumOff val="-9804"/>
              <a:alphaOff val="0"/>
            </a:schemeClr>
          </a:solidFill>
          <a:prstDash val="dash"/>
          <a:miter lim="800000"/>
        </a:ln>
        <a:effectLst/>
      </dsp:spPr>
      <dsp:style>
        <a:lnRef idx="1">
          <a:scrgbClr r="0" g="0" b="0"/>
        </a:lnRef>
        <a:fillRef idx="0">
          <a:scrgbClr r="0" g="0" b="0"/>
        </a:fillRef>
        <a:effectRef idx="0">
          <a:scrgbClr r="0" g="0" b="0"/>
        </a:effectRef>
        <a:fontRef idx="minor"/>
      </dsp:style>
    </dsp:sp>
    <dsp:sp modelId="{C94ECE2C-6A9F-4F9B-9AE3-3886732275C7}">
      <dsp:nvSpPr>
        <dsp:cNvPr id="0" name=""/>
        <dsp:cNvSpPr/>
      </dsp:nvSpPr>
      <dsp:spPr>
        <a:xfrm>
          <a:off x="6082699" y="2151671"/>
          <a:ext cx="80260" cy="82095"/>
        </a:xfrm>
        <a:prstGeom prst="ellipse">
          <a:avLst/>
        </a:prstGeom>
        <a:solidFill>
          <a:schemeClr val="accent5">
            <a:hueOff val="-5632119"/>
            <a:satOff val="-14516"/>
            <a:lumOff val="-980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5F228-CCD5-4B59-B734-8F6529B904E3}">
      <dsp:nvSpPr>
        <dsp:cNvPr id="0" name=""/>
        <dsp:cNvSpPr/>
      </dsp:nvSpPr>
      <dsp:spPr>
        <a:xfrm rot="8100000">
          <a:off x="7137383" y="508939"/>
          <a:ext cx="315294" cy="315294"/>
        </a:xfrm>
        <a:prstGeom prst="teardrop">
          <a:avLst>
            <a:gd name="adj" fmla="val 11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FFAF4-86D9-475A-B801-BCA532A24032}">
      <dsp:nvSpPr>
        <dsp:cNvPr id="0" name=""/>
        <dsp:cNvSpPr/>
      </dsp:nvSpPr>
      <dsp:spPr>
        <a:xfrm>
          <a:off x="7172410" y="543965"/>
          <a:ext cx="245241" cy="2452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16B2C3-5959-4ABE-9B88-2F5D85CCB06A}">
      <dsp:nvSpPr>
        <dsp:cNvPr id="0" name=""/>
        <dsp:cNvSpPr/>
      </dsp:nvSpPr>
      <dsp:spPr>
        <a:xfrm>
          <a:off x="7517977" y="894629"/>
          <a:ext cx="1918979" cy="1298089"/>
        </a:xfrm>
        <a:prstGeom prst="rect">
          <a:avLst/>
        </a:prstGeom>
        <a:noFill/>
        <a:ln>
          <a:noFill/>
        </a:ln>
        <a:effectLst/>
      </dsp:spPr>
      <dsp:style>
        <a:lnRef idx="0">
          <a:scrgbClr r="0" g="0" b="0"/>
        </a:lnRef>
        <a:fillRef idx="0">
          <a:scrgbClr r="0" g="0" b="0"/>
        </a:fillRef>
        <a:effectRef idx="0">
          <a:scrgbClr r="0" g="0" b="0"/>
        </a:effectRef>
        <a:fontRef idx="minor"/>
      </dsp:style>
    </dsp:sp>
    <dsp:sp modelId="{175D53AE-2613-483F-A8C2-7AD1EC14D035}">
      <dsp:nvSpPr>
        <dsp:cNvPr id="0" name=""/>
        <dsp:cNvSpPr/>
      </dsp:nvSpPr>
      <dsp:spPr>
        <a:xfrm>
          <a:off x="7517977" y="438543"/>
          <a:ext cx="1918979" cy="456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lvl="0" algn="l" defTabSz="577850">
            <a:lnSpc>
              <a:spcPct val="90000"/>
            </a:lnSpc>
            <a:spcBef>
              <a:spcPct val="0"/>
            </a:spcBef>
            <a:spcAft>
              <a:spcPct val="35000"/>
            </a:spcAft>
            <a:defRPr b="1"/>
          </a:pPr>
          <a:endParaRPr lang="en-PR" sz="1300" kern="1200">
            <a:solidFill>
              <a:schemeClr val="tx1"/>
            </a:solidFill>
            <a:latin typeface="Arial" panose="020B0604020202020204" pitchFamily="34" charset="0"/>
            <a:cs typeface="Arial" panose="020B0604020202020204" pitchFamily="34" charset="0"/>
          </a:endParaRPr>
        </a:p>
      </dsp:txBody>
      <dsp:txXfrm>
        <a:off x="7517977" y="438543"/>
        <a:ext cx="1918979" cy="456085"/>
      </dsp:txXfrm>
    </dsp:sp>
    <dsp:sp modelId="{FD2AD43E-EEA0-4717-915F-81A23387FD2C}">
      <dsp:nvSpPr>
        <dsp:cNvPr id="0" name=""/>
        <dsp:cNvSpPr/>
      </dsp:nvSpPr>
      <dsp:spPr>
        <a:xfrm>
          <a:off x="7295030" y="894629"/>
          <a:ext cx="0" cy="1298089"/>
        </a:xfrm>
        <a:prstGeom prst="line">
          <a:avLst/>
        </a:prstGeom>
        <a:noFill/>
        <a:ln w="127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71F461B5-354D-4F8B-8C6B-1F5343A0ED0B}">
      <dsp:nvSpPr>
        <dsp:cNvPr id="0" name=""/>
        <dsp:cNvSpPr/>
      </dsp:nvSpPr>
      <dsp:spPr>
        <a:xfrm>
          <a:off x="7259996" y="2151671"/>
          <a:ext cx="80260" cy="82095"/>
        </a:xfrm>
        <a:prstGeom prst="ellipse">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707A7-C828-4E95-B52A-14DE2599FF49}">
      <dsp:nvSpPr>
        <dsp:cNvPr id="0" name=""/>
        <dsp:cNvSpPr/>
      </dsp:nvSpPr>
      <dsp:spPr>
        <a:xfrm>
          <a:off x="0" y="4044241"/>
          <a:ext cx="7653032" cy="6634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0" kern="1200" dirty="0">
              <a:solidFill>
                <a:schemeClr val="tx1"/>
              </a:solidFill>
              <a:latin typeface="Arial" panose="020B0604020202020204" pitchFamily="34" charset="0"/>
              <a:cs typeface="Arial" panose="020B0604020202020204" pitchFamily="34" charset="0"/>
            </a:rPr>
            <a:t>The study identified Municipalities in which the proportion of overdoses reversed was below the average for the entire island. These Municipalities should be considered for expanding the scope of preventive programs for overdose deaths.</a:t>
          </a:r>
        </a:p>
      </dsp:txBody>
      <dsp:txXfrm>
        <a:off x="0" y="4044241"/>
        <a:ext cx="7653032" cy="663491"/>
      </dsp:txXfrm>
    </dsp:sp>
    <dsp:sp modelId="{E1FE7D21-C890-47F7-85B2-0BEE85902E75}">
      <dsp:nvSpPr>
        <dsp:cNvPr id="0" name=""/>
        <dsp:cNvSpPr/>
      </dsp:nvSpPr>
      <dsp:spPr>
        <a:xfrm rot="10800000">
          <a:off x="0" y="3033743"/>
          <a:ext cx="7653032" cy="102044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100000"/>
            </a:lnSpc>
            <a:spcBef>
              <a:spcPct val="0"/>
            </a:spcBef>
            <a:spcAft>
              <a:spcPts val="0"/>
            </a:spcAft>
          </a:pPr>
          <a:r>
            <a:rPr lang="en-US" sz="1600" b="1" kern="1200" dirty="0">
              <a:solidFill>
                <a:schemeClr val="tx1"/>
              </a:solidFill>
              <a:latin typeface="Arial" panose="020B0604020202020204" pitchFamily="34" charset="0"/>
              <a:cs typeface="Arial" panose="020B0604020202020204" pitchFamily="34" charset="0"/>
            </a:rPr>
            <a:t>1,385 or 64.7% were reversed </a:t>
          </a:r>
          <a:r>
            <a:rPr lang="en-US" sz="1600" b="0" kern="1200" dirty="0">
              <a:solidFill>
                <a:schemeClr val="tx1"/>
              </a:solidFill>
              <a:latin typeface="Arial" panose="020B0604020202020204" pitchFamily="34" charset="0"/>
              <a:cs typeface="Arial" panose="020B0604020202020204" pitchFamily="34" charset="0"/>
            </a:rPr>
            <a:t>by </a:t>
          </a:r>
        </a:p>
        <a:p>
          <a:pPr lvl="0" algn="ctr" defTabSz="711200" rtl="0">
            <a:lnSpc>
              <a:spcPct val="100000"/>
            </a:lnSpc>
            <a:spcBef>
              <a:spcPct val="0"/>
            </a:spcBef>
            <a:spcAft>
              <a:spcPts val="0"/>
            </a:spcAft>
          </a:pPr>
          <a:r>
            <a:rPr lang="en-US" sz="1600" b="0" kern="1200" dirty="0">
              <a:solidFill>
                <a:schemeClr val="tx1"/>
              </a:solidFill>
              <a:latin typeface="Arial" panose="020B0604020202020204" pitchFamily="34" charset="0"/>
              <a:cs typeface="Arial" panose="020B0604020202020204" pitchFamily="34" charset="0"/>
            </a:rPr>
            <a:t>prevention programs operating in community settings</a:t>
          </a:r>
        </a:p>
      </dsp:txBody>
      <dsp:txXfrm rot="10800000">
        <a:off x="0" y="3033743"/>
        <a:ext cx="7653032" cy="663057"/>
      </dsp:txXfrm>
    </dsp:sp>
    <dsp:sp modelId="{EE74D54F-57B5-40B6-9E5B-CDE741C8AD07}">
      <dsp:nvSpPr>
        <dsp:cNvPr id="0" name=""/>
        <dsp:cNvSpPr/>
      </dsp:nvSpPr>
      <dsp:spPr>
        <a:xfrm rot="10800000">
          <a:off x="0" y="2023246"/>
          <a:ext cx="7653032" cy="102044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67 overdoses per 100,000 inhabitants</a:t>
          </a:r>
        </a:p>
      </dsp:txBody>
      <dsp:txXfrm rot="10800000">
        <a:off x="0" y="2023246"/>
        <a:ext cx="7653032" cy="663057"/>
      </dsp:txXfrm>
    </dsp:sp>
    <dsp:sp modelId="{02F4D132-9035-4254-8707-94DA35FD931D}">
      <dsp:nvSpPr>
        <dsp:cNvPr id="0" name=""/>
        <dsp:cNvSpPr/>
      </dsp:nvSpPr>
      <dsp:spPr>
        <a:xfrm rot="10800000">
          <a:off x="0" y="1012748"/>
          <a:ext cx="7653032" cy="102044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One</a:t>
          </a:r>
          <a:r>
            <a:rPr lang="en-US" sz="1600" b="0" kern="1200" dirty="0">
              <a:solidFill>
                <a:schemeClr val="tx1"/>
              </a:solidFill>
              <a:latin typeface="Arial" panose="020B0604020202020204" pitchFamily="34" charset="0"/>
              <a:cs typeface="Arial" panose="020B0604020202020204" pitchFamily="34" charset="0"/>
            </a:rPr>
            <a:t> [1] </a:t>
          </a:r>
          <a:r>
            <a:rPr lang="en-US" sz="1600" b="1" kern="1200" dirty="0">
              <a:solidFill>
                <a:schemeClr val="tx1"/>
              </a:solidFill>
              <a:latin typeface="Arial" panose="020B0604020202020204" pitchFamily="34" charset="0"/>
              <a:cs typeface="Arial" panose="020B0604020202020204" pitchFamily="34" charset="0"/>
            </a:rPr>
            <a:t>overdose every 4 hours</a:t>
          </a:r>
        </a:p>
      </dsp:txBody>
      <dsp:txXfrm rot="10800000">
        <a:off x="0" y="1012748"/>
        <a:ext cx="7653032" cy="663057"/>
      </dsp:txXfrm>
    </dsp:sp>
    <dsp:sp modelId="{6F0F86DC-8B44-46D2-A7F0-509F3A80B91F}">
      <dsp:nvSpPr>
        <dsp:cNvPr id="0" name=""/>
        <dsp:cNvSpPr/>
      </dsp:nvSpPr>
      <dsp:spPr>
        <a:xfrm rot="10800000">
          <a:off x="0" y="2251"/>
          <a:ext cx="7653032" cy="102044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Yr. 2022 </a:t>
          </a:r>
          <a:r>
            <a:rPr lang="en-US" sz="1600" b="0" kern="1200" dirty="0">
              <a:solidFill>
                <a:schemeClr val="tx1"/>
              </a:solidFill>
              <a:latin typeface="Arial" panose="020B0604020202020204" pitchFamily="34" charset="0"/>
              <a:cs typeface="Arial" panose="020B0604020202020204" pitchFamily="34" charset="0"/>
            </a:rPr>
            <a:t>=</a:t>
          </a:r>
          <a:r>
            <a:rPr lang="en-US" sz="1600" b="1" kern="1200" dirty="0">
              <a:solidFill>
                <a:schemeClr val="tx1"/>
              </a:solidFill>
              <a:latin typeface="Arial" panose="020B0604020202020204" pitchFamily="34" charset="0"/>
              <a:cs typeface="Arial" panose="020B0604020202020204" pitchFamily="34" charset="0"/>
            </a:rPr>
            <a:t> </a:t>
          </a:r>
          <a:r>
            <a:rPr lang="en-US" sz="1600" b="0" kern="1200" dirty="0">
              <a:solidFill>
                <a:schemeClr val="tx1"/>
              </a:solidFill>
              <a:latin typeface="Arial" panose="020B0604020202020204" pitchFamily="34" charset="0"/>
              <a:cs typeface="Arial" panose="020B0604020202020204" pitchFamily="34" charset="0"/>
            </a:rPr>
            <a:t>2,140 overdoses were recorded in Puerto Rico’s OEMS</a:t>
          </a:r>
        </a:p>
      </dsp:txBody>
      <dsp:txXfrm rot="10800000">
        <a:off x="0" y="2251"/>
        <a:ext cx="7653032" cy="6630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A8AE8-8EF7-4B6A-8B67-0E51C5C36B0E}">
      <dsp:nvSpPr>
        <dsp:cNvPr id="0" name=""/>
        <dsp:cNvSpPr/>
      </dsp:nvSpPr>
      <dsp:spPr>
        <a:xfrm>
          <a:off x="0" y="23100"/>
          <a:ext cx="2208072" cy="40774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i="0" kern="1200" baseline="0" dirty="0" smtClean="0"/>
            <a:t>Reversed 1,385</a:t>
          </a:r>
          <a:endParaRPr lang="en-US" sz="1700" b="1" kern="1200" dirty="0"/>
        </a:p>
      </dsp:txBody>
      <dsp:txXfrm>
        <a:off x="19904" y="43004"/>
        <a:ext cx="2168264" cy="367937"/>
      </dsp:txXfrm>
    </dsp:sp>
    <dsp:sp modelId="{F0A3F2FD-7E17-4BBA-AB09-402D283963B9}">
      <dsp:nvSpPr>
        <dsp:cNvPr id="0" name=""/>
        <dsp:cNvSpPr/>
      </dsp:nvSpPr>
      <dsp:spPr>
        <a:xfrm>
          <a:off x="0" y="502907"/>
          <a:ext cx="2208072"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i="0" kern="1200" baseline="0" smtClean="0"/>
            <a:t>Fatal 755 </a:t>
          </a:r>
          <a:endParaRPr lang="en-US" sz="1700" b="1" kern="1200"/>
        </a:p>
      </dsp:txBody>
      <dsp:txXfrm>
        <a:off x="19904" y="522811"/>
        <a:ext cx="2168264" cy="367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24B1C-ACA9-4ABE-9998-7F908569F659}">
      <dsp:nvSpPr>
        <dsp:cNvPr id="0" name=""/>
        <dsp:cNvSpPr/>
      </dsp:nvSpPr>
      <dsp:spPr>
        <a:xfrm>
          <a:off x="2119" y="0"/>
          <a:ext cx="2067320" cy="401344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smtClean="0"/>
            <a:t>This is one of the first studies to estimate the impact of overdose prevention programs on fatal overdoses in Puerto Rico.</a:t>
          </a:r>
          <a:endParaRPr lang="en-US" sz="1500" b="1" kern="1200" dirty="0"/>
        </a:p>
      </dsp:txBody>
      <dsp:txXfrm>
        <a:off x="62669" y="60550"/>
        <a:ext cx="1946220" cy="3892345"/>
      </dsp:txXfrm>
    </dsp:sp>
    <dsp:sp modelId="{4AB69B25-D526-44DD-801E-B3956CC96307}">
      <dsp:nvSpPr>
        <dsp:cNvPr id="0" name=""/>
        <dsp:cNvSpPr/>
      </dsp:nvSpPr>
      <dsp:spPr>
        <a:xfrm>
          <a:off x="2416749" y="0"/>
          <a:ext cx="2067320" cy="401344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b="0" i="1" kern="1200" smtClean="0"/>
            <a:t>2,140 overdose were recorded in 2022, where 1,385 (64.7%) were reversed by prevention programs operating in community settings. </a:t>
          </a:r>
        </a:p>
        <a:p>
          <a:pPr lvl="0" algn="l" defTabSz="666750" rtl="0">
            <a:lnSpc>
              <a:spcPct val="90000"/>
            </a:lnSpc>
            <a:spcBef>
              <a:spcPct val="0"/>
            </a:spcBef>
            <a:spcAft>
              <a:spcPct val="35000"/>
            </a:spcAft>
          </a:pPr>
          <a:r>
            <a:rPr lang="en-US" sz="1500" b="1" kern="1200" smtClean="0"/>
            <a:t>An encouraging proportion and means that Puerto Rico is managing to reduce the impact of overdose mortality. Still, the number of fatal overdoses during 2022 is well above the average.</a:t>
          </a:r>
          <a:endParaRPr lang="en-US" sz="1500" b="1" kern="1200" dirty="0"/>
        </a:p>
      </dsp:txBody>
      <dsp:txXfrm>
        <a:off x="2477299" y="60550"/>
        <a:ext cx="1946220" cy="3892345"/>
      </dsp:txXfrm>
    </dsp:sp>
    <dsp:sp modelId="{5FFB3429-600A-48EA-AD1B-6F50230AB8AD}">
      <dsp:nvSpPr>
        <dsp:cNvPr id="0" name=""/>
        <dsp:cNvSpPr/>
      </dsp:nvSpPr>
      <dsp:spPr>
        <a:xfrm>
          <a:off x="4831379" y="0"/>
          <a:ext cx="2067320" cy="401344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b="0" i="1" kern="1200" dirty="0" smtClean="0"/>
            <a:t>There was a greater representation of women and people over 44 years of age among the fatalities. </a:t>
          </a:r>
        </a:p>
        <a:p>
          <a:pPr lvl="0" algn="l" defTabSz="666750" rtl="0">
            <a:lnSpc>
              <a:spcPct val="90000"/>
            </a:lnSpc>
            <a:spcBef>
              <a:spcPct val="0"/>
            </a:spcBef>
            <a:spcAft>
              <a:spcPct val="35000"/>
            </a:spcAft>
          </a:pPr>
          <a:r>
            <a:rPr lang="en-US" sz="1500" b="1" kern="1200" dirty="0" smtClean="0"/>
            <a:t>This finding implies that overdoses in women and in users over 44 years of age are more likely to result in fatalities. </a:t>
          </a:r>
        </a:p>
      </dsp:txBody>
      <dsp:txXfrm>
        <a:off x="4891929" y="60550"/>
        <a:ext cx="1946220" cy="3892345"/>
      </dsp:txXfrm>
    </dsp:sp>
    <dsp:sp modelId="{67619562-9D63-49B9-B63B-E2098AF907A7}">
      <dsp:nvSpPr>
        <dsp:cNvPr id="0" name=""/>
        <dsp:cNvSpPr/>
      </dsp:nvSpPr>
      <dsp:spPr>
        <a:xfrm>
          <a:off x="7246010" y="0"/>
          <a:ext cx="2067320" cy="401344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b="1" kern="1200" smtClean="0"/>
            <a:t>The geographic distribution analysis identified Municipalities that should be given greater attention, either because their overdose rate is high or because the proportion of overdoses reversed is low. </a:t>
          </a:r>
          <a:endParaRPr lang="en-US" sz="1500" b="1" kern="1200" dirty="0"/>
        </a:p>
      </dsp:txBody>
      <dsp:txXfrm>
        <a:off x="7306560" y="60550"/>
        <a:ext cx="1946220" cy="38923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4CA1-EC58-472B-9EB4-22CE34D8F8B1}">
      <dsp:nvSpPr>
        <dsp:cNvPr id="0" name=""/>
        <dsp:cNvSpPr/>
      </dsp:nvSpPr>
      <dsp:spPr>
        <a:xfrm>
          <a:off x="2526028" y="1453"/>
          <a:ext cx="1567656" cy="101897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Arial" panose="020B0604020202020204" pitchFamily="34" charset="0"/>
              <a:cs typeface="Arial" panose="020B0604020202020204" pitchFamily="34" charset="0"/>
            </a:rPr>
            <a:t>Trainings</a:t>
          </a:r>
        </a:p>
        <a:p>
          <a:pPr lvl="0" algn="ctr" defTabSz="800100">
            <a:lnSpc>
              <a:spcPct val="90000"/>
            </a:lnSpc>
            <a:spcBef>
              <a:spcPct val="0"/>
            </a:spcBef>
            <a:spcAft>
              <a:spcPct val="35000"/>
            </a:spcAft>
          </a:pPr>
          <a:r>
            <a:rPr lang="en-US" sz="1800" b="1" kern="1200" dirty="0" smtClean="0">
              <a:latin typeface="Arial" panose="020B0604020202020204" pitchFamily="34" charset="0"/>
              <a:cs typeface="Arial" panose="020B0604020202020204" pitchFamily="34" charset="0"/>
            </a:rPr>
            <a:t>Prevention</a:t>
          </a:r>
          <a:endParaRPr lang="en-US" sz="1800" b="1" kern="1200" dirty="0">
            <a:latin typeface="Arial" panose="020B0604020202020204" pitchFamily="34" charset="0"/>
            <a:cs typeface="Arial" panose="020B0604020202020204" pitchFamily="34" charset="0"/>
          </a:endParaRPr>
        </a:p>
      </dsp:txBody>
      <dsp:txXfrm>
        <a:off x="2575770" y="51195"/>
        <a:ext cx="1468172" cy="919492"/>
      </dsp:txXfrm>
    </dsp:sp>
    <dsp:sp modelId="{CE675422-AB69-4EF8-BB0F-B019CF1AE734}">
      <dsp:nvSpPr>
        <dsp:cNvPr id="0" name=""/>
        <dsp:cNvSpPr/>
      </dsp:nvSpPr>
      <dsp:spPr>
        <a:xfrm>
          <a:off x="1272729" y="510941"/>
          <a:ext cx="4074253" cy="4074253"/>
        </a:xfrm>
        <a:custGeom>
          <a:avLst/>
          <a:gdLst/>
          <a:ahLst/>
          <a:cxnLst/>
          <a:rect l="0" t="0" r="0" b="0"/>
          <a:pathLst>
            <a:path>
              <a:moveTo>
                <a:pt x="2831740" y="161367"/>
              </a:moveTo>
              <a:arcTo wR="2037126" hR="2037126" stAng="17577517" swAng="196304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607241-0A39-4A3E-893F-15705E6D21BE}">
      <dsp:nvSpPr>
        <dsp:cNvPr id="0" name=""/>
        <dsp:cNvSpPr/>
      </dsp:nvSpPr>
      <dsp:spPr>
        <a:xfrm>
          <a:off x="4463450" y="1409073"/>
          <a:ext cx="1567656" cy="1018976"/>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Arial" panose="020B0604020202020204" pitchFamily="34" charset="0"/>
              <a:cs typeface="Arial" panose="020B0604020202020204" pitchFamily="34" charset="0"/>
            </a:rPr>
            <a:t>Harm Reduction</a:t>
          </a:r>
        </a:p>
      </dsp:txBody>
      <dsp:txXfrm>
        <a:off x="4513192" y="1458815"/>
        <a:ext cx="1468172" cy="919492"/>
      </dsp:txXfrm>
    </dsp:sp>
    <dsp:sp modelId="{0D2B7CE4-5D79-490A-BFFA-341942C4A12D}">
      <dsp:nvSpPr>
        <dsp:cNvPr id="0" name=""/>
        <dsp:cNvSpPr/>
      </dsp:nvSpPr>
      <dsp:spPr>
        <a:xfrm>
          <a:off x="1272729" y="510941"/>
          <a:ext cx="4074253" cy="4074253"/>
        </a:xfrm>
        <a:custGeom>
          <a:avLst/>
          <a:gdLst/>
          <a:ahLst/>
          <a:cxnLst/>
          <a:rect l="0" t="0" r="0" b="0"/>
          <a:pathLst>
            <a:path>
              <a:moveTo>
                <a:pt x="4071442" y="1930136"/>
              </a:moveTo>
              <a:arcTo wR="2037126" hR="2037126" stAng="21419366" swAng="2197464"/>
            </a:path>
          </a:pathLst>
        </a:custGeom>
        <a:noFill/>
        <a:ln w="6350" cap="flat" cmpd="sng" algn="ctr">
          <a:solidFill>
            <a:schemeClr val="accent5">
              <a:hueOff val="-1689636"/>
              <a:satOff val="-4355"/>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166C3A-6CE1-4972-8C2F-DDBE915C859B}">
      <dsp:nvSpPr>
        <dsp:cNvPr id="0" name=""/>
        <dsp:cNvSpPr/>
      </dsp:nvSpPr>
      <dsp:spPr>
        <a:xfrm>
          <a:off x="3723421" y="3686650"/>
          <a:ext cx="1567656" cy="101897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Arial" panose="020B0604020202020204" pitchFamily="34" charset="0"/>
              <a:cs typeface="Arial" panose="020B0604020202020204" pitchFamily="34" charset="0"/>
            </a:rPr>
            <a:t>Recovery-oriented services</a:t>
          </a:r>
        </a:p>
      </dsp:txBody>
      <dsp:txXfrm>
        <a:off x="3773163" y="3736392"/>
        <a:ext cx="1468172" cy="919492"/>
      </dsp:txXfrm>
    </dsp:sp>
    <dsp:sp modelId="{C3A3D762-CB92-4FCA-A88B-856236995C6C}">
      <dsp:nvSpPr>
        <dsp:cNvPr id="0" name=""/>
        <dsp:cNvSpPr/>
      </dsp:nvSpPr>
      <dsp:spPr>
        <a:xfrm>
          <a:off x="1272729" y="510941"/>
          <a:ext cx="4074253" cy="4074253"/>
        </a:xfrm>
        <a:custGeom>
          <a:avLst/>
          <a:gdLst/>
          <a:ahLst/>
          <a:cxnLst/>
          <a:rect l="0" t="0" r="0" b="0"/>
          <a:pathLst>
            <a:path>
              <a:moveTo>
                <a:pt x="2442589" y="4033494"/>
              </a:moveTo>
              <a:arcTo wR="2037126" hR="2037126" stAng="4711163" swAng="1377674"/>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D83D98-8287-4A3A-B113-C6B7D4922AED}">
      <dsp:nvSpPr>
        <dsp:cNvPr id="0" name=""/>
        <dsp:cNvSpPr/>
      </dsp:nvSpPr>
      <dsp:spPr>
        <a:xfrm>
          <a:off x="1328635" y="3686650"/>
          <a:ext cx="1567656" cy="1018976"/>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Arial" panose="020B0604020202020204" pitchFamily="34" charset="0"/>
              <a:cs typeface="Arial" panose="020B0604020202020204" pitchFamily="34" charset="0"/>
            </a:rPr>
            <a:t>Referral and expansion for access to MAT</a:t>
          </a:r>
        </a:p>
      </dsp:txBody>
      <dsp:txXfrm>
        <a:off x="1378377" y="3736392"/>
        <a:ext cx="1468172" cy="919492"/>
      </dsp:txXfrm>
    </dsp:sp>
    <dsp:sp modelId="{0F1E101B-8DED-46AA-916B-2F4CF4EB0057}">
      <dsp:nvSpPr>
        <dsp:cNvPr id="0" name=""/>
        <dsp:cNvSpPr/>
      </dsp:nvSpPr>
      <dsp:spPr>
        <a:xfrm>
          <a:off x="1272729" y="510941"/>
          <a:ext cx="4074253" cy="4074253"/>
        </a:xfrm>
        <a:custGeom>
          <a:avLst/>
          <a:gdLst/>
          <a:ahLst/>
          <a:cxnLst/>
          <a:rect l="0" t="0" r="0" b="0"/>
          <a:pathLst>
            <a:path>
              <a:moveTo>
                <a:pt x="340632" y="3164865"/>
              </a:moveTo>
              <a:arcTo wR="2037126" hR="2037126" stAng="8783170" swAng="2197464"/>
            </a:path>
          </a:pathLst>
        </a:custGeom>
        <a:noFill/>
        <a:ln w="6350" cap="flat" cmpd="sng" algn="ctr">
          <a:solidFill>
            <a:schemeClr val="accent5">
              <a:hueOff val="-5068907"/>
              <a:satOff val="-13064"/>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7A6F58-8997-47B6-AC75-608E0A8044BD}">
      <dsp:nvSpPr>
        <dsp:cNvPr id="0" name=""/>
        <dsp:cNvSpPr/>
      </dsp:nvSpPr>
      <dsp:spPr>
        <a:xfrm>
          <a:off x="588605" y="1409073"/>
          <a:ext cx="1567656" cy="101897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latin typeface="Arial" panose="020B0604020202020204" pitchFamily="34" charset="0"/>
              <a:cs typeface="Arial" panose="020B0604020202020204" pitchFamily="34" charset="0"/>
            </a:rPr>
            <a:t>Surveillance systems </a:t>
          </a:r>
        </a:p>
      </dsp:txBody>
      <dsp:txXfrm>
        <a:off x="638347" y="1458815"/>
        <a:ext cx="1468172" cy="919492"/>
      </dsp:txXfrm>
    </dsp:sp>
    <dsp:sp modelId="{CD658F15-024B-4636-90F7-CBF344A4EF6B}">
      <dsp:nvSpPr>
        <dsp:cNvPr id="0" name=""/>
        <dsp:cNvSpPr/>
      </dsp:nvSpPr>
      <dsp:spPr>
        <a:xfrm>
          <a:off x="1272729" y="510941"/>
          <a:ext cx="4074253" cy="4074253"/>
        </a:xfrm>
        <a:custGeom>
          <a:avLst/>
          <a:gdLst/>
          <a:ahLst/>
          <a:cxnLst/>
          <a:rect l="0" t="0" r="0" b="0"/>
          <a:pathLst>
            <a:path>
              <a:moveTo>
                <a:pt x="354739" y="888450"/>
              </a:moveTo>
              <a:arcTo wR="2037126" hR="2037126" stAng="12859435" swAng="1963048"/>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xmlns="">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xmlns="">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4D3B0-E266-4E1D-9E76-B55C73783982}"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431C8-E695-46E9-8D68-9390D73B4F2C}" type="slidenum">
              <a:rPr lang="en-US" smtClean="0"/>
              <a:t>‹#›</a:t>
            </a:fld>
            <a:endParaRPr lang="en-US"/>
          </a:p>
        </p:txBody>
      </p:sp>
    </p:spTree>
    <p:extLst>
      <p:ext uri="{BB962C8B-B14F-4D97-AF65-F5344CB8AC3E}">
        <p14:creationId xmlns:p14="http://schemas.microsoft.com/office/powerpoint/2010/main" val="22658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are </a:t>
            </a:r>
            <a:r>
              <a:rPr lang="en-US" baseline="0" dirty="0" smtClean="0"/>
              <a:t>part </a:t>
            </a:r>
            <a:r>
              <a:rPr lang="en-US" baseline="0" dirty="0"/>
              <a:t>of a g</a:t>
            </a:r>
            <a:r>
              <a:rPr lang="en-US" dirty="0"/>
              <a:t>overnment</a:t>
            </a:r>
            <a:r>
              <a:rPr lang="en-US" baseline="0" dirty="0"/>
              <a:t> agency in Puerto Rico known as Mental Health and Addiction Services (or </a:t>
            </a:r>
            <a:r>
              <a:rPr lang="en-US" baseline="0" dirty="0" err="1"/>
              <a:t>Administración</a:t>
            </a:r>
            <a:r>
              <a:rPr lang="en-US" baseline="0" dirty="0"/>
              <a:t> de </a:t>
            </a:r>
            <a:r>
              <a:rPr lang="en-US" baseline="0" dirty="0" err="1"/>
              <a:t>Servicios</a:t>
            </a:r>
            <a:r>
              <a:rPr lang="en-US" baseline="0" dirty="0"/>
              <a:t> de </a:t>
            </a:r>
            <a:r>
              <a:rPr lang="en-US" baseline="0" dirty="0" err="1"/>
              <a:t>Salud</a:t>
            </a:r>
            <a:r>
              <a:rPr lang="en-US" baseline="0" dirty="0"/>
              <a:t> Mental y </a:t>
            </a:r>
            <a:r>
              <a:rPr lang="en-US" baseline="0" dirty="0" err="1"/>
              <a:t>Adicciones</a:t>
            </a:r>
            <a:r>
              <a:rPr lang="en-US" baseline="0" dirty="0"/>
              <a:t>).</a:t>
            </a:r>
          </a:p>
          <a:p>
            <a:pPr marL="171450" indent="-171450">
              <a:buFont typeface="Arial" panose="020B0604020202020204" pitchFamily="34" charset="0"/>
              <a:buChar char="•"/>
            </a:pPr>
            <a:r>
              <a:rPr lang="en-US" baseline="0" dirty="0"/>
              <a:t>Since 2017, after de opioid crisis declaration, the agency has led efforts to mitigate and prevent deaths from opioid overdoses in Puerto Rico.</a:t>
            </a:r>
          </a:p>
          <a:p>
            <a:pPr marL="171450" indent="-171450">
              <a:buFont typeface="Arial" panose="020B0604020202020204" pitchFamily="34" charset="0"/>
              <a:buChar char="•"/>
            </a:pPr>
            <a:r>
              <a:rPr lang="en-US" baseline="0" dirty="0"/>
              <a:t>By </a:t>
            </a:r>
            <a:r>
              <a:rPr lang="en-US" baseline="0" dirty="0" smtClean="0"/>
              <a:t>then, </a:t>
            </a:r>
            <a:r>
              <a:rPr lang="en-US" baseline="0" dirty="0"/>
              <a:t>we did not have data that would allow us to understand the crisis on the island, so in addition to the approaches in prevention, treatment, recovery-oriented services, among others and from the best practices based on evidence, we have developed, implemented and strengthened an Overdose Event Monitoring System, overdose death prevention programs at the community level, and public health policy</a:t>
            </a:r>
            <a:r>
              <a:rPr lang="en-US" baseline="0" dirty="0" smtClean="0"/>
              <a:t>.</a:t>
            </a:r>
          </a:p>
          <a:p>
            <a:pPr marL="171450" indent="-171450">
              <a:buFont typeface="Arial" panose="020B0604020202020204" pitchFamily="34" charset="0"/>
              <a:buChar char="•"/>
            </a:pPr>
            <a:r>
              <a:rPr lang="en-US" baseline="0" dirty="0" smtClean="0"/>
              <a:t>SAMHSA funding have been crucial to implement this approaches on Opioid Overdose Prevention in Puerto Rico.</a:t>
            </a:r>
            <a:endParaRPr lang="en-US" baseline="0" dirty="0"/>
          </a:p>
          <a:p>
            <a:pPr marL="171450" indent="-171450">
              <a:buFont typeface="Arial" panose="020B0604020202020204" pitchFamily="34" charset="0"/>
              <a:buChar char="•"/>
            </a:pPr>
            <a:r>
              <a:rPr lang="en-US" baseline="0" dirty="0"/>
              <a:t>Furthermore, these efforts have had multi-sector collaboration as a key element for the results that we have been observing to date.</a:t>
            </a:r>
          </a:p>
          <a:p>
            <a:pPr marL="171450" indent="-171450">
              <a:buFont typeface="Arial" panose="020B0604020202020204" pitchFamily="34" charset="0"/>
              <a:buChar char="•"/>
            </a:pPr>
            <a:r>
              <a:rPr lang="en-US" baseline="0" dirty="0"/>
              <a:t>This includes the public safety sector, community organizations, community leaders, health care providers, other government agencies, and the general public.</a:t>
            </a:r>
          </a:p>
          <a:p>
            <a:pPr marL="171450" indent="-171450">
              <a:buFont typeface="Arial" panose="020B0604020202020204" pitchFamily="34" charset="0"/>
              <a:buChar char="•"/>
            </a:pPr>
            <a:r>
              <a:rPr lang="en-US" baseline="0" dirty="0"/>
              <a:t>Establishing informed policies is key to improving health in Puerto Rico and in any other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7CE8B-10E4-C64F-B255-E829373FD3CD}"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497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Protections</a:t>
            </a:r>
            <a:r>
              <a:rPr lang="en-US" baseline="0" dirty="0" smtClean="0"/>
              <a:t> (3)</a:t>
            </a:r>
          </a:p>
          <a:p>
            <a:r>
              <a:rPr lang="en-US" baseline="0" dirty="0" smtClean="0"/>
              <a:t>Program at State Level</a:t>
            </a:r>
          </a:p>
          <a:p>
            <a:r>
              <a:rPr lang="en-US" baseline="0" dirty="0" smtClean="0"/>
              <a:t>Narcan distribution (accessible)</a:t>
            </a:r>
          </a:p>
          <a:p>
            <a:endParaRPr lang="en-US" baseline="0" dirty="0" smtClean="0"/>
          </a:p>
          <a:p>
            <a:r>
              <a:rPr lang="en-US" baseline="0" dirty="0" smtClean="0"/>
              <a:t>Opportunities*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91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82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98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617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001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706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D196E-28B2-473C-B5A2-8601CE7C5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1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7CE8B-10E4-C64F-B255-E829373FD3CD}"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4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part of the i</a:t>
            </a:r>
            <a:r>
              <a:rPr lang="en-US" dirty="0" smtClean="0"/>
              <a:t>ntroduction</a:t>
            </a:r>
            <a:r>
              <a:rPr lang="en-US" dirty="0"/>
              <a:t>: </a:t>
            </a:r>
          </a:p>
          <a:p>
            <a:pPr marL="171450" indent="-171450">
              <a:buFont typeface="Arial" panose="020B0604020202020204" pitchFamily="34" charset="0"/>
              <a:buChar char="•"/>
            </a:pPr>
            <a:r>
              <a:rPr lang="en-US" dirty="0" smtClean="0"/>
              <a:t>Since</a:t>
            </a:r>
            <a:r>
              <a:rPr lang="en-US" baseline="0" dirty="0" smtClean="0"/>
              <a:t> the o</a:t>
            </a:r>
            <a:r>
              <a:rPr lang="en-US" dirty="0" smtClean="0"/>
              <a:t>verdose </a:t>
            </a:r>
            <a:r>
              <a:rPr lang="en-US" dirty="0"/>
              <a:t>deaths began to increase above their historical averages in a first wave during the 1990s. These deaths occurred primarily among patients who had been prescribed opioids for pain management. Subsequently – over the past 15 years – illegally manufactured fentanyl has emerged as the cause of a </a:t>
            </a:r>
            <a:r>
              <a:rPr lang="en-US" dirty="0" smtClean="0"/>
              <a:t>third/forth </a:t>
            </a:r>
            <a:r>
              <a:rPr lang="en-US" dirty="0"/>
              <a:t>wave of increases in fatal </a:t>
            </a:r>
            <a:r>
              <a:rPr lang="en-US" dirty="0" smtClean="0"/>
              <a:t>opioid-overdoses</a:t>
            </a:r>
            <a:r>
              <a:rPr lang="en-US" dirty="0"/>
              <a:t>.</a:t>
            </a:r>
          </a:p>
          <a:p>
            <a:pPr marL="171450" indent="-171450">
              <a:buFont typeface="Arial" panose="020B0604020202020204" pitchFamily="34" charset="0"/>
              <a:buChar char="•"/>
            </a:pPr>
            <a:r>
              <a:rPr lang="en-US" dirty="0"/>
              <a:t>The different sources of </a:t>
            </a:r>
            <a:r>
              <a:rPr lang="en-US" dirty="0" smtClean="0"/>
              <a:t>these </a:t>
            </a:r>
            <a:r>
              <a:rPr lang="en-US" dirty="0"/>
              <a:t>waves – pharmacy-dispensed opioids prescribed by professional providers versus illegally manufactured opioids purchased in illegal markets – mean that each indicates that the overdose crisis must be addressed as two separate epidemics with little overlap between the two.</a:t>
            </a:r>
          </a:p>
          <a:p>
            <a:pPr marL="171450" indent="-171450">
              <a:buFont typeface="Arial" panose="020B0604020202020204" pitchFamily="34" charset="0"/>
              <a:buChar char="•"/>
            </a:pPr>
            <a:r>
              <a:rPr lang="en-US" dirty="0"/>
              <a:t>The first wave overdose epidemic has been managed primarily by limiting access to opioids (</a:t>
            </a:r>
            <a:r>
              <a:rPr lang="en-US" b="1" dirty="0"/>
              <a:t>Public</a:t>
            </a:r>
            <a:r>
              <a:rPr lang="en-US" b="1" baseline="0" dirty="0"/>
              <a:t> Health: </a:t>
            </a:r>
            <a:r>
              <a:rPr lang="en-US" b="1" dirty="0"/>
              <a:t>PDMP, Patient Rights Letter</a:t>
            </a:r>
            <a:r>
              <a:rPr lang="en-US" b="1" baseline="0" dirty="0"/>
              <a:t> of Puerto Rico; Public Safety/Diversion: Police Department, DEA, FBI, HIDTA)</a:t>
            </a:r>
            <a:r>
              <a:rPr lang="en-US" b="1" dirty="0"/>
              <a:t> </a:t>
            </a:r>
            <a:r>
              <a:rPr lang="en-US" dirty="0"/>
              <a:t>(e.g., educating providers, legislating limits on prescribing, monitoring pharmacy dispensing).</a:t>
            </a:r>
          </a:p>
          <a:p>
            <a:pPr marL="171450" indent="-171450">
              <a:buFont typeface="Arial" panose="020B0604020202020204" pitchFamily="34" charset="0"/>
              <a:buChar char="•"/>
            </a:pPr>
            <a:r>
              <a:rPr lang="en-US" dirty="0"/>
              <a:t>The primary strategy for preventing </a:t>
            </a:r>
            <a:r>
              <a:rPr lang="en-US" dirty="0" smtClean="0"/>
              <a:t>the</a:t>
            </a:r>
            <a:r>
              <a:rPr lang="en-US" baseline="0" dirty="0" smtClean="0"/>
              <a:t> FENTANYL</a:t>
            </a:r>
            <a:r>
              <a:rPr lang="en-US" dirty="0" smtClean="0"/>
              <a:t>-wave </a:t>
            </a:r>
            <a:r>
              <a:rPr lang="en-US" dirty="0"/>
              <a:t>overdose deaths has been to increase access and availability of </a:t>
            </a:r>
            <a:r>
              <a:rPr lang="en-US" b="1" dirty="0"/>
              <a:t>naloxone</a:t>
            </a:r>
            <a:r>
              <a:rPr lang="en-US" dirty="0"/>
              <a:t>.</a:t>
            </a:r>
            <a:r>
              <a:rPr lang="en-US" baseline="0" dirty="0"/>
              <a:t> </a:t>
            </a:r>
            <a:r>
              <a:rPr lang="en-US" b="1" baseline="0" dirty="0"/>
              <a:t>Harm Reduction efforts; SAMHSA Grants; Monitoring data = Law </a:t>
            </a:r>
            <a:r>
              <a:rPr lang="en-US" b="1" baseline="0" dirty="0" smtClean="0"/>
              <a:t>35</a:t>
            </a:r>
          </a:p>
          <a:p>
            <a:pPr marL="171450" indent="-171450">
              <a:buFont typeface="Arial" panose="020B0604020202020204" pitchFamily="34" charset="0"/>
              <a:buChar char="•"/>
            </a:pPr>
            <a:r>
              <a:rPr lang="en-US" b="1" baseline="0" dirty="0" smtClean="0"/>
              <a:t>So let’s begin with data gathering efforts and Puerto Rico Overdose Events Monitoring System.</a:t>
            </a:r>
          </a:p>
          <a:p>
            <a:pPr marL="171450" indent="-171450">
              <a:buFont typeface="Arial" panose="020B0604020202020204" pitchFamily="34" charset="0"/>
              <a:buChar char="•"/>
            </a:pPr>
            <a:r>
              <a:rPr lang="en-US" b="1" baseline="0" dirty="0" smtClean="0"/>
              <a:t>And how it helps us to understand PR opioid crisis so we can established Opioid Overdose public policy.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02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We developed a strategic plan to identify agencies that provide direct or indirect services to people affected by overdose. </a:t>
            </a: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We identified with them the needs and gaps experienced by the communities.</a:t>
            </a: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We began to establish collaborative agreements with the organizations and began to educate the community about the prevention of overdose deaths and naloxone use. Strategies were created to impact all municipalities in Puerto Rico. As part of this training, we provided them with the overdose form so that when they attended an overdose they could inform us and thus be able to replace the </a:t>
            </a:r>
            <a:r>
              <a:rPr lang="en-US" sz="1200" dirty="0" err="1">
                <a:effectLst/>
                <a:latin typeface="Aptos" panose="020B0004020202020204" pitchFamily="34" charset="0"/>
                <a:ea typeface="Aptos" panose="020B0004020202020204" pitchFamily="34" charset="0"/>
                <a:cs typeface="Times New Roman" panose="02020603050405020304" pitchFamily="18" charset="0"/>
              </a:rPr>
              <a:t>narcan</a:t>
            </a:r>
            <a:r>
              <a:rPr lang="en-US" sz="1200" dirty="0">
                <a:effectLst/>
                <a:latin typeface="Aptos" panose="020B0004020202020204" pitchFamily="34" charset="0"/>
                <a:ea typeface="Aptos" panose="020B0004020202020204" pitchFamily="34" charset="0"/>
                <a:cs typeface="Times New Roman" panose="02020603050405020304" pitchFamily="18" charset="0"/>
              </a:rPr>
              <a:t> used. At the beginning we started using a paper form and the organizations would send us by e-mail the overdoses intervened. At the moment this form is digital and is uploaded automatically. Finally, monthly outreach activities are promoted to continue connecting with the community and follow-up calls are made to see how many overdoses have been treated.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08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for this study were obtained from two sources:</a:t>
            </a:r>
          </a:p>
          <a:p>
            <a:endParaRPr lang="en-US" dirty="0"/>
          </a:p>
          <a:p>
            <a:r>
              <a:rPr lang="en-US" dirty="0"/>
              <a:t>Institute </a:t>
            </a:r>
            <a:r>
              <a:rPr lang="en-US" dirty="0" smtClean="0"/>
              <a:t>of</a:t>
            </a:r>
            <a:r>
              <a:rPr lang="en-US" baseline="0" dirty="0" smtClean="0"/>
              <a:t> </a:t>
            </a:r>
            <a:r>
              <a:rPr lang="en-US" dirty="0" smtClean="0"/>
              <a:t>forensic </a:t>
            </a:r>
            <a:r>
              <a:rPr lang="en-US" dirty="0"/>
              <a:t>science</a:t>
            </a:r>
          </a:p>
          <a:p>
            <a:r>
              <a:rPr lang="en-US" dirty="0"/>
              <a:t>Our organization data base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2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 1 shows the time trend in the number of reversed and fatal overdoses during 2022. The Graph shows a significant increase in overdose events during the second half of the year - overdose events increased by approximately 60% during the second half of the year. The Graph also shows a steady and gradual increase in the proportion of reversed overdoses. During the first quarter, a total of </a:t>
            </a:r>
            <a:r>
              <a:rPr lang="en-US" dirty="0" smtClean="0"/>
              <a:t>377</a:t>
            </a:r>
            <a:r>
              <a:rPr lang="en-US" baseline="0" dirty="0" smtClean="0"/>
              <a:t> </a:t>
            </a:r>
            <a:r>
              <a:rPr lang="en-US" dirty="0" smtClean="0"/>
              <a:t>overdoses </a:t>
            </a:r>
            <a:r>
              <a:rPr lang="en-US" dirty="0"/>
              <a:t>were recorded of which 215 or 57.0% of these could be reversed. By the fourth quarter overdoses had increased from 377 in the first quarter to 632, an increase of 67.6%.This means that the proportion of overdoses reversed increased from 57.0% during the first quarter to 65.7% during the fourth quarter.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1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This map represents the prevalence of overdoses and reversed overdoses by municipality in Puerto Rico. The green color represents high proportion of reversed overdoses and the violet color represents low proportion of reversed overdoses.  Dark green represents municipalities with high overdose rates with a high proportion of reversed overdoses. Light green represents low overdose rates and a high proportion of reversed overdoses. Light purple represents low overdose rates and a low proportion of reversed overdoses and dark purple represents high overdose rates and a low proportion of reversed overdoses.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map represents the prevalence of overdoses and reversed overdoses by municipality in Puerto Rico. The map shows the municipalities of Puerto Rico classified into four groups. The municipalities with high overdose reversal ratio estimates are represented on the map with the colors green (high overdose rate and high reversal ratio) and light green (low overdose rate but high reversal ratio). Municipalities with low overdose reversal ratio estimates are represented on the map with the colors purple or light purple (low rate and low reversal ratio) and dark purple (high rate but low reversal ratio).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1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This finding implies that overdoses in women and in users over 44 years of age are more likely to result in fatalities.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Trainings</a:t>
            </a:r>
            <a:r>
              <a:rPr lang="en-US" baseline="0" dirty="0"/>
              <a:t> and Community Prevention Programs = to increased knowledge about overdoses, improved attitudes toward naloxone (Law 35), provided successful overdose management training (including </a:t>
            </a:r>
            <a:r>
              <a:rPr lang="en-US" baseline="0" dirty="0" err="1"/>
              <a:t>ToT</a:t>
            </a:r>
            <a:r>
              <a:rPr lang="en-US" baseline="0" dirty="0"/>
              <a:t>), and reduced mortality from opioid abuse</a:t>
            </a:r>
            <a:r>
              <a:rPr lang="en-US" baseline="0" dirty="0" smtClean="0"/>
              <a:t>.</a:t>
            </a:r>
          </a:p>
          <a:p>
            <a:pPr marL="171450" indent="-171450">
              <a:buFont typeface="Arial" panose="020B0604020202020204" pitchFamily="34" charset="0"/>
              <a:buChar char="•"/>
            </a:pPr>
            <a:r>
              <a:rPr lang="en-US" baseline="0" dirty="0" smtClean="0"/>
              <a:t>Prevention strategies at all levels: Public Health and Public Safety (HIDTA, DEA, FBI, PDMP, Department of Health)</a:t>
            </a:r>
          </a:p>
          <a:p>
            <a:pPr marL="171450" indent="-171450">
              <a:buFont typeface="Arial" panose="020B0604020202020204" pitchFamily="34" charset="0"/>
              <a:buChar char="•"/>
            </a:pPr>
            <a:r>
              <a:rPr lang="en-US" baseline="0" dirty="0" smtClean="0"/>
              <a:t>Data collection, Surveillance System</a:t>
            </a:r>
          </a:p>
          <a:p>
            <a:pPr marL="171450" indent="-171450">
              <a:buFont typeface="Arial" panose="020B0604020202020204" pitchFamily="34" charset="0"/>
              <a:buChar char="•"/>
            </a:pPr>
            <a:r>
              <a:rPr lang="en-US" baseline="0" dirty="0" smtClean="0"/>
              <a:t>EBP’s, Saturation Plan</a:t>
            </a:r>
          </a:p>
          <a:p>
            <a:pPr marL="171450" indent="-171450">
              <a:buFont typeface="Arial" panose="020B0604020202020204" pitchFamily="34" charset="0"/>
              <a:buChar char="•"/>
            </a:pPr>
            <a:r>
              <a:rPr lang="en-US" baseline="0" dirty="0" smtClean="0"/>
              <a:t>Empower people with knowledge, skills, resources and PARTICIPATION!!! </a:t>
            </a:r>
            <a:r>
              <a:rPr lang="en-US" b="1" baseline="0" dirty="0" smtClean="0"/>
              <a:t>Accountable or the both </a:t>
            </a:r>
            <a:r>
              <a:rPr lang="en-US" b="1" baseline="0" dirty="0" err="1" smtClean="0"/>
              <a:t>resposability</a:t>
            </a:r>
            <a:endParaRPr lang="en-US" b="1" baseline="0" dirty="0"/>
          </a:p>
          <a:p>
            <a:pPr marL="171450" indent="-171450">
              <a:buFont typeface="Arial" panose="020B0604020202020204" pitchFamily="34" charset="0"/>
              <a:buChar char="•"/>
            </a:pPr>
            <a:r>
              <a:rPr lang="en-US" baseline="0" dirty="0"/>
              <a:t>Protections of the Law </a:t>
            </a:r>
            <a:r>
              <a:rPr lang="en-US" baseline="0" dirty="0" smtClean="0"/>
              <a:t>35 – Puerto Rico’s Opioid Overdose Prevention signed August 2021</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FF9B0-C1D1-0043-8A45-74A39AFEFE6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7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1934-DA68-BCE8-7E2C-8E2EE7965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FA7EC1A9-6C4B-5331-DF90-7C599BAC7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633BAB6B-7A08-0574-5AA6-C0B39AA3DF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CAC6E4-925B-FB5F-F20F-66B6999A9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E9FC09-DB43-3EF9-BB07-BAE56302D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16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A20-8F8C-E21A-EE00-5FF7C4D7B450}"/>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832DA9-CE27-AC59-13E6-F39BC0BAC4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AF93AD20-F6B3-A77C-9C9E-780766D8CB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C19D3-B357-B258-BD69-32C5ED8C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908403-C407-BBE7-E570-13F6D4BCF2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64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63DAD-6651-3EE4-9952-F1E021AF9C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7D64DE52-BB54-92E1-81C1-450B5E51A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134CE00-E829-2019-AB4C-0B5C48CF73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82D6B-846A-CAF0-EF37-5BD4F158D7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A0F06B8-A304-F729-B8A1-A4FA54FD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29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1934-DA68-BCE8-7E2C-8E2EE7965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FA7EC1A9-6C4B-5331-DF90-7C599BAC7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633BAB6B-7A08-0574-5AA6-C0B39AA3DF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CAC6E4-925B-FB5F-F20F-66B6999A9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E9FC09-DB43-3EF9-BB07-BAE56302D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899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ECD2-4E4B-DE53-0FF7-F7011A06A77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014BB01-835A-DFF2-5252-05F6D0585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3E302095-F457-3184-7090-2EDE42A39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716D2F-DB58-6277-E3D1-0CC10B955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50BEB2-8FDD-F911-4581-2FB966DCA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43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E386-EAFE-5903-518A-7C0976D86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FC6BA90B-8001-711C-1241-773697718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639B7-9C09-6ACE-1F59-9EFACBCB7A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207687-4105-5E83-9DBA-5A73D1F558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C961D6-8D9C-DE03-036A-83988E8AF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79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D9A2-6DE8-D2D2-2C31-984CCCD6C93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5A41FEC5-BC45-18FC-A38C-99AE002B9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9C79806F-A090-B8B7-FB6E-2E9FB9BB4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0D4660E2-2EFB-CAB5-48E7-EB68178DD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0D2F93-753F-581B-F42F-7A69A1683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13519C9-8687-93F0-E8D1-6B75311F89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369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DCF-0D9B-2D56-FDFF-516E106EB27B}"/>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227276B-32F3-CBBA-39AC-4E901551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B71B9-57F6-D3E4-84F6-7343E5CA6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CFD1247A-3B8C-B232-2529-9022C442B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CF6C5-A9B1-579C-C658-D76FC888C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5EAB6366-7109-0064-887A-C303386DF5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F9CB722-807F-1BB7-7398-B8A2A0AD53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B658C0-9EE1-3150-1129-B7AD89E3C6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5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5296-4F82-64A7-8E13-B90F0ECF2544}"/>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4483A0D4-2A0A-5BE1-3E8B-171CFBADFA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709F48-3A4F-AA36-4039-513D45DD6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164302-B355-2519-C6BC-6306B19E7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106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35DBC-2604-2890-604A-DCB5FC51B1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A8B78FF-1521-C9F6-92B8-5275FF9226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58CB88D-4414-DB3B-F170-BACCF83388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63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BEAE-7F00-20E5-C233-DFE201C21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2D3B0C3-99DA-187E-D3A1-7E18C269B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DE84A207-97B2-3C0A-B73D-1168BCDC9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452D2-7772-2831-6EA2-522CC29FD4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7199862-6A7E-F0FB-D3F1-05D0A72E53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6C1BC9-CD18-8EB7-1272-9A7F68B74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81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ECD2-4E4B-DE53-0FF7-F7011A06A77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014BB01-835A-DFF2-5252-05F6D0585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3E302095-F457-3184-7090-2EDE42A39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716D2F-DB58-6277-E3D1-0CC10B955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50BEB2-8FDD-F911-4581-2FB966DCA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702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2049-1720-CD98-8C83-DF3FB26D36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2A6D87C9-D440-2B23-0CAF-DD145002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17666475-E173-B411-057E-F71ED59E8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5159E-0FFD-1D18-7515-0C8C9D2DEA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E7D3431-6ED6-F49C-15B4-A043A5F80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622D1A-F482-9C31-8461-45FE9BCC35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79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A20-8F8C-E21A-EE00-5FF7C4D7B450}"/>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832DA9-CE27-AC59-13E6-F39BC0BAC4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AF93AD20-F6B3-A77C-9C9E-780766D8CB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C19D3-B357-B258-BD69-32C5ED8C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908403-C407-BBE7-E570-13F6D4BCF2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3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63DAD-6651-3EE4-9952-F1E021AF9C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7D64DE52-BB54-92E1-81C1-450B5E51A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134CE00-E829-2019-AB4C-0B5C48CF73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82D6B-846A-CAF0-EF37-5BD4F158D7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A0F06B8-A304-F729-B8A1-A4FA54FD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429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1934-DA68-BCE8-7E2C-8E2EE7965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FA7EC1A9-6C4B-5331-DF90-7C599BAC7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633BAB6B-7A08-0574-5AA6-C0B39AA3DF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CAC6E4-925B-FB5F-F20F-66B6999A9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E9FC09-DB43-3EF9-BB07-BAE56302D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411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ECD2-4E4B-DE53-0FF7-F7011A06A77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014BB01-835A-DFF2-5252-05F6D0585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3E302095-F457-3184-7090-2EDE42A39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716D2F-DB58-6277-E3D1-0CC10B955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50BEB2-8FDD-F911-4581-2FB966DCA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956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E386-EAFE-5903-518A-7C0976D86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FC6BA90B-8001-711C-1241-773697718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639B7-9C09-6ACE-1F59-9EFACBCB7A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207687-4105-5E83-9DBA-5A73D1F558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C961D6-8D9C-DE03-036A-83988E8AF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181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D9A2-6DE8-D2D2-2C31-984CCCD6C93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5A41FEC5-BC45-18FC-A38C-99AE002B9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9C79806F-A090-B8B7-FB6E-2E9FB9BB4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0D4660E2-2EFB-CAB5-48E7-EB68178DD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0D2F93-753F-581B-F42F-7A69A1683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13519C9-8687-93F0-E8D1-6B75311F89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98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DCF-0D9B-2D56-FDFF-516E106EB27B}"/>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227276B-32F3-CBBA-39AC-4E901551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B71B9-57F6-D3E4-84F6-7343E5CA6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CFD1247A-3B8C-B232-2529-9022C442B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CF6C5-A9B1-579C-C658-D76FC888C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5EAB6366-7109-0064-887A-C303386DF5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F9CB722-807F-1BB7-7398-B8A2A0AD53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B658C0-9EE1-3150-1129-B7AD89E3C6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4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5296-4F82-64A7-8E13-B90F0ECF2544}"/>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4483A0D4-2A0A-5BE1-3E8B-171CFBADFA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709F48-3A4F-AA36-4039-513D45DD6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164302-B355-2519-C6BC-6306B19E7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073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35DBC-2604-2890-604A-DCB5FC51B1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A8B78FF-1521-C9F6-92B8-5275FF9226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58CB88D-4414-DB3B-F170-BACCF83388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42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E386-EAFE-5903-518A-7C0976D86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FC6BA90B-8001-711C-1241-773697718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639B7-9C09-6ACE-1F59-9EFACBCB7A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207687-4105-5E83-9DBA-5A73D1F558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C961D6-8D9C-DE03-036A-83988E8AF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93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BEAE-7F00-20E5-C233-DFE201C21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2D3B0C3-99DA-187E-D3A1-7E18C269B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DE84A207-97B2-3C0A-B73D-1168BCDC9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452D2-7772-2831-6EA2-522CC29FD4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7199862-6A7E-F0FB-D3F1-05D0A72E53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6C1BC9-CD18-8EB7-1272-9A7F68B74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55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2049-1720-CD98-8C83-DF3FB26D36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2A6D87C9-D440-2B23-0CAF-DD145002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17666475-E173-B411-057E-F71ED59E8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5159E-0FFD-1D18-7515-0C8C9D2DEA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E7D3431-6ED6-F49C-15B4-A043A5F80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622D1A-F482-9C31-8461-45FE9BCC35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64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A20-8F8C-E21A-EE00-5FF7C4D7B450}"/>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832DA9-CE27-AC59-13E6-F39BC0BAC4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AF93AD20-F6B3-A77C-9C9E-780766D8CB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C19D3-B357-B258-BD69-32C5ED8C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908403-C407-BBE7-E570-13F6D4BCF2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786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63DAD-6651-3EE4-9952-F1E021AF9C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7D64DE52-BB54-92E1-81C1-450B5E51A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134CE00-E829-2019-AB4C-0B5C48CF73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582D6B-846A-CAF0-EF37-5BD4F158D7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A0F06B8-A304-F729-B8A1-A4FA54FD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D9A2-6DE8-D2D2-2C31-984CCCD6C93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5A41FEC5-BC45-18FC-A38C-99AE002B9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9C79806F-A090-B8B7-FB6E-2E9FB9BB4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0D4660E2-2EFB-CAB5-48E7-EB68178DD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0D2F93-753F-581B-F42F-7A69A1683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13519C9-8687-93F0-E8D1-6B75311F89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31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DCF-0D9B-2D56-FDFF-516E106EB27B}"/>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227276B-32F3-CBBA-39AC-4E901551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B71B9-57F6-D3E4-84F6-7343E5CA6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CFD1247A-3B8C-B232-2529-9022C442B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CF6C5-A9B1-579C-C658-D76FC888C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5EAB6366-7109-0064-887A-C303386DF5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F9CB722-807F-1BB7-7398-B8A2A0AD53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B658C0-9EE1-3150-1129-B7AD89E3C6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12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5296-4F82-64A7-8E13-B90F0ECF2544}"/>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4483A0D4-2A0A-5BE1-3E8B-171CFBADFA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709F48-3A4F-AA36-4039-513D45DD6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164302-B355-2519-C6BC-6306B19E7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05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35DBC-2604-2890-604A-DCB5FC51B1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A8B78FF-1521-C9F6-92B8-5275FF9226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58CB88D-4414-DB3B-F170-BACCF83388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2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BEAE-7F00-20E5-C233-DFE201C21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2D3B0C3-99DA-187E-D3A1-7E18C269B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DE84A207-97B2-3C0A-B73D-1168BCDC9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452D2-7772-2831-6EA2-522CC29FD4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7199862-6A7E-F0FB-D3F1-05D0A72E53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6C1BC9-CD18-8EB7-1272-9A7F68B74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40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2049-1720-CD98-8C83-DF3FB26D36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2A6D87C9-D440-2B23-0CAF-DD145002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17666475-E173-B411-057E-F71ED59E8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5159E-0FFD-1D18-7515-0C8C9D2DEA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E7D3431-6ED6-F49C-15B4-A043A5F80F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622D1A-F482-9C31-8461-45FE9BCC35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37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E5DD1-AF1D-C684-5CF3-984FD336C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775F23B6-AAA7-40C9-71CE-6C3DF39E7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430DD6EC-BFFA-7D82-47F2-22D1D29D2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2CDB90-A5DD-8B44-967C-F83AC2F05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564278-BC01-E0B1-3713-F481DCF3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057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E5DD1-AF1D-C684-5CF3-984FD336C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775F23B6-AAA7-40C9-71CE-6C3DF39E7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430DD6EC-BFFA-7D82-47F2-22D1D29D2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2CDB90-A5DD-8B44-967C-F83AC2F05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564278-BC01-E0B1-3713-F481DCF3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9540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E5DD1-AF1D-C684-5CF3-984FD336C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775F23B6-AAA7-40C9-71CE-6C3DF39E7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430DD6EC-BFFA-7D82-47F2-22D1D29D2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5E7D09-28FD-7A4A-B298-FCA5D7BA0B84}" type="datetimeFigureOut">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2CDB90-A5DD-8B44-967C-F83AC2F05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564278-BC01-E0B1-3713-F481DCF3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F2F0C2-A09F-4B4A-BF07-FC8B984E476E}"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487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jpeg"/><Relationship Id="rId7" Type="http://schemas.openxmlformats.org/officeDocument/2006/relationships/diagramLayout" Target="../diagrams/layout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Data" Target="../diagrams/data7.xml"/><Relationship Id="rId5" Type="http://schemas.openxmlformats.org/officeDocument/2006/relationships/chart" Target="../charts/chart1.xml"/><Relationship Id="rId10" Type="http://schemas.microsoft.com/office/2007/relationships/diagramDrawing" Target="../diagrams/drawing7.xml"/><Relationship Id="rId4" Type="http://schemas.openxmlformats.org/officeDocument/2006/relationships/image" Target="../media/image2.png"/><Relationship Id="rId9" Type="http://schemas.openxmlformats.org/officeDocument/2006/relationships/diagramColors" Target="../diagrams/colors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diagramQuickStyle" Target="../diagrams/quickStyle9.xml"/><Relationship Id="rId12"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Layout" Target="../diagrams/layout9.xml"/><Relationship Id="rId11" Type="http://schemas.openxmlformats.org/officeDocument/2006/relationships/image" Target="../media/image19.png"/><Relationship Id="rId5" Type="http://schemas.openxmlformats.org/officeDocument/2006/relationships/diagramData" Target="../diagrams/data9.xml"/><Relationship Id="rId15" Type="http://schemas.openxmlformats.org/officeDocument/2006/relationships/image" Target="../media/image3.jpeg"/><Relationship Id="rId10" Type="http://schemas.openxmlformats.org/officeDocument/2006/relationships/image" Target="../media/image18.png"/><Relationship Id="rId4" Type="http://schemas.openxmlformats.org/officeDocument/2006/relationships/image" Target="../media/image2.png"/><Relationship Id="rId9" Type="http://schemas.microsoft.com/office/2007/relationships/diagramDrawing" Target="../diagrams/drawing9.xml"/><Relationship Id="rId1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9.tm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0.tm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jpeg"/><Relationship Id="rId7" Type="http://schemas.openxmlformats.org/officeDocument/2006/relationships/diagramQuickStyle" Target="../diagrams/quickStyle10.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jpeg"/><Relationship Id="rId10"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1.xml"/><Relationship Id="rId14"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eg"/><Relationship Id="rId7" Type="http://schemas.openxmlformats.org/officeDocument/2006/relationships/diagramQuickStyle" Target="../diagrams/quickStyle5.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B368A-7C9E-3B4D-B82E-185A0A2E1EDB}"/>
              </a:ext>
            </a:extLst>
          </p:cNvPr>
          <p:cNvPicPr>
            <a:picLocks noChangeAspect="1"/>
          </p:cNvPicPr>
          <p:nvPr/>
        </p:nvPicPr>
        <p:blipFill>
          <a:blip r:embed="rId3"/>
          <a:stretch>
            <a:fillRect/>
          </a:stretch>
        </p:blipFill>
        <p:spPr>
          <a:xfrm>
            <a:off x="0" y="321558"/>
            <a:ext cx="12192001" cy="7437924"/>
          </a:xfrm>
          <a:prstGeom prst="rect">
            <a:avLst/>
          </a:prstGeom>
        </p:spPr>
      </p:pic>
      <p:pic>
        <p:nvPicPr>
          <p:cNvPr id="4" name="Picture 3">
            <a:extLst>
              <a:ext uri="{FF2B5EF4-FFF2-40B4-BE49-F238E27FC236}">
                <a16:creationId xmlns:a16="http://schemas.microsoft.com/office/drawing/2014/main" id="{89010C0D-327D-CC41-BF11-35A25C2954F7}"/>
              </a:ext>
            </a:extLst>
          </p:cNvPr>
          <p:cNvPicPr>
            <a:picLocks noChangeAspect="1"/>
          </p:cNvPicPr>
          <p:nvPr/>
        </p:nvPicPr>
        <p:blipFill>
          <a:blip r:embed="rId4"/>
          <a:srcRect/>
          <a:stretch/>
        </p:blipFill>
        <p:spPr>
          <a:xfrm>
            <a:off x="4119155" y="118249"/>
            <a:ext cx="7760554" cy="5148748"/>
          </a:xfrm>
          <a:prstGeom prst="rect">
            <a:avLst/>
          </a:prstGeom>
        </p:spPr>
      </p:pic>
      <p:sp>
        <p:nvSpPr>
          <p:cNvPr id="6" name="TextBox 5">
            <a:extLst>
              <a:ext uri="{FF2B5EF4-FFF2-40B4-BE49-F238E27FC236}">
                <a16:creationId xmlns:a16="http://schemas.microsoft.com/office/drawing/2014/main" id="{1E06C0B3-8D0F-4442-A269-7203893C8AF7}"/>
              </a:ext>
            </a:extLst>
          </p:cNvPr>
          <p:cNvSpPr txBox="1"/>
          <p:nvPr/>
        </p:nvSpPr>
        <p:spPr>
          <a:xfrm>
            <a:off x="312592" y="3738145"/>
            <a:ext cx="6928267"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Overview of Opioid Overdose Data</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Puerto Rico</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Prevent</a:t>
            </a:r>
            <a:r>
              <a:rPr kumimoji="0" lang="en-US" sz="1600" b="0" i="0" u="none" strike="noStrike" kern="1200" cap="none" spc="0" normalizeH="0" noProof="0" dirty="0" smtClean="0">
                <a:ln>
                  <a:noFill/>
                </a:ln>
                <a:solidFill>
                  <a:prstClr val="white"/>
                </a:solidFill>
                <a:effectLst/>
                <a:uLnTx/>
                <a:uFillTx/>
                <a:latin typeface="Arial" panose="020B0604020202020204" pitchFamily="34" charset="0"/>
                <a:cs typeface="Arial" panose="020B0604020202020204" pitchFamily="34" charset="0"/>
              </a:rPr>
              <a:t> Prescription Drug/Opioid Overdose-Related Deaths (PR-PDO)</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aseline="0" dirty="0" smtClean="0">
                <a:solidFill>
                  <a:prstClr val="white"/>
                </a:solidFill>
                <a:latin typeface="Arial" panose="020B0604020202020204" pitchFamily="34" charset="0"/>
                <a:cs typeface="Arial" panose="020B0604020202020204" pitchFamily="34" charset="0"/>
              </a:rPr>
              <a:t>State</a:t>
            </a:r>
            <a:r>
              <a:rPr lang="en-US" sz="1600" dirty="0" smtClean="0">
                <a:solidFill>
                  <a:prstClr val="white"/>
                </a:solidFill>
                <a:latin typeface="Arial" panose="020B0604020202020204" pitchFamily="34" charset="0"/>
                <a:cs typeface="Arial" panose="020B0604020202020204" pitchFamily="34" charset="0"/>
              </a:rPr>
              <a:t> Opioid Response (PR-SOR)</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7788592-4147-F893-31D7-132EF2B680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_trad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1FE61B-0654-4F81-0F5C-979D63BBEF83}"/>
              </a:ext>
            </a:extLst>
          </p:cNvPr>
          <p:cNvSpPr txBox="1"/>
          <p:nvPr/>
        </p:nvSpPr>
        <p:spPr>
          <a:xfrm>
            <a:off x="312592" y="5710019"/>
            <a:ext cx="6594822" cy="646331"/>
          </a:xfrm>
          <a:prstGeom prst="rect">
            <a:avLst/>
          </a:prstGeom>
          <a:noFill/>
        </p:spPr>
        <p:txBody>
          <a:bodyPr wrap="square">
            <a:spAutoFit/>
          </a:bodyPr>
          <a:lstStyle/>
          <a:p>
            <a:pPr marL="360000" marR="0" lvl="0" indent="-45720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Víctor M. Serrano-Román, </a:t>
            </a:r>
            <a:r>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M.Ed.,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LCP</a:t>
            </a:r>
          </a:p>
          <a:p>
            <a:pPr marL="360000" marR="0" lvl="0" indent="-45720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Project Director</a:t>
            </a:r>
          </a:p>
          <a:p>
            <a:pPr marL="360000" marR="0" lvl="0" indent="-45720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39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138487" y="2457631"/>
            <a:ext cx="3533775" cy="3829050"/>
          </a:xfrm>
          <a:prstGeom prst="rect">
            <a:avLst/>
          </a:prstGeom>
        </p:spPr>
      </p:pic>
      <p:pic>
        <p:nvPicPr>
          <p:cNvPr id="7" name="Picture 6"/>
          <p:cNvPicPr>
            <a:picLocks noChangeAspect="1"/>
          </p:cNvPicPr>
          <p:nvPr/>
        </p:nvPicPr>
        <p:blipFill>
          <a:blip r:embed="rId4"/>
          <a:stretch>
            <a:fillRect/>
          </a:stretch>
        </p:blipFill>
        <p:spPr>
          <a:xfrm>
            <a:off x="7743825" y="2457631"/>
            <a:ext cx="3533775" cy="3829050"/>
          </a:xfrm>
          <a:prstGeom prst="rect">
            <a:avLst/>
          </a:prstGeom>
        </p:spPr>
      </p:pic>
      <p:pic>
        <p:nvPicPr>
          <p:cNvPr id="10" name="Picture 9">
            <a:extLst>
              <a:ext uri="{FF2B5EF4-FFF2-40B4-BE49-F238E27FC236}">
                <a16:creationId xmlns:a16="http://schemas.microsoft.com/office/drawing/2014/main" id="{50BECF70-4D26-49FD-A75A-A2540F96A53F}"/>
              </a:ext>
            </a:extLst>
          </p:cNvPr>
          <p:cNvPicPr>
            <a:picLocks noChangeAspect="1"/>
          </p:cNvPicPr>
          <p:nvPr/>
        </p:nvPicPr>
        <p:blipFill>
          <a:blip r:embed="rId5"/>
          <a:srcRect/>
          <a:stretch/>
        </p:blipFill>
        <p:spPr>
          <a:xfrm>
            <a:off x="-21194" y="5476120"/>
            <a:ext cx="2443468" cy="1621122"/>
          </a:xfrm>
          <a:prstGeom prst="rect">
            <a:avLst/>
          </a:prstGeom>
        </p:spPr>
      </p:pic>
    </p:spTree>
    <p:extLst>
      <p:ext uri="{BB962C8B-B14F-4D97-AF65-F5344CB8AC3E}">
        <p14:creationId xmlns:p14="http://schemas.microsoft.com/office/powerpoint/2010/main" val="170408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21194" y="5476120"/>
            <a:ext cx="2443468" cy="1621122"/>
          </a:xfrm>
          <a:prstGeom prst="rect">
            <a:avLst/>
          </a:prstGeom>
        </p:spPr>
      </p:pic>
      <p:pic>
        <p:nvPicPr>
          <p:cNvPr id="2" name="Picture 1"/>
          <p:cNvPicPr>
            <a:picLocks noChangeAspect="1"/>
          </p:cNvPicPr>
          <p:nvPr/>
        </p:nvPicPr>
        <p:blipFill>
          <a:blip r:embed="rId4"/>
          <a:stretch>
            <a:fillRect/>
          </a:stretch>
        </p:blipFill>
        <p:spPr>
          <a:xfrm>
            <a:off x="3072493" y="2307279"/>
            <a:ext cx="7410450" cy="3829050"/>
          </a:xfrm>
          <a:prstGeom prst="rect">
            <a:avLst/>
          </a:prstGeom>
        </p:spPr>
      </p:pic>
    </p:spTree>
    <p:extLst>
      <p:ext uri="{BB962C8B-B14F-4D97-AF65-F5344CB8AC3E}">
        <p14:creationId xmlns:p14="http://schemas.microsoft.com/office/powerpoint/2010/main" val="87010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21194" y="5476120"/>
            <a:ext cx="2443468" cy="1621122"/>
          </a:xfrm>
          <a:prstGeom prst="rect">
            <a:avLst/>
          </a:prstGeom>
        </p:spPr>
      </p:pic>
      <p:pic>
        <p:nvPicPr>
          <p:cNvPr id="4" name="Picture 3"/>
          <p:cNvPicPr>
            <a:picLocks noChangeAspect="1"/>
          </p:cNvPicPr>
          <p:nvPr/>
        </p:nvPicPr>
        <p:blipFill>
          <a:blip r:embed="rId4"/>
          <a:stretch>
            <a:fillRect/>
          </a:stretch>
        </p:blipFill>
        <p:spPr>
          <a:xfrm>
            <a:off x="3171281" y="2307279"/>
            <a:ext cx="7410450" cy="3829050"/>
          </a:xfrm>
          <a:prstGeom prst="rect">
            <a:avLst/>
          </a:prstGeom>
        </p:spPr>
      </p:pic>
    </p:spTree>
    <p:extLst>
      <p:ext uri="{BB962C8B-B14F-4D97-AF65-F5344CB8AC3E}">
        <p14:creationId xmlns:p14="http://schemas.microsoft.com/office/powerpoint/2010/main" val="61656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60502DA-E6F1-004D-A427-EAD961B3F99A}"/>
              </a:ext>
            </a:extLst>
          </p:cNvPr>
          <p:cNvSpPr/>
          <p:nvPr/>
        </p:nvSpPr>
        <p:spPr>
          <a:xfrm>
            <a:off x="1228578" y="2321399"/>
            <a:ext cx="9267972" cy="4034951"/>
          </a:xfrm>
          <a:prstGeom prst="rect">
            <a:avLst/>
          </a:prstGeom>
        </p:spPr>
        <p:txBody>
          <a:bodyPr wrap="square" lIns="91440" tIns="45720" rIns="91440" bIns="45720" anchor="t">
            <a:sp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Reversed overdoses &amp; fatal overdoses in Puerto Rico (Yr. 2022)</a:t>
            </a:r>
          </a:p>
          <a:p>
            <a:pPr marL="457200" marR="0" lvl="0" indent="-457200" algn="l" defTabSz="6667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study was carried out with the purposes of:</a:t>
            </a:r>
          </a:p>
          <a:p>
            <a:pPr marL="971550" marR="0" lvl="1" indent="-514350" algn="l" defTabSz="666750" rtl="0" eaLnBrk="1" fontAlgn="auto" latinLnBrk="0" hangingPunct="1">
              <a:lnSpc>
                <a:spcPct val="90000"/>
              </a:lnSpc>
              <a:spcBef>
                <a:spcPct val="0"/>
              </a:spcBef>
              <a:spcAft>
                <a:spcPct val="35000"/>
              </a:spcAft>
              <a:buClrTx/>
              <a:buSzTx/>
              <a:buFontTx/>
              <a:buAutoNum type="arabicParen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estimating the impact of reversed overdoses on overdose mortality in Puerto Rico (OEMS and IFS data) and, </a:t>
            </a:r>
          </a:p>
          <a:p>
            <a:pPr marL="971550" marR="0" lvl="1" indent="-514350" algn="l" defTabSz="666750" rtl="0" eaLnBrk="1" fontAlgn="auto" latinLnBrk="0" hangingPunct="1">
              <a:lnSpc>
                <a:spcPct val="90000"/>
              </a:lnSpc>
              <a:spcBef>
                <a:spcPct val="0"/>
              </a:spcBef>
              <a:spcAft>
                <a:spcPct val="35000"/>
              </a:spcAft>
              <a:buClrTx/>
              <a:buSzTx/>
              <a:buFontTx/>
              <a:buAutoNum type="arabicParen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identifying underserved geographic areas and population segments (to improve Puerto Rico’s Naloxone Saturation Plan).</a:t>
            </a:r>
          </a:p>
        </p:txBody>
      </p:sp>
    </p:spTree>
    <p:extLst>
      <p:ext uri="{BB962C8B-B14F-4D97-AF65-F5344CB8AC3E}">
        <p14:creationId xmlns:p14="http://schemas.microsoft.com/office/powerpoint/2010/main" val="189012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0" name="Diagram 9"/>
          <p:cNvGraphicFramePr/>
          <p:nvPr>
            <p:extLst/>
          </p:nvPr>
        </p:nvGraphicFramePr>
        <p:xfrm>
          <a:off x="2095500" y="1909891"/>
          <a:ext cx="7653032" cy="4709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1365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hart 10"/>
          <p:cNvGraphicFramePr/>
          <p:nvPr>
            <p:extLst/>
          </p:nvPr>
        </p:nvGraphicFramePr>
        <p:xfrm>
          <a:off x="1174959" y="2147887"/>
          <a:ext cx="8716448" cy="4391025"/>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5668855" y="1806255"/>
            <a:ext cx="1056764" cy="341632"/>
          </a:xfrm>
          <a:prstGeom prst="rect">
            <a:avLst/>
          </a:prstGeom>
        </p:spPr>
        <p:txBody>
          <a:bodyPr wrap="none">
            <a:sp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Yr. 2022</a:t>
            </a:r>
          </a:p>
        </p:txBody>
      </p:sp>
      <p:graphicFrame>
        <p:nvGraphicFramePr>
          <p:cNvPr id="5" name="Diagram 4"/>
          <p:cNvGraphicFramePr/>
          <p:nvPr>
            <p:extLst>
              <p:ext uri="{D42A27DB-BD31-4B8C-83A1-F6EECF244321}">
                <p14:modId xmlns:p14="http://schemas.microsoft.com/office/powerpoint/2010/main" val="2037766547"/>
              </p:ext>
            </p:extLst>
          </p:nvPr>
        </p:nvGraphicFramePr>
        <p:xfrm>
          <a:off x="9748532" y="2378387"/>
          <a:ext cx="2208072" cy="9106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477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srcRect l="8775" r="9562"/>
          <a:stretch/>
        </p:blipFill>
        <p:spPr>
          <a:xfrm>
            <a:off x="2182929" y="2190751"/>
            <a:ext cx="8130409" cy="4391024"/>
          </a:xfrm>
          <a:prstGeom prst="rect">
            <a:avLst/>
          </a:prstGeom>
        </p:spPr>
      </p:pic>
      <p:sp>
        <p:nvSpPr>
          <p:cNvPr id="5" name="Rectangle 4"/>
          <p:cNvSpPr/>
          <p:nvPr/>
        </p:nvSpPr>
        <p:spPr>
          <a:xfrm>
            <a:off x="2809147" y="5244134"/>
            <a:ext cx="5175235" cy="11810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792719" y="5158849"/>
            <a:ext cx="5077151" cy="13515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High overdose rates (&gt; 67 events), high proportion reversed (&gt; 65%)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Low overdose rates (&lt; 67 events), high proportion reversed (&gt; 65%)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Low overdose rates (&lt; 67 events), low proportion reversed (&lt; 65%)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High overdose rates (&gt; 67 events), low proportion reversed (&lt; 65%)</a:t>
            </a:r>
          </a:p>
        </p:txBody>
      </p:sp>
      <p:sp>
        <p:nvSpPr>
          <p:cNvPr id="7" name="Rectangle 6"/>
          <p:cNvSpPr/>
          <p:nvPr/>
        </p:nvSpPr>
        <p:spPr>
          <a:xfrm>
            <a:off x="2309567" y="2121031"/>
            <a:ext cx="6052008" cy="56560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2891270" y="1917745"/>
            <a:ext cx="50109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Opioid overdose prevalence and overdose reversals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Yr. 2022 </a:t>
            </a:r>
          </a:p>
        </p:txBody>
      </p:sp>
    </p:spTree>
    <p:extLst>
      <p:ext uri="{BB962C8B-B14F-4D97-AF65-F5344CB8AC3E}">
        <p14:creationId xmlns:p14="http://schemas.microsoft.com/office/powerpoint/2010/main" val="136896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5"/>
          <a:stretch>
            <a:fillRect/>
          </a:stretch>
        </p:blipFill>
        <p:spPr>
          <a:xfrm>
            <a:off x="1796099" y="2176667"/>
            <a:ext cx="7699915" cy="4035902"/>
          </a:xfrm>
          <a:prstGeom prst="rect">
            <a:avLst/>
          </a:prstGeom>
        </p:spPr>
      </p:pic>
    </p:spTree>
    <p:extLst>
      <p:ext uri="{BB962C8B-B14F-4D97-AF65-F5344CB8AC3E}">
        <p14:creationId xmlns:p14="http://schemas.microsoft.com/office/powerpoint/2010/main" val="34518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Diagram 6"/>
          <p:cNvGraphicFramePr/>
          <p:nvPr>
            <p:extLst>
              <p:ext uri="{D42A27DB-BD31-4B8C-83A1-F6EECF244321}">
                <p14:modId xmlns:p14="http://schemas.microsoft.com/office/powerpoint/2010/main" val="2434471132"/>
              </p:ext>
            </p:extLst>
          </p:nvPr>
        </p:nvGraphicFramePr>
        <p:xfrm>
          <a:off x="433082" y="2655196"/>
          <a:ext cx="9315450" cy="4013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282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227225"/>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42619" y="39560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Prevention strategies at all levels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graphicFrame>
        <p:nvGraphicFramePr>
          <p:cNvPr id="2" name="Diagram 1">
            <a:extLst>
              <a:ext uri="{FF2B5EF4-FFF2-40B4-BE49-F238E27FC236}">
                <a16:creationId xmlns:a16="http://schemas.microsoft.com/office/drawing/2014/main" id="{49736E65-FD9F-9F90-491F-79A1831F3845}"/>
              </a:ext>
            </a:extLst>
          </p:cNvPr>
          <p:cNvGraphicFramePr/>
          <p:nvPr>
            <p:extLst>
              <p:ext uri="{D42A27DB-BD31-4B8C-83A1-F6EECF244321}">
                <p14:modId xmlns:p14="http://schemas.microsoft.com/office/powerpoint/2010/main" val="2102892679"/>
              </p:ext>
            </p:extLst>
          </p:nvPr>
        </p:nvGraphicFramePr>
        <p:xfrm>
          <a:off x="2728005" y="1624333"/>
          <a:ext cx="6619713" cy="4774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BDAE0F6C-5D97-D00E-8B24-F0D0320BA86F}"/>
              </a:ext>
            </a:extLst>
          </p:cNvPr>
          <p:cNvSpPr txBox="1"/>
          <p:nvPr/>
        </p:nvSpPr>
        <p:spPr>
          <a:xfrm>
            <a:off x="4999990" y="4000392"/>
            <a:ext cx="21335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Puerto Rico’s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Law No. 35 of 2021 </a:t>
            </a:r>
          </a:p>
        </p:txBody>
      </p:sp>
      <p:pic>
        <p:nvPicPr>
          <p:cNvPr id="5" name="Picture 8" descr="Treatment - Free healthcare and medical icons">
            <a:extLst>
              <a:ext uri="{FF2B5EF4-FFF2-40B4-BE49-F238E27FC236}">
                <a16:creationId xmlns:a16="http://schemas.microsoft.com/office/drawing/2014/main" id="{5FF097E9-BAA9-1873-14A0-E367E78A22B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67478" y="4567475"/>
            <a:ext cx="923659" cy="923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eer Support Best Practices Resources - Kentucky Community ...">
            <a:extLst>
              <a:ext uri="{FF2B5EF4-FFF2-40B4-BE49-F238E27FC236}">
                <a16:creationId xmlns:a16="http://schemas.microsoft.com/office/drawing/2014/main" id="{ABE0EE45-B526-6387-E6C5-DAF6B6E070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4898" y="4473197"/>
            <a:ext cx="1017937" cy="10179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gal Icons - Free SVG &amp; PNG Legal Images - Noun Project">
            <a:extLst>
              <a:ext uri="{FF2B5EF4-FFF2-40B4-BE49-F238E27FC236}">
                <a16:creationId xmlns:a16="http://schemas.microsoft.com/office/drawing/2014/main" id="{237CA8D6-CEAB-7276-4353-CD296E668C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6196" y="3032509"/>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CCF09C-17A3-2ACE-77CE-4E097196972A}"/>
              </a:ext>
            </a:extLst>
          </p:cNvPr>
          <p:cNvPicPr>
            <a:picLocks noChangeAspect="1"/>
          </p:cNvPicPr>
          <p:nvPr/>
        </p:nvPicPr>
        <p:blipFill>
          <a:blip r:embed="rId13"/>
          <a:stretch>
            <a:fillRect/>
          </a:stretch>
        </p:blipFill>
        <p:spPr>
          <a:xfrm>
            <a:off x="2132694" y="1731239"/>
            <a:ext cx="1859447" cy="1155147"/>
          </a:xfrm>
          <a:prstGeom prst="rect">
            <a:avLst/>
          </a:prstGeom>
        </p:spPr>
      </p:pic>
      <p:pic>
        <p:nvPicPr>
          <p:cNvPr id="11" name="Picture 2" descr="Naloxone (Narcan) | FLACRA">
            <a:extLst>
              <a:ext uri="{FF2B5EF4-FFF2-40B4-BE49-F238E27FC236}">
                <a16:creationId xmlns:a16="http://schemas.microsoft.com/office/drawing/2014/main" id="{636BAD01-65D9-0E29-1E3B-5CA9FCB76C8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40624" y="1678710"/>
            <a:ext cx="1242211" cy="959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entanyl Test Strips">
            <a:extLst>
              <a:ext uri="{FF2B5EF4-FFF2-40B4-BE49-F238E27FC236}">
                <a16:creationId xmlns:a16="http://schemas.microsoft.com/office/drawing/2014/main" id="{47DB73C6-4964-C8C6-3C5B-BFDCA37BA09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14610" y="2830734"/>
            <a:ext cx="1467844" cy="3905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mbulance - Free medical icons">
            <a:extLst>
              <a:ext uri="{FF2B5EF4-FFF2-40B4-BE49-F238E27FC236}">
                <a16:creationId xmlns:a16="http://schemas.microsoft.com/office/drawing/2014/main" id="{D87171BC-D5CC-1C36-1892-DB1A3EF456C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48532" y="1886671"/>
            <a:ext cx="850313" cy="67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82675" cy="2967487"/>
          </a:xfrm>
          <a:prstGeom prst="rect">
            <a:avLst/>
          </a:prstGeom>
        </p:spPr>
      </p:pic>
      <p:sp>
        <p:nvSpPr>
          <p:cNvPr id="2" name="Rectangle 1">
            <a:extLst>
              <a:ext uri="{FF2B5EF4-FFF2-40B4-BE49-F238E27FC236}">
                <a16:creationId xmlns:a16="http://schemas.microsoft.com/office/drawing/2014/main" id="{360502DA-E6F1-004D-A427-EAD961B3F99A}"/>
              </a:ext>
            </a:extLst>
          </p:cNvPr>
          <p:cNvSpPr/>
          <p:nvPr/>
        </p:nvSpPr>
        <p:spPr>
          <a:xfrm>
            <a:off x="1809603" y="2405048"/>
            <a:ext cx="8775270" cy="2923877"/>
          </a:xfrm>
          <a:prstGeom prst="rect">
            <a:avLst/>
          </a:prstGeom>
        </p:spPr>
        <p:txBody>
          <a:bodyPr wrap="square" lIns="91440" tIns="45720" rIns="91440" bIns="45720" anchor="t">
            <a:spAutoFit/>
          </a:bodyPr>
          <a:lstStyle/>
          <a:p>
            <a:pPr marL="457200" marR="0" lvl="0" indent="-457200" algn="l" defTabSz="6667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 ASSMCA's public policy efforts and results for the prevention of opioid overdose deaths in Puerto Rico.</a:t>
            </a:r>
          </a:p>
          <a:p>
            <a:pPr marL="457200" marR="0" lvl="0" indent="-457200" algn="l" defTabSz="6667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 </a:t>
            </a:r>
            <a:r>
              <a:rPr lang="en-US" sz="3200" dirty="0" smtClean="0">
                <a:solidFill>
                  <a:prstClr val="black"/>
                </a:solidFill>
                <a:latin typeface="Arial" panose="020B0604020202020204" pitchFamily="34" charset="0"/>
                <a:cs typeface="Arial" panose="020B0604020202020204" pitchFamily="34" charset="0"/>
              </a:rPr>
              <a:t>Puerto Rico’s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opioid overdose</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data related to the Overdose Event Monitoring System (OEMS).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0" y="523391"/>
            <a:ext cx="11673017"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Objectives</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2BDA0DB-42B3-4BD2-39F5-C2C7E84183C9}"/>
              </a:ext>
            </a:extLst>
          </p:cNvPr>
          <p:cNvSpPr txBox="1"/>
          <p:nvPr/>
        </p:nvSpPr>
        <p:spPr>
          <a:xfrm>
            <a:off x="283989" y="5769471"/>
            <a:ext cx="6865747" cy="769441"/>
          </a:xfrm>
          <a:prstGeom prst="rect">
            <a:avLst/>
          </a:prstGeom>
          <a:noFill/>
        </p:spPr>
        <p:txBody>
          <a:bodyPr wrap="square">
            <a:spAutoFit/>
          </a:bodyPr>
          <a:lstStyle/>
          <a:p>
            <a:pPr marL="360000" marR="0" lvl="0" indent="-45720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Disclaimer: 	The views, opinions, and content expressed in this presentation do not necessarily reflect the 	views, opinions, or policies of the Center for Substance Abuse Prevention (CSAP), the Substance 	Abuse and Mental Health Services Administration (SAMHSA), or the U.S. Department of Health 	and Human Services (HHS).</a:t>
            </a:r>
            <a:endParaRPr kumimoji="0" lang="es-ES_tradnl"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96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227225"/>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42619" y="39560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Prevention strategies at all levels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25691" y="593781"/>
            <a:ext cx="4777829" cy="5966460"/>
          </a:xfrm>
          <a:prstGeom prst="rect">
            <a:avLst/>
          </a:prstGeom>
        </p:spPr>
      </p:pic>
      <p:pic>
        <p:nvPicPr>
          <p:cNvPr id="2" name="Picture 1"/>
          <p:cNvPicPr>
            <a:picLocks noChangeAspect="1"/>
          </p:cNvPicPr>
          <p:nvPr/>
        </p:nvPicPr>
        <p:blipFill>
          <a:blip r:embed="rId7"/>
          <a:stretch>
            <a:fillRect/>
          </a:stretch>
        </p:blipFill>
        <p:spPr>
          <a:xfrm>
            <a:off x="8610597" y="1706721"/>
            <a:ext cx="2609853" cy="1815487"/>
          </a:xfrm>
          <a:prstGeom prst="rect">
            <a:avLst/>
          </a:prstGeom>
        </p:spPr>
      </p:pic>
      <p:pic>
        <p:nvPicPr>
          <p:cNvPr id="4" name="Picture 3"/>
          <p:cNvPicPr>
            <a:picLocks noChangeAspect="1"/>
          </p:cNvPicPr>
          <p:nvPr/>
        </p:nvPicPr>
        <p:blipFill>
          <a:blip r:embed="rId8"/>
          <a:stretch>
            <a:fillRect/>
          </a:stretch>
        </p:blipFill>
        <p:spPr>
          <a:xfrm>
            <a:off x="5829211" y="3542086"/>
            <a:ext cx="2609851" cy="1578144"/>
          </a:xfrm>
          <a:prstGeom prst="rect">
            <a:avLst/>
          </a:prstGeom>
        </p:spPr>
      </p:pic>
      <p:pic>
        <p:nvPicPr>
          <p:cNvPr id="5" name="Picture 4"/>
          <p:cNvPicPr>
            <a:picLocks noChangeAspect="1"/>
          </p:cNvPicPr>
          <p:nvPr/>
        </p:nvPicPr>
        <p:blipFill>
          <a:blip r:embed="rId9"/>
          <a:stretch>
            <a:fillRect/>
          </a:stretch>
        </p:blipFill>
        <p:spPr>
          <a:xfrm>
            <a:off x="5829211" y="5244134"/>
            <a:ext cx="2609851" cy="1429116"/>
          </a:xfrm>
          <a:prstGeom prst="rect">
            <a:avLst/>
          </a:prstGeom>
        </p:spPr>
      </p:pic>
      <p:pic>
        <p:nvPicPr>
          <p:cNvPr id="7" name="Picture 6"/>
          <p:cNvPicPr>
            <a:picLocks noChangeAspect="1"/>
          </p:cNvPicPr>
          <p:nvPr/>
        </p:nvPicPr>
        <p:blipFill>
          <a:blip r:embed="rId10"/>
          <a:stretch>
            <a:fillRect/>
          </a:stretch>
        </p:blipFill>
        <p:spPr>
          <a:xfrm>
            <a:off x="8610597" y="3665990"/>
            <a:ext cx="2609853" cy="1578144"/>
          </a:xfrm>
          <a:prstGeom prst="rect">
            <a:avLst/>
          </a:prstGeom>
        </p:spPr>
      </p:pic>
      <p:pic>
        <p:nvPicPr>
          <p:cNvPr id="12" name="Picture 11"/>
          <p:cNvPicPr>
            <a:picLocks noChangeAspect="1"/>
          </p:cNvPicPr>
          <p:nvPr/>
        </p:nvPicPr>
        <p:blipFill rotWithShape="1">
          <a:blip r:embed="rId11"/>
          <a:srcRect l="37362" t="39009" r="37335" b="40754"/>
          <a:stretch/>
        </p:blipFill>
        <p:spPr>
          <a:xfrm>
            <a:off x="6054634" y="1548265"/>
            <a:ext cx="1973943" cy="1973943"/>
          </a:xfrm>
          <a:prstGeom prst="rect">
            <a:avLst/>
          </a:prstGeom>
        </p:spPr>
      </p:pic>
    </p:spTree>
    <p:extLst>
      <p:ext uri="{BB962C8B-B14F-4D97-AF65-F5344CB8AC3E}">
        <p14:creationId xmlns:p14="http://schemas.microsoft.com/office/powerpoint/2010/main" val="303918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227225"/>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42619" y="39560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Prevention strategies at all levels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pic>
        <p:nvPicPr>
          <p:cNvPr id="2" name="Picture 1"/>
          <p:cNvPicPr>
            <a:picLocks noChangeAspect="1"/>
          </p:cNvPicPr>
          <p:nvPr/>
        </p:nvPicPr>
        <p:blipFill rotWithShape="1">
          <a:blip r:embed="rId5"/>
          <a:srcRect t="13157" b="13027"/>
          <a:stretch/>
        </p:blipFill>
        <p:spPr>
          <a:xfrm>
            <a:off x="2765920" y="1519238"/>
            <a:ext cx="7025412" cy="5202238"/>
          </a:xfrm>
          <a:prstGeom prst="rect">
            <a:avLst/>
          </a:prstGeom>
        </p:spPr>
      </p:pic>
      <p:sp>
        <p:nvSpPr>
          <p:cNvPr id="4" name="Oval 3"/>
          <p:cNvSpPr/>
          <p:nvPr/>
        </p:nvSpPr>
        <p:spPr>
          <a:xfrm>
            <a:off x="8610600" y="6181725"/>
            <a:ext cx="838200" cy="68353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1762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5400000">
            <a:off x="-2569012" y="2561755"/>
            <a:ext cx="6865256" cy="1727231"/>
          </a:xfrm>
          <a:prstGeom prst="rect">
            <a:avLst/>
          </a:prstGeom>
        </p:spPr>
      </p:pic>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574" y="145512"/>
            <a:ext cx="7994073" cy="6210838"/>
          </a:xfrm>
          <a:prstGeom prst="rect">
            <a:avLst/>
          </a:prstGeom>
        </p:spPr>
      </p:pic>
    </p:spTree>
    <p:extLst>
      <p:ext uri="{BB962C8B-B14F-4D97-AF65-F5344CB8AC3E}">
        <p14:creationId xmlns:p14="http://schemas.microsoft.com/office/powerpoint/2010/main" val="3778333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5400000">
            <a:off x="-2569012" y="2561755"/>
            <a:ext cx="6865256" cy="1727231"/>
          </a:xfrm>
          <a:prstGeom prst="rect">
            <a:avLst/>
          </a:prstGeom>
        </p:spPr>
      </p:pic>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070" y="38156"/>
            <a:ext cx="8286536" cy="6683319"/>
          </a:xfrm>
          <a:prstGeom prst="rect">
            <a:avLst/>
          </a:prstGeom>
        </p:spPr>
      </p:pic>
    </p:spTree>
    <p:extLst>
      <p:ext uri="{BB962C8B-B14F-4D97-AF65-F5344CB8AC3E}">
        <p14:creationId xmlns:p14="http://schemas.microsoft.com/office/powerpoint/2010/main" val="2269877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33382" y="330349"/>
            <a:ext cx="11673017" cy="12618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Multisector approach from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social-ecological framework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r>
              <a:rPr lang="en-US" sz="2000" dirty="0">
                <a:solidFill>
                  <a:prstClr val="white"/>
                </a:solidFill>
                <a:latin typeface="Arial" panose="020B0604020202020204" pitchFamily="34" charset="0"/>
                <a:cs typeface="Arial" panose="020B0604020202020204" pitchFamily="34" charset="0"/>
              </a:rPr>
              <a:t> </a:t>
            </a:r>
            <a:r>
              <a:rPr lang="en-US" sz="2000" dirty="0" smtClean="0">
                <a:solidFill>
                  <a:prstClr val="white"/>
                </a:solidFill>
                <a:latin typeface="Arial" panose="020B0604020202020204" pitchFamily="34" charset="0"/>
                <a:cs typeface="Arial" panose="020B0604020202020204" pitchFamily="34" charset="0"/>
              </a:rPr>
              <a:t>-</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PR-PDO; PR-SOR</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CF4361-B98A-206F-B1B7-C26C3829C064}"/>
              </a:ext>
            </a:extLst>
          </p:cNvPr>
          <p:cNvPicPr>
            <a:picLocks noChangeAspect="1"/>
          </p:cNvPicPr>
          <p:nvPr/>
        </p:nvPicPr>
        <p:blipFill>
          <a:blip r:embed="rId4"/>
          <a:stretch>
            <a:fillRect/>
          </a:stretch>
        </p:blipFill>
        <p:spPr>
          <a:xfrm>
            <a:off x="1589920" y="2124014"/>
            <a:ext cx="9159939" cy="450523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5"/>
          <a:srcRect/>
          <a:stretch/>
        </p:blipFill>
        <p:spPr>
          <a:xfrm>
            <a:off x="9748532" y="5244134"/>
            <a:ext cx="2443468" cy="1621122"/>
          </a:xfrm>
          <a:prstGeom prst="rect">
            <a:avLst/>
          </a:prstGeom>
        </p:spPr>
      </p:pic>
    </p:spTree>
    <p:extLst>
      <p:ext uri="{BB962C8B-B14F-4D97-AF65-F5344CB8AC3E}">
        <p14:creationId xmlns:p14="http://schemas.microsoft.com/office/powerpoint/2010/main" val="135135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1091" y="5704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Challenges and Achievements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r>
              <a:rPr kumimoji="0" lang="en-US" sz="2000" b="0"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 </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PR-PDO; PR-SOR</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graphicFrame>
        <p:nvGraphicFramePr>
          <p:cNvPr id="4" name="Diagram 3">
            <a:extLst>
              <a:ext uri="{FF2B5EF4-FFF2-40B4-BE49-F238E27FC236}">
                <a16:creationId xmlns:a16="http://schemas.microsoft.com/office/drawing/2014/main" id="{4AAD099E-9E28-3478-0B0C-F2829F575D31}"/>
              </a:ext>
            </a:extLst>
          </p:cNvPr>
          <p:cNvGraphicFramePr/>
          <p:nvPr>
            <p:extLst/>
          </p:nvPr>
        </p:nvGraphicFramePr>
        <p:xfrm>
          <a:off x="1108074" y="1773383"/>
          <a:ext cx="9496425" cy="4722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9216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9325" y="0"/>
            <a:ext cx="12173350" cy="2967487"/>
          </a:xfrm>
          <a:prstGeom prst="rect">
            <a:avLst/>
          </a:prstGeom>
        </p:spPr>
      </p:pic>
      <p:sp>
        <p:nvSpPr>
          <p:cNvPr id="2" name="Rectangle 1">
            <a:extLst>
              <a:ext uri="{FF2B5EF4-FFF2-40B4-BE49-F238E27FC236}">
                <a16:creationId xmlns:a16="http://schemas.microsoft.com/office/drawing/2014/main" id="{360502DA-E6F1-004D-A427-EAD961B3F99A}"/>
              </a:ext>
            </a:extLst>
          </p:cNvPr>
          <p:cNvSpPr/>
          <p:nvPr/>
        </p:nvSpPr>
        <p:spPr>
          <a:xfrm>
            <a:off x="1019175" y="2325191"/>
            <a:ext cx="10860946" cy="31700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Identificar</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y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analizar</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los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determinantes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sociales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las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tendencias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en</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uso</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y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los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datos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de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mortalidad</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relacionadas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 la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substancia</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para la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atención</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estratégica</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desde</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las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mejores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prácticas</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de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salud</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Arial" panose="020B0604020202020204" pitchFamily="34" charset="0"/>
              </a:rPr>
              <a:t>pública</a:t>
            </a:r>
            <a:r>
              <a:rPr kumimoji="0" lang="en-US" sz="4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141B1BEB-B634-415C-BA49-7D962C5F2070}"/>
              </a:ext>
            </a:extLst>
          </p:cNvPr>
          <p:cNvSpPr txBox="1"/>
          <p:nvPr/>
        </p:nvSpPr>
        <p:spPr>
          <a:xfrm>
            <a:off x="9325" y="554566"/>
            <a:ext cx="11673017"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Enfoque</a:t>
            </a: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salubrista</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7DFA96-AE24-1A7F-C951-95F8ECBF0370}"/>
              </a:ext>
            </a:extLst>
          </p:cNvPr>
          <p:cNvPicPr>
            <a:picLocks noChangeAspect="1"/>
          </p:cNvPicPr>
          <p:nvPr/>
        </p:nvPicPr>
        <p:blipFill>
          <a:blip r:embed="rId4"/>
          <a:srcRect/>
          <a:stretch/>
        </p:blipFill>
        <p:spPr>
          <a:xfrm>
            <a:off x="9748532" y="5244134"/>
            <a:ext cx="2443468" cy="1621122"/>
          </a:xfrm>
          <a:prstGeom prst="rect">
            <a:avLst/>
          </a:prstGeom>
        </p:spPr>
      </p:pic>
    </p:spTree>
    <p:extLst>
      <p:ext uri="{BB962C8B-B14F-4D97-AF65-F5344CB8AC3E}">
        <p14:creationId xmlns:p14="http://schemas.microsoft.com/office/powerpoint/2010/main" val="3748308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9325" y="0"/>
            <a:ext cx="12173350" cy="2967487"/>
          </a:xfrm>
          <a:prstGeom prst="rect">
            <a:avLst/>
          </a:prstGeom>
        </p:spPr>
      </p:pic>
      <p:sp>
        <p:nvSpPr>
          <p:cNvPr id="2" name="Rectangle 1">
            <a:extLst>
              <a:ext uri="{FF2B5EF4-FFF2-40B4-BE49-F238E27FC236}">
                <a16:creationId xmlns:a16="http://schemas.microsoft.com/office/drawing/2014/main" id="{360502DA-E6F1-004D-A427-EAD961B3F99A}"/>
              </a:ext>
            </a:extLst>
          </p:cNvPr>
          <p:cNvSpPr/>
          <p:nvPr/>
        </p:nvSpPr>
        <p:spPr>
          <a:xfrm>
            <a:off x="4614792" y="2549435"/>
            <a:ext cx="7067550" cy="230832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Empoderar</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en</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conocimientos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destrezas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y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recursos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para la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toma</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de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desiciones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y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acciones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informadas</a:t>
            </a:r>
            <a:r>
              <a:rPr kumimoji="0" lang="en-US" sz="36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endParaRPr kumimoji="0" lang="en-US" sz="36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41B1BEB-B634-415C-BA49-7D962C5F2070}"/>
              </a:ext>
            </a:extLst>
          </p:cNvPr>
          <p:cNvSpPr txBox="1"/>
          <p:nvPr/>
        </p:nvSpPr>
        <p:spPr>
          <a:xfrm>
            <a:off x="9325" y="554566"/>
            <a:ext cx="11673017"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Enfoque</a:t>
            </a: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salubrista</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7DFA96-AE24-1A7F-C951-95F8ECBF0370}"/>
              </a:ext>
            </a:extLst>
          </p:cNvPr>
          <p:cNvPicPr>
            <a:picLocks noChangeAspect="1"/>
          </p:cNvPicPr>
          <p:nvPr/>
        </p:nvPicPr>
        <p:blipFill>
          <a:blip r:embed="rId3"/>
          <a:srcRect/>
          <a:stretch/>
        </p:blipFill>
        <p:spPr>
          <a:xfrm>
            <a:off x="9748532" y="5244134"/>
            <a:ext cx="2443468" cy="1621122"/>
          </a:xfrm>
          <a:prstGeom prst="rect">
            <a:avLst/>
          </a:prstGeom>
        </p:spPr>
      </p:pic>
      <p:pic>
        <p:nvPicPr>
          <p:cNvPr id="7" name="Picture 6" descr="Qr code&#10;&#10;Description automatically generated">
            <a:extLst>
              <a:ext uri="{FF2B5EF4-FFF2-40B4-BE49-F238E27FC236}">
                <a16:creationId xmlns:a16="http://schemas.microsoft.com/office/drawing/2014/main" id="{0314B56B-C73A-DB4A-9220-508206DCCD0D}"/>
              </a:ext>
            </a:extLst>
          </p:cNvPr>
          <p:cNvPicPr>
            <a:picLocks noChangeAspect="1"/>
          </p:cNvPicPr>
          <p:nvPr/>
        </p:nvPicPr>
        <p:blipFill>
          <a:blip r:embed="rId4"/>
          <a:stretch>
            <a:fillRect/>
          </a:stretch>
        </p:blipFill>
        <p:spPr>
          <a:xfrm>
            <a:off x="1228080" y="2418512"/>
            <a:ext cx="2961573" cy="2961573"/>
          </a:xfrm>
          <a:prstGeom prst="rect">
            <a:avLst/>
          </a:prstGeom>
        </p:spPr>
      </p:pic>
    </p:spTree>
    <p:extLst>
      <p:ext uri="{BB962C8B-B14F-4D97-AF65-F5344CB8AC3E}">
        <p14:creationId xmlns:p14="http://schemas.microsoft.com/office/powerpoint/2010/main" val="767533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B368A-7C9E-3B4D-B82E-185A0A2E1EDB}"/>
              </a:ext>
            </a:extLst>
          </p:cNvPr>
          <p:cNvPicPr>
            <a:picLocks noChangeAspect="1"/>
          </p:cNvPicPr>
          <p:nvPr/>
        </p:nvPicPr>
        <p:blipFill>
          <a:blip r:embed="rId3"/>
          <a:stretch>
            <a:fillRect/>
          </a:stretch>
        </p:blipFill>
        <p:spPr>
          <a:xfrm>
            <a:off x="0" y="2438400"/>
            <a:ext cx="12192001" cy="5321082"/>
          </a:xfrm>
          <a:prstGeom prst="rect">
            <a:avLst/>
          </a:prstGeom>
        </p:spPr>
      </p:pic>
      <p:pic>
        <p:nvPicPr>
          <p:cNvPr id="4" name="Picture 3">
            <a:extLst>
              <a:ext uri="{FF2B5EF4-FFF2-40B4-BE49-F238E27FC236}">
                <a16:creationId xmlns:a16="http://schemas.microsoft.com/office/drawing/2014/main" id="{89010C0D-327D-CC41-BF11-35A25C2954F7}"/>
              </a:ext>
            </a:extLst>
          </p:cNvPr>
          <p:cNvPicPr>
            <a:picLocks noChangeAspect="1"/>
          </p:cNvPicPr>
          <p:nvPr/>
        </p:nvPicPr>
        <p:blipFill>
          <a:blip r:embed="rId4"/>
          <a:srcRect/>
          <a:stretch/>
        </p:blipFill>
        <p:spPr>
          <a:xfrm>
            <a:off x="5507801" y="0"/>
            <a:ext cx="6032273" cy="4002118"/>
          </a:xfrm>
          <a:prstGeom prst="rect">
            <a:avLst/>
          </a:prstGeom>
        </p:spPr>
      </p:pic>
      <p:sp>
        <p:nvSpPr>
          <p:cNvPr id="6" name="TextBox 5">
            <a:extLst>
              <a:ext uri="{FF2B5EF4-FFF2-40B4-BE49-F238E27FC236}">
                <a16:creationId xmlns:a16="http://schemas.microsoft.com/office/drawing/2014/main" id="{1E06C0B3-8D0F-4442-A269-7203893C8AF7}"/>
              </a:ext>
            </a:extLst>
          </p:cNvPr>
          <p:cNvSpPr txBox="1"/>
          <p:nvPr/>
        </p:nvSpPr>
        <p:spPr>
          <a:xfrm>
            <a:off x="313680" y="4841708"/>
            <a:ext cx="692826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victor.serrano@assmca.pr.gov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1(787)763</a:t>
            </a:r>
            <a:r>
              <a:rPr lang="en-US" sz="2400" dirty="0">
                <a:solidFill>
                  <a:prstClr val="white"/>
                </a:solidFill>
                <a:latin typeface="Arial" panose="020B0604020202020204" pitchFamily="34" charset="0"/>
                <a:cs typeface="Arial" panose="020B0604020202020204" pitchFamily="34" charset="0"/>
              </a:rPr>
              <a:t>-</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7575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 1075</a:t>
            </a:r>
          </a:p>
        </p:txBody>
      </p:sp>
      <p:sp>
        <p:nvSpPr>
          <p:cNvPr id="3" name="Slide Number Placeholder 2">
            <a:extLst>
              <a:ext uri="{FF2B5EF4-FFF2-40B4-BE49-F238E27FC236}">
                <a16:creationId xmlns:a16="http://schemas.microsoft.com/office/drawing/2014/main" id="{47788592-4147-F893-31D7-132EF2B680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1080" b="21016"/>
          <a:stretch/>
        </p:blipFill>
        <p:spPr>
          <a:xfrm>
            <a:off x="810290" y="217055"/>
            <a:ext cx="4697511" cy="4337021"/>
          </a:xfrm>
          <a:prstGeom prst="rect">
            <a:avLst/>
          </a:prstGeom>
        </p:spPr>
      </p:pic>
    </p:spTree>
    <p:extLst>
      <p:ext uri="{BB962C8B-B14F-4D97-AF65-F5344CB8AC3E}">
        <p14:creationId xmlns:p14="http://schemas.microsoft.com/office/powerpoint/2010/main" val="32563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81741-89D1-41E8-A3FB-0BF42BF823C5}"/>
              </a:ext>
            </a:extLst>
          </p:cNvPr>
          <p:cNvPicPr>
            <a:picLocks noChangeAspect="1"/>
          </p:cNvPicPr>
          <p:nvPr/>
        </p:nvPicPr>
        <p:blipFill>
          <a:blip r:embed="rId2"/>
          <a:stretch>
            <a:fillRect/>
          </a:stretch>
        </p:blipFill>
        <p:spPr>
          <a:xfrm>
            <a:off x="1742050" y="540366"/>
            <a:ext cx="8707900" cy="5777267"/>
          </a:xfrm>
          <a:prstGeom prst="rect">
            <a:avLst/>
          </a:prstGeom>
        </p:spPr>
      </p:pic>
    </p:spTree>
    <p:extLst>
      <p:ext uri="{BB962C8B-B14F-4D97-AF65-F5344CB8AC3E}">
        <p14:creationId xmlns:p14="http://schemas.microsoft.com/office/powerpoint/2010/main" val="15285607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1091" y="5704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Opioid crisis: Public health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ASSMCA</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graphicFrame>
        <p:nvGraphicFramePr>
          <p:cNvPr id="4" name="Diagram 3">
            <a:extLst>
              <a:ext uri="{FF2B5EF4-FFF2-40B4-BE49-F238E27FC236}">
                <a16:creationId xmlns:a16="http://schemas.microsoft.com/office/drawing/2014/main" id="{4AAD099E-9E28-3478-0B0C-F2829F575D31}"/>
              </a:ext>
            </a:extLst>
          </p:cNvPr>
          <p:cNvGraphicFramePr/>
          <p:nvPr>
            <p:extLst>
              <p:ext uri="{D42A27DB-BD31-4B8C-83A1-F6EECF244321}">
                <p14:modId xmlns:p14="http://schemas.microsoft.com/office/powerpoint/2010/main" val="3472950371"/>
              </p:ext>
            </p:extLst>
          </p:nvPr>
        </p:nvGraphicFramePr>
        <p:xfrm>
          <a:off x="252107" y="2164707"/>
          <a:ext cx="8008913" cy="43122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p:cNvGraphicFramePr/>
          <p:nvPr>
            <p:extLst>
              <p:ext uri="{D42A27DB-BD31-4B8C-83A1-F6EECF244321}">
                <p14:modId xmlns:p14="http://schemas.microsoft.com/office/powerpoint/2010/main" val="1540153101"/>
              </p:ext>
            </p:extLst>
          </p:nvPr>
        </p:nvGraphicFramePr>
        <p:xfrm>
          <a:off x="9300857" y="2157714"/>
          <a:ext cx="2632933" cy="15134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Picture 6" descr="Fentanyl Test Strips">
            <a:extLst>
              <a:ext uri="{FF2B5EF4-FFF2-40B4-BE49-F238E27FC236}">
                <a16:creationId xmlns:a16="http://schemas.microsoft.com/office/drawing/2014/main" id="{47DB73C6-4964-C8C6-3C5B-BFDCA37BA09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63987" y="3280617"/>
            <a:ext cx="1073399" cy="2855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loxone (Narcan) | FLACRA">
            <a:extLst>
              <a:ext uri="{FF2B5EF4-FFF2-40B4-BE49-F238E27FC236}">
                <a16:creationId xmlns:a16="http://schemas.microsoft.com/office/drawing/2014/main" id="{636BAD01-65D9-0E29-1E3B-5CA9FCB76C8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9682" y="1853768"/>
            <a:ext cx="854235" cy="659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mbulance - Free medical icons">
            <a:extLst>
              <a:ext uri="{FF2B5EF4-FFF2-40B4-BE49-F238E27FC236}">
                <a16:creationId xmlns:a16="http://schemas.microsoft.com/office/drawing/2014/main" id="{D87171BC-D5CC-1C36-1892-DB1A3EF456C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80949" y="2574566"/>
            <a:ext cx="692968" cy="5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35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6200000">
            <a:off x="7279258" y="1945255"/>
            <a:ext cx="6857999" cy="2967487"/>
          </a:xfrm>
          <a:prstGeom prst="rect">
            <a:avLst/>
          </a:prstGeom>
        </p:spPr>
      </p:pic>
      <p:pic>
        <p:nvPicPr>
          <p:cNvPr id="3" name="Picture 2">
            <a:extLst>
              <a:ext uri="{FF2B5EF4-FFF2-40B4-BE49-F238E27FC236}">
                <a16:creationId xmlns:a16="http://schemas.microsoft.com/office/drawing/2014/main" id="{E6833880-D56A-F097-885A-39589F237AFC}"/>
              </a:ext>
            </a:extLst>
          </p:cNvPr>
          <p:cNvPicPr>
            <a:picLocks noChangeAspect="1"/>
          </p:cNvPicPr>
          <p:nvPr/>
        </p:nvPicPr>
        <p:blipFill>
          <a:blip r:embed="rId3"/>
          <a:srcRect/>
          <a:stretch/>
        </p:blipFill>
        <p:spPr>
          <a:xfrm>
            <a:off x="7632781" y="5189050"/>
            <a:ext cx="3529669" cy="2341764"/>
          </a:xfrm>
          <a:prstGeom prst="rect">
            <a:avLst/>
          </a:prstGeom>
        </p:spPr>
      </p:pic>
      <p:graphicFrame>
        <p:nvGraphicFramePr>
          <p:cNvPr id="4" name="Diagram 3"/>
          <p:cNvGraphicFramePr/>
          <p:nvPr>
            <p:extLst/>
          </p:nvPr>
        </p:nvGraphicFramePr>
        <p:xfrm>
          <a:off x="0" y="104775"/>
          <a:ext cx="8752336" cy="6515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Brace 5"/>
          <p:cNvSpPr/>
          <p:nvPr/>
        </p:nvSpPr>
        <p:spPr>
          <a:xfrm>
            <a:off x="7915275" y="284528"/>
            <a:ext cx="672051" cy="5620972"/>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55556265-0FA7-4678-9788-3EB0C7A4D516}"/>
              </a:ext>
            </a:extLst>
          </p:cNvPr>
          <p:cNvGraphicFramePr/>
          <p:nvPr>
            <p:extLst/>
          </p:nvPr>
        </p:nvGraphicFramePr>
        <p:xfrm>
          <a:off x="6589353" y="979161"/>
          <a:ext cx="5270322" cy="42317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60776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3"/>
          <a:stretch>
            <a:fillRect/>
          </a:stretch>
        </p:blipFill>
        <p:spPr>
          <a:xfrm rot="10800000">
            <a:off x="0" y="-1"/>
            <a:ext cx="12192000" cy="2967487"/>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Strategies for data collection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OEMS - 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Diagram 1" descr="Placeholder Timeline&#10;">
            <a:extLst>
              <a:ext uri="{FF2B5EF4-FFF2-40B4-BE49-F238E27FC236}">
                <a16:creationId xmlns:a16="http://schemas.microsoft.com/office/drawing/2014/main" id="{3849EF43-EE34-46FF-D295-199F635B8A83}"/>
              </a:ext>
            </a:extLst>
          </p:cNvPr>
          <p:cNvGraphicFramePr/>
          <p:nvPr>
            <p:extLst/>
          </p:nvPr>
        </p:nvGraphicFramePr>
        <p:xfrm>
          <a:off x="1908544" y="1688619"/>
          <a:ext cx="9445256" cy="4385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7255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259491" y="302640"/>
            <a:ext cx="11673017" cy="12618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Opioid Overdose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Naloxone Use Event Form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OEMS - 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descr="A diagram of a company&#10;&#10;Description automatically generated with medium confidence">
            <a:extLst>
              <a:ext uri="{FF2B5EF4-FFF2-40B4-BE49-F238E27FC236}">
                <a16:creationId xmlns:a16="http://schemas.microsoft.com/office/drawing/2014/main" id="{D0E7E494-B929-8FBA-A17E-0649B0AAFD8A}"/>
              </a:ext>
            </a:extLst>
          </p:cNvPr>
          <p:cNvPicPr>
            <a:picLocks noChangeAspect="1"/>
          </p:cNvPicPr>
          <p:nvPr/>
        </p:nvPicPr>
        <p:blipFill>
          <a:blip r:embed="rId3"/>
          <a:stretch>
            <a:fillRect/>
          </a:stretch>
        </p:blipFill>
        <p:spPr>
          <a:xfrm>
            <a:off x="1089890" y="2450625"/>
            <a:ext cx="10012218" cy="4336456"/>
          </a:xfrm>
          <a:prstGeom prst="rect">
            <a:avLst/>
          </a:prstGeom>
        </p:spPr>
      </p:pic>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4"/>
          <a:srcRect/>
          <a:stretch/>
        </p:blipFill>
        <p:spPr>
          <a:xfrm>
            <a:off x="9748532" y="5244134"/>
            <a:ext cx="2443468" cy="1621122"/>
          </a:xfrm>
          <a:prstGeom prst="rect">
            <a:avLst/>
          </a:prstGeom>
        </p:spPr>
      </p:pic>
    </p:spTree>
    <p:extLst>
      <p:ext uri="{BB962C8B-B14F-4D97-AF65-F5344CB8AC3E}">
        <p14:creationId xmlns:p14="http://schemas.microsoft.com/office/powerpoint/2010/main" val="383823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0274"/>
            <a:ext cx="12192000" cy="4251073"/>
          </a:xfrm>
          <a:prstGeom prst="rect">
            <a:avLst/>
          </a:prstGeom>
        </p:spPr>
      </p:pic>
    </p:spTree>
    <p:extLst>
      <p:ext uri="{BB962C8B-B14F-4D97-AF65-F5344CB8AC3E}">
        <p14:creationId xmlns:p14="http://schemas.microsoft.com/office/powerpoint/2010/main" val="366387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21194" y="5476120"/>
            <a:ext cx="2443468" cy="1621122"/>
          </a:xfrm>
          <a:prstGeom prst="rect">
            <a:avLst/>
          </a:prstGeom>
        </p:spPr>
      </p:pic>
      <p:pic>
        <p:nvPicPr>
          <p:cNvPr id="6" name="Picture 5"/>
          <p:cNvPicPr>
            <a:picLocks noChangeAspect="1"/>
          </p:cNvPicPr>
          <p:nvPr/>
        </p:nvPicPr>
        <p:blipFill>
          <a:blip r:embed="rId4"/>
          <a:stretch>
            <a:fillRect/>
          </a:stretch>
        </p:blipFill>
        <p:spPr>
          <a:xfrm>
            <a:off x="2933700" y="2307279"/>
            <a:ext cx="7410450" cy="3829050"/>
          </a:xfrm>
          <a:prstGeom prst="rect">
            <a:avLst/>
          </a:prstGeom>
        </p:spPr>
      </p:pic>
    </p:spTree>
    <p:extLst>
      <p:ext uri="{BB962C8B-B14F-4D97-AF65-F5344CB8AC3E}">
        <p14:creationId xmlns:p14="http://schemas.microsoft.com/office/powerpoint/2010/main" val="191680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8B4CA5-EDF8-0E49-B749-1D992226B64F}"/>
              </a:ext>
            </a:extLst>
          </p:cNvPr>
          <p:cNvPicPr>
            <a:picLocks noChangeAspect="1"/>
          </p:cNvPicPr>
          <p:nvPr/>
        </p:nvPicPr>
        <p:blipFill>
          <a:blip r:embed="rId2"/>
          <a:stretch>
            <a:fillRect/>
          </a:stretch>
        </p:blipFill>
        <p:spPr>
          <a:xfrm rot="10800000">
            <a:off x="0" y="-1"/>
            <a:ext cx="12192000" cy="2967487"/>
          </a:xfrm>
          <a:prstGeom prst="rect">
            <a:avLst/>
          </a:prstGeom>
        </p:spPr>
      </p:pic>
      <p:sp>
        <p:nvSpPr>
          <p:cNvPr id="9" name="TextBox 8">
            <a:extLst>
              <a:ext uri="{FF2B5EF4-FFF2-40B4-BE49-F238E27FC236}">
                <a16:creationId xmlns:a16="http://schemas.microsoft.com/office/drawing/2014/main" id="{141B1BEB-B634-415C-BA49-7D962C5F2070}"/>
              </a:ext>
            </a:extLst>
          </p:cNvPr>
          <p:cNvSpPr txBox="1"/>
          <p:nvPr/>
        </p:nvSpPr>
        <p:spPr>
          <a:xfrm>
            <a:off x="360729" y="773694"/>
            <a:ext cx="11673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Overdose Event Monitoring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ASSMCA, Puerto Rico</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462713D-CCB7-A61A-A127-32D8E8291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7B8CE-8FEE-8344-A15B-46AC5FFA9B0D}" type="slidenum">
              <a:rPr kumimoji="0" lang="es-ES_trad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0BECF70-4D26-49FD-A75A-A2540F96A53F}"/>
              </a:ext>
            </a:extLst>
          </p:cNvPr>
          <p:cNvPicPr>
            <a:picLocks noChangeAspect="1"/>
          </p:cNvPicPr>
          <p:nvPr/>
        </p:nvPicPr>
        <p:blipFill>
          <a:blip r:embed="rId3"/>
          <a:srcRect/>
          <a:stretch/>
        </p:blipFill>
        <p:spPr>
          <a:xfrm>
            <a:off x="-21194" y="5476120"/>
            <a:ext cx="2443468" cy="1621122"/>
          </a:xfrm>
          <a:prstGeom prst="rect">
            <a:avLst/>
          </a:prstGeom>
        </p:spPr>
      </p:pic>
      <p:pic>
        <p:nvPicPr>
          <p:cNvPr id="2" name="Picture 1"/>
          <p:cNvPicPr>
            <a:picLocks noChangeAspect="1"/>
          </p:cNvPicPr>
          <p:nvPr/>
        </p:nvPicPr>
        <p:blipFill>
          <a:blip r:embed="rId4"/>
          <a:stretch>
            <a:fillRect/>
          </a:stretch>
        </p:blipFill>
        <p:spPr>
          <a:xfrm>
            <a:off x="2663462" y="2307279"/>
            <a:ext cx="3533775" cy="3829050"/>
          </a:xfrm>
          <a:prstGeom prst="rect">
            <a:avLst/>
          </a:prstGeom>
        </p:spPr>
      </p:pic>
      <p:pic>
        <p:nvPicPr>
          <p:cNvPr id="6" name="Picture 5"/>
          <p:cNvPicPr>
            <a:picLocks noChangeAspect="1"/>
          </p:cNvPicPr>
          <p:nvPr/>
        </p:nvPicPr>
        <p:blipFill>
          <a:blip r:embed="rId5"/>
          <a:stretch>
            <a:fillRect/>
          </a:stretch>
        </p:blipFill>
        <p:spPr>
          <a:xfrm>
            <a:off x="7422972" y="2307279"/>
            <a:ext cx="3533775" cy="3829050"/>
          </a:xfrm>
          <a:prstGeom prst="rect">
            <a:avLst/>
          </a:prstGeom>
        </p:spPr>
      </p:pic>
    </p:spTree>
    <p:extLst>
      <p:ext uri="{BB962C8B-B14F-4D97-AF65-F5344CB8AC3E}">
        <p14:creationId xmlns:p14="http://schemas.microsoft.com/office/powerpoint/2010/main" val="327266666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533</TotalTime>
  <Words>1990</Words>
  <Application>Microsoft Office PowerPoint</Application>
  <PresentationFormat>Widescreen</PresentationFormat>
  <Paragraphs>235</Paragraphs>
  <Slides>29</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Aptos</vt:lpstr>
      <vt:lpstr>Arial</vt:lpstr>
      <vt:lpstr>Calibri</vt:lpstr>
      <vt:lpstr>Calibri Light</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M. Serrano Roman</dc:creator>
  <cp:lastModifiedBy>Victor M. Serrano Roman</cp:lastModifiedBy>
  <cp:revision>14</cp:revision>
  <dcterms:created xsi:type="dcterms:W3CDTF">2024-05-06T00:16:12Z</dcterms:created>
  <dcterms:modified xsi:type="dcterms:W3CDTF">2024-05-07T16:05:11Z</dcterms:modified>
</cp:coreProperties>
</file>